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1" autoAdjust="0"/>
    <p:restoredTop sz="94660"/>
  </p:normalViewPr>
  <p:slideViewPr>
    <p:cSldViewPr>
      <p:cViewPr varScale="1">
        <p:scale>
          <a:sx n="98" d="100"/>
          <a:sy n="98" d="100"/>
        </p:scale>
        <p:origin x="11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58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FFBE2AAA-2CC7-4F9C-A8C6-8B9F2A3E9EF0}" type="datetimeFigureOut">
              <a:rPr lang="en-US" altLang="zh-CN" smtClean="0"/>
              <a:t>12/3/2015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950AD62A-9EE1-43E3-A7E5-D268F71DF3EB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2B37ADBA-1AC7-4CD6-8AFF-4E8087BA5487}" type="datetimeFigureOut">
              <a:t>2015/12/3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5534C2EF-8A97-4DAF-B099-E567883644D6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anchor="b">
            <a:normAutofit/>
          </a:bodyPr>
          <a:lstStyle>
            <a:lvl1pPr algn="l" latinLnBrk="0">
              <a:defRPr lang="zh-CN"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>
            <a:normAutofit/>
          </a:bodyPr>
          <a:lstStyle>
            <a:lvl1pPr marL="0" indent="0" algn="l" latinLnBrk="0">
              <a:spcBef>
                <a:spcPts val="1200"/>
              </a:spcBef>
              <a:buNone/>
              <a:defRPr lang="zh-CN" sz="2400">
                <a:latin typeface="+mj-lt"/>
              </a:defRPr>
            </a:lvl1pPr>
            <a:lvl2pPr marL="457200" indent="0" algn="ctr" latinLnBrk="0">
              <a:buNone/>
              <a:defRPr lang="zh-CN" sz="2000"/>
            </a:lvl2pPr>
            <a:lvl3pPr marL="914400" indent="0" algn="ctr" latinLnBrk="0">
              <a:buNone/>
              <a:defRPr lang="zh-CN" sz="1800"/>
            </a:lvl3pPr>
            <a:lvl4pPr marL="1371600" indent="0" algn="ctr" latinLnBrk="0">
              <a:buNone/>
              <a:defRPr lang="zh-CN" sz="1600"/>
            </a:lvl4pPr>
            <a:lvl5pPr marL="1828800" indent="0" algn="ctr" latinLnBrk="0">
              <a:buNone/>
              <a:defRPr lang="zh-CN" sz="1600"/>
            </a:lvl5pPr>
            <a:lvl6pPr marL="2286000" indent="0" algn="ctr" latinLnBrk="0">
              <a:buNone/>
              <a:defRPr lang="zh-CN" sz="1600"/>
            </a:lvl6pPr>
            <a:lvl7pPr marL="2743200" indent="0" algn="ctr" latinLnBrk="0">
              <a:buNone/>
              <a:defRPr lang="zh-CN" sz="1600"/>
            </a:lvl7pPr>
            <a:lvl8pPr marL="3200400" indent="0" algn="ctr" latinLnBrk="0">
              <a:buNone/>
              <a:defRPr lang="zh-CN" sz="1600"/>
            </a:lvl8pPr>
            <a:lvl9pPr marL="3657600" indent="0" algn="ctr" latinLnBrk="0">
              <a:buNone/>
              <a:defRPr lang="zh-CN"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张图片（带题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任意多边形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18" name="任意多边形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9" name="图片占位符 18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/>
          </p:nvPr>
        </p:nvSpPr>
        <p:spPr>
          <a:xfrm>
            <a:off x="1028581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zh-CN" sz="1800"/>
            </a:lvl1pPr>
            <a:lvl2pPr marL="0" indent="0" latinLnBrk="0">
              <a:spcBef>
                <a:spcPts val="1200"/>
              </a:spcBef>
              <a:buNone/>
              <a:defRPr lang="zh-CN" sz="1800"/>
            </a:lvl2pPr>
            <a:lvl3pPr marL="0" indent="0" latinLnBrk="0">
              <a:spcBef>
                <a:spcPts val="1200"/>
              </a:spcBef>
              <a:buNone/>
              <a:defRPr lang="zh-CN" sz="1800"/>
            </a:lvl3pPr>
            <a:lvl4pPr marL="0" indent="0" latinLnBrk="0">
              <a:spcBef>
                <a:spcPts val="1200"/>
              </a:spcBef>
              <a:buNone/>
              <a:defRPr lang="zh-CN" sz="1800"/>
            </a:lvl4pPr>
            <a:lvl5pPr marL="0" indent="0" latinLnBrk="0">
              <a:spcBef>
                <a:spcPts val="1200"/>
              </a:spcBef>
              <a:buNone/>
              <a:defRPr lang="zh-CN"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20" name="文本占位符 16"/>
          <p:cNvSpPr>
            <a:spLocks noGrp="1"/>
          </p:cNvSpPr>
          <p:nvPr>
            <p:ph type="body" sz="quarter" idx="16"/>
          </p:nvPr>
        </p:nvSpPr>
        <p:spPr>
          <a:xfrm>
            <a:off x="5566714" y="5305425"/>
            <a:ext cx="3566160" cy="1097280"/>
          </a:xfrm>
        </p:spPr>
        <p:txBody>
          <a:bodyPr>
            <a:normAutofit/>
          </a:bodyPr>
          <a:lstStyle>
            <a:lvl1pPr marL="0" indent="0" latinLnBrk="0">
              <a:buNone/>
              <a:defRPr lang="zh-CN" sz="1800"/>
            </a:lvl1pPr>
            <a:lvl2pPr marL="0" indent="0" latinLnBrk="0">
              <a:spcBef>
                <a:spcPts val="1200"/>
              </a:spcBef>
              <a:buNone/>
              <a:defRPr lang="zh-CN" sz="1800"/>
            </a:lvl2pPr>
            <a:lvl3pPr marL="0" indent="0" latinLnBrk="0">
              <a:spcBef>
                <a:spcPts val="1200"/>
              </a:spcBef>
              <a:buNone/>
              <a:defRPr lang="zh-CN" sz="1800"/>
            </a:lvl3pPr>
            <a:lvl4pPr marL="0" indent="0" latinLnBrk="0">
              <a:spcBef>
                <a:spcPts val="1200"/>
              </a:spcBef>
              <a:buNone/>
              <a:defRPr lang="zh-CN" sz="1800"/>
            </a:lvl4pPr>
            <a:lvl5pPr marL="0" indent="0" latinLnBrk="0">
              <a:spcBef>
                <a:spcPts val="1200"/>
              </a:spcBef>
              <a:buNone/>
              <a:defRPr lang="zh-CN"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张图片（带题注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7" name="任意多边形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18" name="任意多边形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9" name="图片占位符 18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17" name="文本占位符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1600"/>
            </a:lvl1pPr>
            <a:lvl2pPr marL="0" indent="0" latinLnBrk="0">
              <a:spcBef>
                <a:spcPts val="1200"/>
              </a:spcBef>
              <a:buNone/>
              <a:defRPr lang="zh-CN" sz="1800"/>
            </a:lvl2pPr>
            <a:lvl3pPr marL="0" indent="0" latinLnBrk="0">
              <a:spcBef>
                <a:spcPts val="1200"/>
              </a:spcBef>
              <a:buNone/>
              <a:defRPr lang="zh-CN" sz="1800"/>
            </a:lvl3pPr>
            <a:lvl4pPr marL="0" indent="0" latinLnBrk="0">
              <a:spcBef>
                <a:spcPts val="1200"/>
              </a:spcBef>
              <a:buNone/>
              <a:defRPr lang="zh-CN" sz="1800"/>
            </a:lvl4pPr>
            <a:lvl5pPr marL="0" indent="0" latinLnBrk="0">
              <a:spcBef>
                <a:spcPts val="1200"/>
              </a:spcBef>
              <a:buNone/>
              <a:defRPr lang="zh-CN"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2" name="任意多边形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>
            <a:normAutofit/>
          </a:bodyPr>
          <a:lstStyle>
            <a:lvl1pPr latinLnBrk="0">
              <a:defRPr lang="zh-CN" sz="2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五张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8" name="任意多边形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10" name="任意多边形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1" name="图片占位符 10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12" name="任意多边形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14" name="任意多边形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20" name="任意多边形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21" name="图片占位符 20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CN"/>
            </a:lvl1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vert"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anchor="b">
            <a:normAutofit/>
          </a:bodyPr>
          <a:lstStyle>
            <a:lvl1pPr latinLnBrk="0">
              <a:defRPr lang="zh-CN"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2400">
                <a:solidFill>
                  <a:schemeClr val="tx1"/>
                </a:solidFill>
                <a:latin typeface="+mj-lt"/>
              </a:defRPr>
            </a:lvl1pPr>
            <a:lvl2pPr marL="457200" indent="0" latinLnBrk="0">
              <a:buNone/>
              <a:defRPr lang="zh-CN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zh-CN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zh-CN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anchor="ctr">
            <a:normAutofit/>
          </a:bodyPr>
          <a:lstStyle>
            <a:lvl1pPr marL="0" indent="0" latinLnBrk="0">
              <a:spcBef>
                <a:spcPts val="0"/>
              </a:spcBef>
              <a:buNone/>
              <a:defRPr lang="zh-CN"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>
            <a:normAutofit/>
          </a:bodyPr>
          <a:lstStyle>
            <a:lvl1pPr latinLnBrk="0">
              <a:defRPr lang="zh-CN" sz="2000"/>
            </a:lvl1pPr>
            <a:lvl2pPr latinLnBrk="0">
              <a:defRPr lang="zh-CN" sz="1800"/>
            </a:lvl2pPr>
            <a:lvl3pPr latinLnBrk="0">
              <a:defRPr lang="zh-CN" sz="1600"/>
            </a:lvl3pPr>
            <a:lvl4pPr latinLnBrk="0">
              <a:defRPr lang="zh-CN" sz="1400"/>
            </a:lvl4pPr>
            <a:lvl5pPr latinLnBrk="0">
              <a:defRPr lang="zh-CN" sz="1400"/>
            </a:lvl5pPr>
            <a:lvl6pPr latinLnBrk="0">
              <a:defRPr lang="zh-CN" sz="2000"/>
            </a:lvl6pPr>
            <a:lvl7pPr latinLnBrk="0">
              <a:defRPr lang="zh-CN" sz="2000"/>
            </a:lvl7pPr>
            <a:lvl8pPr latinLnBrk="0">
              <a:defRPr lang="zh-CN" sz="2000"/>
            </a:lvl8pPr>
            <a:lvl9pPr latinLnBrk="0">
              <a:defRPr lang="zh-CN"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8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>
            <a:normAutofit/>
          </a:bodyPr>
          <a:lstStyle>
            <a:lvl1pPr marL="0" indent="0" latinLnBrk="0">
              <a:spcBef>
                <a:spcPts val="1200"/>
              </a:spcBef>
              <a:buNone/>
              <a:defRPr lang="zh-CN" sz="18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8593D-7C47-471E-A8DF-97AC4FFD13F5}" type="datetimeFigureOut">
              <a:t>2015/12/3</a:t>
            </a:fld>
            <a:endParaRPr 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D71E3-7D81-4C24-B9D8-6B108755C64C}" type="slidenum">
              <a:t>‹#›</a:t>
            </a:fld>
            <a:endParaRPr lang="zh-CN"/>
          </a:p>
        </p:txBody>
      </p:sp>
      <p:sp>
        <p:nvSpPr>
          <p:cNvPr id="8" name="任意多边形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/>
          </a:p>
        </p:txBody>
      </p:sp>
      <p:sp>
        <p:nvSpPr>
          <p:cNvPr id="12" name="图片占位符 11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>
            <a:noAutofit/>
          </a:bodyPr>
          <a:lstStyle>
            <a:lvl1pPr marL="0" indent="0" algn="ctr" latinLnBrk="0">
              <a:buNone/>
              <a:defRPr lang="zh-CN" sz="20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FC8593D-7C47-471E-A8DF-97AC4FFD13F5}" type="datetimeFigureOut">
              <a:rPr lang="en-US" altLang="zh-CN" smtClean="0"/>
              <a:pPr/>
              <a:t>12/3/2015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zh-CN"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zh-CN" sz="10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89D71E3-7D81-4C24-B9D8-6B108755C64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zh-CN" sz="3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CN"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lang="zh-CN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519336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latin typeface="+mj-ea"/>
                <a:ea typeface="+mj-ea"/>
              </a:rPr>
              <a:t>人教版一年级上册识字（一）</a:t>
            </a:r>
            <a:r>
              <a:rPr lang="en-US" altLang="zh-CN" sz="2400" dirty="0" smtClean="0">
                <a:latin typeface="+mj-ea"/>
                <a:ea typeface="+mj-ea"/>
              </a:rPr>
              <a:t>《1 </a:t>
            </a:r>
            <a:r>
              <a:rPr lang="zh-CN" altLang="en-US" sz="2400" dirty="0" smtClean="0">
                <a:latin typeface="+mj-ea"/>
                <a:ea typeface="+mj-ea"/>
              </a:rPr>
              <a:t>一去二三里</a:t>
            </a:r>
            <a:r>
              <a:rPr lang="en-US" altLang="zh-CN" sz="2400" dirty="0" smtClean="0">
                <a:latin typeface="+mj-ea"/>
                <a:ea typeface="+mj-ea"/>
              </a:rPr>
              <a:t>》</a:t>
            </a:r>
            <a:r>
              <a:rPr lang="zh-CN" altLang="en-US" sz="2400" smtClean="0">
                <a:latin typeface="+mj-ea"/>
                <a:ea typeface="+mj-ea"/>
              </a:rPr>
              <a:t>写话教学</a:t>
            </a:r>
            <a:r>
              <a:rPr lang="zh-CN" altLang="en-US" sz="2400" dirty="0">
                <a:latin typeface="+mj-ea"/>
                <a:ea typeface="+mj-ea"/>
              </a:rPr>
              <a:t>片段</a:t>
            </a:r>
            <a:endParaRPr lang="zh-CN" sz="2400" dirty="0">
              <a:latin typeface="+mj-ea"/>
              <a:ea typeface="+mj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23392" y="1844824"/>
            <a:ext cx="10759008" cy="2714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solidFill>
                  <a:srgbClr val="FF0000"/>
                </a:solidFill>
                <a:latin typeface="+mj-ea"/>
                <a:ea typeface="+mj-ea"/>
              </a:rPr>
              <a:t>请你想一想，周末你和爸爸妈妈一起出去玩的情景，让我们用课文里的“一、二、三”组词，然后再说一句话吧。</a:t>
            </a:r>
            <a:endParaRPr lang="zh-CN" sz="28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儿童之友 16x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ildrenFriends_16x9_TP103896100" id="{38564D62-6E6B-4EB3-A17D-ACAC85524523}" vid="{54E68DCF-F772-42D9-830C-38E7E334B273}"/>
    </a:ext>
  </a:extLst>
</a:theme>
</file>

<file path=ppt/theme/theme2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52213BA-6259-469B-8BD9-3C7F83E2B9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在校儿童教育演示文稿、相册（宽屏）</Template>
  <TotalTime>0</TotalTime>
  <Words>53</Words>
  <Application>Microsoft Office PowerPoint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Microsoft YaHei UI</vt:lpstr>
      <vt:lpstr>黑体</vt:lpstr>
      <vt:lpstr>宋体</vt:lpstr>
      <vt:lpstr>Arial</vt:lpstr>
      <vt:lpstr>Times New Roman</vt:lpstr>
      <vt:lpstr>儿童之友 16x9</vt:lpstr>
      <vt:lpstr>人教版一年级上册识字（一）《1 一去二三里》写话教学片段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2015-11-19T06:28:19Z</dcterms:created>
  <dcterms:modified xsi:type="dcterms:W3CDTF">2015-12-03T05:54:24Z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</Properties>
</file>