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73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EE88A-B53E-4118-8687-797522C8C715}" type="datetimeFigureOut">
              <a:rPr lang="zh-CN" altLang="en-US" smtClean="0"/>
              <a:t>2015/12/7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1E494-F392-4CA7-BA18-74612E6037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3141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EE88A-B53E-4118-8687-797522C8C715}" type="datetimeFigureOut">
              <a:rPr lang="zh-CN" altLang="en-US" smtClean="0"/>
              <a:t>2015/12/7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1E494-F392-4CA7-BA18-74612E6037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4101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EE88A-B53E-4118-8687-797522C8C715}" type="datetimeFigureOut">
              <a:rPr lang="zh-CN" altLang="en-US" smtClean="0"/>
              <a:t>2015/12/7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1E494-F392-4CA7-BA18-74612E6037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6771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02111-17D0-4F19-9AEF-52CF7273398E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2015/12/7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FF44C-4290-4829-A28E-7D7903244561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3390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C291D-83D5-49D1-819C-BB5691198F33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2015/12/7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F200B-405C-4B1D-A819-2913F00F3953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730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95A5B-F0EF-42DD-A48D-57A15528142A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2015/12/7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C5897-647E-417D-B451-97A18D338D93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7724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64E7C-FFAA-4063-B08D-090681A26CEF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2015/12/7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9C75F-E60F-4812-A3F3-94CA10FA8348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4881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4D72A-B4E2-45BC-A8B1-941425E21B00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2015/12/7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BFB65-E50D-41CF-A002-7EED10219EFB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3895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709A7-F34F-4893-B52D-F3B63A89FA66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2015/12/7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76481-4DB2-4FA8-A4E5-5EF2B4457332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6209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0798C-642A-422C-8C49-8F62FA6C092A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2015/12/7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1A311-C4D3-4A26-9CC2-E64DF3CB5A05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1249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D0443-6107-4F09-9733-1F5CC2A3CFB0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2015/12/7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A0570-88EB-4B99-8E07-F961F0A7BF3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18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EE88A-B53E-4118-8687-797522C8C715}" type="datetimeFigureOut">
              <a:rPr lang="zh-CN" altLang="en-US" smtClean="0"/>
              <a:t>2015/12/7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1E494-F392-4CA7-BA18-74612E6037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29327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BB7A5-8BE3-47B9-9FA1-02CF0090F770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2015/12/7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01D64-D908-48A8-80B9-EB3DD53776F9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7059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D040C-591D-4408-9357-D817CF2B336D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2015/12/7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35EB8-891A-481E-B439-D7F65D768FAE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7872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ECFD9-35BE-487D-A392-6C1A2592B9EC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2015/12/7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29170-BE1C-420E-BBBB-C87C88EA3D38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039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EE88A-B53E-4118-8687-797522C8C715}" type="datetimeFigureOut">
              <a:rPr lang="zh-CN" altLang="en-US" smtClean="0"/>
              <a:t>2015/12/7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1E494-F392-4CA7-BA18-74612E6037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919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EE88A-B53E-4118-8687-797522C8C715}" type="datetimeFigureOut">
              <a:rPr lang="zh-CN" altLang="en-US" smtClean="0"/>
              <a:t>2015/12/7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1E494-F392-4CA7-BA18-74612E6037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8353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EE88A-B53E-4118-8687-797522C8C715}" type="datetimeFigureOut">
              <a:rPr lang="zh-CN" altLang="en-US" smtClean="0"/>
              <a:t>2015/12/7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1E494-F392-4CA7-BA18-74612E6037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2342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EE88A-B53E-4118-8687-797522C8C715}" type="datetimeFigureOut">
              <a:rPr lang="zh-CN" altLang="en-US" smtClean="0"/>
              <a:t>2015/12/7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1E494-F392-4CA7-BA18-74612E6037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6264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EE88A-B53E-4118-8687-797522C8C715}" type="datetimeFigureOut">
              <a:rPr lang="zh-CN" altLang="en-US" smtClean="0"/>
              <a:t>2015/12/7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1E494-F392-4CA7-BA18-74612E6037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9351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EE88A-B53E-4118-8687-797522C8C715}" type="datetimeFigureOut">
              <a:rPr lang="zh-CN" altLang="en-US" smtClean="0"/>
              <a:t>2015/12/7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1E494-F392-4CA7-BA18-74612E6037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4933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EE88A-B53E-4118-8687-797522C8C715}" type="datetimeFigureOut">
              <a:rPr lang="zh-CN" altLang="en-US" smtClean="0"/>
              <a:t>2015/12/7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1E494-F392-4CA7-BA18-74612E6037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4799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EE88A-B53E-4118-8687-797522C8C715}" type="datetimeFigureOut">
              <a:rPr lang="zh-CN" altLang="en-US" smtClean="0"/>
              <a:t>2015/12/7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1E494-F392-4CA7-BA18-74612E6037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310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1F7483-B7BF-462A-9707-38F879E9BAD2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2015/12/7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33CDB3E-3DE7-45BF-8566-6B377EFEB942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254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339404" y="1249251"/>
            <a:ext cx="919551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概念</a:t>
            </a:r>
            <a:r>
              <a:rPr lang="zh-CN" altLang="en-US" sz="3200" dirty="0" smtClean="0"/>
              <a:t>图在对话教学中起到了复习、导入和新授。以</a:t>
            </a:r>
            <a:r>
              <a:rPr lang="en-US" altLang="zh-CN" sz="3200" dirty="0" smtClean="0"/>
              <a:t>pep</a:t>
            </a:r>
            <a:r>
              <a:rPr lang="zh-CN" altLang="en-US" sz="3200" dirty="0" smtClean="0"/>
              <a:t>小学六年上册</a:t>
            </a:r>
            <a:r>
              <a:rPr lang="en-US" altLang="zh-CN" sz="3200" dirty="0" smtClean="0"/>
              <a:t>unit4PartB Let’s talk</a:t>
            </a:r>
            <a:r>
              <a:rPr lang="zh-CN" altLang="en-US" sz="3200" dirty="0" smtClean="0"/>
              <a:t>为例。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902398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图片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12192000" cy="6980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3790952" y="641543"/>
            <a:ext cx="16557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000" dirty="0" smtClean="0">
                <a:solidFill>
                  <a:prstClr val="black"/>
                </a:solidFill>
              </a:rPr>
              <a:t>age</a:t>
            </a:r>
            <a:endParaRPr lang="zh-CN" altLang="en-US" sz="4000" dirty="0">
              <a:solidFill>
                <a:prstClr val="black"/>
              </a:solidFill>
            </a:endParaRPr>
          </a:p>
        </p:txBody>
      </p:sp>
      <p:sp>
        <p:nvSpPr>
          <p:cNvPr id="14339" name="TextBox 2"/>
          <p:cNvSpPr txBox="1">
            <a:spLocks noChangeArrowheads="1"/>
          </p:cNvSpPr>
          <p:nvPr/>
        </p:nvSpPr>
        <p:spPr bwMode="auto">
          <a:xfrm>
            <a:off x="5591176" y="692151"/>
            <a:ext cx="26654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000" dirty="0" smtClean="0">
                <a:solidFill>
                  <a:prstClr val="black"/>
                </a:solidFill>
              </a:rPr>
              <a:t>hobby</a:t>
            </a:r>
            <a:endParaRPr lang="zh-CN" altLang="en-US" sz="4000" dirty="0">
              <a:solidFill>
                <a:prstClr val="black"/>
              </a:solidFill>
            </a:endParaRPr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2135188" y="2295526"/>
            <a:ext cx="20891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dirty="0" smtClean="0"/>
              <a:t>country</a:t>
            </a:r>
            <a:endParaRPr lang="zh-CN" altLang="en-US" sz="3200" dirty="0"/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4367213" y="2276476"/>
            <a:ext cx="14414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000">
                <a:solidFill>
                  <a:prstClr val="black"/>
                </a:solidFill>
                <a:hlinkClick r:id="" action="ppaction://noaction"/>
              </a:rPr>
              <a:t>name</a:t>
            </a:r>
            <a:endParaRPr lang="zh-CN" altLang="en-US" sz="4000">
              <a:solidFill>
                <a:prstClr val="black"/>
              </a:solidFill>
            </a:endParaRPr>
          </a:p>
        </p:txBody>
      </p:sp>
      <p:sp>
        <p:nvSpPr>
          <p:cNvPr id="14342" name="TextBox 6"/>
          <p:cNvSpPr txBox="1">
            <a:spLocks noChangeArrowheads="1"/>
          </p:cNvSpPr>
          <p:nvPr/>
        </p:nvSpPr>
        <p:spPr bwMode="auto">
          <a:xfrm>
            <a:off x="6743701" y="2276476"/>
            <a:ext cx="45450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600" dirty="0" err="1">
                <a:solidFill>
                  <a:prstClr val="black"/>
                </a:solidFill>
              </a:rPr>
              <a:t>favourite</a:t>
            </a:r>
            <a:r>
              <a:rPr lang="en-US" altLang="zh-CN" sz="3600" dirty="0">
                <a:solidFill>
                  <a:prstClr val="black"/>
                </a:solidFill>
              </a:rPr>
              <a:t> </a:t>
            </a:r>
            <a:r>
              <a:rPr lang="en-US" altLang="zh-CN" sz="3600" dirty="0" smtClean="0">
                <a:solidFill>
                  <a:prstClr val="black"/>
                </a:solidFill>
              </a:rPr>
              <a:t>animal</a:t>
            </a:r>
            <a:endParaRPr lang="zh-CN" altLang="en-US" sz="3600" dirty="0">
              <a:solidFill>
                <a:prstClr val="black"/>
              </a:solidFill>
            </a:endParaRPr>
          </a:p>
        </p:txBody>
      </p:sp>
      <p:sp>
        <p:nvSpPr>
          <p:cNvPr id="14343" name="TextBox 7"/>
          <p:cNvSpPr txBox="1">
            <a:spLocks noChangeArrowheads="1"/>
          </p:cNvSpPr>
          <p:nvPr/>
        </p:nvSpPr>
        <p:spPr bwMode="auto">
          <a:xfrm>
            <a:off x="2216150" y="3798888"/>
            <a:ext cx="34480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600" dirty="0" err="1"/>
              <a:t>favourite</a:t>
            </a:r>
            <a:r>
              <a:rPr lang="en-US" altLang="zh-CN" sz="3600" dirty="0"/>
              <a:t> </a:t>
            </a:r>
            <a:r>
              <a:rPr lang="en-US" altLang="zh-CN" sz="3600" dirty="0" smtClean="0"/>
              <a:t>food</a:t>
            </a:r>
            <a:endParaRPr lang="zh-CN" altLang="en-US" sz="3600" dirty="0"/>
          </a:p>
        </p:txBody>
      </p:sp>
      <p:sp>
        <p:nvSpPr>
          <p:cNvPr id="14344" name="TextBox 8"/>
          <p:cNvSpPr txBox="1">
            <a:spLocks noChangeArrowheads="1"/>
          </p:cNvSpPr>
          <p:nvPr/>
        </p:nvSpPr>
        <p:spPr bwMode="auto">
          <a:xfrm>
            <a:off x="5232400" y="3860801"/>
            <a:ext cx="41036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600" dirty="0" err="1">
                <a:solidFill>
                  <a:prstClr val="black"/>
                </a:solidFill>
              </a:rPr>
              <a:t>favourite</a:t>
            </a:r>
            <a:r>
              <a:rPr lang="en-US" altLang="zh-CN" sz="3600" dirty="0">
                <a:solidFill>
                  <a:prstClr val="black"/>
                </a:solidFill>
              </a:rPr>
              <a:t> </a:t>
            </a:r>
            <a:r>
              <a:rPr lang="en-US" altLang="zh-CN" sz="3600" dirty="0" smtClean="0">
                <a:solidFill>
                  <a:prstClr val="black"/>
                </a:solidFill>
              </a:rPr>
              <a:t>subject</a:t>
            </a:r>
            <a:endParaRPr lang="zh-CN" altLang="en-US" sz="3600" dirty="0">
              <a:solidFill>
                <a:prstClr val="black"/>
              </a:solidFill>
            </a:endParaRPr>
          </a:p>
        </p:txBody>
      </p:sp>
      <p:cxnSp>
        <p:nvCxnSpPr>
          <p:cNvPr id="11" name="直接连接符 10"/>
          <p:cNvCxnSpPr/>
          <p:nvPr/>
        </p:nvCxnSpPr>
        <p:spPr>
          <a:xfrm flipV="1">
            <a:off x="3573845" y="2587914"/>
            <a:ext cx="792162" cy="6162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直接连接符 12"/>
          <p:cNvCxnSpPr>
            <a:stCxn id="14341" idx="3"/>
          </p:cNvCxnSpPr>
          <p:nvPr/>
        </p:nvCxnSpPr>
        <p:spPr>
          <a:xfrm>
            <a:off x="5808663" y="2630488"/>
            <a:ext cx="8636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4224339" y="1352550"/>
            <a:ext cx="719137" cy="10683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flipH="1">
            <a:off x="5232400" y="1341438"/>
            <a:ext cx="1092200" cy="10668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 flipV="1">
            <a:off x="4008439" y="2922588"/>
            <a:ext cx="935037" cy="8763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>
            <a:off x="5291138" y="2922588"/>
            <a:ext cx="1135062" cy="89535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椭圆 1"/>
          <p:cNvSpPr/>
          <p:nvPr/>
        </p:nvSpPr>
        <p:spPr>
          <a:xfrm>
            <a:off x="4295776" y="2408238"/>
            <a:ext cx="1512887" cy="51435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椭圆 2"/>
          <p:cNvSpPr/>
          <p:nvPr/>
        </p:nvSpPr>
        <p:spPr>
          <a:xfrm>
            <a:off x="5501023" y="765175"/>
            <a:ext cx="2033117" cy="63500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3432176" y="699294"/>
            <a:ext cx="1620043" cy="67548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2150772" y="2356543"/>
            <a:ext cx="1500345" cy="62349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6690753" y="2235200"/>
            <a:ext cx="3586586" cy="7683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5208029" y="3796406"/>
            <a:ext cx="3653630" cy="90438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1660214" y="3749677"/>
            <a:ext cx="3598069" cy="8305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295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38</Words>
  <Application>Microsoft Office PowerPoint</Application>
  <PresentationFormat>宽屏</PresentationFormat>
  <Paragraphs>8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宋体</vt:lpstr>
      <vt:lpstr>Arial</vt:lpstr>
      <vt:lpstr>Calibri</vt:lpstr>
      <vt:lpstr>Calibri Light</vt:lpstr>
      <vt:lpstr>Office 主题</vt:lpstr>
      <vt:lpstr>1_Office 主题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fx1</dc:creator>
  <cp:lastModifiedBy>fx1</cp:lastModifiedBy>
  <cp:revision>4</cp:revision>
  <dcterms:created xsi:type="dcterms:W3CDTF">2015-12-07T04:48:39Z</dcterms:created>
  <dcterms:modified xsi:type="dcterms:W3CDTF">2015-12-07T05:07:00Z</dcterms:modified>
</cp:coreProperties>
</file>