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14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10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77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2111-17D0-4F19-9AEF-52CF7273398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FF44C-4290-4829-A28E-7D790324456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39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291D-83D5-49D1-819C-BB5691198F33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200B-405C-4B1D-A819-2913F00F3953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30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95A5B-F0EF-42DD-A48D-57A15528142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5897-647E-417D-B451-97A18D338D93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7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4E7C-FFAA-4063-B08D-090681A26CEF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9C75F-E60F-4812-A3F3-94CA10FA834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88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4D72A-B4E2-45BC-A8B1-941425E21B00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FB65-E50D-41CF-A002-7EED10219EFB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89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709A7-F34F-4893-B52D-F3B63A89FA66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76481-4DB2-4FA8-A4E5-5EF2B445733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20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0798C-642A-422C-8C49-8F62FA6C092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1A311-C4D3-4A26-9CC2-E64DF3CB5A0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24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0443-6107-4F09-9733-1F5CC2A3CFB0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A0570-88EB-4B99-8E07-F961F0A7B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932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BB7A5-8BE3-47B9-9FA1-02CF0090F770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01D64-D908-48A8-80B9-EB3DD53776F9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05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040C-591D-4408-9357-D817CF2B336D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5EB8-891A-481E-B439-D7F65D768FA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87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ECFD9-35BE-487D-A392-6C1A2592B9EC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29170-BE1C-420E-BBBB-C87C88EA3D3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3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35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34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26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35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9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479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EE88A-B53E-4118-8687-797522C8C715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1E494-F392-4CA7-BA18-74612E6037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10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1F7483-B7BF-462A-9707-38F879E9BA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33CDB3E-3DE7-45BF-8566-6B377EFEB94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5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39404" y="1249251"/>
            <a:ext cx="91955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概念</a:t>
            </a:r>
            <a:r>
              <a:rPr lang="zh-CN" altLang="en-US" sz="3200" dirty="0" smtClean="0"/>
              <a:t>图在对话教学中起到了复习、导入和新授。以</a:t>
            </a:r>
            <a:r>
              <a:rPr lang="en-US" altLang="zh-CN" sz="3200" dirty="0" smtClean="0"/>
              <a:t>pep</a:t>
            </a:r>
            <a:r>
              <a:rPr lang="zh-CN" altLang="en-US" sz="3200" dirty="0" smtClean="0"/>
              <a:t>小学六年上册</a:t>
            </a:r>
            <a:r>
              <a:rPr lang="en-US" altLang="zh-CN" sz="3200" dirty="0" smtClean="0"/>
              <a:t>unit4PartB Let’s talk</a:t>
            </a:r>
            <a:r>
              <a:rPr lang="zh-CN" altLang="en-US" sz="3200" dirty="0" smtClean="0"/>
              <a:t>为例。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0239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98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790952" y="641543"/>
            <a:ext cx="1655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 smtClean="0">
                <a:solidFill>
                  <a:prstClr val="black"/>
                </a:solidFill>
              </a:rPr>
              <a:t>age</a:t>
            </a:r>
            <a:endParaRPr lang="zh-CN" altLang="en-US" sz="4000" dirty="0">
              <a:solidFill>
                <a:prstClr val="black"/>
              </a:solidFill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5591176" y="692151"/>
            <a:ext cx="2665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 smtClean="0">
                <a:solidFill>
                  <a:prstClr val="black"/>
                </a:solidFill>
              </a:rPr>
              <a:t>hobby</a:t>
            </a:r>
            <a:endParaRPr lang="zh-CN" altLang="en-US" sz="4000" dirty="0">
              <a:solidFill>
                <a:prstClr val="black"/>
              </a:solidFill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35188" y="2295526"/>
            <a:ext cx="2089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/>
              <a:t>country</a:t>
            </a:r>
            <a:endParaRPr lang="zh-CN" altLang="en-US" sz="3200" dirty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367213" y="2276476"/>
            <a:ext cx="1441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>
                <a:solidFill>
                  <a:prstClr val="black"/>
                </a:solidFill>
                <a:hlinkClick r:id="" action="ppaction://noaction"/>
              </a:rPr>
              <a:t>name</a:t>
            </a:r>
            <a:endParaRPr lang="zh-CN" altLang="en-US" sz="4000">
              <a:solidFill>
                <a:prstClr val="black"/>
              </a:solidFill>
            </a:endParaRP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6743701" y="2276476"/>
            <a:ext cx="45450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solidFill>
                  <a:prstClr val="black"/>
                </a:solidFill>
              </a:rPr>
              <a:t>favourite</a:t>
            </a:r>
            <a:r>
              <a:rPr lang="en-US" altLang="zh-CN" sz="3600" dirty="0">
                <a:solidFill>
                  <a:prstClr val="black"/>
                </a:solidFill>
              </a:rPr>
              <a:t> </a:t>
            </a:r>
            <a:r>
              <a:rPr lang="en-US" altLang="zh-CN" sz="3600" dirty="0" smtClean="0">
                <a:solidFill>
                  <a:prstClr val="black"/>
                </a:solidFill>
              </a:rPr>
              <a:t>animal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2216150" y="3798888"/>
            <a:ext cx="3448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/>
              <a:t>favourite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food</a:t>
            </a:r>
            <a:endParaRPr lang="zh-CN" altLang="en-US" sz="3600" dirty="0"/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5232400" y="3860801"/>
            <a:ext cx="4103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solidFill>
                  <a:prstClr val="black"/>
                </a:solidFill>
              </a:rPr>
              <a:t>favourite</a:t>
            </a:r>
            <a:r>
              <a:rPr lang="en-US" altLang="zh-CN" sz="3600" dirty="0">
                <a:solidFill>
                  <a:prstClr val="black"/>
                </a:solidFill>
              </a:rPr>
              <a:t> </a:t>
            </a:r>
            <a:r>
              <a:rPr lang="en-US" altLang="zh-CN" sz="3600" dirty="0" smtClean="0">
                <a:solidFill>
                  <a:prstClr val="black"/>
                </a:solidFill>
              </a:rPr>
              <a:t>subject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3573845" y="2587914"/>
            <a:ext cx="792162" cy="616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14341" idx="3"/>
          </p:cNvCxnSpPr>
          <p:nvPr/>
        </p:nvCxnSpPr>
        <p:spPr>
          <a:xfrm>
            <a:off x="5808663" y="2630488"/>
            <a:ext cx="863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224339" y="1352550"/>
            <a:ext cx="719137" cy="10683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5232400" y="1341438"/>
            <a:ext cx="109220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4008439" y="2922588"/>
            <a:ext cx="935037" cy="876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5291138" y="2922588"/>
            <a:ext cx="1135062" cy="8953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4295776" y="2408238"/>
            <a:ext cx="1512887" cy="51435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501023" y="765175"/>
            <a:ext cx="2033117" cy="6350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432176" y="699294"/>
            <a:ext cx="1620043" cy="6754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150772" y="2356543"/>
            <a:ext cx="1500345" cy="6234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690753" y="2235200"/>
            <a:ext cx="3586586" cy="7683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208029" y="3796406"/>
            <a:ext cx="3653630" cy="9043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660214" y="3749677"/>
            <a:ext cx="3598069" cy="830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9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</Words>
  <Application>Microsoft Office PowerPoint</Application>
  <PresentationFormat>宽屏</PresentationFormat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1_Office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fx1</dc:creator>
  <cp:lastModifiedBy>fx1</cp:lastModifiedBy>
  <cp:revision>4</cp:revision>
  <dcterms:created xsi:type="dcterms:W3CDTF">2015-12-07T04:48:39Z</dcterms:created>
  <dcterms:modified xsi:type="dcterms:W3CDTF">2015-12-07T05:07:00Z</dcterms:modified>
</cp:coreProperties>
</file>