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78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87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08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116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04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07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11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68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18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859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37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5EA36-F856-4B9D-A8EE-CF07FC2A492E}" type="datetimeFigureOut">
              <a:rPr lang="zh-CN" altLang="en-US" smtClean="0"/>
              <a:t>2015/12/7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1FEAA-2EF4-4140-8E8C-A60E0894B5D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34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68" y="311285"/>
            <a:ext cx="11486664" cy="616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8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fx1</dc:creator>
  <cp:lastModifiedBy>fx1</cp:lastModifiedBy>
  <cp:revision>1</cp:revision>
  <dcterms:created xsi:type="dcterms:W3CDTF">2015-12-07T01:59:06Z</dcterms:created>
  <dcterms:modified xsi:type="dcterms:W3CDTF">2015-12-07T01:59:50Z</dcterms:modified>
</cp:coreProperties>
</file>