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  <p:sldMasterId id="2147483720" r:id="rId5"/>
    <p:sldMasterId id="2147483732" r:id="rId6"/>
    <p:sldMasterId id="2147483744" r:id="rId7"/>
    <p:sldMasterId id="2147483756" r:id="rId8"/>
  </p:sldMasterIdLst>
  <p:sldIdLst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75219-42DD-43C0-A6A3-08705AA9281C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139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DDC14-DDC9-4860-A5DB-FBB8219AFC10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44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23909-437A-4218-9C37-87D82FD11ED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014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75219-42DD-43C0-A6A3-08705AA9281C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6401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A4917-0A33-4074-B6CA-30C9E9BFB7B5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7477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0E8B2-BBA2-49B9-8C3A-8D7F7263F0CB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267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29C48-CD34-4FDB-B66C-822C71D0C28F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068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CB513-A161-4CEB-82DE-1A25C4C0120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0583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2795E-B104-4067-A03F-948E6D4A818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9963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B1EE3-D6C5-48A2-BB03-394161FE9445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5399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0682A-49FC-4F95-A843-008917B9EA9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02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A4917-0A33-4074-B6CA-30C9E9BFB7B5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4866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A4955-8013-4679-B0CC-09AD6497292D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0777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DDC14-DDC9-4860-A5DB-FBB8219AFC10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352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23909-437A-4218-9C37-87D82FD11ED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9245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75219-42DD-43C0-A6A3-08705AA9281C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3296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A4917-0A33-4074-B6CA-30C9E9BFB7B5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5976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0E8B2-BBA2-49B9-8C3A-8D7F7263F0CB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0130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29C48-CD34-4FDB-B66C-822C71D0C28F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8275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CB513-A161-4CEB-82DE-1A25C4C0120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1695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2795E-B104-4067-A03F-948E6D4A818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308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B1EE3-D6C5-48A2-BB03-394161FE9445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483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0E8B2-BBA2-49B9-8C3A-8D7F7263F0CB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1659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0682A-49FC-4F95-A843-008917B9EA9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4087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A4955-8013-4679-B0CC-09AD6497292D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810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DDC14-DDC9-4860-A5DB-FBB8219AFC10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2757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23909-437A-4218-9C37-87D82FD11ED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1296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75219-42DD-43C0-A6A3-08705AA9281C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00939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A4917-0A33-4074-B6CA-30C9E9BFB7B5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5587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0E8B2-BBA2-49B9-8C3A-8D7F7263F0CB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3105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29C48-CD34-4FDB-B66C-822C71D0C28F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08347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CB513-A161-4CEB-82DE-1A25C4C0120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91815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2795E-B104-4067-A03F-948E6D4A818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517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29C48-CD34-4FDB-B66C-822C71D0C28F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69077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B1EE3-D6C5-48A2-BB03-394161FE9445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6559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0682A-49FC-4F95-A843-008917B9EA9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7784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A4955-8013-4679-B0CC-09AD6497292D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15916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DDC14-DDC9-4860-A5DB-FBB8219AFC10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85973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23909-437A-4218-9C37-87D82FD11ED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5496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75219-42DD-43C0-A6A3-08705AA9281C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48704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A4917-0A33-4074-B6CA-30C9E9BFB7B5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09007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0E8B2-BBA2-49B9-8C3A-8D7F7263F0CB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25653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29C48-CD34-4FDB-B66C-822C71D0C28F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993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CB513-A161-4CEB-82DE-1A25C4C0120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21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CB513-A161-4CEB-82DE-1A25C4C0120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72077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2795E-B104-4067-A03F-948E6D4A818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06100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B1EE3-D6C5-48A2-BB03-394161FE9445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55106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0682A-49FC-4F95-A843-008917B9EA9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31063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A4955-8013-4679-B0CC-09AD6497292D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91699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DDC14-DDC9-4860-A5DB-FBB8219AFC10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3117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23909-437A-4218-9C37-87D82FD11ED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64600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75219-42DD-43C0-A6A3-08705AA9281C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34301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A4917-0A33-4074-B6CA-30C9E9BFB7B5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41868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0E8B2-BBA2-49B9-8C3A-8D7F7263F0CB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65977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29C48-CD34-4FDB-B66C-822C71D0C28F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603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2795E-B104-4067-A03F-948E6D4A818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50443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CB513-A161-4CEB-82DE-1A25C4C0120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15562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2795E-B104-4067-A03F-948E6D4A818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01262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B1EE3-D6C5-48A2-BB03-394161FE9445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6427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0682A-49FC-4F95-A843-008917B9EA9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85304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A4955-8013-4679-B0CC-09AD6497292D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01504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DDC14-DDC9-4860-A5DB-FBB8219AFC10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30722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23909-437A-4218-9C37-87D82FD11ED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97660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75219-42DD-43C0-A6A3-08705AA9281C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16360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A4917-0A33-4074-B6CA-30C9E9BFB7B5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1074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0E8B2-BBA2-49B9-8C3A-8D7F7263F0CB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96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B1EE3-D6C5-48A2-BB03-394161FE9445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16121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29C48-CD34-4FDB-B66C-822C71D0C28F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36460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CB513-A161-4CEB-82DE-1A25C4C0120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06522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2795E-B104-4067-A03F-948E6D4A818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79266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B1EE3-D6C5-48A2-BB03-394161FE9445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64070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0682A-49FC-4F95-A843-008917B9EA9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94625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A4955-8013-4679-B0CC-09AD6497292D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31673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DDC14-DDC9-4860-A5DB-FBB8219AFC10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72686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23909-437A-4218-9C37-87D82FD11ED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96145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878BE2-BFBA-47E0-9057-770FCB19344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7472171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E32D8-96D7-4498-93B4-6BA1C3FC401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8615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0682A-49FC-4F95-A843-008917B9EA9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58428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2CCB-0B3F-4C37-A1F5-C47C6059C6A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74689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9A99F-961F-4BD1-B1E4-D237126C228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2754128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A77A3-D960-4232-992E-51299A2C7B2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5882332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2F20C-858E-4BBD-B19D-EC4FE28911B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1348850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24E89-DF1B-4AFE-B818-18F3FE28E96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5525145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DDB44-2318-4DFB-9D91-C99E5372279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9639539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8B587-1BAA-49F4-82F6-EE73EB6983F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85891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8C5C3-A90D-4FE7-A955-E0A50508DFF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624155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35957-7FCC-424C-8579-6002364847C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496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A4955-8013-4679-B0CC-09AD6497292D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294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66FF33"/>
            </a:gs>
            <a:gs pos="100000">
              <a:srgbClr val="FF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a typeface="宋体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a typeface="宋体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a typeface="宋体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D983F2-D096-48B5-B63F-6DAB00F1E895}" type="slidenum">
              <a:rPr kumimoji="1" lang="en-US" altLang="zh-C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893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66FF33"/>
            </a:gs>
            <a:gs pos="100000">
              <a:srgbClr val="FF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a typeface="宋体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a typeface="宋体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a typeface="宋体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D983F2-D096-48B5-B63F-6DAB00F1E895}" type="slidenum">
              <a:rPr kumimoji="1" lang="en-US" altLang="zh-C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040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66FF33"/>
            </a:gs>
            <a:gs pos="100000">
              <a:srgbClr val="FF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a typeface="宋体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a typeface="宋体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a typeface="宋体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D983F2-D096-48B5-B63F-6DAB00F1E895}" type="slidenum">
              <a:rPr kumimoji="1" lang="en-US" altLang="zh-C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066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66FF33"/>
            </a:gs>
            <a:gs pos="100000">
              <a:srgbClr val="FF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a typeface="宋体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a typeface="宋体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a typeface="宋体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D983F2-D096-48B5-B63F-6DAB00F1E895}" type="slidenum">
              <a:rPr kumimoji="1" lang="en-US" altLang="zh-C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7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66FF33"/>
            </a:gs>
            <a:gs pos="100000">
              <a:srgbClr val="FF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a typeface="宋体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a typeface="宋体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a typeface="宋体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D983F2-D096-48B5-B63F-6DAB00F1E895}" type="slidenum">
              <a:rPr kumimoji="1" lang="en-US" altLang="zh-C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293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66FF33"/>
            </a:gs>
            <a:gs pos="100000">
              <a:srgbClr val="FF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a typeface="宋体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a typeface="宋体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a typeface="宋体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D983F2-D096-48B5-B63F-6DAB00F1E895}" type="slidenum">
              <a:rPr kumimoji="1" lang="en-US" altLang="zh-C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05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66FF33"/>
            </a:gs>
            <a:gs pos="100000">
              <a:srgbClr val="FF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a typeface="宋体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a typeface="宋体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a typeface="宋体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D983F2-D096-48B5-B63F-6DAB00F1E895}" type="slidenum">
              <a:rPr kumimoji="1" lang="en-US" altLang="zh-C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631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7BF9D5-BCDE-48B7-953E-8A0D3D7B51AF}" type="slidenum">
              <a:rPr kumimoji="1" lang="en-US" altLang="zh-CN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CN"/>
          </a:p>
        </p:txBody>
      </p:sp>
    </p:spTree>
    <p:extLst>
      <p:ext uri="{BB962C8B-B14F-4D97-AF65-F5344CB8AC3E}">
        <p14:creationId xmlns:p14="http://schemas.microsoft.com/office/powerpoint/2010/main" val="135358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8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57.xml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8.xml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8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8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图片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463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5724525" y="0"/>
            <a:ext cx="3240088" cy="146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kumimoji="0" lang="en-US" altLang="zh-CN" sz="5400" b="1">
                <a:solidFill>
                  <a:srgbClr val="0000FF"/>
                </a:solidFill>
              </a:rPr>
              <a:t>ɡū</a:t>
            </a:r>
            <a:r>
              <a:rPr kumimoji="0" lang="zh-CN" altLang="en-US" sz="5400" b="1">
                <a:solidFill>
                  <a:srgbClr val="0000FF"/>
                </a:solidFill>
              </a:rPr>
              <a:t>　</a:t>
            </a:r>
            <a:r>
              <a:rPr kumimoji="0" lang="en-US" altLang="zh-CN" sz="5400" b="1">
                <a:solidFill>
                  <a:srgbClr val="0000FF"/>
                </a:solidFill>
              </a:rPr>
              <a:t>niɑnɡ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395288" y="620713"/>
            <a:ext cx="8424862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12000" b="1">
                <a:solidFill>
                  <a:srgbClr val="33CC33"/>
                </a:solidFill>
              </a:rPr>
              <a:t>30</a:t>
            </a:r>
            <a:r>
              <a:rPr lang="en-US" altLang="zh-CN" sz="12000" b="1">
                <a:solidFill>
                  <a:srgbClr val="FFFF00"/>
                </a:solidFill>
              </a:rPr>
              <a:t> </a:t>
            </a:r>
            <a:r>
              <a:rPr lang="zh-CN" altLang="en-US" sz="12000" b="1">
                <a:solidFill>
                  <a:srgbClr val="FFFF00"/>
                </a:solidFill>
              </a:rPr>
              <a:t>棉花</a:t>
            </a:r>
            <a:r>
              <a:rPr lang="zh-CN" altLang="en-US" sz="12000" b="1">
                <a:solidFill>
                  <a:srgbClr val="FF3300"/>
                </a:solidFill>
              </a:rPr>
              <a:t>姑娘</a:t>
            </a:r>
          </a:p>
        </p:txBody>
      </p:sp>
    </p:spTree>
    <p:extLst>
      <p:ext uri="{BB962C8B-B14F-4D97-AF65-F5344CB8AC3E}">
        <p14:creationId xmlns:p14="http://schemas.microsoft.com/office/powerpoint/2010/main" val="272190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0" grpId="0" autoUpdateAnimBg="0"/>
      <p:bldP spid="54281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593725" y="366713"/>
          <a:ext cx="7881938" cy="605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幻灯片" r:id="rId3" imgW="4465233" imgH="3346680" progId="PowerPoint.Slide.8">
                  <p:embed/>
                </p:oleObj>
              </mc:Choice>
              <mc:Fallback>
                <p:oleObj name="幻灯片" r:id="rId3" imgW="4465233" imgH="3346680" progId="PowerPoint.Slid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25" y="366713"/>
                        <a:ext cx="7881938" cy="6053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650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endParaRPr lang="en-US" altLang="zh-CN" smtClean="0"/>
          </a:p>
          <a:p>
            <a:pPr algn="ctr" eaLnBrk="1" hangingPunct="1"/>
            <a:endParaRPr lang="en-US" altLang="zh-CN" smtClean="0"/>
          </a:p>
          <a:p>
            <a:pPr algn="ctr" eaLnBrk="1" hangingPunct="1">
              <a:buFontTx/>
              <a:buNone/>
            </a:pPr>
            <a:r>
              <a:rPr lang="zh-CN" altLang="en-US" sz="6000" smtClean="0"/>
              <a:t>第一课时</a:t>
            </a:r>
          </a:p>
        </p:txBody>
      </p:sp>
    </p:spTree>
    <p:extLst>
      <p:ext uri="{BB962C8B-B14F-4D97-AF65-F5344CB8AC3E}">
        <p14:creationId xmlns:p14="http://schemas.microsoft.com/office/powerpoint/2010/main" val="39580018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850" y="765175"/>
            <a:ext cx="8496300" cy="554355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endParaRPr lang="en-US" altLang="zh-CN" sz="2800" b="1" smtClean="0">
              <a:solidFill>
                <a:schemeClr val="bg1"/>
              </a:solidFill>
            </a:endParaRPr>
          </a:p>
          <a:p>
            <a:pPr algn="l" eaLnBrk="1" hangingPunct="1">
              <a:lnSpc>
                <a:spcPct val="90000"/>
              </a:lnSpc>
            </a:pPr>
            <a:r>
              <a:rPr lang="en-US" altLang="zh-CN" b="1" smtClean="0"/>
              <a:t>1</a:t>
            </a:r>
            <a:r>
              <a:rPr lang="zh-CN" altLang="en-US" b="1" smtClean="0"/>
              <a:t>、自由读课文一遍。数一数课文有几个自然段，按顺序标上序号。</a:t>
            </a:r>
            <a:endParaRPr lang="en-US" altLang="zh-CN" b="1" smtClean="0"/>
          </a:p>
          <a:p>
            <a:pPr algn="l" eaLnBrk="1" hangingPunct="1">
              <a:lnSpc>
                <a:spcPct val="90000"/>
              </a:lnSpc>
            </a:pPr>
            <a:endParaRPr lang="zh-CN" altLang="en-US" b="1" smtClean="0"/>
          </a:p>
          <a:p>
            <a:pPr algn="l" eaLnBrk="1" hangingPunct="1">
              <a:lnSpc>
                <a:spcPct val="90000"/>
              </a:lnSpc>
            </a:pPr>
            <a:r>
              <a:rPr lang="en-US" altLang="zh-CN" b="1" smtClean="0"/>
              <a:t>2</a:t>
            </a:r>
            <a:r>
              <a:rPr lang="zh-CN" altLang="en-US" b="1" smtClean="0"/>
              <a:t>、把预习时标出的生字、词读</a:t>
            </a:r>
            <a:r>
              <a:rPr lang="en-US" altLang="zh-CN" b="1" smtClean="0"/>
              <a:t>2</a:t>
            </a:r>
            <a:r>
              <a:rPr lang="zh-CN" altLang="en-US" b="1" smtClean="0"/>
              <a:t>遍。</a:t>
            </a:r>
            <a:endParaRPr lang="en-US" altLang="zh-CN" b="1" smtClean="0"/>
          </a:p>
          <a:p>
            <a:pPr algn="l" eaLnBrk="1" hangingPunct="1">
              <a:lnSpc>
                <a:spcPct val="90000"/>
              </a:lnSpc>
            </a:pPr>
            <a:endParaRPr lang="zh-CN" altLang="en-US" b="1" smtClean="0"/>
          </a:p>
          <a:p>
            <a:pPr algn="l" eaLnBrk="1" hangingPunct="1">
              <a:lnSpc>
                <a:spcPct val="90000"/>
              </a:lnSpc>
            </a:pPr>
            <a:r>
              <a:rPr lang="en-US" altLang="zh-CN" b="1" smtClean="0"/>
              <a:t>3 </a:t>
            </a:r>
            <a:r>
              <a:rPr lang="zh-CN" altLang="en-US" b="1" smtClean="0"/>
              <a:t>、同桌互读。交流识字方法。</a:t>
            </a:r>
          </a:p>
          <a:p>
            <a:pPr algn="l" eaLnBrk="1" hangingPunct="1">
              <a:lnSpc>
                <a:spcPct val="90000"/>
              </a:lnSpc>
            </a:pPr>
            <a:r>
              <a:rPr lang="zh-CN" altLang="en-US" sz="2800" b="1" smtClean="0"/>
              <a:t>   </a:t>
            </a:r>
          </a:p>
          <a:p>
            <a:pPr algn="l" eaLnBrk="1" hangingPunct="1">
              <a:lnSpc>
                <a:spcPct val="90000"/>
              </a:lnSpc>
            </a:pPr>
            <a:r>
              <a:rPr lang="zh-CN" altLang="en-US" sz="2800" b="1" smtClean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00715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zh-CN" altLang="en-US" sz="6000" smtClean="0">
                <a:solidFill>
                  <a:schemeClr val="accent1"/>
                </a:solidFill>
                <a:latin typeface="楷体_GB2312" pitchFamily="49" charset="-122"/>
                <a:ea typeface="楷体_GB2312" pitchFamily="49" charset="-122"/>
              </a:rPr>
              <a:t>读一读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667000"/>
            <a:ext cx="8001000" cy="3810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45000"/>
              </a:spcBef>
              <a:buFontTx/>
              <a:buNone/>
            </a:pPr>
            <a:r>
              <a:rPr lang="zh-CN" altLang="en-US" sz="3600" b="1" smtClean="0">
                <a:latin typeface="楷体_GB2312" pitchFamily="49" charset="-122"/>
                <a:ea typeface="楷体_GB2312" pitchFamily="49" charset="-122"/>
              </a:rPr>
              <a:t>姑 娘     蚜 虫     盼 望    治 病</a:t>
            </a:r>
          </a:p>
          <a:p>
            <a:pPr algn="ctr" eaLnBrk="1" hangingPunct="1">
              <a:lnSpc>
                <a:spcPct val="90000"/>
              </a:lnSpc>
              <a:spcBef>
                <a:spcPct val="45000"/>
              </a:spcBef>
              <a:buFontTx/>
              <a:buNone/>
            </a:pPr>
            <a:endParaRPr lang="zh-CN" altLang="en-US" sz="3600" b="1" smtClean="0">
              <a:latin typeface="楷体_GB2312" pitchFamily="49" charset="-122"/>
              <a:ea typeface="楷体_GB2312" pitchFamily="49" charset="-122"/>
            </a:endParaRPr>
          </a:p>
          <a:p>
            <a:pPr eaLnBrk="1" hangingPunct="1">
              <a:lnSpc>
                <a:spcPct val="90000"/>
              </a:lnSpc>
              <a:spcBef>
                <a:spcPct val="45000"/>
              </a:spcBef>
              <a:buFontTx/>
              <a:buNone/>
            </a:pPr>
            <a:r>
              <a:rPr lang="zh-CN" altLang="en-US" sz="3600" b="1" smtClean="0">
                <a:latin typeface="楷体_GB2312" pitchFamily="49" charset="-122"/>
                <a:ea typeface="楷体_GB2312" pitchFamily="49" charset="-122"/>
              </a:rPr>
              <a:t>啄木鸟   斑 点      </a:t>
            </a:r>
          </a:p>
          <a:p>
            <a:pPr algn="ctr" eaLnBrk="1" hangingPunct="1">
              <a:lnSpc>
                <a:spcPct val="90000"/>
              </a:lnSpc>
              <a:spcBef>
                <a:spcPct val="45000"/>
              </a:spcBef>
              <a:buFontTx/>
              <a:buNone/>
            </a:pPr>
            <a:r>
              <a:rPr lang="zh-CN" altLang="en-US" sz="3600" smtClean="0">
                <a:latin typeface="楷体_GB2312" pitchFamily="49" charset="-122"/>
                <a:ea typeface="楷体_GB2312" pitchFamily="49" charset="-122"/>
              </a:rPr>
              <a:t>  </a:t>
            </a:r>
          </a:p>
          <a:p>
            <a:pPr eaLnBrk="1" hangingPunct="1">
              <a:lnSpc>
                <a:spcPct val="90000"/>
              </a:lnSpc>
              <a:spcBef>
                <a:spcPct val="45000"/>
              </a:spcBef>
              <a:buFontTx/>
              <a:buNone/>
            </a:pPr>
            <a:r>
              <a:rPr lang="zh-CN" altLang="en-US" sz="3600" smtClean="0">
                <a:latin typeface="楷体_GB2312" pitchFamily="49" charset="-122"/>
                <a:ea typeface="楷体_GB2312" pitchFamily="49" charset="-122"/>
              </a:rPr>
              <a:t>    </a:t>
            </a: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539750" y="2205038"/>
            <a:ext cx="1944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>
                <a:solidFill>
                  <a:srgbClr val="000000"/>
                </a:solidFill>
                <a:latin typeface="zypyyb" pitchFamily="2" charset="-122"/>
                <a:ea typeface="zypyyb" pitchFamily="2" charset="-122"/>
              </a:rPr>
              <a:t>gū  niang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1066800" y="1677988"/>
            <a:ext cx="6781800" cy="74612"/>
          </a:xfrm>
          <a:prstGeom prst="rect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000000"/>
              </a:solidFill>
            </a:endParaRPr>
          </a:p>
        </p:txBody>
      </p:sp>
      <p:sp>
        <p:nvSpPr>
          <p:cNvPr id="21510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096000"/>
            <a:ext cx="533400" cy="533400"/>
          </a:xfrm>
          <a:prstGeom prst="actionButtonReturn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000000"/>
              </a:solidFill>
            </a:endParaRPr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5076825" y="2205038"/>
            <a:ext cx="10080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>
                <a:solidFill>
                  <a:srgbClr val="000000"/>
                </a:solidFill>
                <a:latin typeface="zypyyb" pitchFamily="2" charset="-122"/>
                <a:ea typeface="zypyyb" pitchFamily="2" charset="-122"/>
              </a:rPr>
              <a:t>p</a:t>
            </a:r>
            <a:r>
              <a:rPr lang="en-US" altLang="zh-CN" sz="2800" b="1">
                <a:solidFill>
                  <a:srgbClr val="000000"/>
                </a:solidFill>
                <a:ea typeface="zypyyb" pitchFamily="2" charset="-122"/>
              </a:rPr>
              <a:t>à</a:t>
            </a:r>
            <a:r>
              <a:rPr lang="en-US" altLang="zh-CN" sz="2800" b="1">
                <a:solidFill>
                  <a:srgbClr val="000000"/>
                </a:solidFill>
                <a:latin typeface="zypyyb" pitchFamily="2" charset="-122"/>
                <a:ea typeface="zypyyb" pitchFamily="2" charset="-122"/>
              </a:rPr>
              <a:t>n</a:t>
            </a:r>
          </a:p>
        </p:txBody>
      </p:sp>
      <p:sp>
        <p:nvSpPr>
          <p:cNvPr id="74762" name="Text Box 10"/>
          <p:cNvSpPr txBox="1">
            <a:spLocks noChangeArrowheads="1"/>
          </p:cNvSpPr>
          <p:nvPr/>
        </p:nvSpPr>
        <p:spPr bwMode="auto">
          <a:xfrm>
            <a:off x="250825" y="3716338"/>
            <a:ext cx="1295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>
                <a:solidFill>
                  <a:srgbClr val="000000"/>
                </a:solidFill>
                <a:latin typeface="zypyyb" pitchFamily="2" charset="-122"/>
                <a:ea typeface="zypyyb" pitchFamily="2" charset="-122"/>
              </a:rPr>
              <a:t> zhu</a:t>
            </a:r>
            <a:r>
              <a:rPr lang="en-US" altLang="zh-CN" sz="2800" b="1">
                <a:solidFill>
                  <a:srgbClr val="000000"/>
                </a:solidFill>
                <a:ea typeface="zypyyb" pitchFamily="2" charset="-122"/>
              </a:rPr>
              <a:t>ó</a:t>
            </a:r>
            <a:endParaRPr lang="en-US" altLang="zh-CN" sz="2800" b="1">
              <a:solidFill>
                <a:srgbClr val="000000"/>
              </a:solidFill>
              <a:latin typeface="zypyyb" pitchFamily="2" charset="-122"/>
              <a:ea typeface="zypyyb" pitchFamily="2" charset="-122"/>
            </a:endParaRPr>
          </a:p>
        </p:txBody>
      </p:sp>
      <p:sp>
        <p:nvSpPr>
          <p:cNvPr id="74763" name="Text Box 11"/>
          <p:cNvSpPr txBox="1">
            <a:spLocks noChangeArrowheads="1"/>
          </p:cNvSpPr>
          <p:nvPr/>
        </p:nvSpPr>
        <p:spPr bwMode="auto">
          <a:xfrm>
            <a:off x="2700338" y="3644900"/>
            <a:ext cx="7207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>
                <a:solidFill>
                  <a:srgbClr val="000000"/>
                </a:solidFill>
                <a:latin typeface="zypyyb" pitchFamily="2" charset="-122"/>
                <a:ea typeface="zypyyb" pitchFamily="2" charset="-122"/>
              </a:rPr>
              <a:t>bān</a:t>
            </a:r>
          </a:p>
        </p:txBody>
      </p:sp>
      <p:sp>
        <p:nvSpPr>
          <p:cNvPr id="74764" name="Text Box 12"/>
          <p:cNvSpPr txBox="1">
            <a:spLocks noChangeArrowheads="1"/>
          </p:cNvSpPr>
          <p:nvPr/>
        </p:nvSpPr>
        <p:spPr bwMode="auto">
          <a:xfrm>
            <a:off x="2916238" y="2205038"/>
            <a:ext cx="863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>
                <a:solidFill>
                  <a:srgbClr val="000000"/>
                </a:solidFill>
                <a:latin typeface="zypyyb" pitchFamily="2" charset="-122"/>
                <a:ea typeface="zypyyb" pitchFamily="2" charset="-122"/>
              </a:rPr>
              <a:t>y</a:t>
            </a:r>
            <a:r>
              <a:rPr lang="en-US" altLang="zh-CN" sz="2800" b="1">
                <a:solidFill>
                  <a:srgbClr val="000000"/>
                </a:solidFill>
                <a:ea typeface="zypyyb" pitchFamily="2" charset="-122"/>
              </a:rPr>
              <a:t>á</a:t>
            </a:r>
            <a:endParaRPr lang="en-US" altLang="zh-CN" sz="2800" b="1">
              <a:solidFill>
                <a:srgbClr val="000000"/>
              </a:solidFill>
              <a:latin typeface="zypyyb" pitchFamily="2" charset="-122"/>
              <a:ea typeface="zypyyb" pitchFamily="2" charset="-122"/>
            </a:endParaRPr>
          </a:p>
        </p:txBody>
      </p:sp>
      <p:sp>
        <p:nvSpPr>
          <p:cNvPr id="74765" name="Text Box 13"/>
          <p:cNvSpPr txBox="1">
            <a:spLocks noChangeArrowheads="1"/>
          </p:cNvSpPr>
          <p:nvPr/>
        </p:nvSpPr>
        <p:spPr bwMode="auto">
          <a:xfrm>
            <a:off x="7308850" y="2205038"/>
            <a:ext cx="9366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>
                <a:solidFill>
                  <a:srgbClr val="000000"/>
                </a:solidFill>
                <a:latin typeface="zypyyb" pitchFamily="2" charset="-122"/>
                <a:ea typeface="zypyyb" pitchFamily="2" charset="-122"/>
              </a:rPr>
              <a:t>zh</a:t>
            </a:r>
            <a:r>
              <a:rPr lang="en-US" altLang="zh-CN" sz="2800" b="1">
                <a:solidFill>
                  <a:srgbClr val="000000"/>
                </a:solidFill>
                <a:ea typeface="zypyyb" pitchFamily="2" charset="-122"/>
              </a:rPr>
              <a:t>ì</a:t>
            </a:r>
            <a:endParaRPr lang="en-US" altLang="zh-CN" sz="2800" b="1">
              <a:solidFill>
                <a:srgbClr val="000000"/>
              </a:solidFill>
              <a:latin typeface="zypyyb" pitchFamily="2" charset="-122"/>
              <a:ea typeface="zypyyb" pitchFamily="2" charset="-122"/>
            </a:endParaRPr>
          </a:p>
        </p:txBody>
      </p:sp>
      <p:sp>
        <p:nvSpPr>
          <p:cNvPr id="21516" name="Text Box 14"/>
          <p:cNvSpPr txBox="1">
            <a:spLocks noChangeArrowheads="1"/>
          </p:cNvSpPr>
          <p:nvPr/>
        </p:nvSpPr>
        <p:spPr bwMode="auto">
          <a:xfrm flipH="1">
            <a:off x="8459788" y="5157788"/>
            <a:ext cx="1444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zh-CN" altLang="zh-CN" sz="2800" b="1">
              <a:solidFill>
                <a:srgbClr val="808080"/>
              </a:solidFill>
              <a:latin typeface="zypyyb" pitchFamily="2" charset="-122"/>
              <a:ea typeface="zypyyb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860420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4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4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74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 autoUpdateAnimBg="0"/>
      <p:bldP spid="74759" grpId="0" autoUpdateAnimBg="0"/>
      <p:bldP spid="74762" grpId="0" autoUpdateAnimBg="0"/>
      <p:bldP spid="74763" grpId="0" autoUpdateAnimBg="0"/>
      <p:bldP spid="74764" grpId="0" autoUpdateAnimBg="0"/>
      <p:bldP spid="7476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133600" y="34290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>
                <a:solidFill>
                  <a:srgbClr val="000000"/>
                </a:solidFill>
              </a:rPr>
              <a:t>jj</a:t>
            </a:r>
          </a:p>
        </p:txBody>
      </p:sp>
      <p:pic>
        <p:nvPicPr>
          <p:cNvPr id="22531" name="Picture 3" descr="苹果树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-228600"/>
            <a:ext cx="76962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2" name="Picture 4" descr="3a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81000"/>
            <a:ext cx="2227263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5" descr="3a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981200"/>
            <a:ext cx="2227263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Picture 6" descr="3a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286000"/>
            <a:ext cx="2227263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5" name="Picture 7" descr="3a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752600"/>
            <a:ext cx="2227263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6" name="Picture 8" descr="3a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914400"/>
            <a:ext cx="2227263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7" name="Picture 9" descr="3a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95400"/>
            <a:ext cx="2227263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8" name="Picture 10" descr="3a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0"/>
            <a:ext cx="2227263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91" name="Text Box 11"/>
          <p:cNvSpPr txBox="1">
            <a:spLocks noChangeArrowheads="1"/>
          </p:cNvSpPr>
          <p:nvPr/>
        </p:nvSpPr>
        <p:spPr bwMode="auto">
          <a:xfrm>
            <a:off x="685800" y="1905000"/>
            <a:ext cx="990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4800" b="1">
                <a:solidFill>
                  <a:srgbClr val="FFFFFF"/>
                </a:solidFill>
              </a:rPr>
              <a:t>姑</a:t>
            </a:r>
          </a:p>
        </p:txBody>
      </p:sp>
      <p:sp>
        <p:nvSpPr>
          <p:cNvPr id="71692" name="Text Box 12"/>
          <p:cNvSpPr txBox="1">
            <a:spLocks noChangeArrowheads="1"/>
          </p:cNvSpPr>
          <p:nvPr/>
        </p:nvSpPr>
        <p:spPr bwMode="auto">
          <a:xfrm>
            <a:off x="2362200" y="2590800"/>
            <a:ext cx="990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4800" b="1">
                <a:solidFill>
                  <a:srgbClr val="FFFFFF"/>
                </a:solidFill>
              </a:rPr>
              <a:t>蚜</a:t>
            </a:r>
          </a:p>
        </p:txBody>
      </p:sp>
      <p:sp>
        <p:nvSpPr>
          <p:cNvPr id="71693" name="Text Box 13"/>
          <p:cNvSpPr txBox="1">
            <a:spLocks noChangeArrowheads="1"/>
          </p:cNvSpPr>
          <p:nvPr/>
        </p:nvSpPr>
        <p:spPr bwMode="auto">
          <a:xfrm>
            <a:off x="1981200" y="1066800"/>
            <a:ext cx="990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4800" b="1">
                <a:solidFill>
                  <a:srgbClr val="FFFFFF"/>
                </a:solidFill>
              </a:rPr>
              <a:t>盼</a:t>
            </a:r>
          </a:p>
        </p:txBody>
      </p:sp>
      <p:sp>
        <p:nvSpPr>
          <p:cNvPr id="71694" name="Text Box 14"/>
          <p:cNvSpPr txBox="1">
            <a:spLocks noChangeArrowheads="1"/>
          </p:cNvSpPr>
          <p:nvPr/>
        </p:nvSpPr>
        <p:spPr bwMode="auto">
          <a:xfrm>
            <a:off x="3657600" y="1600200"/>
            <a:ext cx="990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4800" b="1">
                <a:solidFill>
                  <a:srgbClr val="FFFFFF"/>
                </a:solidFill>
              </a:rPr>
              <a:t>娘</a:t>
            </a:r>
          </a:p>
        </p:txBody>
      </p:sp>
      <p:sp>
        <p:nvSpPr>
          <p:cNvPr id="71695" name="Text Box 15"/>
          <p:cNvSpPr txBox="1">
            <a:spLocks noChangeArrowheads="1"/>
          </p:cNvSpPr>
          <p:nvPr/>
        </p:nvSpPr>
        <p:spPr bwMode="auto">
          <a:xfrm>
            <a:off x="5105400" y="609600"/>
            <a:ext cx="990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4800" b="1">
                <a:solidFill>
                  <a:srgbClr val="FFFFFF"/>
                </a:solidFill>
              </a:rPr>
              <a:t>啄</a:t>
            </a:r>
          </a:p>
        </p:txBody>
      </p:sp>
      <p:sp>
        <p:nvSpPr>
          <p:cNvPr id="71696" name="Text Box 16"/>
          <p:cNvSpPr txBox="1">
            <a:spLocks noChangeArrowheads="1"/>
          </p:cNvSpPr>
          <p:nvPr/>
        </p:nvSpPr>
        <p:spPr bwMode="auto">
          <a:xfrm>
            <a:off x="4191000" y="2819400"/>
            <a:ext cx="990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4800" b="1">
                <a:solidFill>
                  <a:srgbClr val="FFFFFF"/>
                </a:solidFill>
              </a:rPr>
              <a:t>治</a:t>
            </a:r>
          </a:p>
        </p:txBody>
      </p:sp>
      <p:sp>
        <p:nvSpPr>
          <p:cNvPr id="71697" name="Text Box 17"/>
          <p:cNvSpPr txBox="1">
            <a:spLocks noChangeArrowheads="1"/>
          </p:cNvSpPr>
          <p:nvPr/>
        </p:nvSpPr>
        <p:spPr bwMode="auto">
          <a:xfrm>
            <a:off x="6324600" y="2438400"/>
            <a:ext cx="990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4800" b="1">
                <a:solidFill>
                  <a:srgbClr val="FFFFFF"/>
                </a:solidFill>
              </a:rPr>
              <a:t>斑</a:t>
            </a:r>
          </a:p>
        </p:txBody>
      </p:sp>
    </p:spTree>
    <p:extLst>
      <p:ext uri="{BB962C8B-B14F-4D97-AF65-F5344CB8AC3E}">
        <p14:creationId xmlns:p14="http://schemas.microsoft.com/office/powerpoint/2010/main" val="20727899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1" grpId="0" autoUpdateAnimBg="0"/>
      <p:bldP spid="71692" grpId="0" autoUpdateAnimBg="0"/>
      <p:bldP spid="71693" grpId="0" autoUpdateAnimBg="0"/>
      <p:bldP spid="71694" grpId="0" autoUpdateAnimBg="0"/>
      <p:bldP spid="71695" grpId="0" autoUpdateAnimBg="0"/>
      <p:bldP spid="71696" grpId="0" autoUpdateAnimBg="0"/>
      <p:bldP spid="7169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58200" cy="6858000"/>
          </a:xfrm>
          <a:prstGeom prst="rect">
            <a:avLst/>
          </a:prstGeom>
          <a:solidFill>
            <a:srgbClr val="87BA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838200" y="5943600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000000"/>
                </a:solidFill>
              </a:rPr>
              <a:t>姑</a:t>
            </a: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2209800" y="5486400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000000"/>
                </a:solidFill>
              </a:rPr>
              <a:t>娘</a:t>
            </a:r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4343400" y="5867400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000000"/>
                </a:solidFill>
              </a:rPr>
              <a:t>蚜</a:t>
            </a:r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3505200" y="4267200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000000"/>
                </a:solidFill>
              </a:rPr>
              <a:t>盼</a:t>
            </a:r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4495800" y="2590800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000000"/>
                </a:solidFill>
              </a:rPr>
              <a:t>治</a:t>
            </a:r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5334000" y="868363"/>
            <a:ext cx="590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000000"/>
                </a:solidFill>
              </a:rPr>
              <a:t>啄</a:t>
            </a:r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>
            <a:off x="7086600" y="685800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000000"/>
                </a:solidFill>
              </a:rPr>
              <a:t>斑</a:t>
            </a:r>
          </a:p>
        </p:txBody>
      </p:sp>
      <p:sp>
        <p:nvSpPr>
          <p:cNvPr id="23562" name="AutoShape 1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763000" y="6477000"/>
            <a:ext cx="381000" cy="381000"/>
          </a:xfrm>
          <a:prstGeom prst="actionButtonForwardNext">
            <a:avLst/>
          </a:prstGeom>
          <a:solidFill>
            <a:srgbClr val="BDF7F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898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autoUpdateAnimBg="0"/>
      <p:bldP spid="72708" grpId="0" autoUpdateAnimBg="0"/>
      <p:bldP spid="72709" grpId="0" autoUpdateAnimBg="0"/>
      <p:bldP spid="72710" grpId="0" autoUpdateAnimBg="0"/>
      <p:bldP spid="72711" grpId="0" autoUpdateAnimBg="0"/>
      <p:bldP spid="72712" grpId="0" autoUpdateAnimBg="0"/>
      <p:bldP spid="7271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8305800" cy="6858000"/>
          </a:xfrm>
          <a:prstGeom prst="rect">
            <a:avLst/>
          </a:prstGeom>
          <a:solidFill>
            <a:srgbClr val="87BA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1619250" y="5943600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000000"/>
                </a:solidFill>
              </a:rPr>
              <a:t>姑</a:t>
            </a: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2990850" y="5486400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000000"/>
                </a:solidFill>
              </a:rPr>
              <a:t>娘</a:t>
            </a: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5105400" y="5867400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000000"/>
                </a:solidFill>
              </a:rPr>
              <a:t>蚜</a:t>
            </a: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4191000" y="4267200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000000"/>
                </a:solidFill>
              </a:rPr>
              <a:t>盼</a:t>
            </a:r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5181600" y="2590800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000000"/>
                </a:solidFill>
              </a:rPr>
              <a:t>治</a:t>
            </a:r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6019800" y="914400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000000"/>
                </a:solidFill>
              </a:rPr>
              <a:t>啄</a:t>
            </a:r>
          </a:p>
        </p:txBody>
      </p:sp>
      <p:sp>
        <p:nvSpPr>
          <p:cNvPr id="73737" name="Text Box 9"/>
          <p:cNvSpPr txBox="1">
            <a:spLocks noChangeArrowheads="1"/>
          </p:cNvSpPr>
          <p:nvPr/>
        </p:nvSpPr>
        <p:spPr bwMode="auto">
          <a:xfrm>
            <a:off x="7772400" y="639763"/>
            <a:ext cx="590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000000"/>
                </a:solidFill>
              </a:rPr>
              <a:t>斑</a:t>
            </a:r>
          </a:p>
        </p:txBody>
      </p:sp>
      <p:sp>
        <p:nvSpPr>
          <p:cNvPr id="24586" name="AutoShape 1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477000"/>
            <a:ext cx="357188" cy="381000"/>
          </a:xfrm>
          <a:prstGeom prst="actionButtonBackPrevious">
            <a:avLst/>
          </a:prstGeom>
          <a:solidFill>
            <a:srgbClr val="C4FAF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000000"/>
              </a:solidFill>
            </a:endParaRPr>
          </a:p>
        </p:txBody>
      </p:sp>
      <p:sp>
        <p:nvSpPr>
          <p:cNvPr id="24587" name="AutoShape 1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839200" y="6477000"/>
            <a:ext cx="304800" cy="381000"/>
          </a:xfrm>
          <a:prstGeom prst="actionButtonForwardNext">
            <a:avLst/>
          </a:prstGeom>
          <a:solidFill>
            <a:srgbClr val="C4FAF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58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autoUpdateAnimBg="0"/>
      <p:bldP spid="73732" grpId="0" autoUpdateAnimBg="0"/>
      <p:bldP spid="73733" grpId="0" autoUpdateAnimBg="0"/>
      <p:bldP spid="73734" grpId="0" autoUpdateAnimBg="0"/>
      <p:bldP spid="73735" grpId="0" autoUpdateAnimBg="0"/>
      <p:bldP spid="73736" grpId="0" autoUpdateAnimBg="0"/>
      <p:bldP spid="7373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179388" y="765175"/>
          <a:ext cx="8640762" cy="616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幻灯片" r:id="rId3" imgW="4331330" imgH="3249117" progId="PowerPoint.Slide.8">
                  <p:embed/>
                </p:oleObj>
              </mc:Choice>
              <mc:Fallback>
                <p:oleObj name="幻灯片" r:id="rId3" imgW="4331330" imgH="3249117" progId="PowerPoint.Slid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765175"/>
                        <a:ext cx="8640762" cy="616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3" name="Oval 4"/>
          <p:cNvSpPr>
            <a:spLocks noChangeArrowheads="1"/>
          </p:cNvSpPr>
          <p:nvPr/>
        </p:nvSpPr>
        <p:spPr bwMode="auto">
          <a:xfrm>
            <a:off x="609600" y="0"/>
            <a:ext cx="3429000" cy="914400"/>
          </a:xfrm>
          <a:prstGeom prst="ellipse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4800" b="1">
                <a:solidFill>
                  <a:srgbClr val="000000"/>
                </a:solidFill>
              </a:rPr>
              <a:t>我会写</a:t>
            </a:r>
          </a:p>
        </p:txBody>
      </p:sp>
    </p:spTree>
    <p:extLst>
      <p:ext uri="{BB962C8B-B14F-4D97-AF65-F5344CB8AC3E}">
        <p14:creationId xmlns:p14="http://schemas.microsoft.com/office/powerpoint/2010/main" val="419454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609600" y="381000"/>
          <a:ext cx="7848600" cy="602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幻灯片" r:id="rId3" imgW="4556661" imgH="3416883" progId="PowerPoint.Slide.8">
                  <p:embed/>
                </p:oleObj>
              </mc:Choice>
              <mc:Fallback>
                <p:oleObj name="幻灯片" r:id="rId3" imgW="4556661" imgH="3416883" progId="PowerPoint.Slid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81000"/>
                        <a:ext cx="7848600" cy="602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421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默认设计模板">
  <a:themeElements>
    <a:clrScheme name="默认设计模板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默认设计模板">
  <a:themeElements>
    <a:clrScheme name="默认设计模板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默认设计模板">
  <a:themeElements>
    <a:clrScheme name="默认设计模板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默认设计模板">
  <a:themeElements>
    <a:clrScheme name="默认设计模板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默认设计模板">
  <a:themeElements>
    <a:clrScheme name="默认设计模板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默认设计模板">
  <a:themeElements>
    <a:clrScheme name="默认设计模板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默认设计模板">
  <a:themeElements>
    <a:clrScheme name="默认设计模板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默认设计模板">
  <a:themeElements>
    <a:clrScheme name="默认设计模板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102</Words>
  <Application>Microsoft Office PowerPoint</Application>
  <PresentationFormat>全屏显示(4:3)</PresentationFormat>
  <Paragraphs>48</Paragraphs>
  <Slides>10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8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1_默认设计模板</vt:lpstr>
      <vt:lpstr>默认设计模板</vt:lpstr>
      <vt:lpstr>2_默认设计模板</vt:lpstr>
      <vt:lpstr>3_默认设计模板</vt:lpstr>
      <vt:lpstr>4_默认设计模板</vt:lpstr>
      <vt:lpstr>5_默认设计模板</vt:lpstr>
      <vt:lpstr>6_默认设计模板</vt:lpstr>
      <vt:lpstr>7_默认设计模板</vt:lpstr>
      <vt:lpstr>幻灯片</vt:lpstr>
      <vt:lpstr>PowerPoint 演示文稿</vt:lpstr>
      <vt:lpstr>PowerPoint 演示文稿</vt:lpstr>
      <vt:lpstr>PowerPoint 演示文稿</vt:lpstr>
      <vt:lpstr>读一读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20151029</dc:creator>
  <cp:lastModifiedBy>20151029</cp:lastModifiedBy>
  <cp:revision>1</cp:revision>
  <dcterms:created xsi:type="dcterms:W3CDTF">2016-02-03T15:17:04Z</dcterms:created>
  <dcterms:modified xsi:type="dcterms:W3CDTF">2016-02-03T15:22:02Z</dcterms:modified>
</cp:coreProperties>
</file>