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</p:sldMasterIdLst>
  <p:sldIdLst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219-42DD-43C0-A6A3-08705AA9281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3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DC14-DDC9-4860-A5DB-FBB8219AFC1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4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3909-437A-4218-9C37-87D82FD11E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14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219-42DD-43C0-A6A3-08705AA9281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640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4917-0A33-4074-B6CA-30C9E9BFB7B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47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E8B2-BBA2-49B9-8C3A-8D7F7263F0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67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9C48-CD34-4FDB-B66C-822C71D0C28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68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B513-A161-4CEB-82DE-1A25C4C012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58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795E-B104-4067-A03F-948E6D4A818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96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1EE3-D6C5-48A2-BB03-394161FE944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39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682A-49FC-4F95-A843-008917B9EA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4917-0A33-4074-B6CA-30C9E9BFB7B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86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4955-8013-4679-B0CC-09AD6497292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77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DC14-DDC9-4860-A5DB-FBB8219AFC1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52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3909-437A-4218-9C37-87D82FD11E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24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219-42DD-43C0-A6A3-08705AA9281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29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4917-0A33-4074-B6CA-30C9E9BFB7B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97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E8B2-BBA2-49B9-8C3A-8D7F7263F0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13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9C48-CD34-4FDB-B66C-822C71D0C28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27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B513-A161-4CEB-82DE-1A25C4C012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695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795E-B104-4067-A03F-948E6D4A818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0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1EE3-D6C5-48A2-BB03-394161FE944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8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E8B2-BBA2-49B9-8C3A-8D7F7263F0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659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682A-49FC-4F95-A843-008917B9EA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408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4955-8013-4679-B0CC-09AD6497292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10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DC14-DDC9-4860-A5DB-FBB8219AFC1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75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3909-437A-4218-9C37-87D82FD11E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29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219-42DD-43C0-A6A3-08705AA9281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0093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4917-0A33-4074-B6CA-30C9E9BFB7B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58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E8B2-BBA2-49B9-8C3A-8D7F7263F0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10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9C48-CD34-4FDB-B66C-822C71D0C28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834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B513-A161-4CEB-82DE-1A25C4C012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181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795E-B104-4067-A03F-948E6D4A818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1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9C48-CD34-4FDB-B66C-822C71D0C28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907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1EE3-D6C5-48A2-BB03-394161FE944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55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682A-49FC-4F95-A843-008917B9EA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784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4955-8013-4679-B0CC-09AD6497292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59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DC14-DDC9-4860-A5DB-FBB8219AFC1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597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3909-437A-4218-9C37-87D82FD11E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49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219-42DD-43C0-A6A3-08705AA9281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870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4917-0A33-4074-B6CA-30C9E9BFB7B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900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E8B2-BBA2-49B9-8C3A-8D7F7263F0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565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9C48-CD34-4FDB-B66C-822C71D0C28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993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B513-A161-4CEB-82DE-1A25C4C012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1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B513-A161-4CEB-82DE-1A25C4C012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207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795E-B104-4067-A03F-948E6D4A818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61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1EE3-D6C5-48A2-BB03-394161FE944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510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682A-49FC-4F95-A843-008917B9EA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106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4955-8013-4679-B0CC-09AD6497292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169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DC14-DDC9-4860-A5DB-FBB8219AFC1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11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3909-437A-4218-9C37-87D82FD11E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46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219-42DD-43C0-A6A3-08705AA9281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430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4917-0A33-4074-B6CA-30C9E9BFB7B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186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E8B2-BBA2-49B9-8C3A-8D7F7263F0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597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9C48-CD34-4FDB-B66C-822C71D0C28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0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795E-B104-4067-A03F-948E6D4A818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044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B513-A161-4CEB-82DE-1A25C4C012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5562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795E-B104-4067-A03F-948E6D4A818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126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1EE3-D6C5-48A2-BB03-394161FE944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4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682A-49FC-4F95-A843-008917B9EA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530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4955-8013-4679-B0CC-09AD6497292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150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DC14-DDC9-4860-A5DB-FBB8219AFC1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072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3909-437A-4218-9C37-87D82FD11E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766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219-42DD-43C0-A6A3-08705AA9281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636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4917-0A33-4074-B6CA-30C9E9BFB7B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07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E8B2-BBA2-49B9-8C3A-8D7F7263F0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1EE3-D6C5-48A2-BB03-394161FE944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612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9C48-CD34-4FDB-B66C-822C71D0C28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646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B513-A161-4CEB-82DE-1A25C4C012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652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795E-B104-4067-A03F-948E6D4A818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926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1EE3-D6C5-48A2-BB03-394161FE944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407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682A-49FC-4F95-A843-008917B9EA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462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4955-8013-4679-B0CC-09AD6497292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167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DC14-DDC9-4860-A5DB-FBB8219AFC1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268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3909-437A-4218-9C37-87D82FD11E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6145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8BE2-BFBA-47E0-9057-770FCB1934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472171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E32D8-96D7-4498-93B4-6BA1C3FC40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615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682A-49FC-4F95-A843-008917B9EA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8428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2CCB-0B3F-4C37-A1F5-C47C6059C6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7468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A99F-961F-4BD1-B1E4-D237126C22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754128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A77A3-D960-4232-992E-51299A2C7B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88233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2F20C-858E-4BBD-B19D-EC4FE2891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348850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24E89-DF1B-4AFE-B818-18F3FE28E9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525145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DB44-2318-4DFB-9D91-C99E537227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639539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8B587-1BAA-49F4-82F6-EE73EB6983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89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8C5C3-A90D-4FE7-A955-E0A50508DF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2415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35957-7FCC-424C-8579-6002364847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49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4955-8013-4679-B0CC-09AD6497292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9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33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D983F2-D096-48B5-B63F-6DAB00F1E895}" type="slidenum">
              <a:rPr kumimoji="1"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9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33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D983F2-D096-48B5-B63F-6DAB00F1E895}" type="slidenum">
              <a:rPr kumimoji="1"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4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33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D983F2-D096-48B5-B63F-6DAB00F1E895}" type="slidenum">
              <a:rPr kumimoji="1"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6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33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D983F2-D096-48B5-B63F-6DAB00F1E895}" type="slidenum">
              <a:rPr kumimoji="1"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7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33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D983F2-D096-48B5-B63F-6DAB00F1E895}" type="slidenum">
              <a:rPr kumimoji="1"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29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33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D983F2-D096-48B5-B63F-6DAB00F1E895}" type="slidenum">
              <a:rPr kumimoji="1"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5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33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D983F2-D096-48B5-B63F-6DAB00F1E895}" type="slidenum">
              <a:rPr kumimoji="1"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3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7BF9D5-BCDE-48B7-953E-8A0D3D7B51AF}" type="slidenum">
              <a:rPr kumimoji="1"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CN"/>
          </a:p>
        </p:txBody>
      </p:sp>
    </p:spTree>
    <p:extLst>
      <p:ext uri="{BB962C8B-B14F-4D97-AF65-F5344CB8AC3E}">
        <p14:creationId xmlns:p14="http://schemas.microsoft.com/office/powerpoint/2010/main" val="13535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8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图片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724525" y="0"/>
            <a:ext cx="3240088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0" lang="en-US" altLang="zh-CN" sz="5400" b="1">
                <a:solidFill>
                  <a:srgbClr val="0000FF"/>
                </a:solidFill>
              </a:rPr>
              <a:t>ɡū</a:t>
            </a:r>
            <a:r>
              <a:rPr kumimoji="0" lang="zh-CN" altLang="en-US" sz="5400" b="1">
                <a:solidFill>
                  <a:srgbClr val="0000FF"/>
                </a:solidFill>
              </a:rPr>
              <a:t>　</a:t>
            </a:r>
            <a:r>
              <a:rPr kumimoji="0" lang="en-US" altLang="zh-CN" sz="5400" b="1">
                <a:solidFill>
                  <a:srgbClr val="0000FF"/>
                </a:solidFill>
              </a:rPr>
              <a:t>niɑnɡ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95288" y="620713"/>
            <a:ext cx="84248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12000" b="1">
                <a:solidFill>
                  <a:srgbClr val="33CC33"/>
                </a:solidFill>
              </a:rPr>
              <a:t>30</a:t>
            </a:r>
            <a:r>
              <a:rPr lang="en-US" altLang="zh-CN" sz="12000" b="1">
                <a:solidFill>
                  <a:srgbClr val="FFFF00"/>
                </a:solidFill>
              </a:rPr>
              <a:t> </a:t>
            </a:r>
            <a:r>
              <a:rPr lang="zh-CN" altLang="en-US" sz="12000" b="1">
                <a:solidFill>
                  <a:srgbClr val="FFFF00"/>
                </a:solidFill>
              </a:rPr>
              <a:t>棉花</a:t>
            </a:r>
            <a:r>
              <a:rPr lang="zh-CN" altLang="en-US" sz="12000" b="1">
                <a:solidFill>
                  <a:srgbClr val="FF3300"/>
                </a:solidFill>
              </a:rPr>
              <a:t>姑娘</a:t>
            </a:r>
          </a:p>
        </p:txBody>
      </p:sp>
    </p:spTree>
    <p:extLst>
      <p:ext uri="{BB962C8B-B14F-4D97-AF65-F5344CB8AC3E}">
        <p14:creationId xmlns:p14="http://schemas.microsoft.com/office/powerpoint/2010/main" val="272190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utoUpdateAnimBg="0"/>
      <p:bldP spid="5428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93725" y="366713"/>
          <a:ext cx="7881938" cy="605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幻灯片" r:id="rId3" imgW="4465233" imgH="3346680" progId="PowerPoint.Slide.8">
                  <p:embed/>
                </p:oleObj>
              </mc:Choice>
              <mc:Fallback>
                <p:oleObj name="幻灯片" r:id="rId3" imgW="4465233" imgH="334668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366713"/>
                        <a:ext cx="7881938" cy="605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5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US" altLang="zh-CN" smtClean="0"/>
          </a:p>
          <a:p>
            <a:pPr algn="ctr" eaLnBrk="1" hangingPunct="1"/>
            <a:endParaRPr lang="en-US" altLang="zh-CN" smtClean="0"/>
          </a:p>
          <a:p>
            <a:pPr algn="ctr" eaLnBrk="1" hangingPunct="1">
              <a:buFontTx/>
              <a:buNone/>
            </a:pPr>
            <a:r>
              <a:rPr lang="zh-CN" altLang="en-US" sz="6000" smtClean="0"/>
              <a:t>第一课时</a:t>
            </a:r>
          </a:p>
        </p:txBody>
      </p:sp>
    </p:spTree>
    <p:extLst>
      <p:ext uri="{BB962C8B-B14F-4D97-AF65-F5344CB8AC3E}">
        <p14:creationId xmlns:p14="http://schemas.microsoft.com/office/powerpoint/2010/main" val="3958001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765175"/>
            <a:ext cx="8496300" cy="55435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altLang="zh-CN" sz="2800" b="1" smtClean="0">
              <a:solidFill>
                <a:schemeClr val="bg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zh-CN" b="1" smtClean="0"/>
              <a:t>1</a:t>
            </a:r>
            <a:r>
              <a:rPr lang="zh-CN" altLang="en-US" b="1" smtClean="0"/>
              <a:t>、自由读课文一遍。数一数课文有几个自然段，按顺序标上序号。</a:t>
            </a:r>
            <a:endParaRPr lang="en-US" altLang="zh-CN" b="1" smtClean="0"/>
          </a:p>
          <a:p>
            <a:pPr algn="l" eaLnBrk="1" hangingPunct="1">
              <a:lnSpc>
                <a:spcPct val="90000"/>
              </a:lnSpc>
            </a:pPr>
            <a:endParaRPr lang="zh-CN" altLang="en-US" b="1" smtClean="0"/>
          </a:p>
          <a:p>
            <a:pPr algn="l" eaLnBrk="1" hangingPunct="1">
              <a:lnSpc>
                <a:spcPct val="90000"/>
              </a:lnSpc>
            </a:pPr>
            <a:r>
              <a:rPr lang="en-US" altLang="zh-CN" b="1" smtClean="0"/>
              <a:t>2</a:t>
            </a:r>
            <a:r>
              <a:rPr lang="zh-CN" altLang="en-US" b="1" smtClean="0"/>
              <a:t>、把预习时标出的生字、词读</a:t>
            </a:r>
            <a:r>
              <a:rPr lang="en-US" altLang="zh-CN" b="1" smtClean="0"/>
              <a:t>2</a:t>
            </a:r>
            <a:r>
              <a:rPr lang="zh-CN" altLang="en-US" b="1" smtClean="0"/>
              <a:t>遍。</a:t>
            </a:r>
            <a:endParaRPr lang="en-US" altLang="zh-CN" b="1" smtClean="0"/>
          </a:p>
          <a:p>
            <a:pPr algn="l" eaLnBrk="1" hangingPunct="1">
              <a:lnSpc>
                <a:spcPct val="90000"/>
              </a:lnSpc>
            </a:pPr>
            <a:endParaRPr lang="zh-CN" altLang="en-US" b="1" smtClean="0"/>
          </a:p>
          <a:p>
            <a:pPr algn="l" eaLnBrk="1" hangingPunct="1">
              <a:lnSpc>
                <a:spcPct val="90000"/>
              </a:lnSpc>
            </a:pPr>
            <a:r>
              <a:rPr lang="en-US" altLang="zh-CN" b="1" smtClean="0"/>
              <a:t>3 </a:t>
            </a:r>
            <a:r>
              <a:rPr lang="zh-CN" altLang="en-US" b="1" smtClean="0"/>
              <a:t>、同桌互读。交流识字方法。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2800" b="1" smtClean="0"/>
              <a:t>   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07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6000" smtClean="0">
                <a:solidFill>
                  <a:schemeClr val="accent1"/>
                </a:solidFill>
                <a:latin typeface="楷体_GB2312" pitchFamily="49" charset="-122"/>
                <a:ea typeface="楷体_GB2312" pitchFamily="49" charset="-122"/>
              </a:rPr>
              <a:t>读一读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8001000" cy="3810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zh-CN" altLang="en-US" sz="3600" b="1" smtClean="0">
                <a:latin typeface="楷体_GB2312" pitchFamily="49" charset="-122"/>
                <a:ea typeface="楷体_GB2312" pitchFamily="49" charset="-122"/>
              </a:rPr>
              <a:t>姑 娘     蚜 虫     盼 望    治 病</a:t>
            </a:r>
          </a:p>
          <a:p>
            <a:pPr algn="ctr" eaLnBrk="1" hangingPunct="1">
              <a:lnSpc>
                <a:spcPct val="90000"/>
              </a:lnSpc>
              <a:spcBef>
                <a:spcPct val="45000"/>
              </a:spcBef>
              <a:buFontTx/>
              <a:buNone/>
            </a:pPr>
            <a:endParaRPr lang="zh-CN" altLang="en-US" sz="3600" b="1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zh-CN" altLang="en-US" sz="3600" b="1" smtClean="0">
                <a:latin typeface="楷体_GB2312" pitchFamily="49" charset="-122"/>
                <a:ea typeface="楷体_GB2312" pitchFamily="49" charset="-122"/>
              </a:rPr>
              <a:t>啄木鸟   斑 点      </a:t>
            </a:r>
          </a:p>
          <a:p>
            <a:pPr algn="ctr" eaLnBrk="1" hangingPunct="1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zh-CN" altLang="en-US" sz="3600" smtClean="0">
                <a:latin typeface="楷体_GB2312" pitchFamily="49" charset="-122"/>
                <a:ea typeface="楷体_GB2312" pitchFamily="49" charset="-122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zh-CN" altLang="en-US" sz="3600" smtClean="0">
                <a:latin typeface="楷体_GB2312" pitchFamily="49" charset="-122"/>
                <a:ea typeface="楷体_GB2312" pitchFamily="49" charset="-122"/>
              </a:rPr>
              <a:t>    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539750" y="2205038"/>
            <a:ext cx="1944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zypyyb" pitchFamily="2" charset="-122"/>
                <a:ea typeface="zypyyb" pitchFamily="2" charset="-122"/>
              </a:rPr>
              <a:t>gū  niang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066800" y="1677988"/>
            <a:ext cx="6781800" cy="74612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151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533400" cy="533400"/>
          </a:xfrm>
          <a:prstGeom prst="actionButtonReturn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5076825" y="22050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zypyyb" pitchFamily="2" charset="-122"/>
                <a:ea typeface="zypyyb" pitchFamily="2" charset="-122"/>
              </a:rPr>
              <a:t>p</a:t>
            </a:r>
            <a:r>
              <a:rPr lang="en-US" altLang="zh-CN" sz="2800" b="1">
                <a:solidFill>
                  <a:srgbClr val="000000"/>
                </a:solidFill>
                <a:ea typeface="zypyyb" pitchFamily="2" charset="-122"/>
              </a:rPr>
              <a:t>à</a:t>
            </a:r>
            <a:r>
              <a:rPr lang="en-US" altLang="zh-CN" sz="2800" b="1">
                <a:solidFill>
                  <a:srgbClr val="000000"/>
                </a:solidFill>
                <a:latin typeface="zypyyb" pitchFamily="2" charset="-122"/>
                <a:ea typeface="zypyyb" pitchFamily="2" charset="-122"/>
              </a:rPr>
              <a:t>n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50825" y="371633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zypyyb" pitchFamily="2" charset="-122"/>
                <a:ea typeface="zypyyb" pitchFamily="2" charset="-122"/>
              </a:rPr>
              <a:t> zhu</a:t>
            </a:r>
            <a:r>
              <a:rPr lang="en-US" altLang="zh-CN" sz="2800" b="1">
                <a:solidFill>
                  <a:srgbClr val="000000"/>
                </a:solidFill>
                <a:ea typeface="zypyyb" pitchFamily="2" charset="-122"/>
              </a:rPr>
              <a:t>ó</a:t>
            </a:r>
            <a:endParaRPr lang="en-US" altLang="zh-CN" sz="2800" b="1">
              <a:solidFill>
                <a:srgbClr val="000000"/>
              </a:solidFill>
              <a:latin typeface="zypyyb" pitchFamily="2" charset="-122"/>
              <a:ea typeface="zypyyb" pitchFamily="2" charset="-122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700338" y="364490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zypyyb" pitchFamily="2" charset="-122"/>
                <a:ea typeface="zypyyb" pitchFamily="2" charset="-122"/>
              </a:rPr>
              <a:t>bān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916238" y="22050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zypyyb" pitchFamily="2" charset="-122"/>
                <a:ea typeface="zypyyb" pitchFamily="2" charset="-122"/>
              </a:rPr>
              <a:t>y</a:t>
            </a:r>
            <a:r>
              <a:rPr lang="en-US" altLang="zh-CN" sz="2800" b="1">
                <a:solidFill>
                  <a:srgbClr val="000000"/>
                </a:solidFill>
                <a:ea typeface="zypyyb" pitchFamily="2" charset="-122"/>
              </a:rPr>
              <a:t>á</a:t>
            </a:r>
            <a:endParaRPr lang="en-US" altLang="zh-CN" sz="2800" b="1">
              <a:solidFill>
                <a:srgbClr val="000000"/>
              </a:solidFill>
              <a:latin typeface="zypyyb" pitchFamily="2" charset="-122"/>
              <a:ea typeface="zypyyb" pitchFamily="2" charset="-122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7308850" y="2205038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zypyyb" pitchFamily="2" charset="-122"/>
                <a:ea typeface="zypyyb" pitchFamily="2" charset="-122"/>
              </a:rPr>
              <a:t>zh</a:t>
            </a:r>
            <a:r>
              <a:rPr lang="en-US" altLang="zh-CN" sz="2800" b="1">
                <a:solidFill>
                  <a:srgbClr val="000000"/>
                </a:solidFill>
                <a:ea typeface="zypyyb" pitchFamily="2" charset="-122"/>
              </a:rPr>
              <a:t>ì</a:t>
            </a:r>
            <a:endParaRPr lang="en-US" altLang="zh-CN" sz="2800" b="1">
              <a:solidFill>
                <a:srgbClr val="000000"/>
              </a:solidFill>
              <a:latin typeface="zypyyb" pitchFamily="2" charset="-122"/>
              <a:ea typeface="zypyyb" pitchFamily="2" charset="-122"/>
            </a:endParaRP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 flipH="1">
            <a:off x="8459788" y="5157788"/>
            <a:ext cx="144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 sz="2800" b="1">
              <a:solidFill>
                <a:srgbClr val="808080"/>
              </a:solidFill>
              <a:latin typeface="zypyyb" pitchFamily="2" charset="-122"/>
              <a:ea typeface="zypyyb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6042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utoUpdateAnimBg="0"/>
      <p:bldP spid="74759" grpId="0" autoUpdateAnimBg="0"/>
      <p:bldP spid="74762" grpId="0" autoUpdateAnimBg="0"/>
      <p:bldP spid="74763" grpId="0" autoUpdateAnimBg="0"/>
      <p:bldP spid="74764" grpId="0" autoUpdateAnimBg="0"/>
      <p:bldP spid="7476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133600" y="3429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jj</a:t>
            </a:r>
          </a:p>
        </p:txBody>
      </p:sp>
      <p:pic>
        <p:nvPicPr>
          <p:cNvPr id="22531" name="Picture 3" descr="苹果树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228600"/>
            <a:ext cx="76962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3a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22272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3a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22272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 descr="3a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22272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3a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22272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8" descr="3a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4400"/>
            <a:ext cx="22272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 descr="3a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2272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0" descr="3a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22272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685800" y="1905000"/>
            <a:ext cx="99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FFFF"/>
                </a:solidFill>
              </a:rPr>
              <a:t>姑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2362200" y="2590800"/>
            <a:ext cx="99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FFFF"/>
                </a:solidFill>
              </a:rPr>
              <a:t>蚜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981200" y="1066800"/>
            <a:ext cx="99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FFFF"/>
                </a:solidFill>
              </a:rPr>
              <a:t>盼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3657600" y="1600200"/>
            <a:ext cx="99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FFFF"/>
                </a:solidFill>
              </a:rPr>
              <a:t>娘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5105400" y="609600"/>
            <a:ext cx="99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FFFF"/>
                </a:solidFill>
              </a:rPr>
              <a:t>啄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4191000" y="2819400"/>
            <a:ext cx="99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FFFF"/>
                </a:solidFill>
              </a:rPr>
              <a:t>治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6324600" y="2438400"/>
            <a:ext cx="99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FFFF"/>
                </a:solidFill>
              </a:rPr>
              <a:t>斑</a:t>
            </a:r>
          </a:p>
        </p:txBody>
      </p:sp>
    </p:spTree>
    <p:extLst>
      <p:ext uri="{BB962C8B-B14F-4D97-AF65-F5344CB8AC3E}">
        <p14:creationId xmlns:p14="http://schemas.microsoft.com/office/powerpoint/2010/main" val="2072789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1" grpId="0" autoUpdateAnimBg="0"/>
      <p:bldP spid="71692" grpId="0" autoUpdateAnimBg="0"/>
      <p:bldP spid="71693" grpId="0" autoUpdateAnimBg="0"/>
      <p:bldP spid="71694" grpId="0" autoUpdateAnimBg="0"/>
      <p:bldP spid="71695" grpId="0" autoUpdateAnimBg="0"/>
      <p:bldP spid="71696" grpId="0" autoUpdateAnimBg="0"/>
      <p:bldP spid="716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8200" cy="6858000"/>
          </a:xfrm>
          <a:prstGeom prst="rect">
            <a:avLst/>
          </a:prstGeom>
          <a:solidFill>
            <a:srgbClr val="87BA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38200" y="59436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姑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209800" y="548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娘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343400" y="5867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蚜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505200" y="42672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盼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495800" y="25908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治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334000" y="8683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啄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7086600" y="6858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斑</a:t>
            </a:r>
          </a:p>
        </p:txBody>
      </p:sp>
      <p:sp>
        <p:nvSpPr>
          <p:cNvPr id="23562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rgbClr val="BDF7F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8" grpId="0" autoUpdateAnimBg="0"/>
      <p:bldP spid="72709" grpId="0" autoUpdateAnimBg="0"/>
      <p:bldP spid="72710" grpId="0" autoUpdateAnimBg="0"/>
      <p:bldP spid="72711" grpId="0" autoUpdateAnimBg="0"/>
      <p:bldP spid="72712" grpId="0" autoUpdateAnimBg="0"/>
      <p:bldP spid="727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8305800" cy="6858000"/>
          </a:xfrm>
          <a:prstGeom prst="rect">
            <a:avLst/>
          </a:prstGeom>
          <a:solidFill>
            <a:srgbClr val="87BA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619250" y="59436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姑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990850" y="548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娘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05400" y="5867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蚜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191000" y="42672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盼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181600" y="25908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治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019800" y="914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啄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7772400" y="6397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斑</a:t>
            </a:r>
          </a:p>
        </p:txBody>
      </p:sp>
      <p:sp>
        <p:nvSpPr>
          <p:cNvPr id="24586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357188" cy="381000"/>
          </a:xfrm>
          <a:prstGeom prst="actionButtonBackPrevious">
            <a:avLst/>
          </a:prstGeom>
          <a:solidFill>
            <a:srgbClr val="C4FA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4587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39200" y="6477000"/>
            <a:ext cx="304800" cy="381000"/>
          </a:xfrm>
          <a:prstGeom prst="actionButtonForwardNext">
            <a:avLst/>
          </a:prstGeom>
          <a:solidFill>
            <a:srgbClr val="C4FA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  <p:bldP spid="73732" grpId="0" autoUpdateAnimBg="0"/>
      <p:bldP spid="73733" grpId="0" autoUpdateAnimBg="0"/>
      <p:bldP spid="73734" grpId="0" autoUpdateAnimBg="0"/>
      <p:bldP spid="73735" grpId="0" autoUpdateAnimBg="0"/>
      <p:bldP spid="73736" grpId="0" autoUpdateAnimBg="0"/>
      <p:bldP spid="7373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79388" y="765175"/>
          <a:ext cx="8640762" cy="616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幻灯片" r:id="rId3" imgW="4331330" imgH="3249117" progId="PowerPoint.Slide.8">
                  <p:embed/>
                </p:oleObj>
              </mc:Choice>
              <mc:Fallback>
                <p:oleObj name="幻灯片" r:id="rId3" imgW="4331330" imgH="3249117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765175"/>
                        <a:ext cx="8640762" cy="616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609600" y="0"/>
            <a:ext cx="3429000" cy="914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000000"/>
                </a:solidFill>
              </a:rPr>
              <a:t>我会写</a:t>
            </a:r>
          </a:p>
        </p:txBody>
      </p:sp>
    </p:spTree>
    <p:extLst>
      <p:ext uri="{BB962C8B-B14F-4D97-AF65-F5344CB8AC3E}">
        <p14:creationId xmlns:p14="http://schemas.microsoft.com/office/powerpoint/2010/main" val="41945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09600" y="381000"/>
          <a:ext cx="7848600" cy="602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幻灯片" r:id="rId3" imgW="4556661" imgH="3416883" progId="PowerPoint.Slide.8">
                  <p:embed/>
                </p:oleObj>
              </mc:Choice>
              <mc:Fallback>
                <p:oleObj name="幻灯片" r:id="rId3" imgW="4556661" imgH="3416883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7848600" cy="602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42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</Words>
  <Application>Microsoft Office PowerPoint</Application>
  <PresentationFormat>全屏显示(4:3)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8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1_默认设计模板</vt:lpstr>
      <vt:lpstr>默认设计模板</vt:lpstr>
      <vt:lpstr>2_默认设计模板</vt:lpstr>
      <vt:lpstr>3_默认设计模板</vt:lpstr>
      <vt:lpstr>4_默认设计模板</vt:lpstr>
      <vt:lpstr>5_默认设计模板</vt:lpstr>
      <vt:lpstr>6_默认设计模板</vt:lpstr>
      <vt:lpstr>7_默认设计模板</vt:lpstr>
      <vt:lpstr>幻灯片</vt:lpstr>
      <vt:lpstr>PowerPoint 演示文稿</vt:lpstr>
      <vt:lpstr>PowerPoint 演示文稿</vt:lpstr>
      <vt:lpstr>PowerPoint 演示文稿</vt:lpstr>
      <vt:lpstr>读一读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20151029</dc:creator>
  <cp:lastModifiedBy>20151029</cp:lastModifiedBy>
  <cp:revision>1</cp:revision>
  <dcterms:created xsi:type="dcterms:W3CDTF">2016-02-03T15:17:04Z</dcterms:created>
  <dcterms:modified xsi:type="dcterms:W3CDTF">2016-02-03T15:22:02Z</dcterms:modified>
</cp:coreProperties>
</file>