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44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05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99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7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63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9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19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91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69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3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68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10A01-9397-41D5-94F0-66656490D6C9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0B81-2FB3-47C2-B8FF-14714E756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9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70" y="0"/>
            <a:ext cx="1036732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73270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文本框 4"/>
          <p:cNvSpPr txBox="1"/>
          <p:nvPr/>
        </p:nvSpPr>
        <p:spPr>
          <a:xfrm>
            <a:off x="2957383" y="2622570"/>
            <a:ext cx="6904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就在他抱怨的时候发生了什么？</a:t>
            </a:r>
            <a:endParaRPr lang="zh-CN" altLang="en-US" sz="36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2957383" y="3883803"/>
            <a:ext cx="85520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危急时刻，小鹿就是靠他有力、灵活、快速的腿躲过了这一个劫难，此时此刻，小鹿又会对自己的角和腿说什么呢？</a:t>
            </a:r>
            <a:endParaRPr lang="zh-CN" altLang="en-US" sz="3600" b="1" dirty="0"/>
          </a:p>
        </p:txBody>
      </p:sp>
      <p:sp>
        <p:nvSpPr>
          <p:cNvPr id="7" name="矩形 6"/>
          <p:cNvSpPr/>
          <p:nvPr/>
        </p:nvSpPr>
        <p:spPr>
          <a:xfrm>
            <a:off x="2306455" y="962789"/>
            <a:ext cx="5750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学习第五自然段：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637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384179" y="1540477"/>
            <a:ext cx="9259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     </a:t>
            </a:r>
            <a:r>
              <a:rPr lang="zh-CN" altLang="en-US" sz="3200" b="1" dirty="0" smtClean="0"/>
              <a:t>孩子们，任何事物都有它存在的价值。我们不能随便的否定它们。而鹿也终于明白了这个道理，它跑到小溪边，停下脚步，他叹了口气，说：</a:t>
            </a:r>
            <a:endParaRPr lang="zh-CN" altLang="en-US" sz="32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2301800" y="3547482"/>
            <a:ext cx="9186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“两只美丽的角差点儿送了我的命，可四条难看的腿却让我狮口逃生！”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3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88892"/>
          </a:xfrm>
        </p:spPr>
      </p:pic>
      <p:sp>
        <p:nvSpPr>
          <p:cNvPr id="5" name="文本框 4"/>
          <p:cNvSpPr txBox="1"/>
          <p:nvPr/>
        </p:nvSpPr>
        <p:spPr>
          <a:xfrm>
            <a:off x="778475" y="1087395"/>
            <a:ext cx="107833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     小朋友，生活中，你是否曾经讨厌过什么东西或什么人吗？此时此刻你有什么想说的吗？（联系生活谈一谈）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4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88892"/>
          </a:xfrm>
        </p:spPr>
      </p:pic>
      <p:sp>
        <p:nvSpPr>
          <p:cNvPr id="2" name="文本框 1"/>
          <p:cNvSpPr txBox="1"/>
          <p:nvPr/>
        </p:nvSpPr>
        <p:spPr>
          <a:xfrm>
            <a:off x="779571" y="1108480"/>
            <a:ext cx="10942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</a:t>
            </a:r>
            <a:r>
              <a:rPr lang="zh-CN" altLang="en-US" sz="3600" b="1" dirty="0" smtClean="0"/>
              <a:t> 正所谓“金无足赤，人无完人”，世界上十全十美的东西是不存在的，不要因为它的长处而忽视它的短处，也不要因为它的短处而否定它的长处。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480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4" y="0"/>
            <a:ext cx="12192001" cy="6888892"/>
          </a:xfrm>
        </p:spPr>
      </p:pic>
      <p:sp>
        <p:nvSpPr>
          <p:cNvPr id="3" name="文本框 2"/>
          <p:cNvSpPr txBox="1"/>
          <p:nvPr/>
        </p:nvSpPr>
        <p:spPr>
          <a:xfrm>
            <a:off x="424210" y="1329726"/>
            <a:ext cx="11462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     同学们，今天学的这个有趣的故事，来自</a:t>
            </a:r>
            <a:r>
              <a:rPr lang="en-US" altLang="zh-CN" sz="3600" b="1" dirty="0" smtClean="0"/>
              <a:t>《</a:t>
            </a:r>
            <a:r>
              <a:rPr lang="zh-CN" altLang="en-US" sz="3600" b="1" dirty="0" smtClean="0"/>
              <a:t>伊索寓言</a:t>
            </a:r>
            <a:r>
              <a:rPr lang="en-US" altLang="zh-CN" sz="3600" b="1" dirty="0" smtClean="0"/>
              <a:t>》</a:t>
            </a:r>
            <a:r>
              <a:rPr lang="zh-CN" altLang="en-US" sz="3600" b="1" dirty="0" smtClean="0"/>
              <a:t>，在我们的拓展阅读中还有很多生动有趣的故事呢，读完它你会汲取许多人生的智慧。让我们打开我们的拓展阅读课本，一起读一读。</a:t>
            </a:r>
            <a:endParaRPr lang="zh-CN" altLang="en-US" sz="3600" b="1" dirty="0"/>
          </a:p>
        </p:txBody>
      </p:sp>
      <p:sp>
        <p:nvSpPr>
          <p:cNvPr id="5" name="矩形 4"/>
          <p:cNvSpPr/>
          <p:nvPr/>
        </p:nvSpPr>
        <p:spPr>
          <a:xfrm>
            <a:off x="493341" y="273562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拓展阅读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93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88892"/>
          </a:xfrm>
        </p:spPr>
      </p:pic>
      <p:sp>
        <p:nvSpPr>
          <p:cNvPr id="2" name="文本框 1"/>
          <p:cNvSpPr txBox="1"/>
          <p:nvPr/>
        </p:nvSpPr>
        <p:spPr>
          <a:xfrm>
            <a:off x="1124464" y="1351005"/>
            <a:ext cx="99430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、让我们写一写此时此刻你想对小鹿说些什么？</a:t>
            </a:r>
          </a:p>
          <a:p>
            <a:endParaRPr lang="en-US" altLang="zh-CN" sz="3600" b="1" dirty="0" smtClean="0"/>
          </a:p>
          <a:p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、让我们发挥想象，自己尝试写一篇这样含有寓意的小故事。</a:t>
            </a:r>
            <a:r>
              <a:rPr lang="en-US" altLang="zh-CN" sz="3600" b="1" dirty="0" smtClean="0"/>
              <a:t> </a:t>
            </a:r>
            <a:endParaRPr lang="zh-CN" altLang="en-US" sz="3600" b="1" dirty="0"/>
          </a:p>
        </p:txBody>
      </p:sp>
      <p:sp>
        <p:nvSpPr>
          <p:cNvPr id="3" name="矩形 2"/>
          <p:cNvSpPr/>
          <p:nvPr/>
        </p:nvSpPr>
        <p:spPr>
          <a:xfrm>
            <a:off x="254444" y="213838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拓展写话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3328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951633" y="1200489"/>
            <a:ext cx="32752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谢谢观赏</a:t>
            </a:r>
            <a:endParaRPr lang="zh-CN" alt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91550" y="3190140"/>
            <a:ext cx="6619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执教：肥西县董岗中心学校   柯慧玲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394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59676" y="1221943"/>
            <a:ext cx="8476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啊！我的身段多么匀称，我的角多么精美别致，好像两束美丽的珊瑚！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 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59676" y="3200625"/>
            <a:ext cx="8732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唉，这四条腿太细了，怎么配得上这两只美丽的角呢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！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59676" y="5000592"/>
            <a:ext cx="8476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两只美丽的角差点儿送了我的命，可四条难看的腿却让我狮口逃生！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 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15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644976" y="1171487"/>
            <a:ext cx="42595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28.</a:t>
            </a:r>
            <a:r>
              <a:rPr lang="zh-CN" altLang="en-U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狮子和鹿</a:t>
            </a:r>
            <a:endParaRPr lang="zh-CN" alt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9665" cy="68286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30876" y="2751235"/>
            <a:ext cx="1110432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）、自由读课文，在拼音的帮助下把课文读正确。</a:t>
            </a:r>
          </a:p>
          <a:p>
            <a:endParaRPr lang="en-US" altLang="zh-CN" sz="3200" b="1" dirty="0" smtClean="0"/>
          </a:p>
          <a:p>
            <a:endParaRPr lang="en-US" altLang="zh-CN" sz="3200" b="1" dirty="0"/>
          </a:p>
          <a:p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）、读完后想想，究竟发生了什么事让小鹿改变了看法？</a:t>
            </a:r>
            <a:endParaRPr lang="zh-CN" altLang="en-US" sz="3200" b="1" dirty="0"/>
          </a:p>
        </p:txBody>
      </p:sp>
      <p:sp>
        <p:nvSpPr>
          <p:cNvPr id="6" name="矩形 5"/>
          <p:cNvSpPr/>
          <p:nvPr/>
        </p:nvSpPr>
        <p:spPr>
          <a:xfrm>
            <a:off x="930876" y="1219199"/>
            <a:ext cx="66106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自由阅读，完成要求：</a:t>
            </a:r>
            <a:endParaRPr lang="zh-CN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30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9672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89903" y="1762898"/>
            <a:ext cx="91358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/>
              <a:t>欣赏     匀称     精美别致</a:t>
            </a:r>
          </a:p>
          <a:p>
            <a:endParaRPr lang="zh-CN" altLang="en-US" sz="4400" b="1" dirty="0" smtClean="0"/>
          </a:p>
          <a:p>
            <a:r>
              <a:rPr lang="zh-CN" altLang="en-US" sz="4400" b="1" dirty="0" smtClean="0"/>
              <a:t>抱怨     难看     撒开   挣脱    狮口逃生</a:t>
            </a:r>
            <a:endParaRPr lang="zh-CN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3419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29944" y="1021492"/>
            <a:ext cx="8913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究竟发生了什么事让小鹿改变了看法？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07524" y="2100649"/>
            <a:ext cx="9901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 丛林中，一只漂亮的鹿对着池水欣赏自己</a:t>
            </a:r>
            <a:r>
              <a:rPr lang="en-US" altLang="zh-CN" sz="3600" b="1" dirty="0" smtClean="0"/>
              <a:t>______</a:t>
            </a:r>
            <a:r>
              <a:rPr lang="zh-CN" altLang="en-US" sz="3600" b="1" dirty="0" smtClean="0"/>
              <a:t>的身段和 </a:t>
            </a:r>
            <a:r>
              <a:rPr lang="en-US" altLang="zh-CN" sz="3600" b="1" dirty="0" smtClean="0"/>
              <a:t>_______</a:t>
            </a:r>
            <a:r>
              <a:rPr lang="zh-CN" altLang="en-US" sz="3600" b="1" dirty="0" smtClean="0"/>
              <a:t>的鹿角，抱怨</a:t>
            </a:r>
            <a:r>
              <a:rPr lang="en-US" altLang="zh-CN" sz="3600" b="1" dirty="0" smtClean="0"/>
              <a:t>______</a:t>
            </a:r>
            <a:r>
              <a:rPr lang="zh-CN" altLang="en-US" sz="3600" b="1" dirty="0" smtClean="0"/>
              <a:t>的腿。而当凶猛的狮子扑来时，却是鹿那 </a:t>
            </a:r>
            <a:r>
              <a:rPr lang="en-US" altLang="zh-CN" sz="3600" b="1" dirty="0" smtClean="0"/>
              <a:t>_____   </a:t>
            </a:r>
            <a:r>
              <a:rPr lang="zh-CN" altLang="en-US" sz="3600" b="1" dirty="0" smtClean="0"/>
              <a:t>救了他的命。</a:t>
            </a:r>
            <a:r>
              <a:rPr lang="en-US" altLang="zh-CN" sz="3600" b="1" dirty="0" smtClean="0"/>
              <a:t> </a:t>
            </a:r>
            <a:endParaRPr lang="zh-CN" altLang="en-US" sz="36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729944" y="263072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匀称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66729" y="2608480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精美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别致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309673" y="2583200"/>
            <a:ext cx="111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难看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36441" y="3172920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难看的腿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9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05449" y="1397561"/>
            <a:ext cx="92263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这只鹿啊，觉得很美丽的是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______________,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它可喜欢了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zh-CN" altLang="en-US" sz="3600" b="1" dirty="0" smtClean="0">
                <a:solidFill>
                  <a:srgbClr val="FF0000"/>
                </a:solidFill>
              </a:rPr>
              <a:t>认为难看的是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__________________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。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20779" y="3936414"/>
            <a:ext cx="8723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读读课文的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自然段，找一找，你从哪儿看出鹿喜欢自己的角而不喜欢腿？</a:t>
            </a:r>
            <a:endParaRPr lang="zh-CN" altLang="en-US" sz="36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8353168" y="126862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0000FF"/>
                </a:solidFill>
              </a:rPr>
              <a:t>自己的角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761252" y="2345147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0000FF"/>
                </a:solidFill>
              </a:rPr>
              <a:t>自己的腿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73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397212" y="881448"/>
            <a:ext cx="89627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    他不着急离开了，对着池水欣赏自己的美丽：“啊！我的身段多么匀称，我的角多么精美别致，好像两束美丽的珊瑚！”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 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59675" y="2846693"/>
            <a:ext cx="5638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1.</a:t>
            </a:r>
            <a:r>
              <a:rPr lang="zh-CN" altLang="en-US" sz="3600" b="1" dirty="0" smtClean="0"/>
              <a:t>他把自己的角比作什么？</a:t>
            </a:r>
            <a:endParaRPr lang="zh-CN" altLang="en-US" sz="36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2759675" y="3943170"/>
            <a:ext cx="7545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2.</a:t>
            </a:r>
            <a:r>
              <a:rPr lang="zh-CN" altLang="en-US" sz="3600" b="1" dirty="0" smtClean="0"/>
              <a:t>当你发现你的角如此美丽，你的心情怎样？</a:t>
            </a:r>
            <a:r>
              <a:rPr lang="en-US" altLang="zh-CN" sz="3600" b="1" dirty="0" smtClean="0"/>
              <a:t>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761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文本框 4"/>
          <p:cNvSpPr txBox="1"/>
          <p:nvPr/>
        </p:nvSpPr>
        <p:spPr>
          <a:xfrm>
            <a:off x="2306594" y="1128583"/>
            <a:ext cx="92016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     鹿忽然看到了自己的腿，不仅撅起了嘴，皱起了眉头：“唉，这四条腿太细了，怎么配得上这两只美丽的角呢！”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 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18486" y="3303373"/>
            <a:ext cx="5614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1.</a:t>
            </a:r>
            <a:r>
              <a:rPr lang="zh-CN" altLang="en-US" sz="3600" b="1" dirty="0" smtClean="0"/>
              <a:t>你听懂小鹿的意思了吗？</a:t>
            </a:r>
            <a:endParaRPr lang="zh-CN" altLang="en-US" sz="36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2718486" y="4485847"/>
            <a:ext cx="7491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2.</a:t>
            </a:r>
            <a:r>
              <a:rPr lang="zh-CN" altLang="en-US" sz="3600" b="1" dirty="0" smtClean="0"/>
              <a:t>抓提示语，读出鹿对腿的不满意。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640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681</Words>
  <Application>Microsoft Office PowerPoint</Application>
  <PresentationFormat>宽屏</PresentationFormat>
  <Paragraphs>44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FGXX</dc:creator>
  <cp:lastModifiedBy>FGXX</cp:lastModifiedBy>
  <cp:revision>8</cp:revision>
  <dcterms:created xsi:type="dcterms:W3CDTF">2015-12-02T03:01:47Z</dcterms:created>
  <dcterms:modified xsi:type="dcterms:W3CDTF">2015-12-02T07:42:46Z</dcterms:modified>
</cp:coreProperties>
</file>