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6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6" r:id="rId2"/>
  </p:sldMasterIdLst>
  <p:notesMasterIdLst>
    <p:notesMasterId r:id="rId40"/>
  </p:notesMasterIdLst>
  <p:sldIdLst>
    <p:sldId id="256" r:id="rId3"/>
    <p:sldId id="268" r:id="rId4"/>
    <p:sldId id="257" r:id="rId5"/>
    <p:sldId id="263" r:id="rId6"/>
    <p:sldId id="258" r:id="rId7"/>
    <p:sldId id="269" r:id="rId8"/>
    <p:sldId id="264" r:id="rId9"/>
    <p:sldId id="260" r:id="rId10"/>
    <p:sldId id="276" r:id="rId11"/>
    <p:sldId id="261" r:id="rId12"/>
    <p:sldId id="266" r:id="rId13"/>
    <p:sldId id="267" r:id="rId14"/>
    <p:sldId id="270" r:id="rId15"/>
    <p:sldId id="265" r:id="rId16"/>
    <p:sldId id="278" r:id="rId17"/>
    <p:sldId id="277" r:id="rId18"/>
    <p:sldId id="271" r:id="rId19"/>
    <p:sldId id="262" r:id="rId20"/>
    <p:sldId id="259" r:id="rId21"/>
    <p:sldId id="272" r:id="rId22"/>
    <p:sldId id="283" r:id="rId23"/>
    <p:sldId id="282" r:id="rId24"/>
    <p:sldId id="273" r:id="rId25"/>
    <p:sldId id="279" r:id="rId26"/>
    <p:sldId id="280" r:id="rId27"/>
    <p:sldId id="281" r:id="rId28"/>
    <p:sldId id="274" r:id="rId29"/>
    <p:sldId id="285" r:id="rId30"/>
    <p:sldId id="286" r:id="rId31"/>
    <p:sldId id="291" r:id="rId32"/>
    <p:sldId id="292" r:id="rId33"/>
    <p:sldId id="293" r:id="rId34"/>
    <p:sldId id="287" r:id="rId35"/>
    <p:sldId id="288" r:id="rId36"/>
    <p:sldId id="289" r:id="rId37"/>
    <p:sldId id="290" r:id="rId38"/>
    <p:sldId id="294" r:id="rId39"/>
  </p:sldIdLst>
  <p:sldSz cx="9144000" cy="6858000" type="screen4x3"/>
  <p:notesSz cx="6858000" cy="9144000"/>
  <p:embeddedFontLs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Franklin Gothic Book" pitchFamily="34" charset="0"/>
      <p:regular r:id="rId45"/>
      <p:italic r:id="rId46"/>
    </p:embeddedFont>
    <p:embeddedFont>
      <p:font typeface="Arial Narrow" pitchFamily="34" charset="0"/>
      <p:regular r:id="rId47"/>
      <p:bold r:id="rId48"/>
      <p:italic r:id="rId49"/>
      <p:boldItalic r:id="rId50"/>
    </p:embeddedFont>
    <p:embeddedFont>
      <p:font typeface="黑体" pitchFamily="49" charset="-122"/>
      <p:regular r:id="rId51"/>
    </p:embeddedFont>
    <p:embeddedFont>
      <p:font typeface="微软雅黑" pitchFamily="34" charset="-122"/>
      <p:regular r:id="rId52"/>
      <p:bold r:id="rId53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8205"/>
    <a:srgbClr val="FF0066"/>
    <a:srgbClr val="B8AF82"/>
    <a:srgbClr val="82794A"/>
    <a:srgbClr val="332F1D"/>
    <a:srgbClr val="064701"/>
    <a:srgbClr val="044286"/>
    <a:srgbClr val="034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05" autoAdjust="0"/>
  </p:normalViewPr>
  <p:slideViewPr>
    <p:cSldViewPr>
      <p:cViewPr varScale="1">
        <p:scale>
          <a:sx n="66" d="100"/>
          <a:sy n="66" d="100"/>
        </p:scale>
        <p:origin x="-8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9.fntdata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11.fntdata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E477E42-E25B-4321-A725-B59D2757269F}" type="datetimeFigureOut">
              <a:rPr lang="zh-CN" altLang="en-US"/>
              <a:pPr>
                <a:defRPr/>
              </a:pPr>
              <a:t>2014/11/3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B3CCFC5-415D-44C5-B051-4F5BAE3B94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27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6DDD2-B7BE-435B-83A7-C560120A617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637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1411B7-9B15-4562-AA4D-F7E3BF1F3DF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6792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090554-1A4E-43E3-9027-7B8EA2760BC2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771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文件来自于 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http://docer.wps.cn</a:t>
            </a:r>
            <a:endParaRPr lang="zh-CN" altLang="en-US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5524EE-B224-4FD9-89CB-E5DC7AD1743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567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4DC222-132D-4E1F-A90D-E2CDEFD7EDA5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175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文件来自于 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http://docer.wps.cn</a:t>
            </a:r>
            <a:endParaRPr lang="zh-CN" altLang="en-US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4AE473-6EFE-444F-87DB-21F4F3CDB890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007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663C46-954D-4FE7-AF29-8F49D1B27117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43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1415C6-5170-4473-9F9F-86F7EEC052F0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739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8A047E-F08B-49A1-8965-EE76C49B271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16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文件来自于 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http://docer.wps.cn</a:t>
            </a:r>
            <a:endParaRPr lang="zh-CN" altLang="en-US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67C753-A1D9-4E6A-838C-ABED0D3FDC49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74323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F8CFE0-A60A-444C-937F-F94B95260E7D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69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6D7551-7DA1-4324-AF88-A4DCEA74792E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478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8D23D7-F14C-41C2-82FE-5400F3DCB4B2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565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161EAD-92E2-4201-97E3-EBC79CBD342C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437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16038F-0D33-4CBE-BA36-C30CB6995E1A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5323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文件来自于 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http://docer.wps.cn</a:t>
            </a:r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3A15FB-0DE9-46D7-8EE2-D0CCF372D080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05533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04F111-231A-40C3-B0D1-2F7B3543A345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045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829883-351B-4302-838E-C389020F5050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007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3FEB75-23A7-42FB-BF4A-BF97B4FB96FE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366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文件来自于 </a:t>
            </a:r>
            <a:r>
              <a:rPr lang="en-US" altLang="zh-CN" sz="4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http://docer.wps.cn</a:t>
            </a:r>
            <a:endParaRPr lang="zh-CN" altLang="en-US" sz="40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2FFD36-B8E7-4B9C-88E7-9EED0979F51A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7230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F63755-E78C-4290-B25A-8F9F95EC8526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067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3EF3A1-6FA0-4940-AE27-D7E936922F3D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20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437120-A440-43A2-9321-2C6124631B53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9853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DE0EFE-7B2D-4957-9AF2-788D4D14A615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381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48FC6A-B47E-4FD8-8414-EA77636BFE07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1252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8A0ECE-4C15-479B-ABA8-5992015034B4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5971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B74D68-3F76-4211-84E3-EF1B25759B61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0577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B063F3-CB8D-46CE-8DDC-331178E4A5FA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9334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AC9B7D-884D-4AC8-A346-E6774825C93E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9644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7EC868-404A-423A-A687-8E842E189ADC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59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5CE36B-6BC3-48D5-B3DA-FE9553C8C013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14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090A9D-BBE9-4E69-8B63-703D8A514526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32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6D4400-C512-4921-9C7C-502026A451C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439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E6C371-F930-4875-9112-68AE56AF74A6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359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文件来自于 </a:t>
            </a: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http://docer.wps.cn</a:t>
            </a:r>
            <a:endParaRPr lang="zh-CN" altLang="en-US" sz="3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E4447E-6F3F-4CB0-B4BB-BAC723A85196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536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文件来自于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94C162-2D06-4624-98C2-8FDD997ED6A2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310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0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 4"/>
          <p:cNvSpPr/>
          <p:nvPr userDrawn="1"/>
        </p:nvSpPr>
        <p:spPr bwMode="auto">
          <a:xfrm>
            <a:off x="-11113" y="2274888"/>
            <a:ext cx="9166226" cy="4614862"/>
          </a:xfrm>
          <a:custGeom>
            <a:avLst/>
            <a:gdLst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65683"/>
              <a:gd name="connsiteY0" fmla="*/ 0 h 4614531"/>
              <a:gd name="connsiteX1" fmla="*/ 9152148 w 9165683"/>
              <a:gd name="connsiteY1" fmla="*/ 1201480 h 4614531"/>
              <a:gd name="connsiteX2" fmla="*/ 9165265 w 9165683"/>
              <a:gd name="connsiteY2" fmla="*/ 4614531 h 4614531"/>
              <a:gd name="connsiteX3" fmla="*/ 0 w 9165683"/>
              <a:gd name="connsiteY3" fmla="*/ 4614531 h 4614531"/>
              <a:gd name="connsiteX4" fmla="*/ 0 w 9165683"/>
              <a:gd name="connsiteY4" fmla="*/ 0 h 4614531"/>
              <a:gd name="connsiteX0" fmla="*/ 0 w 9165683"/>
              <a:gd name="connsiteY0" fmla="*/ 0 h 4614531"/>
              <a:gd name="connsiteX1" fmla="*/ 9152148 w 9165683"/>
              <a:gd name="connsiteY1" fmla="*/ 1195543 h 4614531"/>
              <a:gd name="connsiteX2" fmla="*/ 9165265 w 9165683"/>
              <a:gd name="connsiteY2" fmla="*/ 4614531 h 4614531"/>
              <a:gd name="connsiteX3" fmla="*/ 0 w 9165683"/>
              <a:gd name="connsiteY3" fmla="*/ 4614531 h 4614531"/>
              <a:gd name="connsiteX4" fmla="*/ 0 w 9165683"/>
              <a:gd name="connsiteY4" fmla="*/ 0 h 4614531"/>
              <a:gd name="connsiteX0" fmla="*/ 0 w 9166084"/>
              <a:gd name="connsiteY0" fmla="*/ 0 h 4614531"/>
              <a:gd name="connsiteX1" fmla="*/ 9163034 w 9166084"/>
              <a:gd name="connsiteY1" fmla="*/ 1206429 h 4614531"/>
              <a:gd name="connsiteX2" fmla="*/ 9165265 w 9166084"/>
              <a:gd name="connsiteY2" fmla="*/ 4614531 h 4614531"/>
              <a:gd name="connsiteX3" fmla="*/ 0 w 9166084"/>
              <a:gd name="connsiteY3" fmla="*/ 4614531 h 4614531"/>
              <a:gd name="connsiteX4" fmla="*/ 0 w 9166084"/>
              <a:gd name="connsiteY4" fmla="*/ 0 h 461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6084" h="4614531">
                <a:moveTo>
                  <a:pt x="0" y="0"/>
                </a:moveTo>
                <a:cubicBezTo>
                  <a:pt x="1655135" y="1112873"/>
                  <a:pt x="4924187" y="1709703"/>
                  <a:pt x="9163034" y="1206429"/>
                </a:cubicBezTo>
                <a:cubicBezTo>
                  <a:pt x="9159490" y="2344113"/>
                  <a:pt x="9168809" y="3476847"/>
                  <a:pt x="9165265" y="4614531"/>
                </a:cubicBezTo>
                <a:lnTo>
                  <a:pt x="0" y="461453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tx1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50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i="1">
              <a:latin typeface="Arial" charset="0"/>
              <a:ea typeface="宋体" pitchFamily="2" charset="-122"/>
            </a:endParaRPr>
          </a:p>
        </p:txBody>
      </p:sp>
      <p:sp>
        <p:nvSpPr>
          <p:cNvPr id="6" name="任意多边形 5"/>
          <p:cNvSpPr/>
          <p:nvPr userDrawn="1"/>
        </p:nvSpPr>
        <p:spPr bwMode="auto">
          <a:xfrm>
            <a:off x="-20638" y="2124075"/>
            <a:ext cx="9201151" cy="1562100"/>
          </a:xfrm>
          <a:custGeom>
            <a:avLst/>
            <a:gdLst>
              <a:gd name="connsiteX0" fmla="*/ 0 w 9201150"/>
              <a:gd name="connsiteY0" fmla="*/ 0 h 1333500"/>
              <a:gd name="connsiteX1" fmla="*/ 9201150 w 9201150"/>
              <a:gd name="connsiteY1" fmla="*/ 1333500 h 1333500"/>
              <a:gd name="connsiteX2" fmla="*/ 9525 w 9201150"/>
              <a:gd name="connsiteY2" fmla="*/ 266700 h 1333500"/>
              <a:gd name="connsiteX3" fmla="*/ 0 w 9201150"/>
              <a:gd name="connsiteY3" fmla="*/ 0 h 1333500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2790"/>
              <a:gd name="connsiteX1" fmla="*/ 9201150 w 9201150"/>
              <a:gd name="connsiteY1" fmla="*/ 1333500 h 1562790"/>
              <a:gd name="connsiteX2" fmla="*/ 9525 w 9201150"/>
              <a:gd name="connsiteY2" fmla="*/ 266700 h 1562790"/>
              <a:gd name="connsiteX3" fmla="*/ 0 w 9201150"/>
              <a:gd name="connsiteY3" fmla="*/ 0 h 156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1150" h="1562790">
                <a:moveTo>
                  <a:pt x="0" y="0"/>
                </a:moveTo>
                <a:cubicBezTo>
                  <a:pt x="476250" y="301625"/>
                  <a:pt x="3181350" y="2089150"/>
                  <a:pt x="9201150" y="1333500"/>
                </a:cubicBezTo>
                <a:cubicBezTo>
                  <a:pt x="3136900" y="2130425"/>
                  <a:pt x="625475" y="622300"/>
                  <a:pt x="9525" y="26670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zh-CN" altLang="en-US" i="1">
              <a:latin typeface="Arial" charset="0"/>
              <a:ea typeface="宋体" pitchFamily="2" charset="-122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 userDrawn="1"/>
        </p:nvSpPr>
        <p:spPr bwMode="auto">
          <a:xfrm>
            <a:off x="5686425" y="5992813"/>
            <a:ext cx="26527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范国雄 </a:t>
            </a:r>
            <a:r>
              <a:rPr lang="en-US" altLang="zh-CN" sz="16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60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广东梅县东山中学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5879555"/>
            <a:ext cx="455473" cy="45547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cxnSp>
        <p:nvCxnSpPr>
          <p:cNvPr id="9" name="直接连接符 8"/>
          <p:cNvCxnSpPr/>
          <p:nvPr userDrawn="1"/>
        </p:nvCxnSpPr>
        <p:spPr>
          <a:xfrm>
            <a:off x="755576" y="5297488"/>
            <a:ext cx="756084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4914" y="4375990"/>
            <a:ext cx="7772400" cy="936104"/>
          </a:xfrm>
        </p:spPr>
        <p:txBody>
          <a:bodyPr>
            <a:noAutofit/>
          </a:bodyPr>
          <a:lstStyle>
            <a:lvl1pPr algn="r">
              <a:defRPr sz="6000" b="1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42054" y="5326360"/>
            <a:ext cx="6400800" cy="622920"/>
          </a:xfrm>
        </p:spPr>
        <p:txBody>
          <a:bodyPr>
            <a:normAutofit/>
          </a:bodyPr>
          <a:lstStyle>
            <a:lvl1pPr marL="0" indent="0" algn="r">
              <a:buNone/>
              <a:defRPr sz="28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27D96-146E-49A5-AB02-7AB9CE720ABB}" type="datetimeFigureOut">
              <a:rPr lang="zh-CN" altLang="en-US"/>
              <a:pPr>
                <a:defRPr/>
              </a:pPr>
              <a:t>2014/11/3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80813-3016-43F4-B7BB-6C1B45A56C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59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47FE2-92A4-4CA3-9304-CE9781342EA3}" type="datetimeFigureOut">
              <a:rPr lang="zh-CN" altLang="en-US"/>
              <a:pPr>
                <a:defRPr/>
              </a:pPr>
              <a:t>2014/11/3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71A33-010D-4C55-8532-DA87C0D263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0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A200C-E0AF-4DB2-88AF-14517F7127A7}" type="datetimeFigureOut">
              <a:rPr lang="zh-CN" altLang="en-US"/>
              <a:pPr>
                <a:defRPr/>
              </a:pPr>
              <a:t>2014/11/3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ED8C7-259B-4906-A11E-D3F625CB65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91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54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 bwMode="auto">
          <a:xfrm flipH="1" flipV="1">
            <a:off x="-9526" y="-3893"/>
            <a:ext cx="9150802" cy="2675961"/>
          </a:xfrm>
          <a:custGeom>
            <a:avLst/>
            <a:gdLst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32657 w 9175898"/>
              <a:gd name="connsiteY3" fmla="*/ 2361188 h 4614531"/>
              <a:gd name="connsiteX4" fmla="*/ 0 w 9175898"/>
              <a:gd name="connsiteY4" fmla="*/ 0 h 4614531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32657 w 9187495"/>
              <a:gd name="connsiteY3" fmla="*/ 23611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0563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306760 h 2382959"/>
              <a:gd name="connsiteX4" fmla="*/ 0 w 9187495"/>
              <a:gd name="connsiteY4" fmla="*/ 0 h 2382959"/>
              <a:gd name="connsiteX0" fmla="*/ 10886 w 9165724"/>
              <a:gd name="connsiteY0" fmla="*/ 0 h 2382959"/>
              <a:gd name="connsiteX1" fmla="*/ 9154127 w 9165724"/>
              <a:gd name="connsiteY1" fmla="*/ 1201480 h 2382959"/>
              <a:gd name="connsiteX2" fmla="*/ 9165265 w 9165724"/>
              <a:gd name="connsiteY2" fmla="*/ 2382959 h 2382959"/>
              <a:gd name="connsiteX3" fmla="*/ 0 w 9165724"/>
              <a:gd name="connsiteY3" fmla="*/ 2306760 h 2382959"/>
              <a:gd name="connsiteX4" fmla="*/ 10886 w 9165724"/>
              <a:gd name="connsiteY4" fmla="*/ 0 h 2382959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27231 h 2403430"/>
              <a:gd name="connsiteX4" fmla="*/ 4062 w 9165724"/>
              <a:gd name="connsiteY4" fmla="*/ 0 h 2403430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34055 h 2403430"/>
              <a:gd name="connsiteX4" fmla="*/ 4062 w 9165724"/>
              <a:gd name="connsiteY4" fmla="*/ 0 h 2403430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37969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51617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9131"/>
              <a:gd name="connsiteY0" fmla="*/ 0 h 2348839"/>
              <a:gd name="connsiteX1" fmla="*/ 9154127 w 9159131"/>
              <a:gd name="connsiteY1" fmla="*/ 1221951 h 2348839"/>
              <a:gd name="connsiteX2" fmla="*/ 9158440 w 9159131"/>
              <a:gd name="connsiteY2" fmla="*/ 2348839 h 2348839"/>
              <a:gd name="connsiteX3" fmla="*/ 0 w 9159131"/>
              <a:gd name="connsiteY3" fmla="*/ 2334055 h 2348839"/>
              <a:gd name="connsiteX4" fmla="*/ 4062 w 9159131"/>
              <a:gd name="connsiteY4" fmla="*/ 0 h 2348839"/>
              <a:gd name="connsiteX0" fmla="*/ 737 w 9155806"/>
              <a:gd name="connsiteY0" fmla="*/ 0 h 2675961"/>
              <a:gd name="connsiteX1" fmla="*/ 9150802 w 9155806"/>
              <a:gd name="connsiteY1" fmla="*/ 1221951 h 2675961"/>
              <a:gd name="connsiteX2" fmla="*/ 9155115 w 9155806"/>
              <a:gd name="connsiteY2" fmla="*/ 2348839 h 2675961"/>
              <a:gd name="connsiteX3" fmla="*/ 4627 w 9155806"/>
              <a:gd name="connsiteY3" fmla="*/ 2675961 h 2675961"/>
              <a:gd name="connsiteX4" fmla="*/ 737 w 9155806"/>
              <a:gd name="connsiteY4" fmla="*/ 0 h 2675961"/>
              <a:gd name="connsiteX0" fmla="*/ 737 w 9150802"/>
              <a:gd name="connsiteY0" fmla="*/ 0 h 2675961"/>
              <a:gd name="connsiteX1" fmla="*/ 9150802 w 9150802"/>
              <a:gd name="connsiteY1" fmla="*/ 1221951 h 2675961"/>
              <a:gd name="connsiteX2" fmla="*/ 9147163 w 9150802"/>
              <a:gd name="connsiteY2" fmla="*/ 2666891 h 2675961"/>
              <a:gd name="connsiteX3" fmla="*/ 4627 w 9150802"/>
              <a:gd name="connsiteY3" fmla="*/ 2675961 h 2675961"/>
              <a:gd name="connsiteX4" fmla="*/ 737 w 9150802"/>
              <a:gd name="connsiteY4" fmla="*/ 0 h 267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802" h="2675961">
                <a:moveTo>
                  <a:pt x="737" y="0"/>
                </a:moveTo>
                <a:cubicBezTo>
                  <a:pt x="1655872" y="1112873"/>
                  <a:pt x="4911955" y="1725225"/>
                  <a:pt x="9150802" y="1221951"/>
                </a:cubicBezTo>
                <a:cubicBezTo>
                  <a:pt x="9147258" y="2359635"/>
                  <a:pt x="9150707" y="1529207"/>
                  <a:pt x="9147163" y="2666891"/>
                </a:cubicBezTo>
                <a:lnTo>
                  <a:pt x="4627" y="2675961"/>
                </a:lnTo>
                <a:cubicBezTo>
                  <a:pt x="8256" y="1907041"/>
                  <a:pt x="-2892" y="768920"/>
                  <a:pt x="737" y="0"/>
                </a:cubicBezTo>
                <a:close/>
              </a:path>
            </a:pathLst>
          </a:custGeom>
          <a:blipFill dpi="0" rotWithShape="0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4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i="1">
              <a:latin typeface="Arial" charset="0"/>
              <a:ea typeface="宋体" pitchFamily="2" charset="-122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 flipH="1" flipV="1">
            <a:off x="-9525" y="-11113"/>
            <a:ext cx="9170988" cy="2676526"/>
          </a:xfrm>
          <a:custGeom>
            <a:avLst/>
            <a:gdLst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0 w 9175898"/>
              <a:gd name="connsiteY3" fmla="*/ 4614531 h 4614531"/>
              <a:gd name="connsiteX4" fmla="*/ 0 w 9175898"/>
              <a:gd name="connsiteY4" fmla="*/ 0 h 4614531"/>
              <a:gd name="connsiteX0" fmla="*/ 0 w 9175898"/>
              <a:gd name="connsiteY0" fmla="*/ 0 h 4614531"/>
              <a:gd name="connsiteX1" fmla="*/ 9175898 w 9175898"/>
              <a:gd name="connsiteY1" fmla="*/ 1201480 h 4614531"/>
              <a:gd name="connsiteX2" fmla="*/ 9165265 w 9175898"/>
              <a:gd name="connsiteY2" fmla="*/ 4614531 h 4614531"/>
              <a:gd name="connsiteX3" fmla="*/ 32657 w 9175898"/>
              <a:gd name="connsiteY3" fmla="*/ 2361188 h 4614531"/>
              <a:gd name="connsiteX4" fmla="*/ 0 w 9175898"/>
              <a:gd name="connsiteY4" fmla="*/ 0 h 4614531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32657 w 9187495"/>
              <a:gd name="connsiteY3" fmla="*/ 23611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056388 h 2382959"/>
              <a:gd name="connsiteX4" fmla="*/ 0 w 9187495"/>
              <a:gd name="connsiteY4" fmla="*/ 0 h 2382959"/>
              <a:gd name="connsiteX0" fmla="*/ 0 w 9187495"/>
              <a:gd name="connsiteY0" fmla="*/ 0 h 2382959"/>
              <a:gd name="connsiteX1" fmla="*/ 9175898 w 9187495"/>
              <a:gd name="connsiteY1" fmla="*/ 1201480 h 2382959"/>
              <a:gd name="connsiteX2" fmla="*/ 9187036 w 9187495"/>
              <a:gd name="connsiteY2" fmla="*/ 2382959 h 2382959"/>
              <a:gd name="connsiteX3" fmla="*/ 21771 w 9187495"/>
              <a:gd name="connsiteY3" fmla="*/ 2306760 h 2382959"/>
              <a:gd name="connsiteX4" fmla="*/ 0 w 9187495"/>
              <a:gd name="connsiteY4" fmla="*/ 0 h 2382959"/>
              <a:gd name="connsiteX0" fmla="*/ 10886 w 9165724"/>
              <a:gd name="connsiteY0" fmla="*/ 0 h 2382959"/>
              <a:gd name="connsiteX1" fmla="*/ 9154127 w 9165724"/>
              <a:gd name="connsiteY1" fmla="*/ 1201480 h 2382959"/>
              <a:gd name="connsiteX2" fmla="*/ 9165265 w 9165724"/>
              <a:gd name="connsiteY2" fmla="*/ 2382959 h 2382959"/>
              <a:gd name="connsiteX3" fmla="*/ 0 w 9165724"/>
              <a:gd name="connsiteY3" fmla="*/ 2306760 h 2382959"/>
              <a:gd name="connsiteX4" fmla="*/ 10886 w 9165724"/>
              <a:gd name="connsiteY4" fmla="*/ 0 h 2382959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27231 h 2403430"/>
              <a:gd name="connsiteX4" fmla="*/ 4062 w 9165724"/>
              <a:gd name="connsiteY4" fmla="*/ 0 h 2403430"/>
              <a:gd name="connsiteX0" fmla="*/ 4062 w 9165724"/>
              <a:gd name="connsiteY0" fmla="*/ 0 h 2403430"/>
              <a:gd name="connsiteX1" fmla="*/ 9154127 w 9165724"/>
              <a:gd name="connsiteY1" fmla="*/ 1221951 h 2403430"/>
              <a:gd name="connsiteX2" fmla="*/ 9165265 w 9165724"/>
              <a:gd name="connsiteY2" fmla="*/ 2403430 h 2403430"/>
              <a:gd name="connsiteX3" fmla="*/ 0 w 9165724"/>
              <a:gd name="connsiteY3" fmla="*/ 2334055 h 2403430"/>
              <a:gd name="connsiteX4" fmla="*/ 4062 w 9165724"/>
              <a:gd name="connsiteY4" fmla="*/ 0 h 2403430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37969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4127"/>
              <a:gd name="connsiteY0" fmla="*/ 0 h 2389782"/>
              <a:gd name="connsiteX1" fmla="*/ 9154127 w 9154127"/>
              <a:gd name="connsiteY1" fmla="*/ 1221951 h 2389782"/>
              <a:gd name="connsiteX2" fmla="*/ 9151617 w 9154127"/>
              <a:gd name="connsiteY2" fmla="*/ 2389782 h 2389782"/>
              <a:gd name="connsiteX3" fmla="*/ 0 w 9154127"/>
              <a:gd name="connsiteY3" fmla="*/ 2334055 h 2389782"/>
              <a:gd name="connsiteX4" fmla="*/ 4062 w 9154127"/>
              <a:gd name="connsiteY4" fmla="*/ 0 h 2389782"/>
              <a:gd name="connsiteX0" fmla="*/ 4062 w 9159131"/>
              <a:gd name="connsiteY0" fmla="*/ 0 h 2348839"/>
              <a:gd name="connsiteX1" fmla="*/ 9154127 w 9159131"/>
              <a:gd name="connsiteY1" fmla="*/ 1221951 h 2348839"/>
              <a:gd name="connsiteX2" fmla="*/ 9158440 w 9159131"/>
              <a:gd name="connsiteY2" fmla="*/ 2348839 h 2348839"/>
              <a:gd name="connsiteX3" fmla="*/ 0 w 9159131"/>
              <a:gd name="connsiteY3" fmla="*/ 2334055 h 2348839"/>
              <a:gd name="connsiteX4" fmla="*/ 4062 w 9159131"/>
              <a:gd name="connsiteY4" fmla="*/ 0 h 2348839"/>
              <a:gd name="connsiteX0" fmla="*/ 737 w 9155806"/>
              <a:gd name="connsiteY0" fmla="*/ 0 h 2675961"/>
              <a:gd name="connsiteX1" fmla="*/ 9150802 w 9155806"/>
              <a:gd name="connsiteY1" fmla="*/ 1221951 h 2675961"/>
              <a:gd name="connsiteX2" fmla="*/ 9155115 w 9155806"/>
              <a:gd name="connsiteY2" fmla="*/ 2348839 h 2675961"/>
              <a:gd name="connsiteX3" fmla="*/ 4627 w 9155806"/>
              <a:gd name="connsiteY3" fmla="*/ 2675961 h 2675961"/>
              <a:gd name="connsiteX4" fmla="*/ 737 w 9155806"/>
              <a:gd name="connsiteY4" fmla="*/ 0 h 2675961"/>
              <a:gd name="connsiteX0" fmla="*/ 737 w 9150802"/>
              <a:gd name="connsiteY0" fmla="*/ 0 h 2675961"/>
              <a:gd name="connsiteX1" fmla="*/ 9150802 w 9150802"/>
              <a:gd name="connsiteY1" fmla="*/ 1221951 h 2675961"/>
              <a:gd name="connsiteX2" fmla="*/ 9147163 w 9150802"/>
              <a:gd name="connsiteY2" fmla="*/ 2666891 h 2675961"/>
              <a:gd name="connsiteX3" fmla="*/ 4627 w 9150802"/>
              <a:gd name="connsiteY3" fmla="*/ 2675961 h 2675961"/>
              <a:gd name="connsiteX4" fmla="*/ 737 w 9150802"/>
              <a:gd name="connsiteY4" fmla="*/ 0 h 267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0802" h="2675961">
                <a:moveTo>
                  <a:pt x="737" y="0"/>
                </a:moveTo>
                <a:cubicBezTo>
                  <a:pt x="1655872" y="1112873"/>
                  <a:pt x="4911955" y="1725225"/>
                  <a:pt x="9150802" y="1221951"/>
                </a:cubicBezTo>
                <a:cubicBezTo>
                  <a:pt x="9147258" y="2359635"/>
                  <a:pt x="9150707" y="1529207"/>
                  <a:pt x="9147163" y="2666891"/>
                </a:cubicBezTo>
                <a:lnTo>
                  <a:pt x="4627" y="2675961"/>
                </a:lnTo>
                <a:cubicBezTo>
                  <a:pt x="8256" y="1907041"/>
                  <a:pt x="-2892" y="768920"/>
                  <a:pt x="737" y="0"/>
                </a:cubicBezTo>
                <a:close/>
              </a:path>
            </a:pathLst>
          </a:custGeom>
          <a:gradFill flip="none" rotWithShape="1">
            <a:gsLst>
              <a:gs pos="9000">
                <a:schemeClr val="tx1"/>
              </a:gs>
              <a:gs pos="68000">
                <a:srgbClr val="272727">
                  <a:alpha val="0"/>
                </a:srgbClr>
              </a:gs>
              <a:gs pos="43000">
                <a:schemeClr val="tx1">
                  <a:alpha val="70000"/>
                </a:schemeClr>
              </a:gs>
              <a:gs pos="84000">
                <a:srgbClr val="2F2F2F">
                  <a:alpha val="0"/>
                </a:srgbClr>
              </a:gs>
              <a:gs pos="100000">
                <a:schemeClr val="tx1"/>
              </a:gs>
            </a:gsLst>
            <a:lin ang="144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i="1">
              <a:latin typeface="Arial" charset="0"/>
              <a:ea typeface="宋体" pitchFamily="2" charset="-122"/>
            </a:endParaRPr>
          </a:p>
        </p:txBody>
      </p:sp>
      <p:sp>
        <p:nvSpPr>
          <p:cNvPr id="7" name="任意多边形 6"/>
          <p:cNvSpPr/>
          <p:nvPr userDrawn="1"/>
        </p:nvSpPr>
        <p:spPr bwMode="auto">
          <a:xfrm flipH="1" flipV="1">
            <a:off x="-9525" y="1239838"/>
            <a:ext cx="9153525" cy="1562100"/>
          </a:xfrm>
          <a:custGeom>
            <a:avLst/>
            <a:gdLst>
              <a:gd name="connsiteX0" fmla="*/ 0 w 9201150"/>
              <a:gd name="connsiteY0" fmla="*/ 0 h 1333500"/>
              <a:gd name="connsiteX1" fmla="*/ 9201150 w 9201150"/>
              <a:gd name="connsiteY1" fmla="*/ 1333500 h 1333500"/>
              <a:gd name="connsiteX2" fmla="*/ 9525 w 9201150"/>
              <a:gd name="connsiteY2" fmla="*/ 266700 h 1333500"/>
              <a:gd name="connsiteX3" fmla="*/ 0 w 9201150"/>
              <a:gd name="connsiteY3" fmla="*/ 0 h 1333500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6489"/>
              <a:gd name="connsiteX1" fmla="*/ 9201150 w 9201150"/>
              <a:gd name="connsiteY1" fmla="*/ 1333500 h 1566489"/>
              <a:gd name="connsiteX2" fmla="*/ 9525 w 9201150"/>
              <a:gd name="connsiteY2" fmla="*/ 266700 h 1566489"/>
              <a:gd name="connsiteX3" fmla="*/ 0 w 9201150"/>
              <a:gd name="connsiteY3" fmla="*/ 0 h 1566489"/>
              <a:gd name="connsiteX0" fmla="*/ 0 w 9201150"/>
              <a:gd name="connsiteY0" fmla="*/ 0 h 1562790"/>
              <a:gd name="connsiteX1" fmla="*/ 9201150 w 9201150"/>
              <a:gd name="connsiteY1" fmla="*/ 1333500 h 1562790"/>
              <a:gd name="connsiteX2" fmla="*/ 9525 w 9201150"/>
              <a:gd name="connsiteY2" fmla="*/ 266700 h 1562790"/>
              <a:gd name="connsiteX3" fmla="*/ 0 w 9201150"/>
              <a:gd name="connsiteY3" fmla="*/ 0 h 156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1150" h="1562790">
                <a:moveTo>
                  <a:pt x="0" y="0"/>
                </a:moveTo>
                <a:cubicBezTo>
                  <a:pt x="476250" y="301625"/>
                  <a:pt x="3181350" y="2089150"/>
                  <a:pt x="9201150" y="1333500"/>
                </a:cubicBezTo>
                <a:cubicBezTo>
                  <a:pt x="3136900" y="2130425"/>
                  <a:pt x="625475" y="622300"/>
                  <a:pt x="9525" y="26670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zh-CN" altLang="en-US" i="1">
              <a:latin typeface="Arial" charset="0"/>
              <a:ea typeface="宋体" pitchFamily="2" charset="-122"/>
            </a:endParaRPr>
          </a:p>
        </p:txBody>
      </p:sp>
      <p:sp>
        <p:nvSpPr>
          <p:cNvPr id="1031" name="标题占位符 1"/>
          <p:cNvSpPr>
            <a:spLocks noGrp="1"/>
          </p:cNvSpPr>
          <p:nvPr userDrawn="1">
            <p:ph type="title"/>
          </p:nvPr>
        </p:nvSpPr>
        <p:spPr bwMode="auto">
          <a:xfrm>
            <a:off x="457200" y="260350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2" name="文本占位符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FFA9A5D-08AB-403B-A403-D49E4103478E}" type="datetimeFigureOut">
              <a:rPr lang="zh-CN" altLang="en-US"/>
              <a:pPr>
                <a:defRPr/>
              </a:pPr>
              <a:t>2014/11/3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0B2379-26D0-4631-B503-4B40A8C3A2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j-ea"/>
          <a:ea typeface="+mj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j-ea"/>
          <a:ea typeface="+mj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ea"/>
          <a:ea typeface="+mj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j-ea"/>
          <a:ea typeface="+mj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j-ea"/>
          <a:ea typeface="+mj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4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6024" y="4221088"/>
            <a:ext cx="7772400" cy="1018998"/>
          </a:xfrm>
          <a:extLst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7200" dirty="0" smtClean="0"/>
              <a:t>山 地 的 形 成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84375" y="5399088"/>
            <a:ext cx="6400800" cy="622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400" dirty="0" smtClean="0"/>
              <a:t>第四章  地表形态的塑造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321425" y="6237288"/>
            <a:ext cx="1995488" cy="5699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QQ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1476360113</a:t>
            </a: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新浪微博：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@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爱弄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的老范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22531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D4E5F5"/>
              </a:clrFrom>
              <a:clrTo>
                <a:srgbClr val="D4E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027238"/>
            <a:ext cx="7272338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550" y="5030788"/>
            <a:ext cx="63785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判断甲、乙两地何处是背斜，何处是向斜？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解释甲地成为山岭、乙地成为谷地的原因。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 rot="3562318">
            <a:off x="2855119" y="2658269"/>
            <a:ext cx="933450" cy="1347788"/>
            <a:chOff x="2378314" y="2318056"/>
            <a:chExt cx="933546" cy="1347560"/>
          </a:xfrm>
        </p:grpSpPr>
        <p:grpSp>
          <p:nvGrpSpPr>
            <p:cNvPr id="10" name="组合 9"/>
            <p:cNvGrpSpPr/>
            <p:nvPr/>
          </p:nvGrpSpPr>
          <p:grpSpPr>
            <a:xfrm rot="20269542">
              <a:off x="2378314" y="2318056"/>
              <a:ext cx="933546" cy="1347560"/>
              <a:chOff x="2234298" y="2534080"/>
              <a:chExt cx="933546" cy="1347560"/>
            </a:xfrm>
            <a:gradFill flip="none" rotWithShape="1">
              <a:gsLst>
                <a:gs pos="33000">
                  <a:srgbClr val="0070C0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6" name="椭圆 5"/>
              <p:cNvSpPr/>
              <p:nvPr/>
            </p:nvSpPr>
            <p:spPr>
              <a:xfrm>
                <a:off x="2234298" y="2534080"/>
                <a:ext cx="933546" cy="933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flipV="1">
                <a:off x="2593059" y="3305576"/>
                <a:ext cx="216024" cy="57606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 rot="18037682">
              <a:off x="2370058" y="2570563"/>
              <a:ext cx="799965" cy="4604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背斜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 rot="-1146730">
            <a:off x="4157663" y="1892300"/>
            <a:ext cx="939800" cy="1347788"/>
            <a:chOff x="2371918" y="2318056"/>
            <a:chExt cx="939942" cy="1347560"/>
          </a:xfrm>
        </p:grpSpPr>
        <p:grpSp>
          <p:nvGrpSpPr>
            <p:cNvPr id="15" name="组合 14"/>
            <p:cNvGrpSpPr/>
            <p:nvPr/>
          </p:nvGrpSpPr>
          <p:grpSpPr>
            <a:xfrm rot="20269542">
              <a:off x="2378314" y="2318056"/>
              <a:ext cx="933546" cy="1347560"/>
              <a:chOff x="2234298" y="2534080"/>
              <a:chExt cx="933546" cy="1347560"/>
            </a:xfrm>
            <a:gradFill flip="none" rotWithShape="1">
              <a:gsLst>
                <a:gs pos="33000">
                  <a:srgbClr val="0070C0"/>
                </a:gs>
                <a:gs pos="100000">
                  <a:srgbClr val="00B0F0"/>
                </a:gs>
              </a:gsLst>
              <a:lin ang="13500000" scaled="1"/>
              <a:tileRect/>
            </a:gradFill>
          </p:grpSpPr>
          <p:sp>
            <p:nvSpPr>
              <p:cNvPr id="17" name="椭圆 16"/>
              <p:cNvSpPr/>
              <p:nvPr/>
            </p:nvSpPr>
            <p:spPr>
              <a:xfrm>
                <a:off x="2234298" y="2534080"/>
                <a:ext cx="933546" cy="933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+mj-ea"/>
                  <a:ea typeface="+mj-ea"/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2593059" y="3305576"/>
                <a:ext cx="216024" cy="57606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146730">
              <a:off x="2371726" y="2570324"/>
              <a:ext cx="800221" cy="4618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向斜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任意多边形 196"/>
          <p:cNvSpPr/>
          <p:nvPr/>
        </p:nvSpPr>
        <p:spPr>
          <a:xfrm>
            <a:off x="1042988" y="5360988"/>
            <a:ext cx="6980237" cy="1374775"/>
          </a:xfrm>
          <a:custGeom>
            <a:avLst/>
            <a:gdLst>
              <a:gd name="connsiteX0" fmla="*/ 0 w 6979534"/>
              <a:gd name="connsiteY0" fmla="*/ 1273215 h 1689904"/>
              <a:gd name="connsiteX1" fmla="*/ 1666754 w 6979534"/>
              <a:gd name="connsiteY1" fmla="*/ 439838 h 1689904"/>
              <a:gd name="connsiteX2" fmla="*/ 4097438 w 6979534"/>
              <a:gd name="connsiteY2" fmla="*/ 1689904 h 1689904"/>
              <a:gd name="connsiteX3" fmla="*/ 6979534 w 6979534"/>
              <a:gd name="connsiteY3" fmla="*/ 729205 h 1689904"/>
              <a:gd name="connsiteX4" fmla="*/ 6967959 w 6979534"/>
              <a:gd name="connsiteY4" fmla="*/ 11575 h 1689904"/>
              <a:gd name="connsiteX5" fmla="*/ 4178461 w 6979534"/>
              <a:gd name="connsiteY5" fmla="*/ 972273 h 1689904"/>
              <a:gd name="connsiteX6" fmla="*/ 1701478 w 6979534"/>
              <a:gd name="connsiteY6" fmla="*/ 0 h 1689904"/>
              <a:gd name="connsiteX7" fmla="*/ 11575 w 6979534"/>
              <a:gd name="connsiteY7" fmla="*/ 833377 h 1689904"/>
              <a:gd name="connsiteX8" fmla="*/ 0 w 6979534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78461 w 6991108"/>
              <a:gd name="connsiteY5" fmla="*/ 972273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32162 w 6991108"/>
              <a:gd name="connsiteY5" fmla="*/ 1030147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574157"/>
              <a:gd name="connsiteX1" fmla="*/ 1666754 w 6991108"/>
              <a:gd name="connsiteY1" fmla="*/ 439838 h 1574157"/>
              <a:gd name="connsiteX2" fmla="*/ 4143737 w 6991108"/>
              <a:gd name="connsiteY2" fmla="*/ 1574157 h 1574157"/>
              <a:gd name="connsiteX3" fmla="*/ 6991108 w 6991108"/>
              <a:gd name="connsiteY3" fmla="*/ 532435 h 1574157"/>
              <a:gd name="connsiteX4" fmla="*/ 6967959 w 6991108"/>
              <a:gd name="connsiteY4" fmla="*/ 11575 h 1574157"/>
              <a:gd name="connsiteX5" fmla="*/ 4132162 w 6991108"/>
              <a:gd name="connsiteY5" fmla="*/ 1030147 h 1574157"/>
              <a:gd name="connsiteX6" fmla="*/ 1701478 w 6991108"/>
              <a:gd name="connsiteY6" fmla="*/ 0 h 1574157"/>
              <a:gd name="connsiteX7" fmla="*/ 11575 w 6991108"/>
              <a:gd name="connsiteY7" fmla="*/ 833377 h 1574157"/>
              <a:gd name="connsiteX8" fmla="*/ 0 w 6991108"/>
              <a:gd name="connsiteY8" fmla="*/ 1273215 h 157415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759351 w 6991108"/>
              <a:gd name="connsiteY1" fmla="*/ 46417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577516"/>
              <a:gd name="connsiteX1" fmla="*/ 1759351 w 6991108"/>
              <a:gd name="connsiteY1" fmla="*/ 464178 h 1577516"/>
              <a:gd name="connsiteX2" fmla="*/ 4143737 w 6991108"/>
              <a:gd name="connsiteY2" fmla="*/ 1575347 h 1577516"/>
              <a:gd name="connsiteX3" fmla="*/ 6991108 w 6991108"/>
              <a:gd name="connsiteY3" fmla="*/ 533625 h 1577516"/>
              <a:gd name="connsiteX4" fmla="*/ 6967959 w 6991108"/>
              <a:gd name="connsiteY4" fmla="*/ 12765 h 1577516"/>
              <a:gd name="connsiteX5" fmla="*/ 4132162 w 6991108"/>
              <a:gd name="connsiteY5" fmla="*/ 1031337 h 1577516"/>
              <a:gd name="connsiteX6" fmla="*/ 1701478 w 6991108"/>
              <a:gd name="connsiteY6" fmla="*/ 1190 h 1577516"/>
              <a:gd name="connsiteX7" fmla="*/ 11575 w 6991108"/>
              <a:gd name="connsiteY7" fmla="*/ 834567 h 1577516"/>
              <a:gd name="connsiteX8" fmla="*/ 0 w 6991108"/>
              <a:gd name="connsiteY8" fmla="*/ 1274405 h 1577516"/>
              <a:gd name="connsiteX0" fmla="*/ 0 w 6991108"/>
              <a:gd name="connsiteY0" fmla="*/ 1274405 h 1575544"/>
              <a:gd name="connsiteX1" fmla="*/ 1759351 w 6991108"/>
              <a:gd name="connsiteY1" fmla="*/ 464178 h 1575544"/>
              <a:gd name="connsiteX2" fmla="*/ 4143737 w 6991108"/>
              <a:gd name="connsiteY2" fmla="*/ 1575347 h 1575544"/>
              <a:gd name="connsiteX3" fmla="*/ 6991108 w 6991108"/>
              <a:gd name="connsiteY3" fmla="*/ 533625 h 1575544"/>
              <a:gd name="connsiteX4" fmla="*/ 6967959 w 6991108"/>
              <a:gd name="connsiteY4" fmla="*/ 12765 h 1575544"/>
              <a:gd name="connsiteX5" fmla="*/ 4132162 w 6991108"/>
              <a:gd name="connsiteY5" fmla="*/ 1031337 h 1575544"/>
              <a:gd name="connsiteX6" fmla="*/ 1701478 w 6991108"/>
              <a:gd name="connsiteY6" fmla="*/ 1190 h 1575544"/>
              <a:gd name="connsiteX7" fmla="*/ 11575 w 6991108"/>
              <a:gd name="connsiteY7" fmla="*/ 834567 h 1575544"/>
              <a:gd name="connsiteX8" fmla="*/ 0 w 6991108"/>
              <a:gd name="connsiteY8" fmla="*/ 1274405 h 1575544"/>
              <a:gd name="connsiteX0" fmla="*/ 0 w 6991108"/>
              <a:gd name="connsiteY0" fmla="*/ 1274405 h 1598685"/>
              <a:gd name="connsiteX1" fmla="*/ 1759351 w 6991108"/>
              <a:gd name="connsiteY1" fmla="*/ 464178 h 1598685"/>
              <a:gd name="connsiteX2" fmla="*/ 3923818 w 6991108"/>
              <a:gd name="connsiteY2" fmla="*/ 1598496 h 1598685"/>
              <a:gd name="connsiteX3" fmla="*/ 6991108 w 6991108"/>
              <a:gd name="connsiteY3" fmla="*/ 533625 h 1598685"/>
              <a:gd name="connsiteX4" fmla="*/ 6967959 w 6991108"/>
              <a:gd name="connsiteY4" fmla="*/ 12765 h 1598685"/>
              <a:gd name="connsiteX5" fmla="*/ 4132162 w 6991108"/>
              <a:gd name="connsiteY5" fmla="*/ 1031337 h 1598685"/>
              <a:gd name="connsiteX6" fmla="*/ 1701478 w 6991108"/>
              <a:gd name="connsiteY6" fmla="*/ 1190 h 1598685"/>
              <a:gd name="connsiteX7" fmla="*/ 11575 w 6991108"/>
              <a:gd name="connsiteY7" fmla="*/ 834567 h 1598685"/>
              <a:gd name="connsiteX8" fmla="*/ 0 w 6991108"/>
              <a:gd name="connsiteY8" fmla="*/ 1274405 h 159868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543 h 1598823"/>
              <a:gd name="connsiteX1" fmla="*/ 1759351 w 6991108"/>
              <a:gd name="connsiteY1" fmla="*/ 464316 h 1598823"/>
              <a:gd name="connsiteX2" fmla="*/ 3923818 w 6991108"/>
              <a:gd name="connsiteY2" fmla="*/ 1598634 h 1598823"/>
              <a:gd name="connsiteX3" fmla="*/ 6991108 w 6991108"/>
              <a:gd name="connsiteY3" fmla="*/ 533763 h 1598823"/>
              <a:gd name="connsiteX4" fmla="*/ 6967959 w 6991108"/>
              <a:gd name="connsiteY4" fmla="*/ 12903 h 1598823"/>
              <a:gd name="connsiteX5" fmla="*/ 3946967 w 6991108"/>
              <a:gd name="connsiteY5" fmla="*/ 1043050 h 1598823"/>
              <a:gd name="connsiteX6" fmla="*/ 1701478 w 6991108"/>
              <a:gd name="connsiteY6" fmla="*/ 1328 h 1598823"/>
              <a:gd name="connsiteX7" fmla="*/ 11575 w 6991108"/>
              <a:gd name="connsiteY7" fmla="*/ 834705 h 1598823"/>
              <a:gd name="connsiteX8" fmla="*/ 0 w 6991108"/>
              <a:gd name="connsiteY8" fmla="*/ 1274543 h 1598823"/>
              <a:gd name="connsiteX0" fmla="*/ 0 w 6991108"/>
              <a:gd name="connsiteY0" fmla="*/ 1274543 h 1483128"/>
              <a:gd name="connsiteX1" fmla="*/ 1759351 w 6991108"/>
              <a:gd name="connsiteY1" fmla="*/ 464316 h 1483128"/>
              <a:gd name="connsiteX2" fmla="*/ 3889094 w 6991108"/>
              <a:gd name="connsiteY2" fmla="*/ 1482887 h 1483128"/>
              <a:gd name="connsiteX3" fmla="*/ 6991108 w 6991108"/>
              <a:gd name="connsiteY3" fmla="*/ 533763 h 1483128"/>
              <a:gd name="connsiteX4" fmla="*/ 6967959 w 6991108"/>
              <a:gd name="connsiteY4" fmla="*/ 12903 h 1483128"/>
              <a:gd name="connsiteX5" fmla="*/ 3946967 w 6991108"/>
              <a:gd name="connsiteY5" fmla="*/ 1043050 h 1483128"/>
              <a:gd name="connsiteX6" fmla="*/ 1701478 w 6991108"/>
              <a:gd name="connsiteY6" fmla="*/ 1328 h 1483128"/>
              <a:gd name="connsiteX7" fmla="*/ 11575 w 6991108"/>
              <a:gd name="connsiteY7" fmla="*/ 834705 h 1483128"/>
              <a:gd name="connsiteX8" fmla="*/ 0 w 6991108"/>
              <a:gd name="connsiteY8" fmla="*/ 1274543 h 1483128"/>
              <a:gd name="connsiteX0" fmla="*/ 0 w 6991108"/>
              <a:gd name="connsiteY0" fmla="*/ 1274543 h 1484858"/>
              <a:gd name="connsiteX1" fmla="*/ 1759351 w 6991108"/>
              <a:gd name="connsiteY1" fmla="*/ 464316 h 1484858"/>
              <a:gd name="connsiteX2" fmla="*/ 3889094 w 6991108"/>
              <a:gd name="connsiteY2" fmla="*/ 1482887 h 1484858"/>
              <a:gd name="connsiteX3" fmla="*/ 6991108 w 6991108"/>
              <a:gd name="connsiteY3" fmla="*/ 533763 h 1484858"/>
              <a:gd name="connsiteX4" fmla="*/ 6967959 w 6991108"/>
              <a:gd name="connsiteY4" fmla="*/ 12903 h 1484858"/>
              <a:gd name="connsiteX5" fmla="*/ 3946967 w 6991108"/>
              <a:gd name="connsiteY5" fmla="*/ 1043050 h 1484858"/>
              <a:gd name="connsiteX6" fmla="*/ 1701478 w 6991108"/>
              <a:gd name="connsiteY6" fmla="*/ 1328 h 1484858"/>
              <a:gd name="connsiteX7" fmla="*/ 11575 w 6991108"/>
              <a:gd name="connsiteY7" fmla="*/ 834705 h 1484858"/>
              <a:gd name="connsiteX8" fmla="*/ 0 w 6991108"/>
              <a:gd name="connsiteY8" fmla="*/ 1274543 h 1484858"/>
              <a:gd name="connsiteX0" fmla="*/ 0 w 6991108"/>
              <a:gd name="connsiteY0" fmla="*/ 1274151 h 1484466"/>
              <a:gd name="connsiteX1" fmla="*/ 1759351 w 6991108"/>
              <a:gd name="connsiteY1" fmla="*/ 463924 h 1484466"/>
              <a:gd name="connsiteX2" fmla="*/ 3889094 w 6991108"/>
              <a:gd name="connsiteY2" fmla="*/ 1482495 h 1484466"/>
              <a:gd name="connsiteX3" fmla="*/ 6991108 w 6991108"/>
              <a:gd name="connsiteY3" fmla="*/ 533371 h 1484466"/>
              <a:gd name="connsiteX4" fmla="*/ 6967959 w 6991108"/>
              <a:gd name="connsiteY4" fmla="*/ 12511 h 1484466"/>
              <a:gd name="connsiteX5" fmla="*/ 3958542 w 6991108"/>
              <a:gd name="connsiteY5" fmla="*/ 1007934 h 1484466"/>
              <a:gd name="connsiteX6" fmla="*/ 1701478 w 6991108"/>
              <a:gd name="connsiteY6" fmla="*/ 936 h 1484466"/>
              <a:gd name="connsiteX7" fmla="*/ 11575 w 6991108"/>
              <a:gd name="connsiteY7" fmla="*/ 834313 h 1484466"/>
              <a:gd name="connsiteX8" fmla="*/ 0 w 6991108"/>
              <a:gd name="connsiteY8" fmla="*/ 1274151 h 1484466"/>
              <a:gd name="connsiteX0" fmla="*/ 11574 w 6979533"/>
              <a:gd name="connsiteY0" fmla="*/ 1308875 h 1484466"/>
              <a:gd name="connsiteX1" fmla="*/ 1747776 w 6979533"/>
              <a:gd name="connsiteY1" fmla="*/ 463924 h 1484466"/>
              <a:gd name="connsiteX2" fmla="*/ 3877519 w 6979533"/>
              <a:gd name="connsiteY2" fmla="*/ 1482495 h 1484466"/>
              <a:gd name="connsiteX3" fmla="*/ 6979533 w 6979533"/>
              <a:gd name="connsiteY3" fmla="*/ 533371 h 1484466"/>
              <a:gd name="connsiteX4" fmla="*/ 6956384 w 6979533"/>
              <a:gd name="connsiteY4" fmla="*/ 12511 h 1484466"/>
              <a:gd name="connsiteX5" fmla="*/ 3946967 w 6979533"/>
              <a:gd name="connsiteY5" fmla="*/ 1007934 h 1484466"/>
              <a:gd name="connsiteX6" fmla="*/ 1689903 w 6979533"/>
              <a:gd name="connsiteY6" fmla="*/ 936 h 1484466"/>
              <a:gd name="connsiteX7" fmla="*/ 0 w 6979533"/>
              <a:gd name="connsiteY7" fmla="*/ 834313 h 1484466"/>
              <a:gd name="connsiteX8" fmla="*/ 11574 w 6979533"/>
              <a:gd name="connsiteY8" fmla="*/ 1308875 h 1484466"/>
              <a:gd name="connsiteX0" fmla="*/ 11574 w 6979533"/>
              <a:gd name="connsiteY0" fmla="*/ 1308875 h 1482736"/>
              <a:gd name="connsiteX1" fmla="*/ 1678328 w 6979533"/>
              <a:gd name="connsiteY1" fmla="*/ 463924 h 1482736"/>
              <a:gd name="connsiteX2" fmla="*/ 3877519 w 6979533"/>
              <a:gd name="connsiteY2" fmla="*/ 1482495 h 1482736"/>
              <a:gd name="connsiteX3" fmla="*/ 6979533 w 6979533"/>
              <a:gd name="connsiteY3" fmla="*/ 533371 h 1482736"/>
              <a:gd name="connsiteX4" fmla="*/ 6956384 w 6979533"/>
              <a:gd name="connsiteY4" fmla="*/ 12511 h 1482736"/>
              <a:gd name="connsiteX5" fmla="*/ 3946967 w 6979533"/>
              <a:gd name="connsiteY5" fmla="*/ 1007934 h 1482736"/>
              <a:gd name="connsiteX6" fmla="*/ 1689903 w 6979533"/>
              <a:gd name="connsiteY6" fmla="*/ 936 h 1482736"/>
              <a:gd name="connsiteX7" fmla="*/ 0 w 6979533"/>
              <a:gd name="connsiteY7" fmla="*/ 834313 h 1482736"/>
              <a:gd name="connsiteX8" fmla="*/ 11574 w 6979533"/>
              <a:gd name="connsiteY8" fmla="*/ 1308875 h 1482736"/>
              <a:gd name="connsiteX0" fmla="*/ 11574 w 6979533"/>
              <a:gd name="connsiteY0" fmla="*/ 1308875 h 1505873"/>
              <a:gd name="connsiteX1" fmla="*/ 1678328 w 6979533"/>
              <a:gd name="connsiteY1" fmla="*/ 463924 h 1505873"/>
              <a:gd name="connsiteX2" fmla="*/ 4213185 w 6979533"/>
              <a:gd name="connsiteY2" fmla="*/ 1505644 h 1505873"/>
              <a:gd name="connsiteX3" fmla="*/ 6979533 w 6979533"/>
              <a:gd name="connsiteY3" fmla="*/ 533371 h 1505873"/>
              <a:gd name="connsiteX4" fmla="*/ 6956384 w 6979533"/>
              <a:gd name="connsiteY4" fmla="*/ 12511 h 1505873"/>
              <a:gd name="connsiteX5" fmla="*/ 3946967 w 6979533"/>
              <a:gd name="connsiteY5" fmla="*/ 1007934 h 1505873"/>
              <a:gd name="connsiteX6" fmla="*/ 1689903 w 6979533"/>
              <a:gd name="connsiteY6" fmla="*/ 936 h 1505873"/>
              <a:gd name="connsiteX7" fmla="*/ 0 w 6979533"/>
              <a:gd name="connsiteY7" fmla="*/ 834313 h 1505873"/>
              <a:gd name="connsiteX8" fmla="*/ 11574 w 6979533"/>
              <a:gd name="connsiteY8" fmla="*/ 1308875 h 1505873"/>
              <a:gd name="connsiteX0" fmla="*/ 11574 w 6979533"/>
              <a:gd name="connsiteY0" fmla="*/ 1309884 h 1506882"/>
              <a:gd name="connsiteX1" fmla="*/ 1678328 w 6979533"/>
              <a:gd name="connsiteY1" fmla="*/ 464933 h 1506882"/>
              <a:gd name="connsiteX2" fmla="*/ 4213185 w 6979533"/>
              <a:gd name="connsiteY2" fmla="*/ 1506653 h 1506882"/>
              <a:gd name="connsiteX3" fmla="*/ 6979533 w 6979533"/>
              <a:gd name="connsiteY3" fmla="*/ 534380 h 1506882"/>
              <a:gd name="connsiteX4" fmla="*/ 6956384 w 6979533"/>
              <a:gd name="connsiteY4" fmla="*/ 13520 h 1506882"/>
              <a:gd name="connsiteX5" fmla="*/ 4294207 w 6979533"/>
              <a:gd name="connsiteY5" fmla="*/ 1089966 h 1506882"/>
              <a:gd name="connsiteX6" fmla="*/ 1689903 w 6979533"/>
              <a:gd name="connsiteY6" fmla="*/ 1945 h 1506882"/>
              <a:gd name="connsiteX7" fmla="*/ 0 w 6979533"/>
              <a:gd name="connsiteY7" fmla="*/ 835322 h 1506882"/>
              <a:gd name="connsiteX8" fmla="*/ 11574 w 6979533"/>
              <a:gd name="connsiteY8" fmla="*/ 1309884 h 150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9533" h="1506882">
                <a:moveTo>
                  <a:pt x="11574" y="1309884"/>
                </a:moveTo>
                <a:cubicBezTo>
                  <a:pt x="322161" y="1105397"/>
                  <a:pt x="978060" y="432138"/>
                  <a:pt x="1678328" y="464933"/>
                </a:cubicBezTo>
                <a:cubicBezTo>
                  <a:pt x="2378596" y="497728"/>
                  <a:pt x="3329651" y="1495079"/>
                  <a:pt x="4213185" y="1506653"/>
                </a:cubicBezTo>
                <a:cubicBezTo>
                  <a:pt x="5096719" y="1518227"/>
                  <a:pt x="6041984" y="1089965"/>
                  <a:pt x="6979533" y="534380"/>
                </a:cubicBezTo>
                <a:lnTo>
                  <a:pt x="6956384" y="13520"/>
                </a:lnTo>
                <a:cubicBezTo>
                  <a:pt x="6468319" y="322179"/>
                  <a:pt x="5171954" y="1091895"/>
                  <a:pt x="4294207" y="1089966"/>
                </a:cubicBezTo>
                <a:cubicBezTo>
                  <a:pt x="3416460" y="1088037"/>
                  <a:pt x="2405604" y="44386"/>
                  <a:pt x="1689903" y="1945"/>
                </a:cubicBezTo>
                <a:cubicBezTo>
                  <a:pt x="974202" y="-40496"/>
                  <a:pt x="283580" y="623120"/>
                  <a:pt x="0" y="835322"/>
                </a:cubicBezTo>
                <a:lnTo>
                  <a:pt x="11574" y="130988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7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grpSp>
        <p:nvGrpSpPr>
          <p:cNvPr id="24580" name="组合 3"/>
          <p:cNvGrpSpPr>
            <a:grpSpLocks/>
          </p:cNvGrpSpPr>
          <p:nvPr/>
        </p:nvGrpSpPr>
        <p:grpSpPr bwMode="auto">
          <a:xfrm>
            <a:off x="1039813" y="3619500"/>
            <a:ext cx="6978650" cy="2705100"/>
            <a:chOff x="895146" y="2299368"/>
            <a:chExt cx="6979533" cy="3105845"/>
          </a:xfrm>
        </p:grpSpPr>
        <p:sp>
          <p:nvSpPr>
            <p:cNvPr id="169" name="任意多边形 168"/>
            <p:cNvSpPr/>
            <p:nvPr/>
          </p:nvSpPr>
          <p:spPr>
            <a:xfrm>
              <a:off x="895146" y="2299368"/>
              <a:ext cx="6979533" cy="1507356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895146" y="2696712"/>
              <a:ext cx="6979533" cy="1507356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895146" y="3084943"/>
              <a:ext cx="6979533" cy="1507355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895146" y="3491400"/>
              <a:ext cx="6979533" cy="1507356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895146" y="3897858"/>
              <a:ext cx="6979533" cy="1507355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79512" y="5404333"/>
            <a:ext cx="8496944" cy="1481051"/>
          </a:xfrm>
          <a:prstGeom prst="rect">
            <a:avLst/>
          </a:prstGeom>
          <a:gradFill>
            <a:gsLst>
              <a:gs pos="4000">
                <a:schemeClr val="bg1">
                  <a:alpha val="0"/>
                </a:schemeClr>
              </a:gs>
              <a:gs pos="51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 rot="5400000">
            <a:off x="-446087" y="4546600"/>
            <a:ext cx="3748087" cy="79216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 rot="16200000" flipH="1">
            <a:off x="5830094" y="4687094"/>
            <a:ext cx="3748088" cy="6477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84288" y="4221163"/>
            <a:ext cx="2711450" cy="0"/>
            <a:chOff x="1284061" y="4221088"/>
            <a:chExt cx="2711875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2915816" y="3505125"/>
              <a:ext cx="1080120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4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箭头连接符 186"/>
            <p:cNvCxnSpPr/>
            <p:nvPr/>
          </p:nvCxnSpPr>
          <p:spPr>
            <a:xfrm flipH="1">
              <a:off x="1284061" y="3505125"/>
              <a:ext cx="1080120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4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" name="圆角矩形标注 187"/>
          <p:cNvSpPr/>
          <p:nvPr/>
        </p:nvSpPr>
        <p:spPr>
          <a:xfrm>
            <a:off x="2466975" y="2276475"/>
            <a:ext cx="3400425" cy="939800"/>
          </a:xfrm>
          <a:prstGeom prst="wedgeRoundRectCallout">
            <a:avLst>
              <a:gd name="adj1" fmla="val -46469"/>
              <a:gd name="adj2" fmla="val 111566"/>
              <a:gd name="adj3" fmla="val 16667"/>
            </a:avLst>
          </a:prstGeom>
          <a:gradFill flip="none" rotWithShape="1">
            <a:gsLst>
              <a:gs pos="0">
                <a:srgbClr val="044286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背斜顶部受张力</a:t>
            </a:r>
            <a:endParaRPr lang="en-US" altLang="zh-CN" sz="2400" b="1" dirty="0">
              <a:solidFill>
                <a:srgbClr val="FFFF00"/>
              </a:solidFill>
              <a:latin typeface="+mj-ea"/>
              <a:ea typeface="+mj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岩石破碎，易受侵蚀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067175" y="4724400"/>
            <a:ext cx="2449513" cy="0"/>
            <a:chOff x="4067944" y="4725144"/>
            <a:chExt cx="2448272" cy="0"/>
          </a:xfrm>
        </p:grpSpPr>
        <p:cxnSp>
          <p:nvCxnSpPr>
            <p:cNvPr id="189" name="直接箭头连接符 188"/>
            <p:cNvCxnSpPr/>
            <p:nvPr/>
          </p:nvCxnSpPr>
          <p:spPr>
            <a:xfrm>
              <a:off x="4067944" y="4011912"/>
              <a:ext cx="1206773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6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箭头连接符 190"/>
            <p:cNvCxnSpPr/>
            <p:nvPr/>
          </p:nvCxnSpPr>
          <p:spPr>
            <a:xfrm flipH="1">
              <a:off x="5418733" y="4011912"/>
              <a:ext cx="1097483" cy="0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chemeClr val="bg1"/>
                  </a:gs>
                  <a:gs pos="6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圆角矩形标注 191"/>
          <p:cNvSpPr/>
          <p:nvPr/>
        </p:nvSpPr>
        <p:spPr>
          <a:xfrm>
            <a:off x="5202238" y="5441950"/>
            <a:ext cx="3402012" cy="939800"/>
          </a:xfrm>
          <a:prstGeom prst="wedgeRoundRectCallout">
            <a:avLst>
              <a:gd name="adj1" fmla="val -46129"/>
              <a:gd name="adj2" fmla="val -116248"/>
              <a:gd name="adj3" fmla="val 16667"/>
            </a:avLst>
          </a:prstGeom>
          <a:gradFill flip="none" rotWithShape="1">
            <a:gsLst>
              <a:gs pos="0">
                <a:srgbClr val="044286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向斜槽部受压力</a:t>
            </a:r>
            <a:endParaRPr lang="en-US" altLang="zh-CN" sz="2400" b="1" dirty="0">
              <a:solidFill>
                <a:srgbClr val="FFFF00"/>
              </a:solidFill>
              <a:latin typeface="+mj-ea"/>
              <a:ea typeface="+mj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岩石坚硬，不易侵蚀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1042988" y="5360988"/>
            <a:ext cx="6980237" cy="1374775"/>
          </a:xfrm>
          <a:custGeom>
            <a:avLst/>
            <a:gdLst>
              <a:gd name="connsiteX0" fmla="*/ 0 w 6979534"/>
              <a:gd name="connsiteY0" fmla="*/ 1273215 h 1689904"/>
              <a:gd name="connsiteX1" fmla="*/ 1666754 w 6979534"/>
              <a:gd name="connsiteY1" fmla="*/ 439838 h 1689904"/>
              <a:gd name="connsiteX2" fmla="*/ 4097438 w 6979534"/>
              <a:gd name="connsiteY2" fmla="*/ 1689904 h 1689904"/>
              <a:gd name="connsiteX3" fmla="*/ 6979534 w 6979534"/>
              <a:gd name="connsiteY3" fmla="*/ 729205 h 1689904"/>
              <a:gd name="connsiteX4" fmla="*/ 6967959 w 6979534"/>
              <a:gd name="connsiteY4" fmla="*/ 11575 h 1689904"/>
              <a:gd name="connsiteX5" fmla="*/ 4178461 w 6979534"/>
              <a:gd name="connsiteY5" fmla="*/ 972273 h 1689904"/>
              <a:gd name="connsiteX6" fmla="*/ 1701478 w 6979534"/>
              <a:gd name="connsiteY6" fmla="*/ 0 h 1689904"/>
              <a:gd name="connsiteX7" fmla="*/ 11575 w 6979534"/>
              <a:gd name="connsiteY7" fmla="*/ 833377 h 1689904"/>
              <a:gd name="connsiteX8" fmla="*/ 0 w 6979534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78461 w 6991108"/>
              <a:gd name="connsiteY5" fmla="*/ 972273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689904"/>
              <a:gd name="connsiteX1" fmla="*/ 1666754 w 6991108"/>
              <a:gd name="connsiteY1" fmla="*/ 439838 h 1689904"/>
              <a:gd name="connsiteX2" fmla="*/ 4097438 w 6991108"/>
              <a:gd name="connsiteY2" fmla="*/ 1689904 h 1689904"/>
              <a:gd name="connsiteX3" fmla="*/ 6991108 w 6991108"/>
              <a:gd name="connsiteY3" fmla="*/ 532435 h 1689904"/>
              <a:gd name="connsiteX4" fmla="*/ 6967959 w 6991108"/>
              <a:gd name="connsiteY4" fmla="*/ 11575 h 1689904"/>
              <a:gd name="connsiteX5" fmla="*/ 4132162 w 6991108"/>
              <a:gd name="connsiteY5" fmla="*/ 1030147 h 1689904"/>
              <a:gd name="connsiteX6" fmla="*/ 1701478 w 6991108"/>
              <a:gd name="connsiteY6" fmla="*/ 0 h 1689904"/>
              <a:gd name="connsiteX7" fmla="*/ 11575 w 6991108"/>
              <a:gd name="connsiteY7" fmla="*/ 833377 h 1689904"/>
              <a:gd name="connsiteX8" fmla="*/ 0 w 6991108"/>
              <a:gd name="connsiteY8" fmla="*/ 1273215 h 1689904"/>
              <a:gd name="connsiteX0" fmla="*/ 0 w 6991108"/>
              <a:gd name="connsiteY0" fmla="*/ 1273215 h 1574157"/>
              <a:gd name="connsiteX1" fmla="*/ 1666754 w 6991108"/>
              <a:gd name="connsiteY1" fmla="*/ 439838 h 1574157"/>
              <a:gd name="connsiteX2" fmla="*/ 4143737 w 6991108"/>
              <a:gd name="connsiteY2" fmla="*/ 1574157 h 1574157"/>
              <a:gd name="connsiteX3" fmla="*/ 6991108 w 6991108"/>
              <a:gd name="connsiteY3" fmla="*/ 532435 h 1574157"/>
              <a:gd name="connsiteX4" fmla="*/ 6967959 w 6991108"/>
              <a:gd name="connsiteY4" fmla="*/ 11575 h 1574157"/>
              <a:gd name="connsiteX5" fmla="*/ 4132162 w 6991108"/>
              <a:gd name="connsiteY5" fmla="*/ 1030147 h 1574157"/>
              <a:gd name="connsiteX6" fmla="*/ 1701478 w 6991108"/>
              <a:gd name="connsiteY6" fmla="*/ 0 h 1574157"/>
              <a:gd name="connsiteX7" fmla="*/ 11575 w 6991108"/>
              <a:gd name="connsiteY7" fmla="*/ 833377 h 1574157"/>
              <a:gd name="connsiteX8" fmla="*/ 0 w 6991108"/>
              <a:gd name="connsiteY8" fmla="*/ 1273215 h 157415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666754 w 6991108"/>
              <a:gd name="connsiteY1" fmla="*/ 44102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575347"/>
              <a:gd name="connsiteX1" fmla="*/ 1759351 w 6991108"/>
              <a:gd name="connsiteY1" fmla="*/ 464178 h 1575347"/>
              <a:gd name="connsiteX2" fmla="*/ 4143737 w 6991108"/>
              <a:gd name="connsiteY2" fmla="*/ 1575347 h 1575347"/>
              <a:gd name="connsiteX3" fmla="*/ 6991108 w 6991108"/>
              <a:gd name="connsiteY3" fmla="*/ 533625 h 1575347"/>
              <a:gd name="connsiteX4" fmla="*/ 6967959 w 6991108"/>
              <a:gd name="connsiteY4" fmla="*/ 12765 h 1575347"/>
              <a:gd name="connsiteX5" fmla="*/ 4132162 w 6991108"/>
              <a:gd name="connsiteY5" fmla="*/ 1031337 h 1575347"/>
              <a:gd name="connsiteX6" fmla="*/ 1701478 w 6991108"/>
              <a:gd name="connsiteY6" fmla="*/ 1190 h 1575347"/>
              <a:gd name="connsiteX7" fmla="*/ 11575 w 6991108"/>
              <a:gd name="connsiteY7" fmla="*/ 834567 h 1575347"/>
              <a:gd name="connsiteX8" fmla="*/ 0 w 6991108"/>
              <a:gd name="connsiteY8" fmla="*/ 1274405 h 157534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630357"/>
              <a:gd name="connsiteX1" fmla="*/ 1759351 w 6991108"/>
              <a:gd name="connsiteY1" fmla="*/ 464178 h 1630357"/>
              <a:gd name="connsiteX2" fmla="*/ 4143737 w 6991108"/>
              <a:gd name="connsiteY2" fmla="*/ 1575347 h 1630357"/>
              <a:gd name="connsiteX3" fmla="*/ 6991108 w 6991108"/>
              <a:gd name="connsiteY3" fmla="*/ 533625 h 1630357"/>
              <a:gd name="connsiteX4" fmla="*/ 6967959 w 6991108"/>
              <a:gd name="connsiteY4" fmla="*/ 12765 h 1630357"/>
              <a:gd name="connsiteX5" fmla="*/ 4132162 w 6991108"/>
              <a:gd name="connsiteY5" fmla="*/ 1031337 h 1630357"/>
              <a:gd name="connsiteX6" fmla="*/ 1701478 w 6991108"/>
              <a:gd name="connsiteY6" fmla="*/ 1190 h 1630357"/>
              <a:gd name="connsiteX7" fmla="*/ 11575 w 6991108"/>
              <a:gd name="connsiteY7" fmla="*/ 834567 h 1630357"/>
              <a:gd name="connsiteX8" fmla="*/ 0 w 6991108"/>
              <a:gd name="connsiteY8" fmla="*/ 1274405 h 1630357"/>
              <a:gd name="connsiteX0" fmla="*/ 0 w 6991108"/>
              <a:gd name="connsiteY0" fmla="*/ 1274405 h 1577516"/>
              <a:gd name="connsiteX1" fmla="*/ 1759351 w 6991108"/>
              <a:gd name="connsiteY1" fmla="*/ 464178 h 1577516"/>
              <a:gd name="connsiteX2" fmla="*/ 4143737 w 6991108"/>
              <a:gd name="connsiteY2" fmla="*/ 1575347 h 1577516"/>
              <a:gd name="connsiteX3" fmla="*/ 6991108 w 6991108"/>
              <a:gd name="connsiteY3" fmla="*/ 533625 h 1577516"/>
              <a:gd name="connsiteX4" fmla="*/ 6967959 w 6991108"/>
              <a:gd name="connsiteY4" fmla="*/ 12765 h 1577516"/>
              <a:gd name="connsiteX5" fmla="*/ 4132162 w 6991108"/>
              <a:gd name="connsiteY5" fmla="*/ 1031337 h 1577516"/>
              <a:gd name="connsiteX6" fmla="*/ 1701478 w 6991108"/>
              <a:gd name="connsiteY6" fmla="*/ 1190 h 1577516"/>
              <a:gd name="connsiteX7" fmla="*/ 11575 w 6991108"/>
              <a:gd name="connsiteY7" fmla="*/ 834567 h 1577516"/>
              <a:gd name="connsiteX8" fmla="*/ 0 w 6991108"/>
              <a:gd name="connsiteY8" fmla="*/ 1274405 h 1577516"/>
              <a:gd name="connsiteX0" fmla="*/ 0 w 6991108"/>
              <a:gd name="connsiteY0" fmla="*/ 1274405 h 1575544"/>
              <a:gd name="connsiteX1" fmla="*/ 1759351 w 6991108"/>
              <a:gd name="connsiteY1" fmla="*/ 464178 h 1575544"/>
              <a:gd name="connsiteX2" fmla="*/ 4143737 w 6991108"/>
              <a:gd name="connsiteY2" fmla="*/ 1575347 h 1575544"/>
              <a:gd name="connsiteX3" fmla="*/ 6991108 w 6991108"/>
              <a:gd name="connsiteY3" fmla="*/ 533625 h 1575544"/>
              <a:gd name="connsiteX4" fmla="*/ 6967959 w 6991108"/>
              <a:gd name="connsiteY4" fmla="*/ 12765 h 1575544"/>
              <a:gd name="connsiteX5" fmla="*/ 4132162 w 6991108"/>
              <a:gd name="connsiteY5" fmla="*/ 1031337 h 1575544"/>
              <a:gd name="connsiteX6" fmla="*/ 1701478 w 6991108"/>
              <a:gd name="connsiteY6" fmla="*/ 1190 h 1575544"/>
              <a:gd name="connsiteX7" fmla="*/ 11575 w 6991108"/>
              <a:gd name="connsiteY7" fmla="*/ 834567 h 1575544"/>
              <a:gd name="connsiteX8" fmla="*/ 0 w 6991108"/>
              <a:gd name="connsiteY8" fmla="*/ 1274405 h 1575544"/>
              <a:gd name="connsiteX0" fmla="*/ 0 w 6991108"/>
              <a:gd name="connsiteY0" fmla="*/ 1274405 h 1598685"/>
              <a:gd name="connsiteX1" fmla="*/ 1759351 w 6991108"/>
              <a:gd name="connsiteY1" fmla="*/ 464178 h 1598685"/>
              <a:gd name="connsiteX2" fmla="*/ 3923818 w 6991108"/>
              <a:gd name="connsiteY2" fmla="*/ 1598496 h 1598685"/>
              <a:gd name="connsiteX3" fmla="*/ 6991108 w 6991108"/>
              <a:gd name="connsiteY3" fmla="*/ 533625 h 1598685"/>
              <a:gd name="connsiteX4" fmla="*/ 6967959 w 6991108"/>
              <a:gd name="connsiteY4" fmla="*/ 12765 h 1598685"/>
              <a:gd name="connsiteX5" fmla="*/ 4132162 w 6991108"/>
              <a:gd name="connsiteY5" fmla="*/ 1031337 h 1598685"/>
              <a:gd name="connsiteX6" fmla="*/ 1701478 w 6991108"/>
              <a:gd name="connsiteY6" fmla="*/ 1190 h 1598685"/>
              <a:gd name="connsiteX7" fmla="*/ 11575 w 6991108"/>
              <a:gd name="connsiteY7" fmla="*/ 834567 h 1598685"/>
              <a:gd name="connsiteX8" fmla="*/ 0 w 6991108"/>
              <a:gd name="connsiteY8" fmla="*/ 1274405 h 159868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035 h 1598315"/>
              <a:gd name="connsiteX1" fmla="*/ 1759351 w 6991108"/>
              <a:gd name="connsiteY1" fmla="*/ 463808 h 1598315"/>
              <a:gd name="connsiteX2" fmla="*/ 3923818 w 6991108"/>
              <a:gd name="connsiteY2" fmla="*/ 1598126 h 1598315"/>
              <a:gd name="connsiteX3" fmla="*/ 6991108 w 6991108"/>
              <a:gd name="connsiteY3" fmla="*/ 533255 h 1598315"/>
              <a:gd name="connsiteX4" fmla="*/ 6967959 w 6991108"/>
              <a:gd name="connsiteY4" fmla="*/ 12395 h 1598315"/>
              <a:gd name="connsiteX5" fmla="*/ 3993265 w 6991108"/>
              <a:gd name="connsiteY5" fmla="*/ 996243 h 1598315"/>
              <a:gd name="connsiteX6" fmla="*/ 1701478 w 6991108"/>
              <a:gd name="connsiteY6" fmla="*/ 820 h 1598315"/>
              <a:gd name="connsiteX7" fmla="*/ 11575 w 6991108"/>
              <a:gd name="connsiteY7" fmla="*/ 834197 h 1598315"/>
              <a:gd name="connsiteX8" fmla="*/ 0 w 6991108"/>
              <a:gd name="connsiteY8" fmla="*/ 1274035 h 1598315"/>
              <a:gd name="connsiteX0" fmla="*/ 0 w 6991108"/>
              <a:gd name="connsiteY0" fmla="*/ 1274543 h 1598823"/>
              <a:gd name="connsiteX1" fmla="*/ 1759351 w 6991108"/>
              <a:gd name="connsiteY1" fmla="*/ 464316 h 1598823"/>
              <a:gd name="connsiteX2" fmla="*/ 3923818 w 6991108"/>
              <a:gd name="connsiteY2" fmla="*/ 1598634 h 1598823"/>
              <a:gd name="connsiteX3" fmla="*/ 6991108 w 6991108"/>
              <a:gd name="connsiteY3" fmla="*/ 533763 h 1598823"/>
              <a:gd name="connsiteX4" fmla="*/ 6967959 w 6991108"/>
              <a:gd name="connsiteY4" fmla="*/ 12903 h 1598823"/>
              <a:gd name="connsiteX5" fmla="*/ 3946967 w 6991108"/>
              <a:gd name="connsiteY5" fmla="*/ 1043050 h 1598823"/>
              <a:gd name="connsiteX6" fmla="*/ 1701478 w 6991108"/>
              <a:gd name="connsiteY6" fmla="*/ 1328 h 1598823"/>
              <a:gd name="connsiteX7" fmla="*/ 11575 w 6991108"/>
              <a:gd name="connsiteY7" fmla="*/ 834705 h 1598823"/>
              <a:gd name="connsiteX8" fmla="*/ 0 w 6991108"/>
              <a:gd name="connsiteY8" fmla="*/ 1274543 h 1598823"/>
              <a:gd name="connsiteX0" fmla="*/ 0 w 6991108"/>
              <a:gd name="connsiteY0" fmla="*/ 1274543 h 1483128"/>
              <a:gd name="connsiteX1" fmla="*/ 1759351 w 6991108"/>
              <a:gd name="connsiteY1" fmla="*/ 464316 h 1483128"/>
              <a:gd name="connsiteX2" fmla="*/ 3889094 w 6991108"/>
              <a:gd name="connsiteY2" fmla="*/ 1482887 h 1483128"/>
              <a:gd name="connsiteX3" fmla="*/ 6991108 w 6991108"/>
              <a:gd name="connsiteY3" fmla="*/ 533763 h 1483128"/>
              <a:gd name="connsiteX4" fmla="*/ 6967959 w 6991108"/>
              <a:gd name="connsiteY4" fmla="*/ 12903 h 1483128"/>
              <a:gd name="connsiteX5" fmla="*/ 3946967 w 6991108"/>
              <a:gd name="connsiteY5" fmla="*/ 1043050 h 1483128"/>
              <a:gd name="connsiteX6" fmla="*/ 1701478 w 6991108"/>
              <a:gd name="connsiteY6" fmla="*/ 1328 h 1483128"/>
              <a:gd name="connsiteX7" fmla="*/ 11575 w 6991108"/>
              <a:gd name="connsiteY7" fmla="*/ 834705 h 1483128"/>
              <a:gd name="connsiteX8" fmla="*/ 0 w 6991108"/>
              <a:gd name="connsiteY8" fmla="*/ 1274543 h 1483128"/>
              <a:gd name="connsiteX0" fmla="*/ 0 w 6991108"/>
              <a:gd name="connsiteY0" fmla="*/ 1274543 h 1484858"/>
              <a:gd name="connsiteX1" fmla="*/ 1759351 w 6991108"/>
              <a:gd name="connsiteY1" fmla="*/ 464316 h 1484858"/>
              <a:gd name="connsiteX2" fmla="*/ 3889094 w 6991108"/>
              <a:gd name="connsiteY2" fmla="*/ 1482887 h 1484858"/>
              <a:gd name="connsiteX3" fmla="*/ 6991108 w 6991108"/>
              <a:gd name="connsiteY3" fmla="*/ 533763 h 1484858"/>
              <a:gd name="connsiteX4" fmla="*/ 6967959 w 6991108"/>
              <a:gd name="connsiteY4" fmla="*/ 12903 h 1484858"/>
              <a:gd name="connsiteX5" fmla="*/ 3946967 w 6991108"/>
              <a:gd name="connsiteY5" fmla="*/ 1043050 h 1484858"/>
              <a:gd name="connsiteX6" fmla="*/ 1701478 w 6991108"/>
              <a:gd name="connsiteY6" fmla="*/ 1328 h 1484858"/>
              <a:gd name="connsiteX7" fmla="*/ 11575 w 6991108"/>
              <a:gd name="connsiteY7" fmla="*/ 834705 h 1484858"/>
              <a:gd name="connsiteX8" fmla="*/ 0 w 6991108"/>
              <a:gd name="connsiteY8" fmla="*/ 1274543 h 1484858"/>
              <a:gd name="connsiteX0" fmla="*/ 0 w 6991108"/>
              <a:gd name="connsiteY0" fmla="*/ 1274151 h 1484466"/>
              <a:gd name="connsiteX1" fmla="*/ 1759351 w 6991108"/>
              <a:gd name="connsiteY1" fmla="*/ 463924 h 1484466"/>
              <a:gd name="connsiteX2" fmla="*/ 3889094 w 6991108"/>
              <a:gd name="connsiteY2" fmla="*/ 1482495 h 1484466"/>
              <a:gd name="connsiteX3" fmla="*/ 6991108 w 6991108"/>
              <a:gd name="connsiteY3" fmla="*/ 533371 h 1484466"/>
              <a:gd name="connsiteX4" fmla="*/ 6967959 w 6991108"/>
              <a:gd name="connsiteY4" fmla="*/ 12511 h 1484466"/>
              <a:gd name="connsiteX5" fmla="*/ 3958542 w 6991108"/>
              <a:gd name="connsiteY5" fmla="*/ 1007934 h 1484466"/>
              <a:gd name="connsiteX6" fmla="*/ 1701478 w 6991108"/>
              <a:gd name="connsiteY6" fmla="*/ 936 h 1484466"/>
              <a:gd name="connsiteX7" fmla="*/ 11575 w 6991108"/>
              <a:gd name="connsiteY7" fmla="*/ 834313 h 1484466"/>
              <a:gd name="connsiteX8" fmla="*/ 0 w 6991108"/>
              <a:gd name="connsiteY8" fmla="*/ 1274151 h 1484466"/>
              <a:gd name="connsiteX0" fmla="*/ 11574 w 6979533"/>
              <a:gd name="connsiteY0" fmla="*/ 1308875 h 1484466"/>
              <a:gd name="connsiteX1" fmla="*/ 1747776 w 6979533"/>
              <a:gd name="connsiteY1" fmla="*/ 463924 h 1484466"/>
              <a:gd name="connsiteX2" fmla="*/ 3877519 w 6979533"/>
              <a:gd name="connsiteY2" fmla="*/ 1482495 h 1484466"/>
              <a:gd name="connsiteX3" fmla="*/ 6979533 w 6979533"/>
              <a:gd name="connsiteY3" fmla="*/ 533371 h 1484466"/>
              <a:gd name="connsiteX4" fmla="*/ 6956384 w 6979533"/>
              <a:gd name="connsiteY4" fmla="*/ 12511 h 1484466"/>
              <a:gd name="connsiteX5" fmla="*/ 3946967 w 6979533"/>
              <a:gd name="connsiteY5" fmla="*/ 1007934 h 1484466"/>
              <a:gd name="connsiteX6" fmla="*/ 1689903 w 6979533"/>
              <a:gd name="connsiteY6" fmla="*/ 936 h 1484466"/>
              <a:gd name="connsiteX7" fmla="*/ 0 w 6979533"/>
              <a:gd name="connsiteY7" fmla="*/ 834313 h 1484466"/>
              <a:gd name="connsiteX8" fmla="*/ 11574 w 6979533"/>
              <a:gd name="connsiteY8" fmla="*/ 1308875 h 1484466"/>
              <a:gd name="connsiteX0" fmla="*/ 11574 w 6979533"/>
              <a:gd name="connsiteY0" fmla="*/ 1308875 h 1482736"/>
              <a:gd name="connsiteX1" fmla="*/ 1678328 w 6979533"/>
              <a:gd name="connsiteY1" fmla="*/ 463924 h 1482736"/>
              <a:gd name="connsiteX2" fmla="*/ 3877519 w 6979533"/>
              <a:gd name="connsiteY2" fmla="*/ 1482495 h 1482736"/>
              <a:gd name="connsiteX3" fmla="*/ 6979533 w 6979533"/>
              <a:gd name="connsiteY3" fmla="*/ 533371 h 1482736"/>
              <a:gd name="connsiteX4" fmla="*/ 6956384 w 6979533"/>
              <a:gd name="connsiteY4" fmla="*/ 12511 h 1482736"/>
              <a:gd name="connsiteX5" fmla="*/ 3946967 w 6979533"/>
              <a:gd name="connsiteY5" fmla="*/ 1007934 h 1482736"/>
              <a:gd name="connsiteX6" fmla="*/ 1689903 w 6979533"/>
              <a:gd name="connsiteY6" fmla="*/ 936 h 1482736"/>
              <a:gd name="connsiteX7" fmla="*/ 0 w 6979533"/>
              <a:gd name="connsiteY7" fmla="*/ 834313 h 1482736"/>
              <a:gd name="connsiteX8" fmla="*/ 11574 w 6979533"/>
              <a:gd name="connsiteY8" fmla="*/ 1308875 h 1482736"/>
              <a:gd name="connsiteX0" fmla="*/ 11574 w 6979533"/>
              <a:gd name="connsiteY0" fmla="*/ 1308875 h 1505873"/>
              <a:gd name="connsiteX1" fmla="*/ 1678328 w 6979533"/>
              <a:gd name="connsiteY1" fmla="*/ 463924 h 1505873"/>
              <a:gd name="connsiteX2" fmla="*/ 4213185 w 6979533"/>
              <a:gd name="connsiteY2" fmla="*/ 1505644 h 1505873"/>
              <a:gd name="connsiteX3" fmla="*/ 6979533 w 6979533"/>
              <a:gd name="connsiteY3" fmla="*/ 533371 h 1505873"/>
              <a:gd name="connsiteX4" fmla="*/ 6956384 w 6979533"/>
              <a:gd name="connsiteY4" fmla="*/ 12511 h 1505873"/>
              <a:gd name="connsiteX5" fmla="*/ 3946967 w 6979533"/>
              <a:gd name="connsiteY5" fmla="*/ 1007934 h 1505873"/>
              <a:gd name="connsiteX6" fmla="*/ 1689903 w 6979533"/>
              <a:gd name="connsiteY6" fmla="*/ 936 h 1505873"/>
              <a:gd name="connsiteX7" fmla="*/ 0 w 6979533"/>
              <a:gd name="connsiteY7" fmla="*/ 834313 h 1505873"/>
              <a:gd name="connsiteX8" fmla="*/ 11574 w 6979533"/>
              <a:gd name="connsiteY8" fmla="*/ 1308875 h 1505873"/>
              <a:gd name="connsiteX0" fmla="*/ 11574 w 6979533"/>
              <a:gd name="connsiteY0" fmla="*/ 1309884 h 1506882"/>
              <a:gd name="connsiteX1" fmla="*/ 1678328 w 6979533"/>
              <a:gd name="connsiteY1" fmla="*/ 464933 h 1506882"/>
              <a:gd name="connsiteX2" fmla="*/ 4213185 w 6979533"/>
              <a:gd name="connsiteY2" fmla="*/ 1506653 h 1506882"/>
              <a:gd name="connsiteX3" fmla="*/ 6979533 w 6979533"/>
              <a:gd name="connsiteY3" fmla="*/ 534380 h 1506882"/>
              <a:gd name="connsiteX4" fmla="*/ 6956384 w 6979533"/>
              <a:gd name="connsiteY4" fmla="*/ 13520 h 1506882"/>
              <a:gd name="connsiteX5" fmla="*/ 4294207 w 6979533"/>
              <a:gd name="connsiteY5" fmla="*/ 1089966 h 1506882"/>
              <a:gd name="connsiteX6" fmla="*/ 1689903 w 6979533"/>
              <a:gd name="connsiteY6" fmla="*/ 1945 h 1506882"/>
              <a:gd name="connsiteX7" fmla="*/ 0 w 6979533"/>
              <a:gd name="connsiteY7" fmla="*/ 835322 h 1506882"/>
              <a:gd name="connsiteX8" fmla="*/ 11574 w 6979533"/>
              <a:gd name="connsiteY8" fmla="*/ 1309884 h 150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9533" h="1506882">
                <a:moveTo>
                  <a:pt x="11574" y="1309884"/>
                </a:moveTo>
                <a:cubicBezTo>
                  <a:pt x="322161" y="1105397"/>
                  <a:pt x="978060" y="432138"/>
                  <a:pt x="1678328" y="464933"/>
                </a:cubicBezTo>
                <a:cubicBezTo>
                  <a:pt x="2378596" y="497728"/>
                  <a:pt x="3329651" y="1495079"/>
                  <a:pt x="4213185" y="1506653"/>
                </a:cubicBezTo>
                <a:cubicBezTo>
                  <a:pt x="5096719" y="1518227"/>
                  <a:pt x="6041984" y="1089965"/>
                  <a:pt x="6979533" y="534380"/>
                </a:cubicBezTo>
                <a:lnTo>
                  <a:pt x="6956384" y="13520"/>
                </a:lnTo>
                <a:cubicBezTo>
                  <a:pt x="6468319" y="322179"/>
                  <a:pt x="5171954" y="1091895"/>
                  <a:pt x="4294207" y="1089966"/>
                </a:cubicBezTo>
                <a:cubicBezTo>
                  <a:pt x="3416460" y="1088037"/>
                  <a:pt x="2405604" y="44386"/>
                  <a:pt x="1689903" y="1945"/>
                </a:cubicBezTo>
                <a:cubicBezTo>
                  <a:pt x="974202" y="-40496"/>
                  <a:pt x="283580" y="623120"/>
                  <a:pt x="0" y="835322"/>
                </a:cubicBezTo>
                <a:lnTo>
                  <a:pt x="11574" y="130988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grpSp>
        <p:nvGrpSpPr>
          <p:cNvPr id="26628" name="组合 2"/>
          <p:cNvGrpSpPr>
            <a:grpSpLocks/>
          </p:cNvGrpSpPr>
          <p:nvPr/>
        </p:nvGrpSpPr>
        <p:grpSpPr bwMode="auto">
          <a:xfrm>
            <a:off x="1039813" y="3619500"/>
            <a:ext cx="6978650" cy="2695575"/>
            <a:chOff x="895146" y="2299368"/>
            <a:chExt cx="6979533" cy="3094854"/>
          </a:xfrm>
        </p:grpSpPr>
        <p:sp>
          <p:nvSpPr>
            <p:cNvPr id="4" name="任意多边形 3"/>
            <p:cNvSpPr/>
            <p:nvPr/>
          </p:nvSpPr>
          <p:spPr>
            <a:xfrm>
              <a:off x="895146" y="2299368"/>
              <a:ext cx="6979533" cy="1507329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895146" y="2696705"/>
              <a:ext cx="6979533" cy="1507329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895146" y="3084929"/>
              <a:ext cx="6979533" cy="1507328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95146" y="3491379"/>
              <a:ext cx="6979533" cy="1507329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95146" y="3815810"/>
              <a:ext cx="6979533" cy="1578412"/>
            </a:xfrm>
            <a:custGeom>
              <a:avLst/>
              <a:gdLst>
                <a:gd name="connsiteX0" fmla="*/ 0 w 6979534"/>
                <a:gd name="connsiteY0" fmla="*/ 1273215 h 1689904"/>
                <a:gd name="connsiteX1" fmla="*/ 1666754 w 6979534"/>
                <a:gd name="connsiteY1" fmla="*/ 439838 h 1689904"/>
                <a:gd name="connsiteX2" fmla="*/ 4097438 w 6979534"/>
                <a:gd name="connsiteY2" fmla="*/ 1689904 h 1689904"/>
                <a:gd name="connsiteX3" fmla="*/ 6979534 w 6979534"/>
                <a:gd name="connsiteY3" fmla="*/ 729205 h 1689904"/>
                <a:gd name="connsiteX4" fmla="*/ 6967959 w 6979534"/>
                <a:gd name="connsiteY4" fmla="*/ 11575 h 1689904"/>
                <a:gd name="connsiteX5" fmla="*/ 4178461 w 6979534"/>
                <a:gd name="connsiteY5" fmla="*/ 972273 h 1689904"/>
                <a:gd name="connsiteX6" fmla="*/ 1701478 w 6979534"/>
                <a:gd name="connsiteY6" fmla="*/ 0 h 1689904"/>
                <a:gd name="connsiteX7" fmla="*/ 11575 w 6979534"/>
                <a:gd name="connsiteY7" fmla="*/ 833377 h 1689904"/>
                <a:gd name="connsiteX8" fmla="*/ 0 w 6979534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78461 w 6991108"/>
                <a:gd name="connsiteY5" fmla="*/ 972273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689904"/>
                <a:gd name="connsiteX1" fmla="*/ 1666754 w 6991108"/>
                <a:gd name="connsiteY1" fmla="*/ 439838 h 1689904"/>
                <a:gd name="connsiteX2" fmla="*/ 4097438 w 6991108"/>
                <a:gd name="connsiteY2" fmla="*/ 1689904 h 1689904"/>
                <a:gd name="connsiteX3" fmla="*/ 6991108 w 6991108"/>
                <a:gd name="connsiteY3" fmla="*/ 532435 h 1689904"/>
                <a:gd name="connsiteX4" fmla="*/ 6967959 w 6991108"/>
                <a:gd name="connsiteY4" fmla="*/ 11575 h 1689904"/>
                <a:gd name="connsiteX5" fmla="*/ 4132162 w 6991108"/>
                <a:gd name="connsiteY5" fmla="*/ 1030147 h 1689904"/>
                <a:gd name="connsiteX6" fmla="*/ 1701478 w 6991108"/>
                <a:gd name="connsiteY6" fmla="*/ 0 h 1689904"/>
                <a:gd name="connsiteX7" fmla="*/ 11575 w 6991108"/>
                <a:gd name="connsiteY7" fmla="*/ 833377 h 1689904"/>
                <a:gd name="connsiteX8" fmla="*/ 0 w 6991108"/>
                <a:gd name="connsiteY8" fmla="*/ 1273215 h 1689904"/>
                <a:gd name="connsiteX0" fmla="*/ 0 w 6991108"/>
                <a:gd name="connsiteY0" fmla="*/ 1273215 h 1574157"/>
                <a:gd name="connsiteX1" fmla="*/ 1666754 w 6991108"/>
                <a:gd name="connsiteY1" fmla="*/ 439838 h 1574157"/>
                <a:gd name="connsiteX2" fmla="*/ 4143737 w 6991108"/>
                <a:gd name="connsiteY2" fmla="*/ 1574157 h 1574157"/>
                <a:gd name="connsiteX3" fmla="*/ 6991108 w 6991108"/>
                <a:gd name="connsiteY3" fmla="*/ 532435 h 1574157"/>
                <a:gd name="connsiteX4" fmla="*/ 6967959 w 6991108"/>
                <a:gd name="connsiteY4" fmla="*/ 11575 h 1574157"/>
                <a:gd name="connsiteX5" fmla="*/ 4132162 w 6991108"/>
                <a:gd name="connsiteY5" fmla="*/ 1030147 h 1574157"/>
                <a:gd name="connsiteX6" fmla="*/ 1701478 w 6991108"/>
                <a:gd name="connsiteY6" fmla="*/ 0 h 1574157"/>
                <a:gd name="connsiteX7" fmla="*/ 11575 w 6991108"/>
                <a:gd name="connsiteY7" fmla="*/ 833377 h 1574157"/>
                <a:gd name="connsiteX8" fmla="*/ 0 w 6991108"/>
                <a:gd name="connsiteY8" fmla="*/ 1273215 h 157415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666754 w 6991108"/>
                <a:gd name="connsiteY1" fmla="*/ 44102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575347"/>
                <a:gd name="connsiteX1" fmla="*/ 1759351 w 6991108"/>
                <a:gd name="connsiteY1" fmla="*/ 464178 h 1575347"/>
                <a:gd name="connsiteX2" fmla="*/ 4143737 w 6991108"/>
                <a:gd name="connsiteY2" fmla="*/ 1575347 h 1575347"/>
                <a:gd name="connsiteX3" fmla="*/ 6991108 w 6991108"/>
                <a:gd name="connsiteY3" fmla="*/ 533625 h 1575347"/>
                <a:gd name="connsiteX4" fmla="*/ 6967959 w 6991108"/>
                <a:gd name="connsiteY4" fmla="*/ 12765 h 1575347"/>
                <a:gd name="connsiteX5" fmla="*/ 4132162 w 6991108"/>
                <a:gd name="connsiteY5" fmla="*/ 1031337 h 1575347"/>
                <a:gd name="connsiteX6" fmla="*/ 1701478 w 6991108"/>
                <a:gd name="connsiteY6" fmla="*/ 1190 h 1575347"/>
                <a:gd name="connsiteX7" fmla="*/ 11575 w 6991108"/>
                <a:gd name="connsiteY7" fmla="*/ 834567 h 1575347"/>
                <a:gd name="connsiteX8" fmla="*/ 0 w 6991108"/>
                <a:gd name="connsiteY8" fmla="*/ 1274405 h 157534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630357"/>
                <a:gd name="connsiteX1" fmla="*/ 1759351 w 6991108"/>
                <a:gd name="connsiteY1" fmla="*/ 464178 h 1630357"/>
                <a:gd name="connsiteX2" fmla="*/ 4143737 w 6991108"/>
                <a:gd name="connsiteY2" fmla="*/ 1575347 h 1630357"/>
                <a:gd name="connsiteX3" fmla="*/ 6991108 w 6991108"/>
                <a:gd name="connsiteY3" fmla="*/ 533625 h 1630357"/>
                <a:gd name="connsiteX4" fmla="*/ 6967959 w 6991108"/>
                <a:gd name="connsiteY4" fmla="*/ 12765 h 1630357"/>
                <a:gd name="connsiteX5" fmla="*/ 4132162 w 6991108"/>
                <a:gd name="connsiteY5" fmla="*/ 1031337 h 1630357"/>
                <a:gd name="connsiteX6" fmla="*/ 1701478 w 6991108"/>
                <a:gd name="connsiteY6" fmla="*/ 1190 h 1630357"/>
                <a:gd name="connsiteX7" fmla="*/ 11575 w 6991108"/>
                <a:gd name="connsiteY7" fmla="*/ 834567 h 1630357"/>
                <a:gd name="connsiteX8" fmla="*/ 0 w 6991108"/>
                <a:gd name="connsiteY8" fmla="*/ 1274405 h 1630357"/>
                <a:gd name="connsiteX0" fmla="*/ 0 w 6991108"/>
                <a:gd name="connsiteY0" fmla="*/ 1274405 h 1577516"/>
                <a:gd name="connsiteX1" fmla="*/ 1759351 w 6991108"/>
                <a:gd name="connsiteY1" fmla="*/ 464178 h 1577516"/>
                <a:gd name="connsiteX2" fmla="*/ 4143737 w 6991108"/>
                <a:gd name="connsiteY2" fmla="*/ 1575347 h 1577516"/>
                <a:gd name="connsiteX3" fmla="*/ 6991108 w 6991108"/>
                <a:gd name="connsiteY3" fmla="*/ 533625 h 1577516"/>
                <a:gd name="connsiteX4" fmla="*/ 6967959 w 6991108"/>
                <a:gd name="connsiteY4" fmla="*/ 12765 h 1577516"/>
                <a:gd name="connsiteX5" fmla="*/ 4132162 w 6991108"/>
                <a:gd name="connsiteY5" fmla="*/ 1031337 h 1577516"/>
                <a:gd name="connsiteX6" fmla="*/ 1701478 w 6991108"/>
                <a:gd name="connsiteY6" fmla="*/ 1190 h 1577516"/>
                <a:gd name="connsiteX7" fmla="*/ 11575 w 6991108"/>
                <a:gd name="connsiteY7" fmla="*/ 834567 h 1577516"/>
                <a:gd name="connsiteX8" fmla="*/ 0 w 6991108"/>
                <a:gd name="connsiteY8" fmla="*/ 1274405 h 1577516"/>
                <a:gd name="connsiteX0" fmla="*/ 0 w 6991108"/>
                <a:gd name="connsiteY0" fmla="*/ 1274405 h 1575544"/>
                <a:gd name="connsiteX1" fmla="*/ 1759351 w 6991108"/>
                <a:gd name="connsiteY1" fmla="*/ 464178 h 1575544"/>
                <a:gd name="connsiteX2" fmla="*/ 4143737 w 6991108"/>
                <a:gd name="connsiteY2" fmla="*/ 1575347 h 1575544"/>
                <a:gd name="connsiteX3" fmla="*/ 6991108 w 6991108"/>
                <a:gd name="connsiteY3" fmla="*/ 533625 h 1575544"/>
                <a:gd name="connsiteX4" fmla="*/ 6967959 w 6991108"/>
                <a:gd name="connsiteY4" fmla="*/ 12765 h 1575544"/>
                <a:gd name="connsiteX5" fmla="*/ 4132162 w 6991108"/>
                <a:gd name="connsiteY5" fmla="*/ 1031337 h 1575544"/>
                <a:gd name="connsiteX6" fmla="*/ 1701478 w 6991108"/>
                <a:gd name="connsiteY6" fmla="*/ 1190 h 1575544"/>
                <a:gd name="connsiteX7" fmla="*/ 11575 w 6991108"/>
                <a:gd name="connsiteY7" fmla="*/ 834567 h 1575544"/>
                <a:gd name="connsiteX8" fmla="*/ 0 w 6991108"/>
                <a:gd name="connsiteY8" fmla="*/ 1274405 h 1575544"/>
                <a:gd name="connsiteX0" fmla="*/ 0 w 6991108"/>
                <a:gd name="connsiteY0" fmla="*/ 1274405 h 1598685"/>
                <a:gd name="connsiteX1" fmla="*/ 1759351 w 6991108"/>
                <a:gd name="connsiteY1" fmla="*/ 464178 h 1598685"/>
                <a:gd name="connsiteX2" fmla="*/ 3923818 w 6991108"/>
                <a:gd name="connsiteY2" fmla="*/ 1598496 h 1598685"/>
                <a:gd name="connsiteX3" fmla="*/ 6991108 w 6991108"/>
                <a:gd name="connsiteY3" fmla="*/ 533625 h 1598685"/>
                <a:gd name="connsiteX4" fmla="*/ 6967959 w 6991108"/>
                <a:gd name="connsiteY4" fmla="*/ 12765 h 1598685"/>
                <a:gd name="connsiteX5" fmla="*/ 4132162 w 6991108"/>
                <a:gd name="connsiteY5" fmla="*/ 1031337 h 1598685"/>
                <a:gd name="connsiteX6" fmla="*/ 1701478 w 6991108"/>
                <a:gd name="connsiteY6" fmla="*/ 1190 h 1598685"/>
                <a:gd name="connsiteX7" fmla="*/ 11575 w 6991108"/>
                <a:gd name="connsiteY7" fmla="*/ 834567 h 1598685"/>
                <a:gd name="connsiteX8" fmla="*/ 0 w 6991108"/>
                <a:gd name="connsiteY8" fmla="*/ 1274405 h 159868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035 h 1598315"/>
                <a:gd name="connsiteX1" fmla="*/ 1759351 w 6991108"/>
                <a:gd name="connsiteY1" fmla="*/ 463808 h 1598315"/>
                <a:gd name="connsiteX2" fmla="*/ 3923818 w 6991108"/>
                <a:gd name="connsiteY2" fmla="*/ 1598126 h 1598315"/>
                <a:gd name="connsiteX3" fmla="*/ 6991108 w 6991108"/>
                <a:gd name="connsiteY3" fmla="*/ 533255 h 1598315"/>
                <a:gd name="connsiteX4" fmla="*/ 6967959 w 6991108"/>
                <a:gd name="connsiteY4" fmla="*/ 12395 h 1598315"/>
                <a:gd name="connsiteX5" fmla="*/ 3993265 w 6991108"/>
                <a:gd name="connsiteY5" fmla="*/ 996243 h 1598315"/>
                <a:gd name="connsiteX6" fmla="*/ 1701478 w 6991108"/>
                <a:gd name="connsiteY6" fmla="*/ 820 h 1598315"/>
                <a:gd name="connsiteX7" fmla="*/ 11575 w 6991108"/>
                <a:gd name="connsiteY7" fmla="*/ 834197 h 1598315"/>
                <a:gd name="connsiteX8" fmla="*/ 0 w 6991108"/>
                <a:gd name="connsiteY8" fmla="*/ 1274035 h 1598315"/>
                <a:gd name="connsiteX0" fmla="*/ 0 w 6991108"/>
                <a:gd name="connsiteY0" fmla="*/ 1274543 h 1598823"/>
                <a:gd name="connsiteX1" fmla="*/ 1759351 w 6991108"/>
                <a:gd name="connsiteY1" fmla="*/ 464316 h 1598823"/>
                <a:gd name="connsiteX2" fmla="*/ 3923818 w 6991108"/>
                <a:gd name="connsiteY2" fmla="*/ 1598634 h 1598823"/>
                <a:gd name="connsiteX3" fmla="*/ 6991108 w 6991108"/>
                <a:gd name="connsiteY3" fmla="*/ 533763 h 1598823"/>
                <a:gd name="connsiteX4" fmla="*/ 6967959 w 6991108"/>
                <a:gd name="connsiteY4" fmla="*/ 12903 h 1598823"/>
                <a:gd name="connsiteX5" fmla="*/ 3946967 w 6991108"/>
                <a:gd name="connsiteY5" fmla="*/ 1043050 h 1598823"/>
                <a:gd name="connsiteX6" fmla="*/ 1701478 w 6991108"/>
                <a:gd name="connsiteY6" fmla="*/ 1328 h 1598823"/>
                <a:gd name="connsiteX7" fmla="*/ 11575 w 6991108"/>
                <a:gd name="connsiteY7" fmla="*/ 834705 h 1598823"/>
                <a:gd name="connsiteX8" fmla="*/ 0 w 6991108"/>
                <a:gd name="connsiteY8" fmla="*/ 1274543 h 1598823"/>
                <a:gd name="connsiteX0" fmla="*/ 0 w 6991108"/>
                <a:gd name="connsiteY0" fmla="*/ 1274543 h 1483128"/>
                <a:gd name="connsiteX1" fmla="*/ 1759351 w 6991108"/>
                <a:gd name="connsiteY1" fmla="*/ 464316 h 1483128"/>
                <a:gd name="connsiteX2" fmla="*/ 3889094 w 6991108"/>
                <a:gd name="connsiteY2" fmla="*/ 1482887 h 1483128"/>
                <a:gd name="connsiteX3" fmla="*/ 6991108 w 6991108"/>
                <a:gd name="connsiteY3" fmla="*/ 533763 h 1483128"/>
                <a:gd name="connsiteX4" fmla="*/ 6967959 w 6991108"/>
                <a:gd name="connsiteY4" fmla="*/ 12903 h 1483128"/>
                <a:gd name="connsiteX5" fmla="*/ 3946967 w 6991108"/>
                <a:gd name="connsiteY5" fmla="*/ 1043050 h 1483128"/>
                <a:gd name="connsiteX6" fmla="*/ 1701478 w 6991108"/>
                <a:gd name="connsiteY6" fmla="*/ 1328 h 1483128"/>
                <a:gd name="connsiteX7" fmla="*/ 11575 w 6991108"/>
                <a:gd name="connsiteY7" fmla="*/ 834705 h 1483128"/>
                <a:gd name="connsiteX8" fmla="*/ 0 w 6991108"/>
                <a:gd name="connsiteY8" fmla="*/ 1274543 h 1483128"/>
                <a:gd name="connsiteX0" fmla="*/ 0 w 6991108"/>
                <a:gd name="connsiteY0" fmla="*/ 1274543 h 1484858"/>
                <a:gd name="connsiteX1" fmla="*/ 1759351 w 6991108"/>
                <a:gd name="connsiteY1" fmla="*/ 464316 h 1484858"/>
                <a:gd name="connsiteX2" fmla="*/ 3889094 w 6991108"/>
                <a:gd name="connsiteY2" fmla="*/ 1482887 h 1484858"/>
                <a:gd name="connsiteX3" fmla="*/ 6991108 w 6991108"/>
                <a:gd name="connsiteY3" fmla="*/ 533763 h 1484858"/>
                <a:gd name="connsiteX4" fmla="*/ 6967959 w 6991108"/>
                <a:gd name="connsiteY4" fmla="*/ 12903 h 1484858"/>
                <a:gd name="connsiteX5" fmla="*/ 3946967 w 6991108"/>
                <a:gd name="connsiteY5" fmla="*/ 1043050 h 1484858"/>
                <a:gd name="connsiteX6" fmla="*/ 1701478 w 6991108"/>
                <a:gd name="connsiteY6" fmla="*/ 1328 h 1484858"/>
                <a:gd name="connsiteX7" fmla="*/ 11575 w 6991108"/>
                <a:gd name="connsiteY7" fmla="*/ 834705 h 1484858"/>
                <a:gd name="connsiteX8" fmla="*/ 0 w 6991108"/>
                <a:gd name="connsiteY8" fmla="*/ 1274543 h 1484858"/>
                <a:gd name="connsiteX0" fmla="*/ 0 w 6991108"/>
                <a:gd name="connsiteY0" fmla="*/ 1274151 h 1484466"/>
                <a:gd name="connsiteX1" fmla="*/ 1759351 w 6991108"/>
                <a:gd name="connsiteY1" fmla="*/ 463924 h 1484466"/>
                <a:gd name="connsiteX2" fmla="*/ 3889094 w 6991108"/>
                <a:gd name="connsiteY2" fmla="*/ 1482495 h 1484466"/>
                <a:gd name="connsiteX3" fmla="*/ 6991108 w 6991108"/>
                <a:gd name="connsiteY3" fmla="*/ 533371 h 1484466"/>
                <a:gd name="connsiteX4" fmla="*/ 6967959 w 6991108"/>
                <a:gd name="connsiteY4" fmla="*/ 12511 h 1484466"/>
                <a:gd name="connsiteX5" fmla="*/ 3958542 w 6991108"/>
                <a:gd name="connsiteY5" fmla="*/ 1007934 h 1484466"/>
                <a:gd name="connsiteX6" fmla="*/ 1701478 w 6991108"/>
                <a:gd name="connsiteY6" fmla="*/ 936 h 1484466"/>
                <a:gd name="connsiteX7" fmla="*/ 11575 w 6991108"/>
                <a:gd name="connsiteY7" fmla="*/ 834313 h 1484466"/>
                <a:gd name="connsiteX8" fmla="*/ 0 w 6991108"/>
                <a:gd name="connsiteY8" fmla="*/ 1274151 h 1484466"/>
                <a:gd name="connsiteX0" fmla="*/ 11574 w 6979533"/>
                <a:gd name="connsiteY0" fmla="*/ 1308875 h 1484466"/>
                <a:gd name="connsiteX1" fmla="*/ 1747776 w 6979533"/>
                <a:gd name="connsiteY1" fmla="*/ 463924 h 1484466"/>
                <a:gd name="connsiteX2" fmla="*/ 3877519 w 6979533"/>
                <a:gd name="connsiteY2" fmla="*/ 1482495 h 1484466"/>
                <a:gd name="connsiteX3" fmla="*/ 6979533 w 6979533"/>
                <a:gd name="connsiteY3" fmla="*/ 533371 h 1484466"/>
                <a:gd name="connsiteX4" fmla="*/ 6956384 w 6979533"/>
                <a:gd name="connsiteY4" fmla="*/ 12511 h 1484466"/>
                <a:gd name="connsiteX5" fmla="*/ 3946967 w 6979533"/>
                <a:gd name="connsiteY5" fmla="*/ 1007934 h 1484466"/>
                <a:gd name="connsiteX6" fmla="*/ 1689903 w 6979533"/>
                <a:gd name="connsiteY6" fmla="*/ 936 h 1484466"/>
                <a:gd name="connsiteX7" fmla="*/ 0 w 6979533"/>
                <a:gd name="connsiteY7" fmla="*/ 834313 h 1484466"/>
                <a:gd name="connsiteX8" fmla="*/ 11574 w 6979533"/>
                <a:gd name="connsiteY8" fmla="*/ 1308875 h 1484466"/>
                <a:gd name="connsiteX0" fmla="*/ 11574 w 6979533"/>
                <a:gd name="connsiteY0" fmla="*/ 1308875 h 1482736"/>
                <a:gd name="connsiteX1" fmla="*/ 1678328 w 6979533"/>
                <a:gd name="connsiteY1" fmla="*/ 463924 h 1482736"/>
                <a:gd name="connsiteX2" fmla="*/ 3877519 w 6979533"/>
                <a:gd name="connsiteY2" fmla="*/ 1482495 h 1482736"/>
                <a:gd name="connsiteX3" fmla="*/ 6979533 w 6979533"/>
                <a:gd name="connsiteY3" fmla="*/ 533371 h 1482736"/>
                <a:gd name="connsiteX4" fmla="*/ 6956384 w 6979533"/>
                <a:gd name="connsiteY4" fmla="*/ 12511 h 1482736"/>
                <a:gd name="connsiteX5" fmla="*/ 3946967 w 6979533"/>
                <a:gd name="connsiteY5" fmla="*/ 1007934 h 1482736"/>
                <a:gd name="connsiteX6" fmla="*/ 1689903 w 6979533"/>
                <a:gd name="connsiteY6" fmla="*/ 936 h 1482736"/>
                <a:gd name="connsiteX7" fmla="*/ 0 w 6979533"/>
                <a:gd name="connsiteY7" fmla="*/ 834313 h 1482736"/>
                <a:gd name="connsiteX8" fmla="*/ 11574 w 6979533"/>
                <a:gd name="connsiteY8" fmla="*/ 1308875 h 1482736"/>
                <a:gd name="connsiteX0" fmla="*/ 11574 w 6979533"/>
                <a:gd name="connsiteY0" fmla="*/ 1308875 h 1505873"/>
                <a:gd name="connsiteX1" fmla="*/ 1678328 w 6979533"/>
                <a:gd name="connsiteY1" fmla="*/ 463924 h 1505873"/>
                <a:gd name="connsiteX2" fmla="*/ 4213185 w 6979533"/>
                <a:gd name="connsiteY2" fmla="*/ 1505644 h 1505873"/>
                <a:gd name="connsiteX3" fmla="*/ 6979533 w 6979533"/>
                <a:gd name="connsiteY3" fmla="*/ 533371 h 1505873"/>
                <a:gd name="connsiteX4" fmla="*/ 6956384 w 6979533"/>
                <a:gd name="connsiteY4" fmla="*/ 12511 h 1505873"/>
                <a:gd name="connsiteX5" fmla="*/ 3946967 w 6979533"/>
                <a:gd name="connsiteY5" fmla="*/ 1007934 h 1505873"/>
                <a:gd name="connsiteX6" fmla="*/ 1689903 w 6979533"/>
                <a:gd name="connsiteY6" fmla="*/ 936 h 1505873"/>
                <a:gd name="connsiteX7" fmla="*/ 0 w 6979533"/>
                <a:gd name="connsiteY7" fmla="*/ 834313 h 1505873"/>
                <a:gd name="connsiteX8" fmla="*/ 11574 w 6979533"/>
                <a:gd name="connsiteY8" fmla="*/ 1308875 h 1505873"/>
                <a:gd name="connsiteX0" fmla="*/ 11574 w 6979533"/>
                <a:gd name="connsiteY0" fmla="*/ 1309884 h 1506882"/>
                <a:gd name="connsiteX1" fmla="*/ 1678328 w 6979533"/>
                <a:gd name="connsiteY1" fmla="*/ 464933 h 1506882"/>
                <a:gd name="connsiteX2" fmla="*/ 4213185 w 6979533"/>
                <a:gd name="connsiteY2" fmla="*/ 1506653 h 1506882"/>
                <a:gd name="connsiteX3" fmla="*/ 6979533 w 6979533"/>
                <a:gd name="connsiteY3" fmla="*/ 534380 h 1506882"/>
                <a:gd name="connsiteX4" fmla="*/ 6956384 w 6979533"/>
                <a:gd name="connsiteY4" fmla="*/ 13520 h 1506882"/>
                <a:gd name="connsiteX5" fmla="*/ 4294207 w 6979533"/>
                <a:gd name="connsiteY5" fmla="*/ 1089966 h 1506882"/>
                <a:gd name="connsiteX6" fmla="*/ 1689903 w 6979533"/>
                <a:gd name="connsiteY6" fmla="*/ 1945 h 1506882"/>
                <a:gd name="connsiteX7" fmla="*/ 0 w 6979533"/>
                <a:gd name="connsiteY7" fmla="*/ 835322 h 1506882"/>
                <a:gd name="connsiteX8" fmla="*/ 11574 w 6979533"/>
                <a:gd name="connsiteY8" fmla="*/ 1309884 h 150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79533" h="1506882">
                  <a:moveTo>
                    <a:pt x="11574" y="1309884"/>
                  </a:moveTo>
                  <a:cubicBezTo>
                    <a:pt x="322161" y="1105397"/>
                    <a:pt x="978060" y="432138"/>
                    <a:pt x="1678328" y="464933"/>
                  </a:cubicBezTo>
                  <a:cubicBezTo>
                    <a:pt x="2378596" y="497728"/>
                    <a:pt x="3329651" y="1495079"/>
                    <a:pt x="4213185" y="1506653"/>
                  </a:cubicBezTo>
                  <a:cubicBezTo>
                    <a:pt x="5096719" y="1518227"/>
                    <a:pt x="6041984" y="1089965"/>
                    <a:pt x="6979533" y="534380"/>
                  </a:cubicBezTo>
                  <a:lnTo>
                    <a:pt x="6956384" y="13520"/>
                  </a:lnTo>
                  <a:cubicBezTo>
                    <a:pt x="6468319" y="322179"/>
                    <a:pt x="5171954" y="1091895"/>
                    <a:pt x="4294207" y="1089966"/>
                  </a:cubicBezTo>
                  <a:cubicBezTo>
                    <a:pt x="3416460" y="1088037"/>
                    <a:pt x="2405604" y="44386"/>
                    <a:pt x="1689903" y="1945"/>
                  </a:cubicBezTo>
                  <a:cubicBezTo>
                    <a:pt x="974202" y="-40496"/>
                    <a:pt x="283580" y="623120"/>
                    <a:pt x="0" y="835322"/>
                  </a:cubicBezTo>
                  <a:lnTo>
                    <a:pt x="11574" y="13098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79512" y="5373216"/>
            <a:ext cx="8496944" cy="1481051"/>
          </a:xfrm>
          <a:prstGeom prst="rect">
            <a:avLst/>
          </a:prstGeom>
          <a:gradFill>
            <a:gsLst>
              <a:gs pos="4000">
                <a:schemeClr val="bg1">
                  <a:alpha val="0"/>
                </a:schemeClr>
              </a:gs>
              <a:gs pos="51000">
                <a:schemeClr val="bg1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-446087" y="4546600"/>
            <a:ext cx="3748087" cy="79216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6200000" flipH="1">
            <a:off x="5830094" y="4687094"/>
            <a:ext cx="3748088" cy="6477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50825" y="1363663"/>
            <a:ext cx="4897438" cy="2252662"/>
          </a:xfrm>
          <a:custGeom>
            <a:avLst/>
            <a:gdLst>
              <a:gd name="connsiteX0" fmla="*/ 104738 w 3610673"/>
              <a:gd name="connsiteY0" fmla="*/ 856526 h 1608881"/>
              <a:gd name="connsiteX1" fmla="*/ 232060 w 3610673"/>
              <a:gd name="connsiteY1" fmla="*/ 879676 h 1608881"/>
              <a:gd name="connsiteX2" fmla="*/ 255209 w 3610673"/>
              <a:gd name="connsiteY2" fmla="*/ 914400 h 1608881"/>
              <a:gd name="connsiteX3" fmla="*/ 301508 w 3610673"/>
              <a:gd name="connsiteY3" fmla="*/ 960699 h 1608881"/>
              <a:gd name="connsiteX4" fmla="*/ 370956 w 3610673"/>
              <a:gd name="connsiteY4" fmla="*/ 1053296 h 1608881"/>
              <a:gd name="connsiteX5" fmla="*/ 405680 w 3610673"/>
              <a:gd name="connsiteY5" fmla="*/ 1134319 h 1608881"/>
              <a:gd name="connsiteX6" fmla="*/ 417255 w 3610673"/>
              <a:gd name="connsiteY6" fmla="*/ 1169043 h 1608881"/>
              <a:gd name="connsiteX7" fmla="*/ 440404 w 3610673"/>
              <a:gd name="connsiteY7" fmla="*/ 1203767 h 1608881"/>
              <a:gd name="connsiteX8" fmla="*/ 764495 w 3610673"/>
              <a:gd name="connsiteY8" fmla="*/ 1215342 h 1608881"/>
              <a:gd name="connsiteX9" fmla="*/ 799219 w 3610673"/>
              <a:gd name="connsiteY9" fmla="*/ 1226916 h 1608881"/>
              <a:gd name="connsiteX10" fmla="*/ 926541 w 3610673"/>
              <a:gd name="connsiteY10" fmla="*/ 1238491 h 1608881"/>
              <a:gd name="connsiteX11" fmla="*/ 972839 w 3610673"/>
              <a:gd name="connsiteY11" fmla="*/ 1307939 h 1608881"/>
              <a:gd name="connsiteX12" fmla="*/ 995989 w 3610673"/>
              <a:gd name="connsiteY12" fmla="*/ 1342663 h 1608881"/>
              <a:gd name="connsiteX13" fmla="*/ 1100161 w 3610673"/>
              <a:gd name="connsiteY13" fmla="*/ 1365813 h 1608881"/>
              <a:gd name="connsiteX14" fmla="*/ 1192758 w 3610673"/>
              <a:gd name="connsiteY14" fmla="*/ 1388962 h 1608881"/>
              <a:gd name="connsiteX15" fmla="*/ 1250632 w 3610673"/>
              <a:gd name="connsiteY15" fmla="*/ 1435261 h 1608881"/>
              <a:gd name="connsiteX16" fmla="*/ 1285356 w 3610673"/>
              <a:gd name="connsiteY16" fmla="*/ 1446835 h 1608881"/>
              <a:gd name="connsiteX17" fmla="*/ 1308505 w 3610673"/>
              <a:gd name="connsiteY17" fmla="*/ 1469985 h 1608881"/>
              <a:gd name="connsiteX18" fmla="*/ 1320080 w 3610673"/>
              <a:gd name="connsiteY18" fmla="*/ 1504709 h 1608881"/>
              <a:gd name="connsiteX19" fmla="*/ 1366379 w 3610673"/>
              <a:gd name="connsiteY19" fmla="*/ 1516283 h 1608881"/>
              <a:gd name="connsiteX20" fmla="*/ 1424252 w 3610673"/>
              <a:gd name="connsiteY20" fmla="*/ 1562582 h 1608881"/>
              <a:gd name="connsiteX21" fmla="*/ 1493700 w 3610673"/>
              <a:gd name="connsiteY21" fmla="*/ 1585732 h 1608881"/>
              <a:gd name="connsiteX22" fmla="*/ 1586298 w 3610673"/>
              <a:gd name="connsiteY22" fmla="*/ 1608881 h 1608881"/>
              <a:gd name="connsiteX23" fmla="*/ 1806217 w 3610673"/>
              <a:gd name="connsiteY23" fmla="*/ 1597306 h 1608881"/>
              <a:gd name="connsiteX24" fmla="*/ 1829366 w 3610673"/>
              <a:gd name="connsiteY24" fmla="*/ 1551007 h 1608881"/>
              <a:gd name="connsiteX25" fmla="*/ 1875665 w 3610673"/>
              <a:gd name="connsiteY25" fmla="*/ 1481559 h 1608881"/>
              <a:gd name="connsiteX26" fmla="*/ 2084009 w 3610673"/>
              <a:gd name="connsiteY26" fmla="*/ 1458410 h 1608881"/>
              <a:gd name="connsiteX27" fmla="*/ 2118733 w 3610673"/>
              <a:gd name="connsiteY27" fmla="*/ 1446835 h 1608881"/>
              <a:gd name="connsiteX28" fmla="*/ 2188181 w 3610673"/>
              <a:gd name="connsiteY28" fmla="*/ 1400537 h 1608881"/>
              <a:gd name="connsiteX29" fmla="*/ 2222905 w 3610673"/>
              <a:gd name="connsiteY29" fmla="*/ 1388962 h 1608881"/>
              <a:gd name="connsiteX30" fmla="*/ 2246055 w 3610673"/>
              <a:gd name="connsiteY30" fmla="*/ 1365813 h 1608881"/>
              <a:gd name="connsiteX31" fmla="*/ 2327077 w 3610673"/>
              <a:gd name="connsiteY31" fmla="*/ 1319514 h 1608881"/>
              <a:gd name="connsiteX32" fmla="*/ 2408100 w 3610673"/>
              <a:gd name="connsiteY32" fmla="*/ 1296364 h 1608881"/>
              <a:gd name="connsiteX33" fmla="*/ 2523847 w 3610673"/>
              <a:gd name="connsiteY33" fmla="*/ 1261640 h 1608881"/>
              <a:gd name="connsiteX34" fmla="*/ 2651168 w 3610673"/>
              <a:gd name="connsiteY34" fmla="*/ 1226916 h 1608881"/>
              <a:gd name="connsiteX35" fmla="*/ 2732191 w 3610673"/>
              <a:gd name="connsiteY35" fmla="*/ 1192192 h 1608881"/>
              <a:gd name="connsiteX36" fmla="*/ 2766915 w 3610673"/>
              <a:gd name="connsiteY36" fmla="*/ 1169043 h 1608881"/>
              <a:gd name="connsiteX37" fmla="*/ 2871087 w 3610673"/>
              <a:gd name="connsiteY37" fmla="*/ 1157468 h 1608881"/>
              <a:gd name="connsiteX38" fmla="*/ 2905811 w 3610673"/>
              <a:gd name="connsiteY38" fmla="*/ 1145894 h 1608881"/>
              <a:gd name="connsiteX39" fmla="*/ 2952110 w 3610673"/>
              <a:gd name="connsiteY39" fmla="*/ 1122744 h 1608881"/>
              <a:gd name="connsiteX40" fmla="*/ 2998409 w 3610673"/>
              <a:gd name="connsiteY40" fmla="*/ 1111169 h 1608881"/>
              <a:gd name="connsiteX41" fmla="*/ 3044708 w 3610673"/>
              <a:gd name="connsiteY41" fmla="*/ 1088020 h 1608881"/>
              <a:gd name="connsiteX42" fmla="*/ 3079432 w 3610673"/>
              <a:gd name="connsiteY42" fmla="*/ 1076445 h 1608881"/>
              <a:gd name="connsiteX43" fmla="*/ 3183604 w 3610673"/>
              <a:gd name="connsiteY43" fmla="*/ 1018572 h 1608881"/>
              <a:gd name="connsiteX44" fmla="*/ 3218328 w 3610673"/>
              <a:gd name="connsiteY44" fmla="*/ 983848 h 1608881"/>
              <a:gd name="connsiteX45" fmla="*/ 3241477 w 3610673"/>
              <a:gd name="connsiteY45" fmla="*/ 914400 h 1608881"/>
              <a:gd name="connsiteX46" fmla="*/ 3253052 w 3610673"/>
              <a:gd name="connsiteY46" fmla="*/ 879676 h 1608881"/>
              <a:gd name="connsiteX47" fmla="*/ 3276201 w 3610673"/>
              <a:gd name="connsiteY47" fmla="*/ 844952 h 1608881"/>
              <a:gd name="connsiteX48" fmla="*/ 3322500 w 3610673"/>
              <a:gd name="connsiteY48" fmla="*/ 787078 h 1608881"/>
              <a:gd name="connsiteX49" fmla="*/ 3368799 w 3610673"/>
              <a:gd name="connsiteY49" fmla="*/ 682906 h 1608881"/>
              <a:gd name="connsiteX50" fmla="*/ 3438247 w 3610673"/>
              <a:gd name="connsiteY50" fmla="*/ 625033 h 1608881"/>
              <a:gd name="connsiteX51" fmla="*/ 3461396 w 3610673"/>
              <a:gd name="connsiteY51" fmla="*/ 601883 h 1608881"/>
              <a:gd name="connsiteX52" fmla="*/ 3496120 w 3610673"/>
              <a:gd name="connsiteY52" fmla="*/ 578734 h 1608881"/>
              <a:gd name="connsiteX53" fmla="*/ 3542419 w 3610673"/>
              <a:gd name="connsiteY53" fmla="*/ 532435 h 1608881"/>
              <a:gd name="connsiteX54" fmla="*/ 3553994 w 3610673"/>
              <a:gd name="connsiteY54" fmla="*/ 497711 h 1608881"/>
              <a:gd name="connsiteX55" fmla="*/ 3565568 w 3610673"/>
              <a:gd name="connsiteY55" fmla="*/ 185195 h 1608881"/>
              <a:gd name="connsiteX56" fmla="*/ 3530844 w 3610673"/>
              <a:gd name="connsiteY56" fmla="*/ 173620 h 1608881"/>
              <a:gd name="connsiteX57" fmla="*/ 3496120 w 3610673"/>
              <a:gd name="connsiteY57" fmla="*/ 150471 h 1608881"/>
              <a:gd name="connsiteX58" fmla="*/ 3461396 w 3610673"/>
              <a:gd name="connsiteY58" fmla="*/ 138896 h 1608881"/>
              <a:gd name="connsiteX59" fmla="*/ 3380373 w 3610673"/>
              <a:gd name="connsiteY59" fmla="*/ 104172 h 1608881"/>
              <a:gd name="connsiteX60" fmla="*/ 3287776 w 3610673"/>
              <a:gd name="connsiteY60" fmla="*/ 57873 h 1608881"/>
              <a:gd name="connsiteX61" fmla="*/ 3241477 w 3610673"/>
              <a:gd name="connsiteY61" fmla="*/ 34724 h 1608881"/>
              <a:gd name="connsiteX62" fmla="*/ 3056282 w 3610673"/>
              <a:gd name="connsiteY62" fmla="*/ 0 h 1608881"/>
              <a:gd name="connsiteX63" fmla="*/ 1366379 w 3610673"/>
              <a:gd name="connsiteY63" fmla="*/ 11575 h 1608881"/>
              <a:gd name="connsiteX64" fmla="*/ 1134885 w 3610673"/>
              <a:gd name="connsiteY64" fmla="*/ 46299 h 1608881"/>
              <a:gd name="connsiteX65" fmla="*/ 995989 w 3610673"/>
              <a:gd name="connsiteY65" fmla="*/ 81023 h 1608881"/>
              <a:gd name="connsiteX66" fmla="*/ 938115 w 3610673"/>
              <a:gd name="connsiteY66" fmla="*/ 92597 h 1608881"/>
              <a:gd name="connsiteX67" fmla="*/ 868667 w 3610673"/>
              <a:gd name="connsiteY67" fmla="*/ 115747 h 1608881"/>
              <a:gd name="connsiteX68" fmla="*/ 799219 w 3610673"/>
              <a:gd name="connsiteY68" fmla="*/ 138896 h 1608881"/>
              <a:gd name="connsiteX69" fmla="*/ 729771 w 3610673"/>
              <a:gd name="connsiteY69" fmla="*/ 173620 h 1608881"/>
              <a:gd name="connsiteX70" fmla="*/ 671898 w 3610673"/>
              <a:gd name="connsiteY70" fmla="*/ 185195 h 1608881"/>
              <a:gd name="connsiteX71" fmla="*/ 637173 w 3610673"/>
              <a:gd name="connsiteY71" fmla="*/ 196769 h 1608881"/>
              <a:gd name="connsiteX72" fmla="*/ 533001 w 3610673"/>
              <a:gd name="connsiteY72" fmla="*/ 219919 h 1608881"/>
              <a:gd name="connsiteX73" fmla="*/ 428829 w 3610673"/>
              <a:gd name="connsiteY73" fmla="*/ 254643 h 1608881"/>
              <a:gd name="connsiteX74" fmla="*/ 347806 w 3610673"/>
              <a:gd name="connsiteY74" fmla="*/ 277792 h 1608881"/>
              <a:gd name="connsiteX75" fmla="*/ 232060 w 3610673"/>
              <a:gd name="connsiteY75" fmla="*/ 312516 h 1608881"/>
              <a:gd name="connsiteX76" fmla="*/ 116313 w 3610673"/>
              <a:gd name="connsiteY76" fmla="*/ 381964 h 1608881"/>
              <a:gd name="connsiteX77" fmla="*/ 58439 w 3610673"/>
              <a:gd name="connsiteY77" fmla="*/ 439838 h 1608881"/>
              <a:gd name="connsiteX78" fmla="*/ 566 w 3610673"/>
              <a:gd name="connsiteY78" fmla="*/ 509286 h 1608881"/>
              <a:gd name="connsiteX79" fmla="*/ 35290 w 3610673"/>
              <a:gd name="connsiteY79" fmla="*/ 659757 h 1608881"/>
              <a:gd name="connsiteX80" fmla="*/ 70014 w 3610673"/>
              <a:gd name="connsiteY80" fmla="*/ 671332 h 1608881"/>
              <a:gd name="connsiteX81" fmla="*/ 81589 w 3610673"/>
              <a:gd name="connsiteY81" fmla="*/ 706056 h 1608881"/>
              <a:gd name="connsiteX82" fmla="*/ 104738 w 3610673"/>
              <a:gd name="connsiteY82" fmla="*/ 798653 h 1608881"/>
              <a:gd name="connsiteX83" fmla="*/ 104738 w 3610673"/>
              <a:gd name="connsiteY83" fmla="*/ 856526 h 1608881"/>
              <a:gd name="connsiteX0" fmla="*/ 104738 w 3610673"/>
              <a:gd name="connsiteY0" fmla="*/ 1481558 h 2233913"/>
              <a:gd name="connsiteX1" fmla="*/ 232060 w 3610673"/>
              <a:gd name="connsiteY1" fmla="*/ 1504708 h 2233913"/>
              <a:gd name="connsiteX2" fmla="*/ 255209 w 3610673"/>
              <a:gd name="connsiteY2" fmla="*/ 1539432 h 2233913"/>
              <a:gd name="connsiteX3" fmla="*/ 301508 w 3610673"/>
              <a:gd name="connsiteY3" fmla="*/ 1585731 h 2233913"/>
              <a:gd name="connsiteX4" fmla="*/ 370956 w 3610673"/>
              <a:gd name="connsiteY4" fmla="*/ 1678328 h 2233913"/>
              <a:gd name="connsiteX5" fmla="*/ 405680 w 3610673"/>
              <a:gd name="connsiteY5" fmla="*/ 1759351 h 2233913"/>
              <a:gd name="connsiteX6" fmla="*/ 417255 w 3610673"/>
              <a:gd name="connsiteY6" fmla="*/ 1794075 h 2233913"/>
              <a:gd name="connsiteX7" fmla="*/ 440404 w 3610673"/>
              <a:gd name="connsiteY7" fmla="*/ 1828799 h 2233913"/>
              <a:gd name="connsiteX8" fmla="*/ 764495 w 3610673"/>
              <a:gd name="connsiteY8" fmla="*/ 1840374 h 2233913"/>
              <a:gd name="connsiteX9" fmla="*/ 799219 w 3610673"/>
              <a:gd name="connsiteY9" fmla="*/ 1851948 h 2233913"/>
              <a:gd name="connsiteX10" fmla="*/ 926541 w 3610673"/>
              <a:gd name="connsiteY10" fmla="*/ 1863523 h 2233913"/>
              <a:gd name="connsiteX11" fmla="*/ 972839 w 3610673"/>
              <a:gd name="connsiteY11" fmla="*/ 1932971 h 2233913"/>
              <a:gd name="connsiteX12" fmla="*/ 995989 w 3610673"/>
              <a:gd name="connsiteY12" fmla="*/ 1967695 h 2233913"/>
              <a:gd name="connsiteX13" fmla="*/ 1100161 w 3610673"/>
              <a:gd name="connsiteY13" fmla="*/ 1990845 h 2233913"/>
              <a:gd name="connsiteX14" fmla="*/ 1192758 w 3610673"/>
              <a:gd name="connsiteY14" fmla="*/ 2013994 h 2233913"/>
              <a:gd name="connsiteX15" fmla="*/ 1250632 w 3610673"/>
              <a:gd name="connsiteY15" fmla="*/ 2060293 h 2233913"/>
              <a:gd name="connsiteX16" fmla="*/ 1285356 w 3610673"/>
              <a:gd name="connsiteY16" fmla="*/ 2071867 h 2233913"/>
              <a:gd name="connsiteX17" fmla="*/ 1308505 w 3610673"/>
              <a:gd name="connsiteY17" fmla="*/ 2095017 h 2233913"/>
              <a:gd name="connsiteX18" fmla="*/ 1320080 w 3610673"/>
              <a:gd name="connsiteY18" fmla="*/ 2129741 h 2233913"/>
              <a:gd name="connsiteX19" fmla="*/ 1366379 w 3610673"/>
              <a:gd name="connsiteY19" fmla="*/ 2141315 h 2233913"/>
              <a:gd name="connsiteX20" fmla="*/ 1424252 w 3610673"/>
              <a:gd name="connsiteY20" fmla="*/ 2187614 h 2233913"/>
              <a:gd name="connsiteX21" fmla="*/ 1493700 w 3610673"/>
              <a:gd name="connsiteY21" fmla="*/ 2210764 h 2233913"/>
              <a:gd name="connsiteX22" fmla="*/ 1586298 w 3610673"/>
              <a:gd name="connsiteY22" fmla="*/ 2233913 h 2233913"/>
              <a:gd name="connsiteX23" fmla="*/ 1806217 w 3610673"/>
              <a:gd name="connsiteY23" fmla="*/ 2222338 h 2233913"/>
              <a:gd name="connsiteX24" fmla="*/ 1829366 w 3610673"/>
              <a:gd name="connsiteY24" fmla="*/ 2176039 h 2233913"/>
              <a:gd name="connsiteX25" fmla="*/ 1875665 w 3610673"/>
              <a:gd name="connsiteY25" fmla="*/ 2106591 h 2233913"/>
              <a:gd name="connsiteX26" fmla="*/ 2084009 w 3610673"/>
              <a:gd name="connsiteY26" fmla="*/ 2083442 h 2233913"/>
              <a:gd name="connsiteX27" fmla="*/ 2118733 w 3610673"/>
              <a:gd name="connsiteY27" fmla="*/ 2071867 h 2233913"/>
              <a:gd name="connsiteX28" fmla="*/ 2188181 w 3610673"/>
              <a:gd name="connsiteY28" fmla="*/ 2025569 h 2233913"/>
              <a:gd name="connsiteX29" fmla="*/ 2222905 w 3610673"/>
              <a:gd name="connsiteY29" fmla="*/ 2013994 h 2233913"/>
              <a:gd name="connsiteX30" fmla="*/ 2246055 w 3610673"/>
              <a:gd name="connsiteY30" fmla="*/ 1990845 h 2233913"/>
              <a:gd name="connsiteX31" fmla="*/ 2327077 w 3610673"/>
              <a:gd name="connsiteY31" fmla="*/ 1944546 h 2233913"/>
              <a:gd name="connsiteX32" fmla="*/ 2408100 w 3610673"/>
              <a:gd name="connsiteY32" fmla="*/ 1921396 h 2233913"/>
              <a:gd name="connsiteX33" fmla="*/ 2523847 w 3610673"/>
              <a:gd name="connsiteY33" fmla="*/ 1886672 h 2233913"/>
              <a:gd name="connsiteX34" fmla="*/ 2651168 w 3610673"/>
              <a:gd name="connsiteY34" fmla="*/ 1851948 h 2233913"/>
              <a:gd name="connsiteX35" fmla="*/ 2732191 w 3610673"/>
              <a:gd name="connsiteY35" fmla="*/ 1817224 h 2233913"/>
              <a:gd name="connsiteX36" fmla="*/ 2766915 w 3610673"/>
              <a:gd name="connsiteY36" fmla="*/ 1794075 h 2233913"/>
              <a:gd name="connsiteX37" fmla="*/ 2871087 w 3610673"/>
              <a:gd name="connsiteY37" fmla="*/ 1782500 h 2233913"/>
              <a:gd name="connsiteX38" fmla="*/ 2905811 w 3610673"/>
              <a:gd name="connsiteY38" fmla="*/ 1770926 h 2233913"/>
              <a:gd name="connsiteX39" fmla="*/ 2952110 w 3610673"/>
              <a:gd name="connsiteY39" fmla="*/ 1747776 h 2233913"/>
              <a:gd name="connsiteX40" fmla="*/ 2998409 w 3610673"/>
              <a:gd name="connsiteY40" fmla="*/ 1736201 h 2233913"/>
              <a:gd name="connsiteX41" fmla="*/ 3044708 w 3610673"/>
              <a:gd name="connsiteY41" fmla="*/ 1713052 h 2233913"/>
              <a:gd name="connsiteX42" fmla="*/ 3079432 w 3610673"/>
              <a:gd name="connsiteY42" fmla="*/ 1701477 h 2233913"/>
              <a:gd name="connsiteX43" fmla="*/ 3183604 w 3610673"/>
              <a:gd name="connsiteY43" fmla="*/ 1643604 h 2233913"/>
              <a:gd name="connsiteX44" fmla="*/ 3218328 w 3610673"/>
              <a:gd name="connsiteY44" fmla="*/ 1608880 h 2233913"/>
              <a:gd name="connsiteX45" fmla="*/ 3241477 w 3610673"/>
              <a:gd name="connsiteY45" fmla="*/ 1539432 h 2233913"/>
              <a:gd name="connsiteX46" fmla="*/ 3253052 w 3610673"/>
              <a:gd name="connsiteY46" fmla="*/ 1504708 h 2233913"/>
              <a:gd name="connsiteX47" fmla="*/ 3276201 w 3610673"/>
              <a:gd name="connsiteY47" fmla="*/ 1469984 h 2233913"/>
              <a:gd name="connsiteX48" fmla="*/ 3322500 w 3610673"/>
              <a:gd name="connsiteY48" fmla="*/ 1412110 h 2233913"/>
              <a:gd name="connsiteX49" fmla="*/ 3368799 w 3610673"/>
              <a:gd name="connsiteY49" fmla="*/ 1307938 h 2233913"/>
              <a:gd name="connsiteX50" fmla="*/ 3438247 w 3610673"/>
              <a:gd name="connsiteY50" fmla="*/ 1250065 h 2233913"/>
              <a:gd name="connsiteX51" fmla="*/ 3461396 w 3610673"/>
              <a:gd name="connsiteY51" fmla="*/ 1226915 h 2233913"/>
              <a:gd name="connsiteX52" fmla="*/ 3496120 w 3610673"/>
              <a:gd name="connsiteY52" fmla="*/ 1203766 h 2233913"/>
              <a:gd name="connsiteX53" fmla="*/ 3542419 w 3610673"/>
              <a:gd name="connsiteY53" fmla="*/ 1157467 h 2233913"/>
              <a:gd name="connsiteX54" fmla="*/ 3553994 w 3610673"/>
              <a:gd name="connsiteY54" fmla="*/ 1122743 h 2233913"/>
              <a:gd name="connsiteX55" fmla="*/ 3565568 w 3610673"/>
              <a:gd name="connsiteY55" fmla="*/ 810227 h 2233913"/>
              <a:gd name="connsiteX56" fmla="*/ 3530844 w 3610673"/>
              <a:gd name="connsiteY56" fmla="*/ 798652 h 2233913"/>
              <a:gd name="connsiteX57" fmla="*/ 3496120 w 3610673"/>
              <a:gd name="connsiteY57" fmla="*/ 775503 h 2233913"/>
              <a:gd name="connsiteX58" fmla="*/ 3461396 w 3610673"/>
              <a:gd name="connsiteY58" fmla="*/ 763928 h 2233913"/>
              <a:gd name="connsiteX59" fmla="*/ 3380373 w 3610673"/>
              <a:gd name="connsiteY59" fmla="*/ 729204 h 2233913"/>
              <a:gd name="connsiteX60" fmla="*/ 3287776 w 3610673"/>
              <a:gd name="connsiteY60" fmla="*/ 682905 h 2233913"/>
              <a:gd name="connsiteX61" fmla="*/ 3241477 w 3610673"/>
              <a:gd name="connsiteY61" fmla="*/ 659756 h 2233913"/>
              <a:gd name="connsiteX62" fmla="*/ 3056282 w 3610673"/>
              <a:gd name="connsiteY62" fmla="*/ 625032 h 2233913"/>
              <a:gd name="connsiteX63" fmla="*/ 1412677 w 3610673"/>
              <a:gd name="connsiteY63" fmla="*/ 0 h 2233913"/>
              <a:gd name="connsiteX64" fmla="*/ 1134885 w 3610673"/>
              <a:gd name="connsiteY64" fmla="*/ 671331 h 2233913"/>
              <a:gd name="connsiteX65" fmla="*/ 995989 w 3610673"/>
              <a:gd name="connsiteY65" fmla="*/ 706055 h 2233913"/>
              <a:gd name="connsiteX66" fmla="*/ 938115 w 3610673"/>
              <a:gd name="connsiteY66" fmla="*/ 717629 h 2233913"/>
              <a:gd name="connsiteX67" fmla="*/ 868667 w 3610673"/>
              <a:gd name="connsiteY67" fmla="*/ 740779 h 2233913"/>
              <a:gd name="connsiteX68" fmla="*/ 799219 w 3610673"/>
              <a:gd name="connsiteY68" fmla="*/ 763928 h 2233913"/>
              <a:gd name="connsiteX69" fmla="*/ 729771 w 3610673"/>
              <a:gd name="connsiteY69" fmla="*/ 798652 h 2233913"/>
              <a:gd name="connsiteX70" fmla="*/ 671898 w 3610673"/>
              <a:gd name="connsiteY70" fmla="*/ 810227 h 2233913"/>
              <a:gd name="connsiteX71" fmla="*/ 637173 w 3610673"/>
              <a:gd name="connsiteY71" fmla="*/ 821801 h 2233913"/>
              <a:gd name="connsiteX72" fmla="*/ 533001 w 3610673"/>
              <a:gd name="connsiteY72" fmla="*/ 844951 h 2233913"/>
              <a:gd name="connsiteX73" fmla="*/ 428829 w 3610673"/>
              <a:gd name="connsiteY73" fmla="*/ 879675 h 2233913"/>
              <a:gd name="connsiteX74" fmla="*/ 347806 w 3610673"/>
              <a:gd name="connsiteY74" fmla="*/ 902824 h 2233913"/>
              <a:gd name="connsiteX75" fmla="*/ 232060 w 3610673"/>
              <a:gd name="connsiteY75" fmla="*/ 937548 h 2233913"/>
              <a:gd name="connsiteX76" fmla="*/ 116313 w 3610673"/>
              <a:gd name="connsiteY76" fmla="*/ 1006996 h 2233913"/>
              <a:gd name="connsiteX77" fmla="*/ 58439 w 3610673"/>
              <a:gd name="connsiteY77" fmla="*/ 1064870 h 2233913"/>
              <a:gd name="connsiteX78" fmla="*/ 566 w 3610673"/>
              <a:gd name="connsiteY78" fmla="*/ 1134318 h 2233913"/>
              <a:gd name="connsiteX79" fmla="*/ 35290 w 3610673"/>
              <a:gd name="connsiteY79" fmla="*/ 1284789 h 2233913"/>
              <a:gd name="connsiteX80" fmla="*/ 70014 w 3610673"/>
              <a:gd name="connsiteY80" fmla="*/ 1296364 h 2233913"/>
              <a:gd name="connsiteX81" fmla="*/ 81589 w 3610673"/>
              <a:gd name="connsiteY81" fmla="*/ 1331088 h 2233913"/>
              <a:gd name="connsiteX82" fmla="*/ 104738 w 3610673"/>
              <a:gd name="connsiteY82" fmla="*/ 1423685 h 2233913"/>
              <a:gd name="connsiteX83" fmla="*/ 104738 w 3610673"/>
              <a:gd name="connsiteY83" fmla="*/ 1481558 h 2233913"/>
              <a:gd name="connsiteX0" fmla="*/ 104738 w 3610673"/>
              <a:gd name="connsiteY0" fmla="*/ 1505793 h 2258148"/>
              <a:gd name="connsiteX1" fmla="*/ 232060 w 3610673"/>
              <a:gd name="connsiteY1" fmla="*/ 1528943 h 2258148"/>
              <a:gd name="connsiteX2" fmla="*/ 255209 w 3610673"/>
              <a:gd name="connsiteY2" fmla="*/ 1563667 h 2258148"/>
              <a:gd name="connsiteX3" fmla="*/ 301508 w 3610673"/>
              <a:gd name="connsiteY3" fmla="*/ 1609966 h 2258148"/>
              <a:gd name="connsiteX4" fmla="*/ 370956 w 3610673"/>
              <a:gd name="connsiteY4" fmla="*/ 1702563 h 2258148"/>
              <a:gd name="connsiteX5" fmla="*/ 405680 w 3610673"/>
              <a:gd name="connsiteY5" fmla="*/ 1783586 h 2258148"/>
              <a:gd name="connsiteX6" fmla="*/ 417255 w 3610673"/>
              <a:gd name="connsiteY6" fmla="*/ 1818310 h 2258148"/>
              <a:gd name="connsiteX7" fmla="*/ 440404 w 3610673"/>
              <a:gd name="connsiteY7" fmla="*/ 1853034 h 2258148"/>
              <a:gd name="connsiteX8" fmla="*/ 764495 w 3610673"/>
              <a:gd name="connsiteY8" fmla="*/ 1864609 h 2258148"/>
              <a:gd name="connsiteX9" fmla="*/ 799219 w 3610673"/>
              <a:gd name="connsiteY9" fmla="*/ 1876183 h 2258148"/>
              <a:gd name="connsiteX10" fmla="*/ 926541 w 3610673"/>
              <a:gd name="connsiteY10" fmla="*/ 1887758 h 2258148"/>
              <a:gd name="connsiteX11" fmla="*/ 972839 w 3610673"/>
              <a:gd name="connsiteY11" fmla="*/ 1957206 h 2258148"/>
              <a:gd name="connsiteX12" fmla="*/ 995989 w 3610673"/>
              <a:gd name="connsiteY12" fmla="*/ 1991930 h 2258148"/>
              <a:gd name="connsiteX13" fmla="*/ 1100161 w 3610673"/>
              <a:gd name="connsiteY13" fmla="*/ 2015080 h 2258148"/>
              <a:gd name="connsiteX14" fmla="*/ 1192758 w 3610673"/>
              <a:gd name="connsiteY14" fmla="*/ 2038229 h 2258148"/>
              <a:gd name="connsiteX15" fmla="*/ 1250632 w 3610673"/>
              <a:gd name="connsiteY15" fmla="*/ 2084528 h 2258148"/>
              <a:gd name="connsiteX16" fmla="*/ 1285356 w 3610673"/>
              <a:gd name="connsiteY16" fmla="*/ 2096102 h 2258148"/>
              <a:gd name="connsiteX17" fmla="*/ 1308505 w 3610673"/>
              <a:gd name="connsiteY17" fmla="*/ 2119252 h 2258148"/>
              <a:gd name="connsiteX18" fmla="*/ 1320080 w 3610673"/>
              <a:gd name="connsiteY18" fmla="*/ 2153976 h 2258148"/>
              <a:gd name="connsiteX19" fmla="*/ 1366379 w 3610673"/>
              <a:gd name="connsiteY19" fmla="*/ 2165550 h 2258148"/>
              <a:gd name="connsiteX20" fmla="*/ 1424252 w 3610673"/>
              <a:gd name="connsiteY20" fmla="*/ 2211849 h 2258148"/>
              <a:gd name="connsiteX21" fmla="*/ 1493700 w 3610673"/>
              <a:gd name="connsiteY21" fmla="*/ 2234999 h 2258148"/>
              <a:gd name="connsiteX22" fmla="*/ 1586298 w 3610673"/>
              <a:gd name="connsiteY22" fmla="*/ 2258148 h 2258148"/>
              <a:gd name="connsiteX23" fmla="*/ 1806217 w 3610673"/>
              <a:gd name="connsiteY23" fmla="*/ 2246573 h 2258148"/>
              <a:gd name="connsiteX24" fmla="*/ 1829366 w 3610673"/>
              <a:gd name="connsiteY24" fmla="*/ 2200274 h 2258148"/>
              <a:gd name="connsiteX25" fmla="*/ 1875665 w 3610673"/>
              <a:gd name="connsiteY25" fmla="*/ 2130826 h 2258148"/>
              <a:gd name="connsiteX26" fmla="*/ 2084009 w 3610673"/>
              <a:gd name="connsiteY26" fmla="*/ 2107677 h 2258148"/>
              <a:gd name="connsiteX27" fmla="*/ 2118733 w 3610673"/>
              <a:gd name="connsiteY27" fmla="*/ 2096102 h 2258148"/>
              <a:gd name="connsiteX28" fmla="*/ 2188181 w 3610673"/>
              <a:gd name="connsiteY28" fmla="*/ 2049804 h 2258148"/>
              <a:gd name="connsiteX29" fmla="*/ 2222905 w 3610673"/>
              <a:gd name="connsiteY29" fmla="*/ 2038229 h 2258148"/>
              <a:gd name="connsiteX30" fmla="*/ 2246055 w 3610673"/>
              <a:gd name="connsiteY30" fmla="*/ 2015080 h 2258148"/>
              <a:gd name="connsiteX31" fmla="*/ 2327077 w 3610673"/>
              <a:gd name="connsiteY31" fmla="*/ 1968781 h 2258148"/>
              <a:gd name="connsiteX32" fmla="*/ 2408100 w 3610673"/>
              <a:gd name="connsiteY32" fmla="*/ 1945631 h 2258148"/>
              <a:gd name="connsiteX33" fmla="*/ 2523847 w 3610673"/>
              <a:gd name="connsiteY33" fmla="*/ 1910907 h 2258148"/>
              <a:gd name="connsiteX34" fmla="*/ 2651168 w 3610673"/>
              <a:gd name="connsiteY34" fmla="*/ 1876183 h 2258148"/>
              <a:gd name="connsiteX35" fmla="*/ 2732191 w 3610673"/>
              <a:gd name="connsiteY35" fmla="*/ 1841459 h 2258148"/>
              <a:gd name="connsiteX36" fmla="*/ 2766915 w 3610673"/>
              <a:gd name="connsiteY36" fmla="*/ 1818310 h 2258148"/>
              <a:gd name="connsiteX37" fmla="*/ 2871087 w 3610673"/>
              <a:gd name="connsiteY37" fmla="*/ 1806735 h 2258148"/>
              <a:gd name="connsiteX38" fmla="*/ 2905811 w 3610673"/>
              <a:gd name="connsiteY38" fmla="*/ 1795161 h 2258148"/>
              <a:gd name="connsiteX39" fmla="*/ 2952110 w 3610673"/>
              <a:gd name="connsiteY39" fmla="*/ 1772011 h 2258148"/>
              <a:gd name="connsiteX40" fmla="*/ 2998409 w 3610673"/>
              <a:gd name="connsiteY40" fmla="*/ 1760436 h 2258148"/>
              <a:gd name="connsiteX41" fmla="*/ 3044708 w 3610673"/>
              <a:gd name="connsiteY41" fmla="*/ 1737287 h 2258148"/>
              <a:gd name="connsiteX42" fmla="*/ 3079432 w 3610673"/>
              <a:gd name="connsiteY42" fmla="*/ 1725712 h 2258148"/>
              <a:gd name="connsiteX43" fmla="*/ 3183604 w 3610673"/>
              <a:gd name="connsiteY43" fmla="*/ 1667839 h 2258148"/>
              <a:gd name="connsiteX44" fmla="*/ 3218328 w 3610673"/>
              <a:gd name="connsiteY44" fmla="*/ 1633115 h 2258148"/>
              <a:gd name="connsiteX45" fmla="*/ 3241477 w 3610673"/>
              <a:gd name="connsiteY45" fmla="*/ 1563667 h 2258148"/>
              <a:gd name="connsiteX46" fmla="*/ 3253052 w 3610673"/>
              <a:gd name="connsiteY46" fmla="*/ 1528943 h 2258148"/>
              <a:gd name="connsiteX47" fmla="*/ 3276201 w 3610673"/>
              <a:gd name="connsiteY47" fmla="*/ 1494219 h 2258148"/>
              <a:gd name="connsiteX48" fmla="*/ 3322500 w 3610673"/>
              <a:gd name="connsiteY48" fmla="*/ 1436345 h 2258148"/>
              <a:gd name="connsiteX49" fmla="*/ 3368799 w 3610673"/>
              <a:gd name="connsiteY49" fmla="*/ 1332173 h 2258148"/>
              <a:gd name="connsiteX50" fmla="*/ 3438247 w 3610673"/>
              <a:gd name="connsiteY50" fmla="*/ 1274300 h 2258148"/>
              <a:gd name="connsiteX51" fmla="*/ 3461396 w 3610673"/>
              <a:gd name="connsiteY51" fmla="*/ 1251150 h 2258148"/>
              <a:gd name="connsiteX52" fmla="*/ 3496120 w 3610673"/>
              <a:gd name="connsiteY52" fmla="*/ 1228001 h 2258148"/>
              <a:gd name="connsiteX53" fmla="*/ 3542419 w 3610673"/>
              <a:gd name="connsiteY53" fmla="*/ 1181702 h 2258148"/>
              <a:gd name="connsiteX54" fmla="*/ 3553994 w 3610673"/>
              <a:gd name="connsiteY54" fmla="*/ 1146978 h 2258148"/>
              <a:gd name="connsiteX55" fmla="*/ 3565568 w 3610673"/>
              <a:gd name="connsiteY55" fmla="*/ 834462 h 2258148"/>
              <a:gd name="connsiteX56" fmla="*/ 3530844 w 3610673"/>
              <a:gd name="connsiteY56" fmla="*/ 822887 h 2258148"/>
              <a:gd name="connsiteX57" fmla="*/ 3496120 w 3610673"/>
              <a:gd name="connsiteY57" fmla="*/ 799738 h 2258148"/>
              <a:gd name="connsiteX58" fmla="*/ 3461396 w 3610673"/>
              <a:gd name="connsiteY58" fmla="*/ 788163 h 2258148"/>
              <a:gd name="connsiteX59" fmla="*/ 3380373 w 3610673"/>
              <a:gd name="connsiteY59" fmla="*/ 753439 h 2258148"/>
              <a:gd name="connsiteX60" fmla="*/ 3287776 w 3610673"/>
              <a:gd name="connsiteY60" fmla="*/ 707140 h 2258148"/>
              <a:gd name="connsiteX61" fmla="*/ 3241477 w 3610673"/>
              <a:gd name="connsiteY61" fmla="*/ 683991 h 2258148"/>
              <a:gd name="connsiteX62" fmla="*/ 3056282 w 3610673"/>
              <a:gd name="connsiteY62" fmla="*/ 649267 h 2258148"/>
              <a:gd name="connsiteX63" fmla="*/ 1412677 w 3610673"/>
              <a:gd name="connsiteY63" fmla="*/ 24235 h 2258148"/>
              <a:gd name="connsiteX64" fmla="*/ 984415 w 3610673"/>
              <a:gd name="connsiteY64" fmla="*/ 186280 h 2258148"/>
              <a:gd name="connsiteX65" fmla="*/ 995989 w 3610673"/>
              <a:gd name="connsiteY65" fmla="*/ 730290 h 2258148"/>
              <a:gd name="connsiteX66" fmla="*/ 938115 w 3610673"/>
              <a:gd name="connsiteY66" fmla="*/ 741864 h 2258148"/>
              <a:gd name="connsiteX67" fmla="*/ 868667 w 3610673"/>
              <a:gd name="connsiteY67" fmla="*/ 765014 h 2258148"/>
              <a:gd name="connsiteX68" fmla="*/ 799219 w 3610673"/>
              <a:gd name="connsiteY68" fmla="*/ 788163 h 2258148"/>
              <a:gd name="connsiteX69" fmla="*/ 729771 w 3610673"/>
              <a:gd name="connsiteY69" fmla="*/ 822887 h 2258148"/>
              <a:gd name="connsiteX70" fmla="*/ 671898 w 3610673"/>
              <a:gd name="connsiteY70" fmla="*/ 834462 h 2258148"/>
              <a:gd name="connsiteX71" fmla="*/ 637173 w 3610673"/>
              <a:gd name="connsiteY71" fmla="*/ 846036 h 2258148"/>
              <a:gd name="connsiteX72" fmla="*/ 533001 w 3610673"/>
              <a:gd name="connsiteY72" fmla="*/ 869186 h 2258148"/>
              <a:gd name="connsiteX73" fmla="*/ 428829 w 3610673"/>
              <a:gd name="connsiteY73" fmla="*/ 903910 h 2258148"/>
              <a:gd name="connsiteX74" fmla="*/ 347806 w 3610673"/>
              <a:gd name="connsiteY74" fmla="*/ 927059 h 2258148"/>
              <a:gd name="connsiteX75" fmla="*/ 232060 w 3610673"/>
              <a:gd name="connsiteY75" fmla="*/ 961783 h 2258148"/>
              <a:gd name="connsiteX76" fmla="*/ 116313 w 3610673"/>
              <a:gd name="connsiteY76" fmla="*/ 1031231 h 2258148"/>
              <a:gd name="connsiteX77" fmla="*/ 58439 w 3610673"/>
              <a:gd name="connsiteY77" fmla="*/ 1089105 h 2258148"/>
              <a:gd name="connsiteX78" fmla="*/ 566 w 3610673"/>
              <a:gd name="connsiteY78" fmla="*/ 1158553 h 2258148"/>
              <a:gd name="connsiteX79" fmla="*/ 35290 w 3610673"/>
              <a:gd name="connsiteY79" fmla="*/ 1309024 h 2258148"/>
              <a:gd name="connsiteX80" fmla="*/ 70014 w 3610673"/>
              <a:gd name="connsiteY80" fmla="*/ 1320599 h 2258148"/>
              <a:gd name="connsiteX81" fmla="*/ 81589 w 3610673"/>
              <a:gd name="connsiteY81" fmla="*/ 1355323 h 2258148"/>
              <a:gd name="connsiteX82" fmla="*/ 104738 w 3610673"/>
              <a:gd name="connsiteY82" fmla="*/ 1447920 h 2258148"/>
              <a:gd name="connsiteX83" fmla="*/ 104738 w 3610673"/>
              <a:gd name="connsiteY83" fmla="*/ 1505793 h 2258148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938115 w 3610673"/>
              <a:gd name="connsiteY66" fmla="*/ 736309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566 w 3610673"/>
              <a:gd name="connsiteY75" fmla="*/ 863631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52280 w 3658215"/>
              <a:gd name="connsiteY0" fmla="*/ 1500238 h 2252593"/>
              <a:gd name="connsiteX1" fmla="*/ 279602 w 3658215"/>
              <a:gd name="connsiteY1" fmla="*/ 1523388 h 2252593"/>
              <a:gd name="connsiteX2" fmla="*/ 302751 w 3658215"/>
              <a:gd name="connsiteY2" fmla="*/ 1558112 h 2252593"/>
              <a:gd name="connsiteX3" fmla="*/ 349050 w 3658215"/>
              <a:gd name="connsiteY3" fmla="*/ 1604411 h 2252593"/>
              <a:gd name="connsiteX4" fmla="*/ 418498 w 3658215"/>
              <a:gd name="connsiteY4" fmla="*/ 1697008 h 2252593"/>
              <a:gd name="connsiteX5" fmla="*/ 453222 w 3658215"/>
              <a:gd name="connsiteY5" fmla="*/ 1778031 h 2252593"/>
              <a:gd name="connsiteX6" fmla="*/ 464797 w 3658215"/>
              <a:gd name="connsiteY6" fmla="*/ 1812755 h 2252593"/>
              <a:gd name="connsiteX7" fmla="*/ 487946 w 3658215"/>
              <a:gd name="connsiteY7" fmla="*/ 1847479 h 2252593"/>
              <a:gd name="connsiteX8" fmla="*/ 812037 w 3658215"/>
              <a:gd name="connsiteY8" fmla="*/ 1859054 h 2252593"/>
              <a:gd name="connsiteX9" fmla="*/ 846761 w 3658215"/>
              <a:gd name="connsiteY9" fmla="*/ 1870628 h 2252593"/>
              <a:gd name="connsiteX10" fmla="*/ 974083 w 3658215"/>
              <a:gd name="connsiteY10" fmla="*/ 1882203 h 2252593"/>
              <a:gd name="connsiteX11" fmla="*/ 1020381 w 3658215"/>
              <a:gd name="connsiteY11" fmla="*/ 1951651 h 2252593"/>
              <a:gd name="connsiteX12" fmla="*/ 1043531 w 3658215"/>
              <a:gd name="connsiteY12" fmla="*/ 1986375 h 2252593"/>
              <a:gd name="connsiteX13" fmla="*/ 1147703 w 3658215"/>
              <a:gd name="connsiteY13" fmla="*/ 2009525 h 2252593"/>
              <a:gd name="connsiteX14" fmla="*/ 1240300 w 3658215"/>
              <a:gd name="connsiteY14" fmla="*/ 2032674 h 2252593"/>
              <a:gd name="connsiteX15" fmla="*/ 1298174 w 3658215"/>
              <a:gd name="connsiteY15" fmla="*/ 2078973 h 2252593"/>
              <a:gd name="connsiteX16" fmla="*/ 1332898 w 3658215"/>
              <a:gd name="connsiteY16" fmla="*/ 2090547 h 2252593"/>
              <a:gd name="connsiteX17" fmla="*/ 1356047 w 3658215"/>
              <a:gd name="connsiteY17" fmla="*/ 2113697 h 2252593"/>
              <a:gd name="connsiteX18" fmla="*/ 1367622 w 3658215"/>
              <a:gd name="connsiteY18" fmla="*/ 2148421 h 2252593"/>
              <a:gd name="connsiteX19" fmla="*/ 1413921 w 3658215"/>
              <a:gd name="connsiteY19" fmla="*/ 2159995 h 2252593"/>
              <a:gd name="connsiteX20" fmla="*/ 1471794 w 3658215"/>
              <a:gd name="connsiteY20" fmla="*/ 2206294 h 2252593"/>
              <a:gd name="connsiteX21" fmla="*/ 1541242 w 3658215"/>
              <a:gd name="connsiteY21" fmla="*/ 2229444 h 2252593"/>
              <a:gd name="connsiteX22" fmla="*/ 1633840 w 3658215"/>
              <a:gd name="connsiteY22" fmla="*/ 2252593 h 2252593"/>
              <a:gd name="connsiteX23" fmla="*/ 1853759 w 3658215"/>
              <a:gd name="connsiteY23" fmla="*/ 2241018 h 2252593"/>
              <a:gd name="connsiteX24" fmla="*/ 1876908 w 3658215"/>
              <a:gd name="connsiteY24" fmla="*/ 2194719 h 2252593"/>
              <a:gd name="connsiteX25" fmla="*/ 1923207 w 3658215"/>
              <a:gd name="connsiteY25" fmla="*/ 2125271 h 2252593"/>
              <a:gd name="connsiteX26" fmla="*/ 2131551 w 3658215"/>
              <a:gd name="connsiteY26" fmla="*/ 2102122 h 2252593"/>
              <a:gd name="connsiteX27" fmla="*/ 2166275 w 3658215"/>
              <a:gd name="connsiteY27" fmla="*/ 2090547 h 2252593"/>
              <a:gd name="connsiteX28" fmla="*/ 2235723 w 3658215"/>
              <a:gd name="connsiteY28" fmla="*/ 2044249 h 2252593"/>
              <a:gd name="connsiteX29" fmla="*/ 2270447 w 3658215"/>
              <a:gd name="connsiteY29" fmla="*/ 2032674 h 2252593"/>
              <a:gd name="connsiteX30" fmla="*/ 2293597 w 3658215"/>
              <a:gd name="connsiteY30" fmla="*/ 2009525 h 2252593"/>
              <a:gd name="connsiteX31" fmla="*/ 2374619 w 3658215"/>
              <a:gd name="connsiteY31" fmla="*/ 1963226 h 2252593"/>
              <a:gd name="connsiteX32" fmla="*/ 2455642 w 3658215"/>
              <a:gd name="connsiteY32" fmla="*/ 1940076 h 2252593"/>
              <a:gd name="connsiteX33" fmla="*/ 2571389 w 3658215"/>
              <a:gd name="connsiteY33" fmla="*/ 1905352 h 2252593"/>
              <a:gd name="connsiteX34" fmla="*/ 2698710 w 3658215"/>
              <a:gd name="connsiteY34" fmla="*/ 1870628 h 2252593"/>
              <a:gd name="connsiteX35" fmla="*/ 2779733 w 3658215"/>
              <a:gd name="connsiteY35" fmla="*/ 1835904 h 2252593"/>
              <a:gd name="connsiteX36" fmla="*/ 2814457 w 3658215"/>
              <a:gd name="connsiteY36" fmla="*/ 1812755 h 2252593"/>
              <a:gd name="connsiteX37" fmla="*/ 2918629 w 3658215"/>
              <a:gd name="connsiteY37" fmla="*/ 1801180 h 2252593"/>
              <a:gd name="connsiteX38" fmla="*/ 2953353 w 3658215"/>
              <a:gd name="connsiteY38" fmla="*/ 1789606 h 2252593"/>
              <a:gd name="connsiteX39" fmla="*/ 2999652 w 3658215"/>
              <a:gd name="connsiteY39" fmla="*/ 1766456 h 2252593"/>
              <a:gd name="connsiteX40" fmla="*/ 3045951 w 3658215"/>
              <a:gd name="connsiteY40" fmla="*/ 1754881 h 2252593"/>
              <a:gd name="connsiteX41" fmla="*/ 3092250 w 3658215"/>
              <a:gd name="connsiteY41" fmla="*/ 1731732 h 2252593"/>
              <a:gd name="connsiteX42" fmla="*/ 3126974 w 3658215"/>
              <a:gd name="connsiteY42" fmla="*/ 1720157 h 2252593"/>
              <a:gd name="connsiteX43" fmla="*/ 3231146 w 3658215"/>
              <a:gd name="connsiteY43" fmla="*/ 1662284 h 2252593"/>
              <a:gd name="connsiteX44" fmla="*/ 3265870 w 3658215"/>
              <a:gd name="connsiteY44" fmla="*/ 1627560 h 2252593"/>
              <a:gd name="connsiteX45" fmla="*/ 3289019 w 3658215"/>
              <a:gd name="connsiteY45" fmla="*/ 1558112 h 2252593"/>
              <a:gd name="connsiteX46" fmla="*/ 3300594 w 3658215"/>
              <a:gd name="connsiteY46" fmla="*/ 1523388 h 2252593"/>
              <a:gd name="connsiteX47" fmla="*/ 3323743 w 3658215"/>
              <a:gd name="connsiteY47" fmla="*/ 1488664 h 2252593"/>
              <a:gd name="connsiteX48" fmla="*/ 3370042 w 3658215"/>
              <a:gd name="connsiteY48" fmla="*/ 1430790 h 2252593"/>
              <a:gd name="connsiteX49" fmla="*/ 3416341 w 3658215"/>
              <a:gd name="connsiteY49" fmla="*/ 1326618 h 2252593"/>
              <a:gd name="connsiteX50" fmla="*/ 3485789 w 3658215"/>
              <a:gd name="connsiteY50" fmla="*/ 1268745 h 2252593"/>
              <a:gd name="connsiteX51" fmla="*/ 3508938 w 3658215"/>
              <a:gd name="connsiteY51" fmla="*/ 1245595 h 2252593"/>
              <a:gd name="connsiteX52" fmla="*/ 3543662 w 3658215"/>
              <a:gd name="connsiteY52" fmla="*/ 1222446 h 2252593"/>
              <a:gd name="connsiteX53" fmla="*/ 3589961 w 3658215"/>
              <a:gd name="connsiteY53" fmla="*/ 1176147 h 2252593"/>
              <a:gd name="connsiteX54" fmla="*/ 3601536 w 3658215"/>
              <a:gd name="connsiteY54" fmla="*/ 1141423 h 2252593"/>
              <a:gd name="connsiteX55" fmla="*/ 3613110 w 3658215"/>
              <a:gd name="connsiteY55" fmla="*/ 828907 h 2252593"/>
              <a:gd name="connsiteX56" fmla="*/ 3578386 w 3658215"/>
              <a:gd name="connsiteY56" fmla="*/ 817332 h 2252593"/>
              <a:gd name="connsiteX57" fmla="*/ 3543662 w 3658215"/>
              <a:gd name="connsiteY57" fmla="*/ 794183 h 2252593"/>
              <a:gd name="connsiteX58" fmla="*/ 3508938 w 3658215"/>
              <a:gd name="connsiteY58" fmla="*/ 782608 h 2252593"/>
              <a:gd name="connsiteX59" fmla="*/ 3427915 w 3658215"/>
              <a:gd name="connsiteY59" fmla="*/ 747884 h 2252593"/>
              <a:gd name="connsiteX60" fmla="*/ 3335318 w 3658215"/>
              <a:gd name="connsiteY60" fmla="*/ 701585 h 2252593"/>
              <a:gd name="connsiteX61" fmla="*/ 3289019 w 3658215"/>
              <a:gd name="connsiteY61" fmla="*/ 678436 h 2252593"/>
              <a:gd name="connsiteX62" fmla="*/ 3103824 w 3658215"/>
              <a:gd name="connsiteY62" fmla="*/ 643712 h 2252593"/>
              <a:gd name="connsiteX63" fmla="*/ 1460219 w 3658215"/>
              <a:gd name="connsiteY63" fmla="*/ 18680 h 2252593"/>
              <a:gd name="connsiteX64" fmla="*/ 1031957 w 3658215"/>
              <a:gd name="connsiteY64" fmla="*/ 180725 h 2252593"/>
              <a:gd name="connsiteX65" fmla="*/ 754164 w 3658215"/>
              <a:gd name="connsiteY65" fmla="*/ 354345 h 2252593"/>
              <a:gd name="connsiteX66" fmla="*/ 534244 w 3658215"/>
              <a:gd name="connsiteY66" fmla="*/ 435367 h 2252593"/>
              <a:gd name="connsiteX67" fmla="*/ 545819 w 3658215"/>
              <a:gd name="connsiteY67" fmla="*/ 493241 h 2252593"/>
              <a:gd name="connsiteX68" fmla="*/ 476371 w 3658215"/>
              <a:gd name="connsiteY68" fmla="*/ 527965 h 2252593"/>
              <a:gd name="connsiteX69" fmla="*/ 464797 w 3658215"/>
              <a:gd name="connsiteY69" fmla="*/ 412218 h 2252593"/>
              <a:gd name="connsiteX70" fmla="*/ 580544 w 3658215"/>
              <a:gd name="connsiteY70" fmla="*/ 608988 h 2252593"/>
              <a:gd name="connsiteX71" fmla="*/ 406922 w 3658215"/>
              <a:gd name="connsiteY71" fmla="*/ 620562 h 2252593"/>
              <a:gd name="connsiteX72" fmla="*/ 395348 w 3658215"/>
              <a:gd name="connsiteY72" fmla="*/ 724734 h 2252593"/>
              <a:gd name="connsiteX73" fmla="*/ 221728 w 3658215"/>
              <a:gd name="connsiteY73" fmla="*/ 794183 h 2252593"/>
              <a:gd name="connsiteX74" fmla="*/ 152280 w 3658215"/>
              <a:gd name="connsiteY74" fmla="*/ 863630 h 2252593"/>
              <a:gd name="connsiteX75" fmla="*/ 48108 w 3658215"/>
              <a:gd name="connsiteY75" fmla="*/ 863631 h 2252593"/>
              <a:gd name="connsiteX76" fmla="*/ 1809 w 3658215"/>
              <a:gd name="connsiteY76" fmla="*/ 1014101 h 2252593"/>
              <a:gd name="connsiteX77" fmla="*/ 105981 w 3658215"/>
              <a:gd name="connsiteY77" fmla="*/ 1083550 h 2252593"/>
              <a:gd name="connsiteX78" fmla="*/ 48108 w 3658215"/>
              <a:gd name="connsiteY78" fmla="*/ 1152998 h 2252593"/>
              <a:gd name="connsiteX79" fmla="*/ 82832 w 3658215"/>
              <a:gd name="connsiteY79" fmla="*/ 1303469 h 2252593"/>
              <a:gd name="connsiteX80" fmla="*/ 117556 w 3658215"/>
              <a:gd name="connsiteY80" fmla="*/ 1315044 h 2252593"/>
              <a:gd name="connsiteX81" fmla="*/ 129131 w 3658215"/>
              <a:gd name="connsiteY81" fmla="*/ 1349768 h 2252593"/>
              <a:gd name="connsiteX82" fmla="*/ 152280 w 3658215"/>
              <a:gd name="connsiteY82" fmla="*/ 1442365 h 2252593"/>
              <a:gd name="connsiteX83" fmla="*/ 152280 w 3658215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99258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43153 w 3703714"/>
              <a:gd name="connsiteY33" fmla="*/ 1951650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64128 w 3703714"/>
              <a:gd name="connsiteY37" fmla="*/ 1801180 h 2252593"/>
              <a:gd name="connsiteX38" fmla="*/ 3045151 w 3703714"/>
              <a:gd name="connsiteY38" fmla="*/ 1766456 h 2252593"/>
              <a:gd name="connsiteX39" fmla="*/ 3091450 w 3703714"/>
              <a:gd name="connsiteY39" fmla="*/ 1754881 h 2252593"/>
              <a:gd name="connsiteX40" fmla="*/ 3137749 w 3703714"/>
              <a:gd name="connsiteY40" fmla="*/ 1731732 h 2252593"/>
              <a:gd name="connsiteX41" fmla="*/ 3172473 w 3703714"/>
              <a:gd name="connsiteY41" fmla="*/ 1720157 h 2252593"/>
              <a:gd name="connsiteX42" fmla="*/ 3276645 w 3703714"/>
              <a:gd name="connsiteY42" fmla="*/ 1662284 h 2252593"/>
              <a:gd name="connsiteX43" fmla="*/ 3311369 w 3703714"/>
              <a:gd name="connsiteY43" fmla="*/ 1627560 h 2252593"/>
              <a:gd name="connsiteX44" fmla="*/ 3334518 w 3703714"/>
              <a:gd name="connsiteY44" fmla="*/ 1558112 h 2252593"/>
              <a:gd name="connsiteX45" fmla="*/ 3346093 w 3703714"/>
              <a:gd name="connsiteY45" fmla="*/ 1523388 h 2252593"/>
              <a:gd name="connsiteX46" fmla="*/ 3369242 w 3703714"/>
              <a:gd name="connsiteY46" fmla="*/ 1488664 h 2252593"/>
              <a:gd name="connsiteX47" fmla="*/ 3415541 w 3703714"/>
              <a:gd name="connsiteY47" fmla="*/ 1430790 h 2252593"/>
              <a:gd name="connsiteX48" fmla="*/ 3461840 w 3703714"/>
              <a:gd name="connsiteY48" fmla="*/ 1326618 h 2252593"/>
              <a:gd name="connsiteX49" fmla="*/ 3531288 w 3703714"/>
              <a:gd name="connsiteY49" fmla="*/ 1268745 h 2252593"/>
              <a:gd name="connsiteX50" fmla="*/ 3554437 w 3703714"/>
              <a:gd name="connsiteY50" fmla="*/ 1245595 h 2252593"/>
              <a:gd name="connsiteX51" fmla="*/ 3589161 w 3703714"/>
              <a:gd name="connsiteY51" fmla="*/ 1222446 h 2252593"/>
              <a:gd name="connsiteX52" fmla="*/ 3635460 w 3703714"/>
              <a:gd name="connsiteY52" fmla="*/ 1176147 h 2252593"/>
              <a:gd name="connsiteX53" fmla="*/ 3647035 w 3703714"/>
              <a:gd name="connsiteY53" fmla="*/ 1141423 h 2252593"/>
              <a:gd name="connsiteX54" fmla="*/ 3658609 w 3703714"/>
              <a:gd name="connsiteY54" fmla="*/ 828907 h 2252593"/>
              <a:gd name="connsiteX55" fmla="*/ 3623885 w 3703714"/>
              <a:gd name="connsiteY55" fmla="*/ 817332 h 2252593"/>
              <a:gd name="connsiteX56" fmla="*/ 3589161 w 3703714"/>
              <a:gd name="connsiteY56" fmla="*/ 794183 h 2252593"/>
              <a:gd name="connsiteX57" fmla="*/ 3554437 w 3703714"/>
              <a:gd name="connsiteY57" fmla="*/ 782608 h 2252593"/>
              <a:gd name="connsiteX58" fmla="*/ 3473414 w 3703714"/>
              <a:gd name="connsiteY58" fmla="*/ 747884 h 2252593"/>
              <a:gd name="connsiteX59" fmla="*/ 3380817 w 3703714"/>
              <a:gd name="connsiteY59" fmla="*/ 701585 h 2252593"/>
              <a:gd name="connsiteX60" fmla="*/ 3334518 w 3703714"/>
              <a:gd name="connsiteY60" fmla="*/ 678436 h 2252593"/>
              <a:gd name="connsiteX61" fmla="*/ 3149323 w 3703714"/>
              <a:gd name="connsiteY61" fmla="*/ 643712 h 2252593"/>
              <a:gd name="connsiteX62" fmla="*/ 1505718 w 3703714"/>
              <a:gd name="connsiteY62" fmla="*/ 18680 h 2252593"/>
              <a:gd name="connsiteX63" fmla="*/ 1077456 w 3703714"/>
              <a:gd name="connsiteY63" fmla="*/ 180725 h 2252593"/>
              <a:gd name="connsiteX64" fmla="*/ 799663 w 3703714"/>
              <a:gd name="connsiteY64" fmla="*/ 354345 h 2252593"/>
              <a:gd name="connsiteX65" fmla="*/ 579743 w 3703714"/>
              <a:gd name="connsiteY65" fmla="*/ 435367 h 2252593"/>
              <a:gd name="connsiteX66" fmla="*/ 591318 w 3703714"/>
              <a:gd name="connsiteY66" fmla="*/ 493241 h 2252593"/>
              <a:gd name="connsiteX67" fmla="*/ 521870 w 3703714"/>
              <a:gd name="connsiteY67" fmla="*/ 527965 h 2252593"/>
              <a:gd name="connsiteX68" fmla="*/ 510296 w 3703714"/>
              <a:gd name="connsiteY68" fmla="*/ 412218 h 2252593"/>
              <a:gd name="connsiteX69" fmla="*/ 626043 w 3703714"/>
              <a:gd name="connsiteY69" fmla="*/ 608988 h 2252593"/>
              <a:gd name="connsiteX70" fmla="*/ 452421 w 3703714"/>
              <a:gd name="connsiteY70" fmla="*/ 620562 h 2252593"/>
              <a:gd name="connsiteX71" fmla="*/ 440847 w 3703714"/>
              <a:gd name="connsiteY71" fmla="*/ 724734 h 2252593"/>
              <a:gd name="connsiteX72" fmla="*/ 267227 w 3703714"/>
              <a:gd name="connsiteY72" fmla="*/ 794183 h 2252593"/>
              <a:gd name="connsiteX73" fmla="*/ 197779 w 3703714"/>
              <a:gd name="connsiteY73" fmla="*/ 863630 h 2252593"/>
              <a:gd name="connsiteX74" fmla="*/ 93607 w 3703714"/>
              <a:gd name="connsiteY74" fmla="*/ 863631 h 2252593"/>
              <a:gd name="connsiteX75" fmla="*/ 47308 w 3703714"/>
              <a:gd name="connsiteY75" fmla="*/ 1014101 h 2252593"/>
              <a:gd name="connsiteX76" fmla="*/ 1009 w 3703714"/>
              <a:gd name="connsiteY76" fmla="*/ 1060400 h 2252593"/>
              <a:gd name="connsiteX77" fmla="*/ 93607 w 3703714"/>
              <a:gd name="connsiteY77" fmla="*/ 1152998 h 2252593"/>
              <a:gd name="connsiteX78" fmla="*/ 128331 w 3703714"/>
              <a:gd name="connsiteY78" fmla="*/ 1303469 h 2252593"/>
              <a:gd name="connsiteX79" fmla="*/ 163055 w 3703714"/>
              <a:gd name="connsiteY79" fmla="*/ 1315044 h 2252593"/>
              <a:gd name="connsiteX80" fmla="*/ 174630 w 3703714"/>
              <a:gd name="connsiteY80" fmla="*/ 1349768 h 2252593"/>
              <a:gd name="connsiteX81" fmla="*/ 197779 w 3703714"/>
              <a:gd name="connsiteY81" fmla="*/ 1442365 h 2252593"/>
              <a:gd name="connsiteX82" fmla="*/ 197779 w 3703714"/>
              <a:gd name="connsiteY82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45151 w 3703714"/>
              <a:gd name="connsiteY38" fmla="*/ 1766456 h 2252593"/>
              <a:gd name="connsiteX39" fmla="*/ 3091450 w 3703714"/>
              <a:gd name="connsiteY39" fmla="*/ 1754881 h 2252593"/>
              <a:gd name="connsiteX40" fmla="*/ 3137749 w 3703714"/>
              <a:gd name="connsiteY40" fmla="*/ 1731732 h 2252593"/>
              <a:gd name="connsiteX41" fmla="*/ 3172473 w 3703714"/>
              <a:gd name="connsiteY41" fmla="*/ 1720157 h 2252593"/>
              <a:gd name="connsiteX42" fmla="*/ 3276645 w 3703714"/>
              <a:gd name="connsiteY42" fmla="*/ 1662284 h 2252593"/>
              <a:gd name="connsiteX43" fmla="*/ 3311369 w 3703714"/>
              <a:gd name="connsiteY43" fmla="*/ 1627560 h 2252593"/>
              <a:gd name="connsiteX44" fmla="*/ 3334518 w 3703714"/>
              <a:gd name="connsiteY44" fmla="*/ 1558112 h 2252593"/>
              <a:gd name="connsiteX45" fmla="*/ 3346093 w 3703714"/>
              <a:gd name="connsiteY45" fmla="*/ 1523388 h 2252593"/>
              <a:gd name="connsiteX46" fmla="*/ 3369242 w 3703714"/>
              <a:gd name="connsiteY46" fmla="*/ 1488664 h 2252593"/>
              <a:gd name="connsiteX47" fmla="*/ 3415541 w 3703714"/>
              <a:gd name="connsiteY47" fmla="*/ 1430790 h 2252593"/>
              <a:gd name="connsiteX48" fmla="*/ 3461840 w 3703714"/>
              <a:gd name="connsiteY48" fmla="*/ 1326618 h 2252593"/>
              <a:gd name="connsiteX49" fmla="*/ 3531288 w 3703714"/>
              <a:gd name="connsiteY49" fmla="*/ 1268745 h 2252593"/>
              <a:gd name="connsiteX50" fmla="*/ 3554437 w 3703714"/>
              <a:gd name="connsiteY50" fmla="*/ 1245595 h 2252593"/>
              <a:gd name="connsiteX51" fmla="*/ 3589161 w 3703714"/>
              <a:gd name="connsiteY51" fmla="*/ 1222446 h 2252593"/>
              <a:gd name="connsiteX52" fmla="*/ 3635460 w 3703714"/>
              <a:gd name="connsiteY52" fmla="*/ 1176147 h 2252593"/>
              <a:gd name="connsiteX53" fmla="*/ 3647035 w 3703714"/>
              <a:gd name="connsiteY53" fmla="*/ 1141423 h 2252593"/>
              <a:gd name="connsiteX54" fmla="*/ 3658609 w 3703714"/>
              <a:gd name="connsiteY54" fmla="*/ 828907 h 2252593"/>
              <a:gd name="connsiteX55" fmla="*/ 3623885 w 3703714"/>
              <a:gd name="connsiteY55" fmla="*/ 817332 h 2252593"/>
              <a:gd name="connsiteX56" fmla="*/ 3589161 w 3703714"/>
              <a:gd name="connsiteY56" fmla="*/ 794183 h 2252593"/>
              <a:gd name="connsiteX57" fmla="*/ 3554437 w 3703714"/>
              <a:gd name="connsiteY57" fmla="*/ 782608 h 2252593"/>
              <a:gd name="connsiteX58" fmla="*/ 3473414 w 3703714"/>
              <a:gd name="connsiteY58" fmla="*/ 747884 h 2252593"/>
              <a:gd name="connsiteX59" fmla="*/ 3380817 w 3703714"/>
              <a:gd name="connsiteY59" fmla="*/ 701585 h 2252593"/>
              <a:gd name="connsiteX60" fmla="*/ 3334518 w 3703714"/>
              <a:gd name="connsiteY60" fmla="*/ 678436 h 2252593"/>
              <a:gd name="connsiteX61" fmla="*/ 3149323 w 3703714"/>
              <a:gd name="connsiteY61" fmla="*/ 643712 h 2252593"/>
              <a:gd name="connsiteX62" fmla="*/ 1505718 w 3703714"/>
              <a:gd name="connsiteY62" fmla="*/ 18680 h 2252593"/>
              <a:gd name="connsiteX63" fmla="*/ 1077456 w 3703714"/>
              <a:gd name="connsiteY63" fmla="*/ 180725 h 2252593"/>
              <a:gd name="connsiteX64" fmla="*/ 799663 w 3703714"/>
              <a:gd name="connsiteY64" fmla="*/ 354345 h 2252593"/>
              <a:gd name="connsiteX65" fmla="*/ 579743 w 3703714"/>
              <a:gd name="connsiteY65" fmla="*/ 435367 h 2252593"/>
              <a:gd name="connsiteX66" fmla="*/ 591318 w 3703714"/>
              <a:gd name="connsiteY66" fmla="*/ 493241 h 2252593"/>
              <a:gd name="connsiteX67" fmla="*/ 521870 w 3703714"/>
              <a:gd name="connsiteY67" fmla="*/ 527965 h 2252593"/>
              <a:gd name="connsiteX68" fmla="*/ 510296 w 3703714"/>
              <a:gd name="connsiteY68" fmla="*/ 412218 h 2252593"/>
              <a:gd name="connsiteX69" fmla="*/ 626043 w 3703714"/>
              <a:gd name="connsiteY69" fmla="*/ 608988 h 2252593"/>
              <a:gd name="connsiteX70" fmla="*/ 452421 w 3703714"/>
              <a:gd name="connsiteY70" fmla="*/ 620562 h 2252593"/>
              <a:gd name="connsiteX71" fmla="*/ 440847 w 3703714"/>
              <a:gd name="connsiteY71" fmla="*/ 724734 h 2252593"/>
              <a:gd name="connsiteX72" fmla="*/ 267227 w 3703714"/>
              <a:gd name="connsiteY72" fmla="*/ 794183 h 2252593"/>
              <a:gd name="connsiteX73" fmla="*/ 197779 w 3703714"/>
              <a:gd name="connsiteY73" fmla="*/ 863630 h 2252593"/>
              <a:gd name="connsiteX74" fmla="*/ 93607 w 3703714"/>
              <a:gd name="connsiteY74" fmla="*/ 863631 h 2252593"/>
              <a:gd name="connsiteX75" fmla="*/ 47308 w 3703714"/>
              <a:gd name="connsiteY75" fmla="*/ 1014101 h 2252593"/>
              <a:gd name="connsiteX76" fmla="*/ 1009 w 3703714"/>
              <a:gd name="connsiteY76" fmla="*/ 1060400 h 2252593"/>
              <a:gd name="connsiteX77" fmla="*/ 93607 w 3703714"/>
              <a:gd name="connsiteY77" fmla="*/ 1152998 h 2252593"/>
              <a:gd name="connsiteX78" fmla="*/ 128331 w 3703714"/>
              <a:gd name="connsiteY78" fmla="*/ 1303469 h 2252593"/>
              <a:gd name="connsiteX79" fmla="*/ 163055 w 3703714"/>
              <a:gd name="connsiteY79" fmla="*/ 1315044 h 2252593"/>
              <a:gd name="connsiteX80" fmla="*/ 174630 w 3703714"/>
              <a:gd name="connsiteY80" fmla="*/ 1349768 h 2252593"/>
              <a:gd name="connsiteX81" fmla="*/ 197779 w 3703714"/>
              <a:gd name="connsiteY81" fmla="*/ 1442365 h 2252593"/>
              <a:gd name="connsiteX82" fmla="*/ 197779 w 3703714"/>
              <a:gd name="connsiteY82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091450 w 3703714"/>
              <a:gd name="connsiteY39" fmla="*/ 1754881 h 2252593"/>
              <a:gd name="connsiteX40" fmla="*/ 3137749 w 3703714"/>
              <a:gd name="connsiteY40" fmla="*/ 1731732 h 2252593"/>
              <a:gd name="connsiteX41" fmla="*/ 3172473 w 3703714"/>
              <a:gd name="connsiteY41" fmla="*/ 1720157 h 2252593"/>
              <a:gd name="connsiteX42" fmla="*/ 3276645 w 3703714"/>
              <a:gd name="connsiteY42" fmla="*/ 1662284 h 2252593"/>
              <a:gd name="connsiteX43" fmla="*/ 3311369 w 3703714"/>
              <a:gd name="connsiteY43" fmla="*/ 1627560 h 2252593"/>
              <a:gd name="connsiteX44" fmla="*/ 3334518 w 3703714"/>
              <a:gd name="connsiteY44" fmla="*/ 1558112 h 2252593"/>
              <a:gd name="connsiteX45" fmla="*/ 3346093 w 3703714"/>
              <a:gd name="connsiteY45" fmla="*/ 1523388 h 2252593"/>
              <a:gd name="connsiteX46" fmla="*/ 3369242 w 3703714"/>
              <a:gd name="connsiteY46" fmla="*/ 1488664 h 2252593"/>
              <a:gd name="connsiteX47" fmla="*/ 3415541 w 3703714"/>
              <a:gd name="connsiteY47" fmla="*/ 1430790 h 2252593"/>
              <a:gd name="connsiteX48" fmla="*/ 3461840 w 3703714"/>
              <a:gd name="connsiteY48" fmla="*/ 1326618 h 2252593"/>
              <a:gd name="connsiteX49" fmla="*/ 3531288 w 3703714"/>
              <a:gd name="connsiteY49" fmla="*/ 1268745 h 2252593"/>
              <a:gd name="connsiteX50" fmla="*/ 3554437 w 3703714"/>
              <a:gd name="connsiteY50" fmla="*/ 1245595 h 2252593"/>
              <a:gd name="connsiteX51" fmla="*/ 3589161 w 3703714"/>
              <a:gd name="connsiteY51" fmla="*/ 1222446 h 2252593"/>
              <a:gd name="connsiteX52" fmla="*/ 3635460 w 3703714"/>
              <a:gd name="connsiteY52" fmla="*/ 1176147 h 2252593"/>
              <a:gd name="connsiteX53" fmla="*/ 3647035 w 3703714"/>
              <a:gd name="connsiteY53" fmla="*/ 1141423 h 2252593"/>
              <a:gd name="connsiteX54" fmla="*/ 3658609 w 3703714"/>
              <a:gd name="connsiteY54" fmla="*/ 828907 h 2252593"/>
              <a:gd name="connsiteX55" fmla="*/ 3623885 w 3703714"/>
              <a:gd name="connsiteY55" fmla="*/ 817332 h 2252593"/>
              <a:gd name="connsiteX56" fmla="*/ 3589161 w 3703714"/>
              <a:gd name="connsiteY56" fmla="*/ 794183 h 2252593"/>
              <a:gd name="connsiteX57" fmla="*/ 3554437 w 3703714"/>
              <a:gd name="connsiteY57" fmla="*/ 782608 h 2252593"/>
              <a:gd name="connsiteX58" fmla="*/ 3473414 w 3703714"/>
              <a:gd name="connsiteY58" fmla="*/ 747884 h 2252593"/>
              <a:gd name="connsiteX59" fmla="*/ 3380817 w 3703714"/>
              <a:gd name="connsiteY59" fmla="*/ 701585 h 2252593"/>
              <a:gd name="connsiteX60" fmla="*/ 3334518 w 3703714"/>
              <a:gd name="connsiteY60" fmla="*/ 678436 h 2252593"/>
              <a:gd name="connsiteX61" fmla="*/ 3149323 w 3703714"/>
              <a:gd name="connsiteY61" fmla="*/ 643712 h 2252593"/>
              <a:gd name="connsiteX62" fmla="*/ 1505718 w 3703714"/>
              <a:gd name="connsiteY62" fmla="*/ 18680 h 2252593"/>
              <a:gd name="connsiteX63" fmla="*/ 1077456 w 3703714"/>
              <a:gd name="connsiteY63" fmla="*/ 180725 h 2252593"/>
              <a:gd name="connsiteX64" fmla="*/ 799663 w 3703714"/>
              <a:gd name="connsiteY64" fmla="*/ 354345 h 2252593"/>
              <a:gd name="connsiteX65" fmla="*/ 579743 w 3703714"/>
              <a:gd name="connsiteY65" fmla="*/ 435367 h 2252593"/>
              <a:gd name="connsiteX66" fmla="*/ 591318 w 3703714"/>
              <a:gd name="connsiteY66" fmla="*/ 493241 h 2252593"/>
              <a:gd name="connsiteX67" fmla="*/ 521870 w 3703714"/>
              <a:gd name="connsiteY67" fmla="*/ 527965 h 2252593"/>
              <a:gd name="connsiteX68" fmla="*/ 510296 w 3703714"/>
              <a:gd name="connsiteY68" fmla="*/ 412218 h 2252593"/>
              <a:gd name="connsiteX69" fmla="*/ 626043 w 3703714"/>
              <a:gd name="connsiteY69" fmla="*/ 608988 h 2252593"/>
              <a:gd name="connsiteX70" fmla="*/ 452421 w 3703714"/>
              <a:gd name="connsiteY70" fmla="*/ 620562 h 2252593"/>
              <a:gd name="connsiteX71" fmla="*/ 440847 w 3703714"/>
              <a:gd name="connsiteY71" fmla="*/ 724734 h 2252593"/>
              <a:gd name="connsiteX72" fmla="*/ 267227 w 3703714"/>
              <a:gd name="connsiteY72" fmla="*/ 794183 h 2252593"/>
              <a:gd name="connsiteX73" fmla="*/ 197779 w 3703714"/>
              <a:gd name="connsiteY73" fmla="*/ 863630 h 2252593"/>
              <a:gd name="connsiteX74" fmla="*/ 93607 w 3703714"/>
              <a:gd name="connsiteY74" fmla="*/ 863631 h 2252593"/>
              <a:gd name="connsiteX75" fmla="*/ 47308 w 3703714"/>
              <a:gd name="connsiteY75" fmla="*/ 1014101 h 2252593"/>
              <a:gd name="connsiteX76" fmla="*/ 1009 w 3703714"/>
              <a:gd name="connsiteY76" fmla="*/ 1060400 h 2252593"/>
              <a:gd name="connsiteX77" fmla="*/ 93607 w 3703714"/>
              <a:gd name="connsiteY77" fmla="*/ 1152998 h 2252593"/>
              <a:gd name="connsiteX78" fmla="*/ 128331 w 3703714"/>
              <a:gd name="connsiteY78" fmla="*/ 1303469 h 2252593"/>
              <a:gd name="connsiteX79" fmla="*/ 163055 w 3703714"/>
              <a:gd name="connsiteY79" fmla="*/ 1315044 h 2252593"/>
              <a:gd name="connsiteX80" fmla="*/ 174630 w 3703714"/>
              <a:gd name="connsiteY80" fmla="*/ 1349768 h 2252593"/>
              <a:gd name="connsiteX81" fmla="*/ 197779 w 3703714"/>
              <a:gd name="connsiteY81" fmla="*/ 1442365 h 2252593"/>
              <a:gd name="connsiteX82" fmla="*/ 197779 w 3703714"/>
              <a:gd name="connsiteY82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137749 w 3703714"/>
              <a:gd name="connsiteY39" fmla="*/ 1731732 h 2252593"/>
              <a:gd name="connsiteX40" fmla="*/ 3172473 w 3703714"/>
              <a:gd name="connsiteY40" fmla="*/ 1720157 h 2252593"/>
              <a:gd name="connsiteX41" fmla="*/ 3276645 w 3703714"/>
              <a:gd name="connsiteY41" fmla="*/ 1662284 h 2252593"/>
              <a:gd name="connsiteX42" fmla="*/ 3311369 w 3703714"/>
              <a:gd name="connsiteY42" fmla="*/ 1627560 h 2252593"/>
              <a:gd name="connsiteX43" fmla="*/ 3334518 w 3703714"/>
              <a:gd name="connsiteY43" fmla="*/ 1558112 h 2252593"/>
              <a:gd name="connsiteX44" fmla="*/ 3346093 w 3703714"/>
              <a:gd name="connsiteY44" fmla="*/ 1523388 h 2252593"/>
              <a:gd name="connsiteX45" fmla="*/ 3369242 w 3703714"/>
              <a:gd name="connsiteY45" fmla="*/ 1488664 h 2252593"/>
              <a:gd name="connsiteX46" fmla="*/ 3415541 w 3703714"/>
              <a:gd name="connsiteY46" fmla="*/ 1430790 h 2252593"/>
              <a:gd name="connsiteX47" fmla="*/ 3461840 w 3703714"/>
              <a:gd name="connsiteY47" fmla="*/ 1326618 h 2252593"/>
              <a:gd name="connsiteX48" fmla="*/ 3531288 w 3703714"/>
              <a:gd name="connsiteY48" fmla="*/ 1268745 h 2252593"/>
              <a:gd name="connsiteX49" fmla="*/ 3554437 w 3703714"/>
              <a:gd name="connsiteY49" fmla="*/ 1245595 h 2252593"/>
              <a:gd name="connsiteX50" fmla="*/ 3589161 w 3703714"/>
              <a:gd name="connsiteY50" fmla="*/ 1222446 h 2252593"/>
              <a:gd name="connsiteX51" fmla="*/ 3635460 w 3703714"/>
              <a:gd name="connsiteY51" fmla="*/ 1176147 h 2252593"/>
              <a:gd name="connsiteX52" fmla="*/ 3647035 w 3703714"/>
              <a:gd name="connsiteY52" fmla="*/ 1141423 h 2252593"/>
              <a:gd name="connsiteX53" fmla="*/ 3658609 w 3703714"/>
              <a:gd name="connsiteY53" fmla="*/ 828907 h 2252593"/>
              <a:gd name="connsiteX54" fmla="*/ 3623885 w 3703714"/>
              <a:gd name="connsiteY54" fmla="*/ 817332 h 2252593"/>
              <a:gd name="connsiteX55" fmla="*/ 3589161 w 3703714"/>
              <a:gd name="connsiteY55" fmla="*/ 794183 h 2252593"/>
              <a:gd name="connsiteX56" fmla="*/ 3554437 w 3703714"/>
              <a:gd name="connsiteY56" fmla="*/ 782608 h 2252593"/>
              <a:gd name="connsiteX57" fmla="*/ 3473414 w 3703714"/>
              <a:gd name="connsiteY57" fmla="*/ 747884 h 2252593"/>
              <a:gd name="connsiteX58" fmla="*/ 3380817 w 3703714"/>
              <a:gd name="connsiteY58" fmla="*/ 701585 h 2252593"/>
              <a:gd name="connsiteX59" fmla="*/ 3334518 w 3703714"/>
              <a:gd name="connsiteY59" fmla="*/ 678436 h 2252593"/>
              <a:gd name="connsiteX60" fmla="*/ 3149323 w 3703714"/>
              <a:gd name="connsiteY60" fmla="*/ 643712 h 2252593"/>
              <a:gd name="connsiteX61" fmla="*/ 1505718 w 3703714"/>
              <a:gd name="connsiteY61" fmla="*/ 18680 h 2252593"/>
              <a:gd name="connsiteX62" fmla="*/ 1077456 w 3703714"/>
              <a:gd name="connsiteY62" fmla="*/ 180725 h 2252593"/>
              <a:gd name="connsiteX63" fmla="*/ 799663 w 3703714"/>
              <a:gd name="connsiteY63" fmla="*/ 354345 h 2252593"/>
              <a:gd name="connsiteX64" fmla="*/ 579743 w 3703714"/>
              <a:gd name="connsiteY64" fmla="*/ 435367 h 2252593"/>
              <a:gd name="connsiteX65" fmla="*/ 591318 w 3703714"/>
              <a:gd name="connsiteY65" fmla="*/ 493241 h 2252593"/>
              <a:gd name="connsiteX66" fmla="*/ 521870 w 3703714"/>
              <a:gd name="connsiteY66" fmla="*/ 527965 h 2252593"/>
              <a:gd name="connsiteX67" fmla="*/ 510296 w 3703714"/>
              <a:gd name="connsiteY67" fmla="*/ 412218 h 2252593"/>
              <a:gd name="connsiteX68" fmla="*/ 626043 w 3703714"/>
              <a:gd name="connsiteY68" fmla="*/ 608988 h 2252593"/>
              <a:gd name="connsiteX69" fmla="*/ 452421 w 3703714"/>
              <a:gd name="connsiteY69" fmla="*/ 620562 h 2252593"/>
              <a:gd name="connsiteX70" fmla="*/ 440847 w 3703714"/>
              <a:gd name="connsiteY70" fmla="*/ 724734 h 2252593"/>
              <a:gd name="connsiteX71" fmla="*/ 267227 w 3703714"/>
              <a:gd name="connsiteY71" fmla="*/ 794183 h 2252593"/>
              <a:gd name="connsiteX72" fmla="*/ 197779 w 3703714"/>
              <a:gd name="connsiteY72" fmla="*/ 863630 h 2252593"/>
              <a:gd name="connsiteX73" fmla="*/ 93607 w 3703714"/>
              <a:gd name="connsiteY73" fmla="*/ 863631 h 2252593"/>
              <a:gd name="connsiteX74" fmla="*/ 47308 w 3703714"/>
              <a:gd name="connsiteY74" fmla="*/ 1014101 h 2252593"/>
              <a:gd name="connsiteX75" fmla="*/ 1009 w 3703714"/>
              <a:gd name="connsiteY75" fmla="*/ 1060400 h 2252593"/>
              <a:gd name="connsiteX76" fmla="*/ 93607 w 3703714"/>
              <a:gd name="connsiteY76" fmla="*/ 1152998 h 2252593"/>
              <a:gd name="connsiteX77" fmla="*/ 128331 w 3703714"/>
              <a:gd name="connsiteY77" fmla="*/ 1303469 h 2252593"/>
              <a:gd name="connsiteX78" fmla="*/ 163055 w 3703714"/>
              <a:gd name="connsiteY78" fmla="*/ 1315044 h 2252593"/>
              <a:gd name="connsiteX79" fmla="*/ 174630 w 3703714"/>
              <a:gd name="connsiteY79" fmla="*/ 1349768 h 2252593"/>
              <a:gd name="connsiteX80" fmla="*/ 197779 w 3703714"/>
              <a:gd name="connsiteY80" fmla="*/ 1442365 h 2252593"/>
              <a:gd name="connsiteX81" fmla="*/ 197779 w 3703714"/>
              <a:gd name="connsiteY81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172473 w 3703714"/>
              <a:gd name="connsiteY39" fmla="*/ 1720157 h 2252593"/>
              <a:gd name="connsiteX40" fmla="*/ 3276645 w 3703714"/>
              <a:gd name="connsiteY40" fmla="*/ 1662284 h 2252593"/>
              <a:gd name="connsiteX41" fmla="*/ 3311369 w 3703714"/>
              <a:gd name="connsiteY41" fmla="*/ 1627560 h 2252593"/>
              <a:gd name="connsiteX42" fmla="*/ 3334518 w 3703714"/>
              <a:gd name="connsiteY42" fmla="*/ 1558112 h 2252593"/>
              <a:gd name="connsiteX43" fmla="*/ 3346093 w 3703714"/>
              <a:gd name="connsiteY43" fmla="*/ 1523388 h 2252593"/>
              <a:gd name="connsiteX44" fmla="*/ 3369242 w 3703714"/>
              <a:gd name="connsiteY44" fmla="*/ 1488664 h 2252593"/>
              <a:gd name="connsiteX45" fmla="*/ 3415541 w 3703714"/>
              <a:gd name="connsiteY45" fmla="*/ 1430790 h 2252593"/>
              <a:gd name="connsiteX46" fmla="*/ 3461840 w 3703714"/>
              <a:gd name="connsiteY46" fmla="*/ 1326618 h 2252593"/>
              <a:gd name="connsiteX47" fmla="*/ 3531288 w 3703714"/>
              <a:gd name="connsiteY47" fmla="*/ 1268745 h 2252593"/>
              <a:gd name="connsiteX48" fmla="*/ 3554437 w 3703714"/>
              <a:gd name="connsiteY48" fmla="*/ 1245595 h 2252593"/>
              <a:gd name="connsiteX49" fmla="*/ 3589161 w 3703714"/>
              <a:gd name="connsiteY49" fmla="*/ 1222446 h 2252593"/>
              <a:gd name="connsiteX50" fmla="*/ 3635460 w 3703714"/>
              <a:gd name="connsiteY50" fmla="*/ 1176147 h 2252593"/>
              <a:gd name="connsiteX51" fmla="*/ 3647035 w 3703714"/>
              <a:gd name="connsiteY51" fmla="*/ 1141423 h 2252593"/>
              <a:gd name="connsiteX52" fmla="*/ 3658609 w 3703714"/>
              <a:gd name="connsiteY52" fmla="*/ 828907 h 2252593"/>
              <a:gd name="connsiteX53" fmla="*/ 3623885 w 3703714"/>
              <a:gd name="connsiteY53" fmla="*/ 817332 h 2252593"/>
              <a:gd name="connsiteX54" fmla="*/ 3589161 w 3703714"/>
              <a:gd name="connsiteY54" fmla="*/ 794183 h 2252593"/>
              <a:gd name="connsiteX55" fmla="*/ 3554437 w 3703714"/>
              <a:gd name="connsiteY55" fmla="*/ 782608 h 2252593"/>
              <a:gd name="connsiteX56" fmla="*/ 3473414 w 3703714"/>
              <a:gd name="connsiteY56" fmla="*/ 747884 h 2252593"/>
              <a:gd name="connsiteX57" fmla="*/ 3380817 w 3703714"/>
              <a:gd name="connsiteY57" fmla="*/ 701585 h 2252593"/>
              <a:gd name="connsiteX58" fmla="*/ 3334518 w 3703714"/>
              <a:gd name="connsiteY58" fmla="*/ 678436 h 2252593"/>
              <a:gd name="connsiteX59" fmla="*/ 3149323 w 3703714"/>
              <a:gd name="connsiteY59" fmla="*/ 643712 h 2252593"/>
              <a:gd name="connsiteX60" fmla="*/ 1505718 w 3703714"/>
              <a:gd name="connsiteY60" fmla="*/ 18680 h 2252593"/>
              <a:gd name="connsiteX61" fmla="*/ 1077456 w 3703714"/>
              <a:gd name="connsiteY61" fmla="*/ 180725 h 2252593"/>
              <a:gd name="connsiteX62" fmla="*/ 799663 w 3703714"/>
              <a:gd name="connsiteY62" fmla="*/ 354345 h 2252593"/>
              <a:gd name="connsiteX63" fmla="*/ 579743 w 3703714"/>
              <a:gd name="connsiteY63" fmla="*/ 435367 h 2252593"/>
              <a:gd name="connsiteX64" fmla="*/ 591318 w 3703714"/>
              <a:gd name="connsiteY64" fmla="*/ 493241 h 2252593"/>
              <a:gd name="connsiteX65" fmla="*/ 521870 w 3703714"/>
              <a:gd name="connsiteY65" fmla="*/ 527965 h 2252593"/>
              <a:gd name="connsiteX66" fmla="*/ 510296 w 3703714"/>
              <a:gd name="connsiteY66" fmla="*/ 412218 h 2252593"/>
              <a:gd name="connsiteX67" fmla="*/ 626043 w 3703714"/>
              <a:gd name="connsiteY67" fmla="*/ 608988 h 2252593"/>
              <a:gd name="connsiteX68" fmla="*/ 452421 w 3703714"/>
              <a:gd name="connsiteY68" fmla="*/ 620562 h 2252593"/>
              <a:gd name="connsiteX69" fmla="*/ 440847 w 3703714"/>
              <a:gd name="connsiteY69" fmla="*/ 724734 h 2252593"/>
              <a:gd name="connsiteX70" fmla="*/ 267227 w 3703714"/>
              <a:gd name="connsiteY70" fmla="*/ 794183 h 2252593"/>
              <a:gd name="connsiteX71" fmla="*/ 197779 w 3703714"/>
              <a:gd name="connsiteY71" fmla="*/ 863630 h 2252593"/>
              <a:gd name="connsiteX72" fmla="*/ 93607 w 3703714"/>
              <a:gd name="connsiteY72" fmla="*/ 863631 h 2252593"/>
              <a:gd name="connsiteX73" fmla="*/ 47308 w 3703714"/>
              <a:gd name="connsiteY73" fmla="*/ 1014101 h 2252593"/>
              <a:gd name="connsiteX74" fmla="*/ 1009 w 3703714"/>
              <a:gd name="connsiteY74" fmla="*/ 1060400 h 2252593"/>
              <a:gd name="connsiteX75" fmla="*/ 93607 w 3703714"/>
              <a:gd name="connsiteY75" fmla="*/ 1152998 h 2252593"/>
              <a:gd name="connsiteX76" fmla="*/ 128331 w 3703714"/>
              <a:gd name="connsiteY76" fmla="*/ 1303469 h 2252593"/>
              <a:gd name="connsiteX77" fmla="*/ 163055 w 3703714"/>
              <a:gd name="connsiteY77" fmla="*/ 1315044 h 2252593"/>
              <a:gd name="connsiteX78" fmla="*/ 174630 w 3703714"/>
              <a:gd name="connsiteY78" fmla="*/ 1349768 h 2252593"/>
              <a:gd name="connsiteX79" fmla="*/ 197779 w 3703714"/>
              <a:gd name="connsiteY79" fmla="*/ 1442365 h 2252593"/>
              <a:gd name="connsiteX80" fmla="*/ 197779 w 3703714"/>
              <a:gd name="connsiteY80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20463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2044249 h 2252593"/>
              <a:gd name="connsiteX32" fmla="*/ 2501141 w 3703714"/>
              <a:gd name="connsiteY32" fmla="*/ 1986375 h 2252593"/>
              <a:gd name="connsiteX33" fmla="*/ 2643153 w 3703714"/>
              <a:gd name="connsiteY33" fmla="*/ 1951650 h 2252593"/>
              <a:gd name="connsiteX34" fmla="*/ 2744209 w 3703714"/>
              <a:gd name="connsiteY34" fmla="*/ 1824329 h 2252593"/>
              <a:gd name="connsiteX35" fmla="*/ 2816477 w 3703714"/>
              <a:gd name="connsiteY35" fmla="*/ 1789605 h 2252593"/>
              <a:gd name="connsiteX36" fmla="*/ 2886221 w 3703714"/>
              <a:gd name="connsiteY36" fmla="*/ 1778031 h 2252593"/>
              <a:gd name="connsiteX37" fmla="*/ 2990393 w 3703714"/>
              <a:gd name="connsiteY37" fmla="*/ 1662284 h 2252593"/>
              <a:gd name="connsiteX38" fmla="*/ 3088926 w 3703714"/>
              <a:gd name="connsiteY38" fmla="*/ 1615985 h 2252593"/>
              <a:gd name="connsiteX39" fmla="*/ 3172473 w 3703714"/>
              <a:gd name="connsiteY39" fmla="*/ 1673858 h 2252593"/>
              <a:gd name="connsiteX40" fmla="*/ 3276645 w 3703714"/>
              <a:gd name="connsiteY40" fmla="*/ 1662284 h 2252593"/>
              <a:gd name="connsiteX41" fmla="*/ 3311369 w 3703714"/>
              <a:gd name="connsiteY41" fmla="*/ 1627560 h 2252593"/>
              <a:gd name="connsiteX42" fmla="*/ 3334518 w 3703714"/>
              <a:gd name="connsiteY42" fmla="*/ 1558112 h 2252593"/>
              <a:gd name="connsiteX43" fmla="*/ 3346093 w 3703714"/>
              <a:gd name="connsiteY43" fmla="*/ 1523388 h 2252593"/>
              <a:gd name="connsiteX44" fmla="*/ 3369242 w 3703714"/>
              <a:gd name="connsiteY44" fmla="*/ 1488664 h 2252593"/>
              <a:gd name="connsiteX45" fmla="*/ 3415541 w 3703714"/>
              <a:gd name="connsiteY45" fmla="*/ 1430790 h 2252593"/>
              <a:gd name="connsiteX46" fmla="*/ 3461840 w 3703714"/>
              <a:gd name="connsiteY46" fmla="*/ 1326618 h 2252593"/>
              <a:gd name="connsiteX47" fmla="*/ 3531288 w 3703714"/>
              <a:gd name="connsiteY47" fmla="*/ 1268745 h 2252593"/>
              <a:gd name="connsiteX48" fmla="*/ 3554437 w 3703714"/>
              <a:gd name="connsiteY48" fmla="*/ 1245595 h 2252593"/>
              <a:gd name="connsiteX49" fmla="*/ 3589161 w 3703714"/>
              <a:gd name="connsiteY49" fmla="*/ 1222446 h 2252593"/>
              <a:gd name="connsiteX50" fmla="*/ 3635460 w 3703714"/>
              <a:gd name="connsiteY50" fmla="*/ 1176147 h 2252593"/>
              <a:gd name="connsiteX51" fmla="*/ 3647035 w 3703714"/>
              <a:gd name="connsiteY51" fmla="*/ 1141423 h 2252593"/>
              <a:gd name="connsiteX52" fmla="*/ 3658609 w 3703714"/>
              <a:gd name="connsiteY52" fmla="*/ 828907 h 2252593"/>
              <a:gd name="connsiteX53" fmla="*/ 3623885 w 3703714"/>
              <a:gd name="connsiteY53" fmla="*/ 817332 h 2252593"/>
              <a:gd name="connsiteX54" fmla="*/ 3589161 w 3703714"/>
              <a:gd name="connsiteY54" fmla="*/ 794183 h 2252593"/>
              <a:gd name="connsiteX55" fmla="*/ 3554437 w 3703714"/>
              <a:gd name="connsiteY55" fmla="*/ 782608 h 2252593"/>
              <a:gd name="connsiteX56" fmla="*/ 3473414 w 3703714"/>
              <a:gd name="connsiteY56" fmla="*/ 747884 h 2252593"/>
              <a:gd name="connsiteX57" fmla="*/ 3380817 w 3703714"/>
              <a:gd name="connsiteY57" fmla="*/ 701585 h 2252593"/>
              <a:gd name="connsiteX58" fmla="*/ 3334518 w 3703714"/>
              <a:gd name="connsiteY58" fmla="*/ 678436 h 2252593"/>
              <a:gd name="connsiteX59" fmla="*/ 3149323 w 3703714"/>
              <a:gd name="connsiteY59" fmla="*/ 643712 h 2252593"/>
              <a:gd name="connsiteX60" fmla="*/ 1505718 w 3703714"/>
              <a:gd name="connsiteY60" fmla="*/ 18680 h 2252593"/>
              <a:gd name="connsiteX61" fmla="*/ 1077456 w 3703714"/>
              <a:gd name="connsiteY61" fmla="*/ 180725 h 2252593"/>
              <a:gd name="connsiteX62" fmla="*/ 799663 w 3703714"/>
              <a:gd name="connsiteY62" fmla="*/ 354345 h 2252593"/>
              <a:gd name="connsiteX63" fmla="*/ 579743 w 3703714"/>
              <a:gd name="connsiteY63" fmla="*/ 435367 h 2252593"/>
              <a:gd name="connsiteX64" fmla="*/ 591318 w 3703714"/>
              <a:gd name="connsiteY64" fmla="*/ 493241 h 2252593"/>
              <a:gd name="connsiteX65" fmla="*/ 521870 w 3703714"/>
              <a:gd name="connsiteY65" fmla="*/ 527965 h 2252593"/>
              <a:gd name="connsiteX66" fmla="*/ 510296 w 3703714"/>
              <a:gd name="connsiteY66" fmla="*/ 412218 h 2252593"/>
              <a:gd name="connsiteX67" fmla="*/ 626043 w 3703714"/>
              <a:gd name="connsiteY67" fmla="*/ 608988 h 2252593"/>
              <a:gd name="connsiteX68" fmla="*/ 452421 w 3703714"/>
              <a:gd name="connsiteY68" fmla="*/ 620562 h 2252593"/>
              <a:gd name="connsiteX69" fmla="*/ 440847 w 3703714"/>
              <a:gd name="connsiteY69" fmla="*/ 724734 h 2252593"/>
              <a:gd name="connsiteX70" fmla="*/ 267227 w 3703714"/>
              <a:gd name="connsiteY70" fmla="*/ 794183 h 2252593"/>
              <a:gd name="connsiteX71" fmla="*/ 197779 w 3703714"/>
              <a:gd name="connsiteY71" fmla="*/ 863630 h 2252593"/>
              <a:gd name="connsiteX72" fmla="*/ 93607 w 3703714"/>
              <a:gd name="connsiteY72" fmla="*/ 863631 h 2252593"/>
              <a:gd name="connsiteX73" fmla="*/ 47308 w 3703714"/>
              <a:gd name="connsiteY73" fmla="*/ 1014101 h 2252593"/>
              <a:gd name="connsiteX74" fmla="*/ 1009 w 3703714"/>
              <a:gd name="connsiteY74" fmla="*/ 1060400 h 2252593"/>
              <a:gd name="connsiteX75" fmla="*/ 93607 w 3703714"/>
              <a:gd name="connsiteY75" fmla="*/ 1152998 h 2252593"/>
              <a:gd name="connsiteX76" fmla="*/ 128331 w 3703714"/>
              <a:gd name="connsiteY76" fmla="*/ 1303469 h 2252593"/>
              <a:gd name="connsiteX77" fmla="*/ 163055 w 3703714"/>
              <a:gd name="connsiteY77" fmla="*/ 1315044 h 2252593"/>
              <a:gd name="connsiteX78" fmla="*/ 174630 w 3703714"/>
              <a:gd name="connsiteY78" fmla="*/ 1349768 h 2252593"/>
              <a:gd name="connsiteX79" fmla="*/ 197779 w 3703714"/>
              <a:gd name="connsiteY79" fmla="*/ 1442365 h 2252593"/>
              <a:gd name="connsiteX80" fmla="*/ 197779 w 3703714"/>
              <a:gd name="connsiteY80" fmla="*/ 1500238 h 2252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703714" h="2252593">
                <a:moveTo>
                  <a:pt x="197779" y="1500238"/>
                </a:moveTo>
                <a:cubicBezTo>
                  <a:pt x="218999" y="1513742"/>
                  <a:pt x="284840" y="1507903"/>
                  <a:pt x="325101" y="1523388"/>
                </a:cubicBezTo>
                <a:cubicBezTo>
                  <a:pt x="338085" y="1528382"/>
                  <a:pt x="339197" y="1547550"/>
                  <a:pt x="348250" y="1558112"/>
                </a:cubicBezTo>
                <a:cubicBezTo>
                  <a:pt x="362454" y="1574683"/>
                  <a:pt x="380577" y="1587644"/>
                  <a:pt x="394549" y="1604411"/>
                </a:cubicBezTo>
                <a:cubicBezTo>
                  <a:pt x="419249" y="1634051"/>
                  <a:pt x="463997" y="1697008"/>
                  <a:pt x="463997" y="1697008"/>
                </a:cubicBezTo>
                <a:cubicBezTo>
                  <a:pt x="491137" y="1778432"/>
                  <a:pt x="455817" y="1677924"/>
                  <a:pt x="498721" y="1778031"/>
                </a:cubicBezTo>
                <a:cubicBezTo>
                  <a:pt x="503527" y="1789245"/>
                  <a:pt x="504840" y="1801842"/>
                  <a:pt x="510296" y="1812755"/>
                </a:cubicBezTo>
                <a:cubicBezTo>
                  <a:pt x="516517" y="1825197"/>
                  <a:pt x="519656" y="1845640"/>
                  <a:pt x="533445" y="1847479"/>
                </a:cubicBezTo>
                <a:cubicBezTo>
                  <a:pt x="640596" y="1861766"/>
                  <a:pt x="749506" y="1855196"/>
                  <a:pt x="857536" y="1859054"/>
                </a:cubicBezTo>
                <a:cubicBezTo>
                  <a:pt x="869111" y="1862912"/>
                  <a:pt x="880182" y="1868903"/>
                  <a:pt x="892260" y="1870628"/>
                </a:cubicBezTo>
                <a:cubicBezTo>
                  <a:pt x="934447" y="1876655"/>
                  <a:pt x="980964" y="1864181"/>
                  <a:pt x="1019582" y="1882203"/>
                </a:cubicBezTo>
                <a:cubicBezTo>
                  <a:pt x="1044794" y="1893969"/>
                  <a:pt x="1050447" y="1928502"/>
                  <a:pt x="1065880" y="1951651"/>
                </a:cubicBezTo>
                <a:cubicBezTo>
                  <a:pt x="1073597" y="1963226"/>
                  <a:pt x="1075833" y="1981976"/>
                  <a:pt x="1089030" y="1986375"/>
                </a:cubicBezTo>
                <a:cubicBezTo>
                  <a:pt x="1150252" y="2006783"/>
                  <a:pt x="1103575" y="1993229"/>
                  <a:pt x="1193202" y="2009525"/>
                </a:cubicBezTo>
                <a:cubicBezTo>
                  <a:pt x="1213962" y="2013299"/>
                  <a:pt x="1262848" y="2021199"/>
                  <a:pt x="1285799" y="2032674"/>
                </a:cubicBezTo>
                <a:cubicBezTo>
                  <a:pt x="1424803" y="2102176"/>
                  <a:pt x="1236003" y="2014372"/>
                  <a:pt x="1343673" y="2078973"/>
                </a:cubicBezTo>
                <a:cubicBezTo>
                  <a:pt x="1354135" y="2085250"/>
                  <a:pt x="1366822" y="2086689"/>
                  <a:pt x="1378397" y="2090547"/>
                </a:cubicBezTo>
                <a:cubicBezTo>
                  <a:pt x="1386113" y="2098264"/>
                  <a:pt x="1395931" y="2104339"/>
                  <a:pt x="1401546" y="2113697"/>
                </a:cubicBezTo>
                <a:cubicBezTo>
                  <a:pt x="1407823" y="2124159"/>
                  <a:pt x="1403594" y="2140799"/>
                  <a:pt x="1413121" y="2148421"/>
                </a:cubicBezTo>
                <a:cubicBezTo>
                  <a:pt x="1425543" y="2158358"/>
                  <a:pt x="1443987" y="2156137"/>
                  <a:pt x="1459420" y="2159995"/>
                </a:cubicBezTo>
                <a:cubicBezTo>
                  <a:pt x="1478662" y="2179238"/>
                  <a:pt x="1491008" y="2194612"/>
                  <a:pt x="1517293" y="2206294"/>
                </a:cubicBezTo>
                <a:cubicBezTo>
                  <a:pt x="1539591" y="2216204"/>
                  <a:pt x="1563592" y="2221728"/>
                  <a:pt x="1586741" y="2229444"/>
                </a:cubicBezTo>
                <a:cubicBezTo>
                  <a:pt x="1640121" y="2247237"/>
                  <a:pt x="1609514" y="2238628"/>
                  <a:pt x="1679339" y="2252593"/>
                </a:cubicBezTo>
                <a:cubicBezTo>
                  <a:pt x="1752645" y="2248735"/>
                  <a:pt x="1749051" y="2258021"/>
                  <a:pt x="1820463" y="2241018"/>
                </a:cubicBezTo>
                <a:cubicBezTo>
                  <a:pt x="1837248" y="2237021"/>
                  <a:pt x="1897700" y="2214010"/>
                  <a:pt x="1922407" y="2194719"/>
                </a:cubicBezTo>
                <a:cubicBezTo>
                  <a:pt x="1947114" y="2175428"/>
                  <a:pt x="1942311" y="2134069"/>
                  <a:pt x="1968706" y="2125271"/>
                </a:cubicBezTo>
                <a:cubicBezTo>
                  <a:pt x="2058456" y="2095356"/>
                  <a:pt x="1991256" y="2114509"/>
                  <a:pt x="2177050" y="2102122"/>
                </a:cubicBezTo>
                <a:cubicBezTo>
                  <a:pt x="2188625" y="2098264"/>
                  <a:pt x="2201109" y="2096472"/>
                  <a:pt x="2211774" y="2090547"/>
                </a:cubicBezTo>
                <a:cubicBezTo>
                  <a:pt x="2236095" y="2077036"/>
                  <a:pt x="2254828" y="2053047"/>
                  <a:pt x="2281222" y="2044249"/>
                </a:cubicBezTo>
                <a:lnTo>
                  <a:pt x="2315946" y="2032674"/>
                </a:lnTo>
                <a:cubicBezTo>
                  <a:pt x="2323663" y="2024958"/>
                  <a:pt x="2321734" y="2007596"/>
                  <a:pt x="2339096" y="2009525"/>
                </a:cubicBezTo>
                <a:cubicBezTo>
                  <a:pt x="2356458" y="2011454"/>
                  <a:pt x="2393111" y="2048107"/>
                  <a:pt x="2420118" y="2044249"/>
                </a:cubicBezTo>
                <a:cubicBezTo>
                  <a:pt x="2447126" y="2040391"/>
                  <a:pt x="2463969" y="2001808"/>
                  <a:pt x="2501141" y="1986375"/>
                </a:cubicBezTo>
                <a:cubicBezTo>
                  <a:pt x="2538313" y="1970942"/>
                  <a:pt x="2495806" y="1972700"/>
                  <a:pt x="2643153" y="1951650"/>
                </a:cubicBezTo>
                <a:cubicBezTo>
                  <a:pt x="2731265" y="1922280"/>
                  <a:pt x="2662408" y="1840690"/>
                  <a:pt x="2744209" y="1824329"/>
                </a:cubicBezTo>
                <a:cubicBezTo>
                  <a:pt x="2831385" y="1766212"/>
                  <a:pt x="2792808" y="1797321"/>
                  <a:pt x="2816477" y="1789605"/>
                </a:cubicBezTo>
                <a:cubicBezTo>
                  <a:pt x="2840146" y="1781889"/>
                  <a:pt x="2857235" y="1799251"/>
                  <a:pt x="2886221" y="1778031"/>
                </a:cubicBezTo>
                <a:cubicBezTo>
                  <a:pt x="2915207" y="1756811"/>
                  <a:pt x="2955669" y="1666142"/>
                  <a:pt x="2990393" y="1662284"/>
                </a:cubicBezTo>
                <a:cubicBezTo>
                  <a:pt x="3016881" y="1660355"/>
                  <a:pt x="3058579" y="1614056"/>
                  <a:pt x="3088926" y="1615985"/>
                </a:cubicBezTo>
                <a:cubicBezTo>
                  <a:pt x="3119273" y="1617914"/>
                  <a:pt x="3141187" y="1666142"/>
                  <a:pt x="3172473" y="1673858"/>
                </a:cubicBezTo>
                <a:cubicBezTo>
                  <a:pt x="3203759" y="1681574"/>
                  <a:pt x="3198073" y="1688475"/>
                  <a:pt x="3276645" y="1662284"/>
                </a:cubicBezTo>
                <a:cubicBezTo>
                  <a:pt x="3288220" y="1650709"/>
                  <a:pt x="3303420" y="1641869"/>
                  <a:pt x="3311369" y="1627560"/>
                </a:cubicBezTo>
                <a:cubicBezTo>
                  <a:pt x="3323219" y="1606229"/>
                  <a:pt x="3326802" y="1581261"/>
                  <a:pt x="3334518" y="1558112"/>
                </a:cubicBezTo>
                <a:cubicBezTo>
                  <a:pt x="3338376" y="1546537"/>
                  <a:pt x="3339325" y="1533540"/>
                  <a:pt x="3346093" y="1523388"/>
                </a:cubicBezTo>
                <a:cubicBezTo>
                  <a:pt x="3353809" y="1511813"/>
                  <a:pt x="3360552" y="1499527"/>
                  <a:pt x="3369242" y="1488664"/>
                </a:cubicBezTo>
                <a:cubicBezTo>
                  <a:pt x="3393294" y="1458599"/>
                  <a:pt x="3397728" y="1470870"/>
                  <a:pt x="3415541" y="1430790"/>
                </a:cubicBezTo>
                <a:cubicBezTo>
                  <a:pt x="3444382" y="1365896"/>
                  <a:pt x="3424417" y="1371525"/>
                  <a:pt x="3461840" y="1326618"/>
                </a:cubicBezTo>
                <a:cubicBezTo>
                  <a:pt x="3503087" y="1277123"/>
                  <a:pt x="3485760" y="1305168"/>
                  <a:pt x="3531288" y="1268745"/>
                </a:cubicBezTo>
                <a:cubicBezTo>
                  <a:pt x="3539809" y="1261928"/>
                  <a:pt x="3545916" y="1252412"/>
                  <a:pt x="3554437" y="1245595"/>
                </a:cubicBezTo>
                <a:cubicBezTo>
                  <a:pt x="3565300" y="1236905"/>
                  <a:pt x="3578599" y="1231499"/>
                  <a:pt x="3589161" y="1222446"/>
                </a:cubicBezTo>
                <a:cubicBezTo>
                  <a:pt x="3605732" y="1208242"/>
                  <a:pt x="3635460" y="1176147"/>
                  <a:pt x="3635460" y="1176147"/>
                </a:cubicBezTo>
                <a:cubicBezTo>
                  <a:pt x="3639318" y="1164572"/>
                  <a:pt x="3641579" y="1152336"/>
                  <a:pt x="3647035" y="1141423"/>
                </a:cubicBezTo>
                <a:cubicBezTo>
                  <a:pt x="3713148" y="1009196"/>
                  <a:pt x="3727015" y="1256440"/>
                  <a:pt x="3658609" y="828907"/>
                </a:cubicBezTo>
                <a:cubicBezTo>
                  <a:pt x="3656681" y="816859"/>
                  <a:pt x="3634798" y="822788"/>
                  <a:pt x="3623885" y="817332"/>
                </a:cubicBezTo>
                <a:cubicBezTo>
                  <a:pt x="3611443" y="811111"/>
                  <a:pt x="3601603" y="800404"/>
                  <a:pt x="3589161" y="794183"/>
                </a:cubicBezTo>
                <a:cubicBezTo>
                  <a:pt x="3578248" y="788727"/>
                  <a:pt x="3565350" y="788064"/>
                  <a:pt x="3554437" y="782608"/>
                </a:cubicBezTo>
                <a:cubicBezTo>
                  <a:pt x="3474504" y="742642"/>
                  <a:pt x="3569771" y="771974"/>
                  <a:pt x="3473414" y="747884"/>
                </a:cubicBezTo>
                <a:cubicBezTo>
                  <a:pt x="3388112" y="683907"/>
                  <a:pt x="3467500" y="734091"/>
                  <a:pt x="3380817" y="701585"/>
                </a:cubicBezTo>
                <a:cubicBezTo>
                  <a:pt x="3364661" y="695527"/>
                  <a:pt x="3350377" y="685233"/>
                  <a:pt x="3334518" y="678436"/>
                </a:cubicBezTo>
                <a:cubicBezTo>
                  <a:pt x="3280375" y="655232"/>
                  <a:pt x="3454123" y="753671"/>
                  <a:pt x="3149323" y="643712"/>
                </a:cubicBezTo>
                <a:cubicBezTo>
                  <a:pt x="2844523" y="533753"/>
                  <a:pt x="1851029" y="95845"/>
                  <a:pt x="1505718" y="18680"/>
                </a:cubicBezTo>
                <a:cubicBezTo>
                  <a:pt x="1160407" y="-58485"/>
                  <a:pt x="1195132" y="124781"/>
                  <a:pt x="1077456" y="180725"/>
                </a:cubicBezTo>
                <a:cubicBezTo>
                  <a:pt x="959780" y="236669"/>
                  <a:pt x="882615" y="311905"/>
                  <a:pt x="799663" y="354345"/>
                </a:cubicBezTo>
                <a:cubicBezTo>
                  <a:pt x="716711" y="396785"/>
                  <a:pt x="614467" y="412218"/>
                  <a:pt x="579743" y="435367"/>
                </a:cubicBezTo>
                <a:cubicBezTo>
                  <a:pt x="545019" y="458516"/>
                  <a:pt x="614467" y="485525"/>
                  <a:pt x="591318" y="493241"/>
                </a:cubicBezTo>
                <a:cubicBezTo>
                  <a:pt x="591313" y="493243"/>
                  <a:pt x="535374" y="541469"/>
                  <a:pt x="521870" y="527965"/>
                </a:cubicBezTo>
                <a:cubicBezTo>
                  <a:pt x="508366" y="514461"/>
                  <a:pt x="492934" y="398714"/>
                  <a:pt x="510296" y="412218"/>
                </a:cubicBezTo>
                <a:cubicBezTo>
                  <a:pt x="527658" y="425722"/>
                  <a:pt x="635689" y="574264"/>
                  <a:pt x="626043" y="608988"/>
                </a:cubicBezTo>
                <a:cubicBezTo>
                  <a:pt x="616397" y="643712"/>
                  <a:pt x="483287" y="601271"/>
                  <a:pt x="452421" y="620562"/>
                </a:cubicBezTo>
                <a:cubicBezTo>
                  <a:pt x="421555" y="639853"/>
                  <a:pt x="480639" y="716775"/>
                  <a:pt x="440847" y="724734"/>
                </a:cubicBezTo>
                <a:cubicBezTo>
                  <a:pt x="383074" y="763249"/>
                  <a:pt x="307738" y="771034"/>
                  <a:pt x="267227" y="794183"/>
                </a:cubicBezTo>
                <a:cubicBezTo>
                  <a:pt x="226716" y="817332"/>
                  <a:pt x="226716" y="852055"/>
                  <a:pt x="197779" y="863630"/>
                </a:cubicBezTo>
                <a:cubicBezTo>
                  <a:pt x="168842" y="875205"/>
                  <a:pt x="118685" y="838553"/>
                  <a:pt x="93607" y="863631"/>
                </a:cubicBezTo>
                <a:cubicBezTo>
                  <a:pt x="68529" y="888709"/>
                  <a:pt x="62741" y="981306"/>
                  <a:pt x="47308" y="1014101"/>
                </a:cubicBezTo>
                <a:cubicBezTo>
                  <a:pt x="31875" y="1046896"/>
                  <a:pt x="-6708" y="1037250"/>
                  <a:pt x="1009" y="1060400"/>
                </a:cubicBezTo>
                <a:cubicBezTo>
                  <a:pt x="8726" y="1083550"/>
                  <a:pt x="138168" y="1108437"/>
                  <a:pt x="93607" y="1152998"/>
                </a:cubicBezTo>
                <a:cubicBezTo>
                  <a:pt x="98167" y="1203152"/>
                  <a:pt x="77099" y="1272728"/>
                  <a:pt x="128331" y="1303469"/>
                </a:cubicBezTo>
                <a:cubicBezTo>
                  <a:pt x="138793" y="1309746"/>
                  <a:pt x="151480" y="1311186"/>
                  <a:pt x="163055" y="1315044"/>
                </a:cubicBezTo>
                <a:cubicBezTo>
                  <a:pt x="166913" y="1326619"/>
                  <a:pt x="171420" y="1337997"/>
                  <a:pt x="174630" y="1349768"/>
                </a:cubicBezTo>
                <a:cubicBezTo>
                  <a:pt x="183001" y="1380463"/>
                  <a:pt x="180131" y="1415893"/>
                  <a:pt x="197779" y="1442365"/>
                </a:cubicBezTo>
                <a:cubicBezTo>
                  <a:pt x="225208" y="1483509"/>
                  <a:pt x="176559" y="1486734"/>
                  <a:pt x="197779" y="15002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003800" y="2108200"/>
            <a:ext cx="4113213" cy="1757363"/>
          </a:xfrm>
          <a:custGeom>
            <a:avLst/>
            <a:gdLst>
              <a:gd name="connsiteX0" fmla="*/ 104738 w 3610673"/>
              <a:gd name="connsiteY0" fmla="*/ 856526 h 1608881"/>
              <a:gd name="connsiteX1" fmla="*/ 232060 w 3610673"/>
              <a:gd name="connsiteY1" fmla="*/ 879676 h 1608881"/>
              <a:gd name="connsiteX2" fmla="*/ 255209 w 3610673"/>
              <a:gd name="connsiteY2" fmla="*/ 914400 h 1608881"/>
              <a:gd name="connsiteX3" fmla="*/ 301508 w 3610673"/>
              <a:gd name="connsiteY3" fmla="*/ 960699 h 1608881"/>
              <a:gd name="connsiteX4" fmla="*/ 370956 w 3610673"/>
              <a:gd name="connsiteY4" fmla="*/ 1053296 h 1608881"/>
              <a:gd name="connsiteX5" fmla="*/ 405680 w 3610673"/>
              <a:gd name="connsiteY5" fmla="*/ 1134319 h 1608881"/>
              <a:gd name="connsiteX6" fmla="*/ 417255 w 3610673"/>
              <a:gd name="connsiteY6" fmla="*/ 1169043 h 1608881"/>
              <a:gd name="connsiteX7" fmla="*/ 440404 w 3610673"/>
              <a:gd name="connsiteY7" fmla="*/ 1203767 h 1608881"/>
              <a:gd name="connsiteX8" fmla="*/ 764495 w 3610673"/>
              <a:gd name="connsiteY8" fmla="*/ 1215342 h 1608881"/>
              <a:gd name="connsiteX9" fmla="*/ 799219 w 3610673"/>
              <a:gd name="connsiteY9" fmla="*/ 1226916 h 1608881"/>
              <a:gd name="connsiteX10" fmla="*/ 926541 w 3610673"/>
              <a:gd name="connsiteY10" fmla="*/ 1238491 h 1608881"/>
              <a:gd name="connsiteX11" fmla="*/ 972839 w 3610673"/>
              <a:gd name="connsiteY11" fmla="*/ 1307939 h 1608881"/>
              <a:gd name="connsiteX12" fmla="*/ 995989 w 3610673"/>
              <a:gd name="connsiteY12" fmla="*/ 1342663 h 1608881"/>
              <a:gd name="connsiteX13" fmla="*/ 1100161 w 3610673"/>
              <a:gd name="connsiteY13" fmla="*/ 1365813 h 1608881"/>
              <a:gd name="connsiteX14" fmla="*/ 1192758 w 3610673"/>
              <a:gd name="connsiteY14" fmla="*/ 1388962 h 1608881"/>
              <a:gd name="connsiteX15" fmla="*/ 1250632 w 3610673"/>
              <a:gd name="connsiteY15" fmla="*/ 1435261 h 1608881"/>
              <a:gd name="connsiteX16" fmla="*/ 1285356 w 3610673"/>
              <a:gd name="connsiteY16" fmla="*/ 1446835 h 1608881"/>
              <a:gd name="connsiteX17" fmla="*/ 1308505 w 3610673"/>
              <a:gd name="connsiteY17" fmla="*/ 1469985 h 1608881"/>
              <a:gd name="connsiteX18" fmla="*/ 1320080 w 3610673"/>
              <a:gd name="connsiteY18" fmla="*/ 1504709 h 1608881"/>
              <a:gd name="connsiteX19" fmla="*/ 1366379 w 3610673"/>
              <a:gd name="connsiteY19" fmla="*/ 1516283 h 1608881"/>
              <a:gd name="connsiteX20" fmla="*/ 1424252 w 3610673"/>
              <a:gd name="connsiteY20" fmla="*/ 1562582 h 1608881"/>
              <a:gd name="connsiteX21" fmla="*/ 1493700 w 3610673"/>
              <a:gd name="connsiteY21" fmla="*/ 1585732 h 1608881"/>
              <a:gd name="connsiteX22" fmla="*/ 1586298 w 3610673"/>
              <a:gd name="connsiteY22" fmla="*/ 1608881 h 1608881"/>
              <a:gd name="connsiteX23" fmla="*/ 1806217 w 3610673"/>
              <a:gd name="connsiteY23" fmla="*/ 1597306 h 1608881"/>
              <a:gd name="connsiteX24" fmla="*/ 1829366 w 3610673"/>
              <a:gd name="connsiteY24" fmla="*/ 1551007 h 1608881"/>
              <a:gd name="connsiteX25" fmla="*/ 1875665 w 3610673"/>
              <a:gd name="connsiteY25" fmla="*/ 1481559 h 1608881"/>
              <a:gd name="connsiteX26" fmla="*/ 2084009 w 3610673"/>
              <a:gd name="connsiteY26" fmla="*/ 1458410 h 1608881"/>
              <a:gd name="connsiteX27" fmla="*/ 2118733 w 3610673"/>
              <a:gd name="connsiteY27" fmla="*/ 1446835 h 1608881"/>
              <a:gd name="connsiteX28" fmla="*/ 2188181 w 3610673"/>
              <a:gd name="connsiteY28" fmla="*/ 1400537 h 1608881"/>
              <a:gd name="connsiteX29" fmla="*/ 2222905 w 3610673"/>
              <a:gd name="connsiteY29" fmla="*/ 1388962 h 1608881"/>
              <a:gd name="connsiteX30" fmla="*/ 2246055 w 3610673"/>
              <a:gd name="connsiteY30" fmla="*/ 1365813 h 1608881"/>
              <a:gd name="connsiteX31" fmla="*/ 2327077 w 3610673"/>
              <a:gd name="connsiteY31" fmla="*/ 1319514 h 1608881"/>
              <a:gd name="connsiteX32" fmla="*/ 2408100 w 3610673"/>
              <a:gd name="connsiteY32" fmla="*/ 1296364 h 1608881"/>
              <a:gd name="connsiteX33" fmla="*/ 2523847 w 3610673"/>
              <a:gd name="connsiteY33" fmla="*/ 1261640 h 1608881"/>
              <a:gd name="connsiteX34" fmla="*/ 2651168 w 3610673"/>
              <a:gd name="connsiteY34" fmla="*/ 1226916 h 1608881"/>
              <a:gd name="connsiteX35" fmla="*/ 2732191 w 3610673"/>
              <a:gd name="connsiteY35" fmla="*/ 1192192 h 1608881"/>
              <a:gd name="connsiteX36" fmla="*/ 2766915 w 3610673"/>
              <a:gd name="connsiteY36" fmla="*/ 1169043 h 1608881"/>
              <a:gd name="connsiteX37" fmla="*/ 2871087 w 3610673"/>
              <a:gd name="connsiteY37" fmla="*/ 1157468 h 1608881"/>
              <a:gd name="connsiteX38" fmla="*/ 2905811 w 3610673"/>
              <a:gd name="connsiteY38" fmla="*/ 1145894 h 1608881"/>
              <a:gd name="connsiteX39" fmla="*/ 2952110 w 3610673"/>
              <a:gd name="connsiteY39" fmla="*/ 1122744 h 1608881"/>
              <a:gd name="connsiteX40" fmla="*/ 2998409 w 3610673"/>
              <a:gd name="connsiteY40" fmla="*/ 1111169 h 1608881"/>
              <a:gd name="connsiteX41" fmla="*/ 3044708 w 3610673"/>
              <a:gd name="connsiteY41" fmla="*/ 1088020 h 1608881"/>
              <a:gd name="connsiteX42" fmla="*/ 3079432 w 3610673"/>
              <a:gd name="connsiteY42" fmla="*/ 1076445 h 1608881"/>
              <a:gd name="connsiteX43" fmla="*/ 3183604 w 3610673"/>
              <a:gd name="connsiteY43" fmla="*/ 1018572 h 1608881"/>
              <a:gd name="connsiteX44" fmla="*/ 3218328 w 3610673"/>
              <a:gd name="connsiteY44" fmla="*/ 983848 h 1608881"/>
              <a:gd name="connsiteX45" fmla="*/ 3241477 w 3610673"/>
              <a:gd name="connsiteY45" fmla="*/ 914400 h 1608881"/>
              <a:gd name="connsiteX46" fmla="*/ 3253052 w 3610673"/>
              <a:gd name="connsiteY46" fmla="*/ 879676 h 1608881"/>
              <a:gd name="connsiteX47" fmla="*/ 3276201 w 3610673"/>
              <a:gd name="connsiteY47" fmla="*/ 844952 h 1608881"/>
              <a:gd name="connsiteX48" fmla="*/ 3322500 w 3610673"/>
              <a:gd name="connsiteY48" fmla="*/ 787078 h 1608881"/>
              <a:gd name="connsiteX49" fmla="*/ 3368799 w 3610673"/>
              <a:gd name="connsiteY49" fmla="*/ 682906 h 1608881"/>
              <a:gd name="connsiteX50" fmla="*/ 3438247 w 3610673"/>
              <a:gd name="connsiteY50" fmla="*/ 625033 h 1608881"/>
              <a:gd name="connsiteX51" fmla="*/ 3461396 w 3610673"/>
              <a:gd name="connsiteY51" fmla="*/ 601883 h 1608881"/>
              <a:gd name="connsiteX52" fmla="*/ 3496120 w 3610673"/>
              <a:gd name="connsiteY52" fmla="*/ 578734 h 1608881"/>
              <a:gd name="connsiteX53" fmla="*/ 3542419 w 3610673"/>
              <a:gd name="connsiteY53" fmla="*/ 532435 h 1608881"/>
              <a:gd name="connsiteX54" fmla="*/ 3553994 w 3610673"/>
              <a:gd name="connsiteY54" fmla="*/ 497711 h 1608881"/>
              <a:gd name="connsiteX55" fmla="*/ 3565568 w 3610673"/>
              <a:gd name="connsiteY55" fmla="*/ 185195 h 1608881"/>
              <a:gd name="connsiteX56" fmla="*/ 3530844 w 3610673"/>
              <a:gd name="connsiteY56" fmla="*/ 173620 h 1608881"/>
              <a:gd name="connsiteX57" fmla="*/ 3496120 w 3610673"/>
              <a:gd name="connsiteY57" fmla="*/ 150471 h 1608881"/>
              <a:gd name="connsiteX58" fmla="*/ 3461396 w 3610673"/>
              <a:gd name="connsiteY58" fmla="*/ 138896 h 1608881"/>
              <a:gd name="connsiteX59" fmla="*/ 3380373 w 3610673"/>
              <a:gd name="connsiteY59" fmla="*/ 104172 h 1608881"/>
              <a:gd name="connsiteX60" fmla="*/ 3287776 w 3610673"/>
              <a:gd name="connsiteY60" fmla="*/ 57873 h 1608881"/>
              <a:gd name="connsiteX61" fmla="*/ 3241477 w 3610673"/>
              <a:gd name="connsiteY61" fmla="*/ 34724 h 1608881"/>
              <a:gd name="connsiteX62" fmla="*/ 3056282 w 3610673"/>
              <a:gd name="connsiteY62" fmla="*/ 0 h 1608881"/>
              <a:gd name="connsiteX63" fmla="*/ 1366379 w 3610673"/>
              <a:gd name="connsiteY63" fmla="*/ 11575 h 1608881"/>
              <a:gd name="connsiteX64" fmla="*/ 1134885 w 3610673"/>
              <a:gd name="connsiteY64" fmla="*/ 46299 h 1608881"/>
              <a:gd name="connsiteX65" fmla="*/ 995989 w 3610673"/>
              <a:gd name="connsiteY65" fmla="*/ 81023 h 1608881"/>
              <a:gd name="connsiteX66" fmla="*/ 938115 w 3610673"/>
              <a:gd name="connsiteY66" fmla="*/ 92597 h 1608881"/>
              <a:gd name="connsiteX67" fmla="*/ 868667 w 3610673"/>
              <a:gd name="connsiteY67" fmla="*/ 115747 h 1608881"/>
              <a:gd name="connsiteX68" fmla="*/ 799219 w 3610673"/>
              <a:gd name="connsiteY68" fmla="*/ 138896 h 1608881"/>
              <a:gd name="connsiteX69" fmla="*/ 729771 w 3610673"/>
              <a:gd name="connsiteY69" fmla="*/ 173620 h 1608881"/>
              <a:gd name="connsiteX70" fmla="*/ 671898 w 3610673"/>
              <a:gd name="connsiteY70" fmla="*/ 185195 h 1608881"/>
              <a:gd name="connsiteX71" fmla="*/ 637173 w 3610673"/>
              <a:gd name="connsiteY71" fmla="*/ 196769 h 1608881"/>
              <a:gd name="connsiteX72" fmla="*/ 533001 w 3610673"/>
              <a:gd name="connsiteY72" fmla="*/ 219919 h 1608881"/>
              <a:gd name="connsiteX73" fmla="*/ 428829 w 3610673"/>
              <a:gd name="connsiteY73" fmla="*/ 254643 h 1608881"/>
              <a:gd name="connsiteX74" fmla="*/ 347806 w 3610673"/>
              <a:gd name="connsiteY74" fmla="*/ 277792 h 1608881"/>
              <a:gd name="connsiteX75" fmla="*/ 232060 w 3610673"/>
              <a:gd name="connsiteY75" fmla="*/ 312516 h 1608881"/>
              <a:gd name="connsiteX76" fmla="*/ 116313 w 3610673"/>
              <a:gd name="connsiteY76" fmla="*/ 381964 h 1608881"/>
              <a:gd name="connsiteX77" fmla="*/ 58439 w 3610673"/>
              <a:gd name="connsiteY77" fmla="*/ 439838 h 1608881"/>
              <a:gd name="connsiteX78" fmla="*/ 566 w 3610673"/>
              <a:gd name="connsiteY78" fmla="*/ 509286 h 1608881"/>
              <a:gd name="connsiteX79" fmla="*/ 35290 w 3610673"/>
              <a:gd name="connsiteY79" fmla="*/ 659757 h 1608881"/>
              <a:gd name="connsiteX80" fmla="*/ 70014 w 3610673"/>
              <a:gd name="connsiteY80" fmla="*/ 671332 h 1608881"/>
              <a:gd name="connsiteX81" fmla="*/ 81589 w 3610673"/>
              <a:gd name="connsiteY81" fmla="*/ 706056 h 1608881"/>
              <a:gd name="connsiteX82" fmla="*/ 104738 w 3610673"/>
              <a:gd name="connsiteY82" fmla="*/ 798653 h 1608881"/>
              <a:gd name="connsiteX83" fmla="*/ 104738 w 3610673"/>
              <a:gd name="connsiteY83" fmla="*/ 856526 h 1608881"/>
              <a:gd name="connsiteX0" fmla="*/ 104738 w 3610673"/>
              <a:gd name="connsiteY0" fmla="*/ 1481558 h 2233913"/>
              <a:gd name="connsiteX1" fmla="*/ 232060 w 3610673"/>
              <a:gd name="connsiteY1" fmla="*/ 1504708 h 2233913"/>
              <a:gd name="connsiteX2" fmla="*/ 255209 w 3610673"/>
              <a:gd name="connsiteY2" fmla="*/ 1539432 h 2233913"/>
              <a:gd name="connsiteX3" fmla="*/ 301508 w 3610673"/>
              <a:gd name="connsiteY3" fmla="*/ 1585731 h 2233913"/>
              <a:gd name="connsiteX4" fmla="*/ 370956 w 3610673"/>
              <a:gd name="connsiteY4" fmla="*/ 1678328 h 2233913"/>
              <a:gd name="connsiteX5" fmla="*/ 405680 w 3610673"/>
              <a:gd name="connsiteY5" fmla="*/ 1759351 h 2233913"/>
              <a:gd name="connsiteX6" fmla="*/ 417255 w 3610673"/>
              <a:gd name="connsiteY6" fmla="*/ 1794075 h 2233913"/>
              <a:gd name="connsiteX7" fmla="*/ 440404 w 3610673"/>
              <a:gd name="connsiteY7" fmla="*/ 1828799 h 2233913"/>
              <a:gd name="connsiteX8" fmla="*/ 764495 w 3610673"/>
              <a:gd name="connsiteY8" fmla="*/ 1840374 h 2233913"/>
              <a:gd name="connsiteX9" fmla="*/ 799219 w 3610673"/>
              <a:gd name="connsiteY9" fmla="*/ 1851948 h 2233913"/>
              <a:gd name="connsiteX10" fmla="*/ 926541 w 3610673"/>
              <a:gd name="connsiteY10" fmla="*/ 1863523 h 2233913"/>
              <a:gd name="connsiteX11" fmla="*/ 972839 w 3610673"/>
              <a:gd name="connsiteY11" fmla="*/ 1932971 h 2233913"/>
              <a:gd name="connsiteX12" fmla="*/ 995989 w 3610673"/>
              <a:gd name="connsiteY12" fmla="*/ 1967695 h 2233913"/>
              <a:gd name="connsiteX13" fmla="*/ 1100161 w 3610673"/>
              <a:gd name="connsiteY13" fmla="*/ 1990845 h 2233913"/>
              <a:gd name="connsiteX14" fmla="*/ 1192758 w 3610673"/>
              <a:gd name="connsiteY14" fmla="*/ 2013994 h 2233913"/>
              <a:gd name="connsiteX15" fmla="*/ 1250632 w 3610673"/>
              <a:gd name="connsiteY15" fmla="*/ 2060293 h 2233913"/>
              <a:gd name="connsiteX16" fmla="*/ 1285356 w 3610673"/>
              <a:gd name="connsiteY16" fmla="*/ 2071867 h 2233913"/>
              <a:gd name="connsiteX17" fmla="*/ 1308505 w 3610673"/>
              <a:gd name="connsiteY17" fmla="*/ 2095017 h 2233913"/>
              <a:gd name="connsiteX18" fmla="*/ 1320080 w 3610673"/>
              <a:gd name="connsiteY18" fmla="*/ 2129741 h 2233913"/>
              <a:gd name="connsiteX19" fmla="*/ 1366379 w 3610673"/>
              <a:gd name="connsiteY19" fmla="*/ 2141315 h 2233913"/>
              <a:gd name="connsiteX20" fmla="*/ 1424252 w 3610673"/>
              <a:gd name="connsiteY20" fmla="*/ 2187614 h 2233913"/>
              <a:gd name="connsiteX21" fmla="*/ 1493700 w 3610673"/>
              <a:gd name="connsiteY21" fmla="*/ 2210764 h 2233913"/>
              <a:gd name="connsiteX22" fmla="*/ 1586298 w 3610673"/>
              <a:gd name="connsiteY22" fmla="*/ 2233913 h 2233913"/>
              <a:gd name="connsiteX23" fmla="*/ 1806217 w 3610673"/>
              <a:gd name="connsiteY23" fmla="*/ 2222338 h 2233913"/>
              <a:gd name="connsiteX24" fmla="*/ 1829366 w 3610673"/>
              <a:gd name="connsiteY24" fmla="*/ 2176039 h 2233913"/>
              <a:gd name="connsiteX25" fmla="*/ 1875665 w 3610673"/>
              <a:gd name="connsiteY25" fmla="*/ 2106591 h 2233913"/>
              <a:gd name="connsiteX26" fmla="*/ 2084009 w 3610673"/>
              <a:gd name="connsiteY26" fmla="*/ 2083442 h 2233913"/>
              <a:gd name="connsiteX27" fmla="*/ 2118733 w 3610673"/>
              <a:gd name="connsiteY27" fmla="*/ 2071867 h 2233913"/>
              <a:gd name="connsiteX28" fmla="*/ 2188181 w 3610673"/>
              <a:gd name="connsiteY28" fmla="*/ 2025569 h 2233913"/>
              <a:gd name="connsiteX29" fmla="*/ 2222905 w 3610673"/>
              <a:gd name="connsiteY29" fmla="*/ 2013994 h 2233913"/>
              <a:gd name="connsiteX30" fmla="*/ 2246055 w 3610673"/>
              <a:gd name="connsiteY30" fmla="*/ 1990845 h 2233913"/>
              <a:gd name="connsiteX31" fmla="*/ 2327077 w 3610673"/>
              <a:gd name="connsiteY31" fmla="*/ 1944546 h 2233913"/>
              <a:gd name="connsiteX32" fmla="*/ 2408100 w 3610673"/>
              <a:gd name="connsiteY32" fmla="*/ 1921396 h 2233913"/>
              <a:gd name="connsiteX33" fmla="*/ 2523847 w 3610673"/>
              <a:gd name="connsiteY33" fmla="*/ 1886672 h 2233913"/>
              <a:gd name="connsiteX34" fmla="*/ 2651168 w 3610673"/>
              <a:gd name="connsiteY34" fmla="*/ 1851948 h 2233913"/>
              <a:gd name="connsiteX35" fmla="*/ 2732191 w 3610673"/>
              <a:gd name="connsiteY35" fmla="*/ 1817224 h 2233913"/>
              <a:gd name="connsiteX36" fmla="*/ 2766915 w 3610673"/>
              <a:gd name="connsiteY36" fmla="*/ 1794075 h 2233913"/>
              <a:gd name="connsiteX37" fmla="*/ 2871087 w 3610673"/>
              <a:gd name="connsiteY37" fmla="*/ 1782500 h 2233913"/>
              <a:gd name="connsiteX38" fmla="*/ 2905811 w 3610673"/>
              <a:gd name="connsiteY38" fmla="*/ 1770926 h 2233913"/>
              <a:gd name="connsiteX39" fmla="*/ 2952110 w 3610673"/>
              <a:gd name="connsiteY39" fmla="*/ 1747776 h 2233913"/>
              <a:gd name="connsiteX40" fmla="*/ 2998409 w 3610673"/>
              <a:gd name="connsiteY40" fmla="*/ 1736201 h 2233913"/>
              <a:gd name="connsiteX41" fmla="*/ 3044708 w 3610673"/>
              <a:gd name="connsiteY41" fmla="*/ 1713052 h 2233913"/>
              <a:gd name="connsiteX42" fmla="*/ 3079432 w 3610673"/>
              <a:gd name="connsiteY42" fmla="*/ 1701477 h 2233913"/>
              <a:gd name="connsiteX43" fmla="*/ 3183604 w 3610673"/>
              <a:gd name="connsiteY43" fmla="*/ 1643604 h 2233913"/>
              <a:gd name="connsiteX44" fmla="*/ 3218328 w 3610673"/>
              <a:gd name="connsiteY44" fmla="*/ 1608880 h 2233913"/>
              <a:gd name="connsiteX45" fmla="*/ 3241477 w 3610673"/>
              <a:gd name="connsiteY45" fmla="*/ 1539432 h 2233913"/>
              <a:gd name="connsiteX46" fmla="*/ 3253052 w 3610673"/>
              <a:gd name="connsiteY46" fmla="*/ 1504708 h 2233913"/>
              <a:gd name="connsiteX47" fmla="*/ 3276201 w 3610673"/>
              <a:gd name="connsiteY47" fmla="*/ 1469984 h 2233913"/>
              <a:gd name="connsiteX48" fmla="*/ 3322500 w 3610673"/>
              <a:gd name="connsiteY48" fmla="*/ 1412110 h 2233913"/>
              <a:gd name="connsiteX49" fmla="*/ 3368799 w 3610673"/>
              <a:gd name="connsiteY49" fmla="*/ 1307938 h 2233913"/>
              <a:gd name="connsiteX50" fmla="*/ 3438247 w 3610673"/>
              <a:gd name="connsiteY50" fmla="*/ 1250065 h 2233913"/>
              <a:gd name="connsiteX51" fmla="*/ 3461396 w 3610673"/>
              <a:gd name="connsiteY51" fmla="*/ 1226915 h 2233913"/>
              <a:gd name="connsiteX52" fmla="*/ 3496120 w 3610673"/>
              <a:gd name="connsiteY52" fmla="*/ 1203766 h 2233913"/>
              <a:gd name="connsiteX53" fmla="*/ 3542419 w 3610673"/>
              <a:gd name="connsiteY53" fmla="*/ 1157467 h 2233913"/>
              <a:gd name="connsiteX54" fmla="*/ 3553994 w 3610673"/>
              <a:gd name="connsiteY54" fmla="*/ 1122743 h 2233913"/>
              <a:gd name="connsiteX55" fmla="*/ 3565568 w 3610673"/>
              <a:gd name="connsiteY55" fmla="*/ 810227 h 2233913"/>
              <a:gd name="connsiteX56" fmla="*/ 3530844 w 3610673"/>
              <a:gd name="connsiteY56" fmla="*/ 798652 h 2233913"/>
              <a:gd name="connsiteX57" fmla="*/ 3496120 w 3610673"/>
              <a:gd name="connsiteY57" fmla="*/ 775503 h 2233913"/>
              <a:gd name="connsiteX58" fmla="*/ 3461396 w 3610673"/>
              <a:gd name="connsiteY58" fmla="*/ 763928 h 2233913"/>
              <a:gd name="connsiteX59" fmla="*/ 3380373 w 3610673"/>
              <a:gd name="connsiteY59" fmla="*/ 729204 h 2233913"/>
              <a:gd name="connsiteX60" fmla="*/ 3287776 w 3610673"/>
              <a:gd name="connsiteY60" fmla="*/ 682905 h 2233913"/>
              <a:gd name="connsiteX61" fmla="*/ 3241477 w 3610673"/>
              <a:gd name="connsiteY61" fmla="*/ 659756 h 2233913"/>
              <a:gd name="connsiteX62" fmla="*/ 3056282 w 3610673"/>
              <a:gd name="connsiteY62" fmla="*/ 625032 h 2233913"/>
              <a:gd name="connsiteX63" fmla="*/ 1412677 w 3610673"/>
              <a:gd name="connsiteY63" fmla="*/ 0 h 2233913"/>
              <a:gd name="connsiteX64" fmla="*/ 1134885 w 3610673"/>
              <a:gd name="connsiteY64" fmla="*/ 671331 h 2233913"/>
              <a:gd name="connsiteX65" fmla="*/ 995989 w 3610673"/>
              <a:gd name="connsiteY65" fmla="*/ 706055 h 2233913"/>
              <a:gd name="connsiteX66" fmla="*/ 938115 w 3610673"/>
              <a:gd name="connsiteY66" fmla="*/ 717629 h 2233913"/>
              <a:gd name="connsiteX67" fmla="*/ 868667 w 3610673"/>
              <a:gd name="connsiteY67" fmla="*/ 740779 h 2233913"/>
              <a:gd name="connsiteX68" fmla="*/ 799219 w 3610673"/>
              <a:gd name="connsiteY68" fmla="*/ 763928 h 2233913"/>
              <a:gd name="connsiteX69" fmla="*/ 729771 w 3610673"/>
              <a:gd name="connsiteY69" fmla="*/ 798652 h 2233913"/>
              <a:gd name="connsiteX70" fmla="*/ 671898 w 3610673"/>
              <a:gd name="connsiteY70" fmla="*/ 810227 h 2233913"/>
              <a:gd name="connsiteX71" fmla="*/ 637173 w 3610673"/>
              <a:gd name="connsiteY71" fmla="*/ 821801 h 2233913"/>
              <a:gd name="connsiteX72" fmla="*/ 533001 w 3610673"/>
              <a:gd name="connsiteY72" fmla="*/ 844951 h 2233913"/>
              <a:gd name="connsiteX73" fmla="*/ 428829 w 3610673"/>
              <a:gd name="connsiteY73" fmla="*/ 879675 h 2233913"/>
              <a:gd name="connsiteX74" fmla="*/ 347806 w 3610673"/>
              <a:gd name="connsiteY74" fmla="*/ 902824 h 2233913"/>
              <a:gd name="connsiteX75" fmla="*/ 232060 w 3610673"/>
              <a:gd name="connsiteY75" fmla="*/ 937548 h 2233913"/>
              <a:gd name="connsiteX76" fmla="*/ 116313 w 3610673"/>
              <a:gd name="connsiteY76" fmla="*/ 1006996 h 2233913"/>
              <a:gd name="connsiteX77" fmla="*/ 58439 w 3610673"/>
              <a:gd name="connsiteY77" fmla="*/ 1064870 h 2233913"/>
              <a:gd name="connsiteX78" fmla="*/ 566 w 3610673"/>
              <a:gd name="connsiteY78" fmla="*/ 1134318 h 2233913"/>
              <a:gd name="connsiteX79" fmla="*/ 35290 w 3610673"/>
              <a:gd name="connsiteY79" fmla="*/ 1284789 h 2233913"/>
              <a:gd name="connsiteX80" fmla="*/ 70014 w 3610673"/>
              <a:gd name="connsiteY80" fmla="*/ 1296364 h 2233913"/>
              <a:gd name="connsiteX81" fmla="*/ 81589 w 3610673"/>
              <a:gd name="connsiteY81" fmla="*/ 1331088 h 2233913"/>
              <a:gd name="connsiteX82" fmla="*/ 104738 w 3610673"/>
              <a:gd name="connsiteY82" fmla="*/ 1423685 h 2233913"/>
              <a:gd name="connsiteX83" fmla="*/ 104738 w 3610673"/>
              <a:gd name="connsiteY83" fmla="*/ 1481558 h 2233913"/>
              <a:gd name="connsiteX0" fmla="*/ 104738 w 3610673"/>
              <a:gd name="connsiteY0" fmla="*/ 1505793 h 2258148"/>
              <a:gd name="connsiteX1" fmla="*/ 232060 w 3610673"/>
              <a:gd name="connsiteY1" fmla="*/ 1528943 h 2258148"/>
              <a:gd name="connsiteX2" fmla="*/ 255209 w 3610673"/>
              <a:gd name="connsiteY2" fmla="*/ 1563667 h 2258148"/>
              <a:gd name="connsiteX3" fmla="*/ 301508 w 3610673"/>
              <a:gd name="connsiteY3" fmla="*/ 1609966 h 2258148"/>
              <a:gd name="connsiteX4" fmla="*/ 370956 w 3610673"/>
              <a:gd name="connsiteY4" fmla="*/ 1702563 h 2258148"/>
              <a:gd name="connsiteX5" fmla="*/ 405680 w 3610673"/>
              <a:gd name="connsiteY5" fmla="*/ 1783586 h 2258148"/>
              <a:gd name="connsiteX6" fmla="*/ 417255 w 3610673"/>
              <a:gd name="connsiteY6" fmla="*/ 1818310 h 2258148"/>
              <a:gd name="connsiteX7" fmla="*/ 440404 w 3610673"/>
              <a:gd name="connsiteY7" fmla="*/ 1853034 h 2258148"/>
              <a:gd name="connsiteX8" fmla="*/ 764495 w 3610673"/>
              <a:gd name="connsiteY8" fmla="*/ 1864609 h 2258148"/>
              <a:gd name="connsiteX9" fmla="*/ 799219 w 3610673"/>
              <a:gd name="connsiteY9" fmla="*/ 1876183 h 2258148"/>
              <a:gd name="connsiteX10" fmla="*/ 926541 w 3610673"/>
              <a:gd name="connsiteY10" fmla="*/ 1887758 h 2258148"/>
              <a:gd name="connsiteX11" fmla="*/ 972839 w 3610673"/>
              <a:gd name="connsiteY11" fmla="*/ 1957206 h 2258148"/>
              <a:gd name="connsiteX12" fmla="*/ 995989 w 3610673"/>
              <a:gd name="connsiteY12" fmla="*/ 1991930 h 2258148"/>
              <a:gd name="connsiteX13" fmla="*/ 1100161 w 3610673"/>
              <a:gd name="connsiteY13" fmla="*/ 2015080 h 2258148"/>
              <a:gd name="connsiteX14" fmla="*/ 1192758 w 3610673"/>
              <a:gd name="connsiteY14" fmla="*/ 2038229 h 2258148"/>
              <a:gd name="connsiteX15" fmla="*/ 1250632 w 3610673"/>
              <a:gd name="connsiteY15" fmla="*/ 2084528 h 2258148"/>
              <a:gd name="connsiteX16" fmla="*/ 1285356 w 3610673"/>
              <a:gd name="connsiteY16" fmla="*/ 2096102 h 2258148"/>
              <a:gd name="connsiteX17" fmla="*/ 1308505 w 3610673"/>
              <a:gd name="connsiteY17" fmla="*/ 2119252 h 2258148"/>
              <a:gd name="connsiteX18" fmla="*/ 1320080 w 3610673"/>
              <a:gd name="connsiteY18" fmla="*/ 2153976 h 2258148"/>
              <a:gd name="connsiteX19" fmla="*/ 1366379 w 3610673"/>
              <a:gd name="connsiteY19" fmla="*/ 2165550 h 2258148"/>
              <a:gd name="connsiteX20" fmla="*/ 1424252 w 3610673"/>
              <a:gd name="connsiteY20" fmla="*/ 2211849 h 2258148"/>
              <a:gd name="connsiteX21" fmla="*/ 1493700 w 3610673"/>
              <a:gd name="connsiteY21" fmla="*/ 2234999 h 2258148"/>
              <a:gd name="connsiteX22" fmla="*/ 1586298 w 3610673"/>
              <a:gd name="connsiteY22" fmla="*/ 2258148 h 2258148"/>
              <a:gd name="connsiteX23" fmla="*/ 1806217 w 3610673"/>
              <a:gd name="connsiteY23" fmla="*/ 2246573 h 2258148"/>
              <a:gd name="connsiteX24" fmla="*/ 1829366 w 3610673"/>
              <a:gd name="connsiteY24" fmla="*/ 2200274 h 2258148"/>
              <a:gd name="connsiteX25" fmla="*/ 1875665 w 3610673"/>
              <a:gd name="connsiteY25" fmla="*/ 2130826 h 2258148"/>
              <a:gd name="connsiteX26" fmla="*/ 2084009 w 3610673"/>
              <a:gd name="connsiteY26" fmla="*/ 2107677 h 2258148"/>
              <a:gd name="connsiteX27" fmla="*/ 2118733 w 3610673"/>
              <a:gd name="connsiteY27" fmla="*/ 2096102 h 2258148"/>
              <a:gd name="connsiteX28" fmla="*/ 2188181 w 3610673"/>
              <a:gd name="connsiteY28" fmla="*/ 2049804 h 2258148"/>
              <a:gd name="connsiteX29" fmla="*/ 2222905 w 3610673"/>
              <a:gd name="connsiteY29" fmla="*/ 2038229 h 2258148"/>
              <a:gd name="connsiteX30" fmla="*/ 2246055 w 3610673"/>
              <a:gd name="connsiteY30" fmla="*/ 2015080 h 2258148"/>
              <a:gd name="connsiteX31" fmla="*/ 2327077 w 3610673"/>
              <a:gd name="connsiteY31" fmla="*/ 1968781 h 2258148"/>
              <a:gd name="connsiteX32" fmla="*/ 2408100 w 3610673"/>
              <a:gd name="connsiteY32" fmla="*/ 1945631 h 2258148"/>
              <a:gd name="connsiteX33" fmla="*/ 2523847 w 3610673"/>
              <a:gd name="connsiteY33" fmla="*/ 1910907 h 2258148"/>
              <a:gd name="connsiteX34" fmla="*/ 2651168 w 3610673"/>
              <a:gd name="connsiteY34" fmla="*/ 1876183 h 2258148"/>
              <a:gd name="connsiteX35" fmla="*/ 2732191 w 3610673"/>
              <a:gd name="connsiteY35" fmla="*/ 1841459 h 2258148"/>
              <a:gd name="connsiteX36" fmla="*/ 2766915 w 3610673"/>
              <a:gd name="connsiteY36" fmla="*/ 1818310 h 2258148"/>
              <a:gd name="connsiteX37" fmla="*/ 2871087 w 3610673"/>
              <a:gd name="connsiteY37" fmla="*/ 1806735 h 2258148"/>
              <a:gd name="connsiteX38" fmla="*/ 2905811 w 3610673"/>
              <a:gd name="connsiteY38" fmla="*/ 1795161 h 2258148"/>
              <a:gd name="connsiteX39" fmla="*/ 2952110 w 3610673"/>
              <a:gd name="connsiteY39" fmla="*/ 1772011 h 2258148"/>
              <a:gd name="connsiteX40" fmla="*/ 2998409 w 3610673"/>
              <a:gd name="connsiteY40" fmla="*/ 1760436 h 2258148"/>
              <a:gd name="connsiteX41" fmla="*/ 3044708 w 3610673"/>
              <a:gd name="connsiteY41" fmla="*/ 1737287 h 2258148"/>
              <a:gd name="connsiteX42" fmla="*/ 3079432 w 3610673"/>
              <a:gd name="connsiteY42" fmla="*/ 1725712 h 2258148"/>
              <a:gd name="connsiteX43" fmla="*/ 3183604 w 3610673"/>
              <a:gd name="connsiteY43" fmla="*/ 1667839 h 2258148"/>
              <a:gd name="connsiteX44" fmla="*/ 3218328 w 3610673"/>
              <a:gd name="connsiteY44" fmla="*/ 1633115 h 2258148"/>
              <a:gd name="connsiteX45" fmla="*/ 3241477 w 3610673"/>
              <a:gd name="connsiteY45" fmla="*/ 1563667 h 2258148"/>
              <a:gd name="connsiteX46" fmla="*/ 3253052 w 3610673"/>
              <a:gd name="connsiteY46" fmla="*/ 1528943 h 2258148"/>
              <a:gd name="connsiteX47" fmla="*/ 3276201 w 3610673"/>
              <a:gd name="connsiteY47" fmla="*/ 1494219 h 2258148"/>
              <a:gd name="connsiteX48" fmla="*/ 3322500 w 3610673"/>
              <a:gd name="connsiteY48" fmla="*/ 1436345 h 2258148"/>
              <a:gd name="connsiteX49" fmla="*/ 3368799 w 3610673"/>
              <a:gd name="connsiteY49" fmla="*/ 1332173 h 2258148"/>
              <a:gd name="connsiteX50" fmla="*/ 3438247 w 3610673"/>
              <a:gd name="connsiteY50" fmla="*/ 1274300 h 2258148"/>
              <a:gd name="connsiteX51" fmla="*/ 3461396 w 3610673"/>
              <a:gd name="connsiteY51" fmla="*/ 1251150 h 2258148"/>
              <a:gd name="connsiteX52" fmla="*/ 3496120 w 3610673"/>
              <a:gd name="connsiteY52" fmla="*/ 1228001 h 2258148"/>
              <a:gd name="connsiteX53" fmla="*/ 3542419 w 3610673"/>
              <a:gd name="connsiteY53" fmla="*/ 1181702 h 2258148"/>
              <a:gd name="connsiteX54" fmla="*/ 3553994 w 3610673"/>
              <a:gd name="connsiteY54" fmla="*/ 1146978 h 2258148"/>
              <a:gd name="connsiteX55" fmla="*/ 3565568 w 3610673"/>
              <a:gd name="connsiteY55" fmla="*/ 834462 h 2258148"/>
              <a:gd name="connsiteX56" fmla="*/ 3530844 w 3610673"/>
              <a:gd name="connsiteY56" fmla="*/ 822887 h 2258148"/>
              <a:gd name="connsiteX57" fmla="*/ 3496120 w 3610673"/>
              <a:gd name="connsiteY57" fmla="*/ 799738 h 2258148"/>
              <a:gd name="connsiteX58" fmla="*/ 3461396 w 3610673"/>
              <a:gd name="connsiteY58" fmla="*/ 788163 h 2258148"/>
              <a:gd name="connsiteX59" fmla="*/ 3380373 w 3610673"/>
              <a:gd name="connsiteY59" fmla="*/ 753439 h 2258148"/>
              <a:gd name="connsiteX60" fmla="*/ 3287776 w 3610673"/>
              <a:gd name="connsiteY60" fmla="*/ 707140 h 2258148"/>
              <a:gd name="connsiteX61" fmla="*/ 3241477 w 3610673"/>
              <a:gd name="connsiteY61" fmla="*/ 683991 h 2258148"/>
              <a:gd name="connsiteX62" fmla="*/ 3056282 w 3610673"/>
              <a:gd name="connsiteY62" fmla="*/ 649267 h 2258148"/>
              <a:gd name="connsiteX63" fmla="*/ 1412677 w 3610673"/>
              <a:gd name="connsiteY63" fmla="*/ 24235 h 2258148"/>
              <a:gd name="connsiteX64" fmla="*/ 984415 w 3610673"/>
              <a:gd name="connsiteY64" fmla="*/ 186280 h 2258148"/>
              <a:gd name="connsiteX65" fmla="*/ 995989 w 3610673"/>
              <a:gd name="connsiteY65" fmla="*/ 730290 h 2258148"/>
              <a:gd name="connsiteX66" fmla="*/ 938115 w 3610673"/>
              <a:gd name="connsiteY66" fmla="*/ 741864 h 2258148"/>
              <a:gd name="connsiteX67" fmla="*/ 868667 w 3610673"/>
              <a:gd name="connsiteY67" fmla="*/ 765014 h 2258148"/>
              <a:gd name="connsiteX68" fmla="*/ 799219 w 3610673"/>
              <a:gd name="connsiteY68" fmla="*/ 788163 h 2258148"/>
              <a:gd name="connsiteX69" fmla="*/ 729771 w 3610673"/>
              <a:gd name="connsiteY69" fmla="*/ 822887 h 2258148"/>
              <a:gd name="connsiteX70" fmla="*/ 671898 w 3610673"/>
              <a:gd name="connsiteY70" fmla="*/ 834462 h 2258148"/>
              <a:gd name="connsiteX71" fmla="*/ 637173 w 3610673"/>
              <a:gd name="connsiteY71" fmla="*/ 846036 h 2258148"/>
              <a:gd name="connsiteX72" fmla="*/ 533001 w 3610673"/>
              <a:gd name="connsiteY72" fmla="*/ 869186 h 2258148"/>
              <a:gd name="connsiteX73" fmla="*/ 428829 w 3610673"/>
              <a:gd name="connsiteY73" fmla="*/ 903910 h 2258148"/>
              <a:gd name="connsiteX74" fmla="*/ 347806 w 3610673"/>
              <a:gd name="connsiteY74" fmla="*/ 927059 h 2258148"/>
              <a:gd name="connsiteX75" fmla="*/ 232060 w 3610673"/>
              <a:gd name="connsiteY75" fmla="*/ 961783 h 2258148"/>
              <a:gd name="connsiteX76" fmla="*/ 116313 w 3610673"/>
              <a:gd name="connsiteY76" fmla="*/ 1031231 h 2258148"/>
              <a:gd name="connsiteX77" fmla="*/ 58439 w 3610673"/>
              <a:gd name="connsiteY77" fmla="*/ 1089105 h 2258148"/>
              <a:gd name="connsiteX78" fmla="*/ 566 w 3610673"/>
              <a:gd name="connsiteY78" fmla="*/ 1158553 h 2258148"/>
              <a:gd name="connsiteX79" fmla="*/ 35290 w 3610673"/>
              <a:gd name="connsiteY79" fmla="*/ 1309024 h 2258148"/>
              <a:gd name="connsiteX80" fmla="*/ 70014 w 3610673"/>
              <a:gd name="connsiteY80" fmla="*/ 1320599 h 2258148"/>
              <a:gd name="connsiteX81" fmla="*/ 81589 w 3610673"/>
              <a:gd name="connsiteY81" fmla="*/ 1355323 h 2258148"/>
              <a:gd name="connsiteX82" fmla="*/ 104738 w 3610673"/>
              <a:gd name="connsiteY82" fmla="*/ 1447920 h 2258148"/>
              <a:gd name="connsiteX83" fmla="*/ 104738 w 3610673"/>
              <a:gd name="connsiteY83" fmla="*/ 1505793 h 2258148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938115 w 3610673"/>
              <a:gd name="connsiteY66" fmla="*/ 736309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566 w 3610673"/>
              <a:gd name="connsiteY75" fmla="*/ 863631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52280 w 3658215"/>
              <a:gd name="connsiteY0" fmla="*/ 1500238 h 2252593"/>
              <a:gd name="connsiteX1" fmla="*/ 279602 w 3658215"/>
              <a:gd name="connsiteY1" fmla="*/ 1523388 h 2252593"/>
              <a:gd name="connsiteX2" fmla="*/ 302751 w 3658215"/>
              <a:gd name="connsiteY2" fmla="*/ 1558112 h 2252593"/>
              <a:gd name="connsiteX3" fmla="*/ 349050 w 3658215"/>
              <a:gd name="connsiteY3" fmla="*/ 1604411 h 2252593"/>
              <a:gd name="connsiteX4" fmla="*/ 418498 w 3658215"/>
              <a:gd name="connsiteY4" fmla="*/ 1697008 h 2252593"/>
              <a:gd name="connsiteX5" fmla="*/ 453222 w 3658215"/>
              <a:gd name="connsiteY5" fmla="*/ 1778031 h 2252593"/>
              <a:gd name="connsiteX6" fmla="*/ 464797 w 3658215"/>
              <a:gd name="connsiteY6" fmla="*/ 1812755 h 2252593"/>
              <a:gd name="connsiteX7" fmla="*/ 487946 w 3658215"/>
              <a:gd name="connsiteY7" fmla="*/ 1847479 h 2252593"/>
              <a:gd name="connsiteX8" fmla="*/ 812037 w 3658215"/>
              <a:gd name="connsiteY8" fmla="*/ 1859054 h 2252593"/>
              <a:gd name="connsiteX9" fmla="*/ 846761 w 3658215"/>
              <a:gd name="connsiteY9" fmla="*/ 1870628 h 2252593"/>
              <a:gd name="connsiteX10" fmla="*/ 974083 w 3658215"/>
              <a:gd name="connsiteY10" fmla="*/ 1882203 h 2252593"/>
              <a:gd name="connsiteX11" fmla="*/ 1020381 w 3658215"/>
              <a:gd name="connsiteY11" fmla="*/ 1951651 h 2252593"/>
              <a:gd name="connsiteX12" fmla="*/ 1043531 w 3658215"/>
              <a:gd name="connsiteY12" fmla="*/ 1986375 h 2252593"/>
              <a:gd name="connsiteX13" fmla="*/ 1147703 w 3658215"/>
              <a:gd name="connsiteY13" fmla="*/ 2009525 h 2252593"/>
              <a:gd name="connsiteX14" fmla="*/ 1240300 w 3658215"/>
              <a:gd name="connsiteY14" fmla="*/ 2032674 h 2252593"/>
              <a:gd name="connsiteX15" fmla="*/ 1298174 w 3658215"/>
              <a:gd name="connsiteY15" fmla="*/ 2078973 h 2252593"/>
              <a:gd name="connsiteX16" fmla="*/ 1332898 w 3658215"/>
              <a:gd name="connsiteY16" fmla="*/ 2090547 h 2252593"/>
              <a:gd name="connsiteX17" fmla="*/ 1356047 w 3658215"/>
              <a:gd name="connsiteY17" fmla="*/ 2113697 h 2252593"/>
              <a:gd name="connsiteX18" fmla="*/ 1367622 w 3658215"/>
              <a:gd name="connsiteY18" fmla="*/ 2148421 h 2252593"/>
              <a:gd name="connsiteX19" fmla="*/ 1413921 w 3658215"/>
              <a:gd name="connsiteY19" fmla="*/ 2159995 h 2252593"/>
              <a:gd name="connsiteX20" fmla="*/ 1471794 w 3658215"/>
              <a:gd name="connsiteY20" fmla="*/ 2206294 h 2252593"/>
              <a:gd name="connsiteX21" fmla="*/ 1541242 w 3658215"/>
              <a:gd name="connsiteY21" fmla="*/ 2229444 h 2252593"/>
              <a:gd name="connsiteX22" fmla="*/ 1633840 w 3658215"/>
              <a:gd name="connsiteY22" fmla="*/ 2252593 h 2252593"/>
              <a:gd name="connsiteX23" fmla="*/ 1853759 w 3658215"/>
              <a:gd name="connsiteY23" fmla="*/ 2241018 h 2252593"/>
              <a:gd name="connsiteX24" fmla="*/ 1876908 w 3658215"/>
              <a:gd name="connsiteY24" fmla="*/ 2194719 h 2252593"/>
              <a:gd name="connsiteX25" fmla="*/ 1923207 w 3658215"/>
              <a:gd name="connsiteY25" fmla="*/ 2125271 h 2252593"/>
              <a:gd name="connsiteX26" fmla="*/ 2131551 w 3658215"/>
              <a:gd name="connsiteY26" fmla="*/ 2102122 h 2252593"/>
              <a:gd name="connsiteX27" fmla="*/ 2166275 w 3658215"/>
              <a:gd name="connsiteY27" fmla="*/ 2090547 h 2252593"/>
              <a:gd name="connsiteX28" fmla="*/ 2235723 w 3658215"/>
              <a:gd name="connsiteY28" fmla="*/ 2044249 h 2252593"/>
              <a:gd name="connsiteX29" fmla="*/ 2270447 w 3658215"/>
              <a:gd name="connsiteY29" fmla="*/ 2032674 h 2252593"/>
              <a:gd name="connsiteX30" fmla="*/ 2293597 w 3658215"/>
              <a:gd name="connsiteY30" fmla="*/ 2009525 h 2252593"/>
              <a:gd name="connsiteX31" fmla="*/ 2374619 w 3658215"/>
              <a:gd name="connsiteY31" fmla="*/ 1963226 h 2252593"/>
              <a:gd name="connsiteX32" fmla="*/ 2455642 w 3658215"/>
              <a:gd name="connsiteY32" fmla="*/ 1940076 h 2252593"/>
              <a:gd name="connsiteX33" fmla="*/ 2571389 w 3658215"/>
              <a:gd name="connsiteY33" fmla="*/ 1905352 h 2252593"/>
              <a:gd name="connsiteX34" fmla="*/ 2698710 w 3658215"/>
              <a:gd name="connsiteY34" fmla="*/ 1870628 h 2252593"/>
              <a:gd name="connsiteX35" fmla="*/ 2779733 w 3658215"/>
              <a:gd name="connsiteY35" fmla="*/ 1835904 h 2252593"/>
              <a:gd name="connsiteX36" fmla="*/ 2814457 w 3658215"/>
              <a:gd name="connsiteY36" fmla="*/ 1812755 h 2252593"/>
              <a:gd name="connsiteX37" fmla="*/ 2918629 w 3658215"/>
              <a:gd name="connsiteY37" fmla="*/ 1801180 h 2252593"/>
              <a:gd name="connsiteX38" fmla="*/ 2953353 w 3658215"/>
              <a:gd name="connsiteY38" fmla="*/ 1789606 h 2252593"/>
              <a:gd name="connsiteX39" fmla="*/ 2999652 w 3658215"/>
              <a:gd name="connsiteY39" fmla="*/ 1766456 h 2252593"/>
              <a:gd name="connsiteX40" fmla="*/ 3045951 w 3658215"/>
              <a:gd name="connsiteY40" fmla="*/ 1754881 h 2252593"/>
              <a:gd name="connsiteX41" fmla="*/ 3092250 w 3658215"/>
              <a:gd name="connsiteY41" fmla="*/ 1731732 h 2252593"/>
              <a:gd name="connsiteX42" fmla="*/ 3126974 w 3658215"/>
              <a:gd name="connsiteY42" fmla="*/ 1720157 h 2252593"/>
              <a:gd name="connsiteX43" fmla="*/ 3231146 w 3658215"/>
              <a:gd name="connsiteY43" fmla="*/ 1662284 h 2252593"/>
              <a:gd name="connsiteX44" fmla="*/ 3265870 w 3658215"/>
              <a:gd name="connsiteY44" fmla="*/ 1627560 h 2252593"/>
              <a:gd name="connsiteX45" fmla="*/ 3289019 w 3658215"/>
              <a:gd name="connsiteY45" fmla="*/ 1558112 h 2252593"/>
              <a:gd name="connsiteX46" fmla="*/ 3300594 w 3658215"/>
              <a:gd name="connsiteY46" fmla="*/ 1523388 h 2252593"/>
              <a:gd name="connsiteX47" fmla="*/ 3323743 w 3658215"/>
              <a:gd name="connsiteY47" fmla="*/ 1488664 h 2252593"/>
              <a:gd name="connsiteX48" fmla="*/ 3370042 w 3658215"/>
              <a:gd name="connsiteY48" fmla="*/ 1430790 h 2252593"/>
              <a:gd name="connsiteX49" fmla="*/ 3416341 w 3658215"/>
              <a:gd name="connsiteY49" fmla="*/ 1326618 h 2252593"/>
              <a:gd name="connsiteX50" fmla="*/ 3485789 w 3658215"/>
              <a:gd name="connsiteY50" fmla="*/ 1268745 h 2252593"/>
              <a:gd name="connsiteX51" fmla="*/ 3508938 w 3658215"/>
              <a:gd name="connsiteY51" fmla="*/ 1245595 h 2252593"/>
              <a:gd name="connsiteX52" fmla="*/ 3543662 w 3658215"/>
              <a:gd name="connsiteY52" fmla="*/ 1222446 h 2252593"/>
              <a:gd name="connsiteX53" fmla="*/ 3589961 w 3658215"/>
              <a:gd name="connsiteY53" fmla="*/ 1176147 h 2252593"/>
              <a:gd name="connsiteX54" fmla="*/ 3601536 w 3658215"/>
              <a:gd name="connsiteY54" fmla="*/ 1141423 h 2252593"/>
              <a:gd name="connsiteX55" fmla="*/ 3613110 w 3658215"/>
              <a:gd name="connsiteY55" fmla="*/ 828907 h 2252593"/>
              <a:gd name="connsiteX56" fmla="*/ 3578386 w 3658215"/>
              <a:gd name="connsiteY56" fmla="*/ 817332 h 2252593"/>
              <a:gd name="connsiteX57" fmla="*/ 3543662 w 3658215"/>
              <a:gd name="connsiteY57" fmla="*/ 794183 h 2252593"/>
              <a:gd name="connsiteX58" fmla="*/ 3508938 w 3658215"/>
              <a:gd name="connsiteY58" fmla="*/ 782608 h 2252593"/>
              <a:gd name="connsiteX59" fmla="*/ 3427915 w 3658215"/>
              <a:gd name="connsiteY59" fmla="*/ 747884 h 2252593"/>
              <a:gd name="connsiteX60" fmla="*/ 3335318 w 3658215"/>
              <a:gd name="connsiteY60" fmla="*/ 701585 h 2252593"/>
              <a:gd name="connsiteX61" fmla="*/ 3289019 w 3658215"/>
              <a:gd name="connsiteY61" fmla="*/ 678436 h 2252593"/>
              <a:gd name="connsiteX62" fmla="*/ 3103824 w 3658215"/>
              <a:gd name="connsiteY62" fmla="*/ 643712 h 2252593"/>
              <a:gd name="connsiteX63" fmla="*/ 1460219 w 3658215"/>
              <a:gd name="connsiteY63" fmla="*/ 18680 h 2252593"/>
              <a:gd name="connsiteX64" fmla="*/ 1031957 w 3658215"/>
              <a:gd name="connsiteY64" fmla="*/ 180725 h 2252593"/>
              <a:gd name="connsiteX65" fmla="*/ 754164 w 3658215"/>
              <a:gd name="connsiteY65" fmla="*/ 354345 h 2252593"/>
              <a:gd name="connsiteX66" fmla="*/ 534244 w 3658215"/>
              <a:gd name="connsiteY66" fmla="*/ 435367 h 2252593"/>
              <a:gd name="connsiteX67" fmla="*/ 545819 w 3658215"/>
              <a:gd name="connsiteY67" fmla="*/ 493241 h 2252593"/>
              <a:gd name="connsiteX68" fmla="*/ 476371 w 3658215"/>
              <a:gd name="connsiteY68" fmla="*/ 527965 h 2252593"/>
              <a:gd name="connsiteX69" fmla="*/ 464797 w 3658215"/>
              <a:gd name="connsiteY69" fmla="*/ 412218 h 2252593"/>
              <a:gd name="connsiteX70" fmla="*/ 580544 w 3658215"/>
              <a:gd name="connsiteY70" fmla="*/ 608988 h 2252593"/>
              <a:gd name="connsiteX71" fmla="*/ 406922 w 3658215"/>
              <a:gd name="connsiteY71" fmla="*/ 620562 h 2252593"/>
              <a:gd name="connsiteX72" fmla="*/ 395348 w 3658215"/>
              <a:gd name="connsiteY72" fmla="*/ 724734 h 2252593"/>
              <a:gd name="connsiteX73" fmla="*/ 221728 w 3658215"/>
              <a:gd name="connsiteY73" fmla="*/ 794183 h 2252593"/>
              <a:gd name="connsiteX74" fmla="*/ 152280 w 3658215"/>
              <a:gd name="connsiteY74" fmla="*/ 863630 h 2252593"/>
              <a:gd name="connsiteX75" fmla="*/ 48108 w 3658215"/>
              <a:gd name="connsiteY75" fmla="*/ 863631 h 2252593"/>
              <a:gd name="connsiteX76" fmla="*/ 1809 w 3658215"/>
              <a:gd name="connsiteY76" fmla="*/ 1014101 h 2252593"/>
              <a:gd name="connsiteX77" fmla="*/ 105981 w 3658215"/>
              <a:gd name="connsiteY77" fmla="*/ 1083550 h 2252593"/>
              <a:gd name="connsiteX78" fmla="*/ 48108 w 3658215"/>
              <a:gd name="connsiteY78" fmla="*/ 1152998 h 2252593"/>
              <a:gd name="connsiteX79" fmla="*/ 82832 w 3658215"/>
              <a:gd name="connsiteY79" fmla="*/ 1303469 h 2252593"/>
              <a:gd name="connsiteX80" fmla="*/ 117556 w 3658215"/>
              <a:gd name="connsiteY80" fmla="*/ 1315044 h 2252593"/>
              <a:gd name="connsiteX81" fmla="*/ 129131 w 3658215"/>
              <a:gd name="connsiteY81" fmla="*/ 1349768 h 2252593"/>
              <a:gd name="connsiteX82" fmla="*/ 152280 w 3658215"/>
              <a:gd name="connsiteY82" fmla="*/ 1442365 h 2252593"/>
              <a:gd name="connsiteX83" fmla="*/ 152280 w 3658215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99258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481752 h 2234107"/>
              <a:gd name="connsiteX1" fmla="*/ 325101 w 3703714"/>
              <a:gd name="connsiteY1" fmla="*/ 1504902 h 2234107"/>
              <a:gd name="connsiteX2" fmla="*/ 348250 w 3703714"/>
              <a:gd name="connsiteY2" fmla="*/ 1539626 h 2234107"/>
              <a:gd name="connsiteX3" fmla="*/ 394549 w 3703714"/>
              <a:gd name="connsiteY3" fmla="*/ 1585925 h 2234107"/>
              <a:gd name="connsiteX4" fmla="*/ 463997 w 3703714"/>
              <a:gd name="connsiteY4" fmla="*/ 1678522 h 2234107"/>
              <a:gd name="connsiteX5" fmla="*/ 498721 w 3703714"/>
              <a:gd name="connsiteY5" fmla="*/ 1759545 h 2234107"/>
              <a:gd name="connsiteX6" fmla="*/ 510296 w 3703714"/>
              <a:gd name="connsiteY6" fmla="*/ 1794269 h 2234107"/>
              <a:gd name="connsiteX7" fmla="*/ 533445 w 3703714"/>
              <a:gd name="connsiteY7" fmla="*/ 1828993 h 2234107"/>
              <a:gd name="connsiteX8" fmla="*/ 857536 w 3703714"/>
              <a:gd name="connsiteY8" fmla="*/ 1840568 h 2234107"/>
              <a:gd name="connsiteX9" fmla="*/ 892260 w 3703714"/>
              <a:gd name="connsiteY9" fmla="*/ 1852142 h 2234107"/>
              <a:gd name="connsiteX10" fmla="*/ 1019582 w 3703714"/>
              <a:gd name="connsiteY10" fmla="*/ 1863717 h 2234107"/>
              <a:gd name="connsiteX11" fmla="*/ 1065880 w 3703714"/>
              <a:gd name="connsiteY11" fmla="*/ 1933165 h 2234107"/>
              <a:gd name="connsiteX12" fmla="*/ 1089030 w 3703714"/>
              <a:gd name="connsiteY12" fmla="*/ 1967889 h 2234107"/>
              <a:gd name="connsiteX13" fmla="*/ 1193202 w 3703714"/>
              <a:gd name="connsiteY13" fmla="*/ 1991039 h 2234107"/>
              <a:gd name="connsiteX14" fmla="*/ 1285799 w 3703714"/>
              <a:gd name="connsiteY14" fmla="*/ 2014188 h 2234107"/>
              <a:gd name="connsiteX15" fmla="*/ 1343673 w 3703714"/>
              <a:gd name="connsiteY15" fmla="*/ 2060487 h 2234107"/>
              <a:gd name="connsiteX16" fmla="*/ 1378397 w 3703714"/>
              <a:gd name="connsiteY16" fmla="*/ 2072061 h 2234107"/>
              <a:gd name="connsiteX17" fmla="*/ 1401546 w 3703714"/>
              <a:gd name="connsiteY17" fmla="*/ 2095211 h 2234107"/>
              <a:gd name="connsiteX18" fmla="*/ 1413121 w 3703714"/>
              <a:gd name="connsiteY18" fmla="*/ 2129935 h 2234107"/>
              <a:gd name="connsiteX19" fmla="*/ 1459420 w 3703714"/>
              <a:gd name="connsiteY19" fmla="*/ 2141509 h 2234107"/>
              <a:gd name="connsiteX20" fmla="*/ 1517293 w 3703714"/>
              <a:gd name="connsiteY20" fmla="*/ 2187808 h 2234107"/>
              <a:gd name="connsiteX21" fmla="*/ 1586741 w 3703714"/>
              <a:gd name="connsiteY21" fmla="*/ 2210958 h 2234107"/>
              <a:gd name="connsiteX22" fmla="*/ 1679339 w 3703714"/>
              <a:gd name="connsiteY22" fmla="*/ 2234107 h 2234107"/>
              <a:gd name="connsiteX23" fmla="*/ 1899258 w 3703714"/>
              <a:gd name="connsiteY23" fmla="*/ 2222532 h 2234107"/>
              <a:gd name="connsiteX24" fmla="*/ 1922407 w 3703714"/>
              <a:gd name="connsiteY24" fmla="*/ 2176233 h 2234107"/>
              <a:gd name="connsiteX25" fmla="*/ 1968706 w 3703714"/>
              <a:gd name="connsiteY25" fmla="*/ 2106785 h 2234107"/>
              <a:gd name="connsiteX26" fmla="*/ 2177050 w 3703714"/>
              <a:gd name="connsiteY26" fmla="*/ 2083636 h 2234107"/>
              <a:gd name="connsiteX27" fmla="*/ 2211774 w 3703714"/>
              <a:gd name="connsiteY27" fmla="*/ 2072061 h 2234107"/>
              <a:gd name="connsiteX28" fmla="*/ 2281222 w 3703714"/>
              <a:gd name="connsiteY28" fmla="*/ 2025763 h 2234107"/>
              <a:gd name="connsiteX29" fmla="*/ 2315946 w 3703714"/>
              <a:gd name="connsiteY29" fmla="*/ 2014188 h 2234107"/>
              <a:gd name="connsiteX30" fmla="*/ 2339096 w 3703714"/>
              <a:gd name="connsiteY30" fmla="*/ 1991039 h 2234107"/>
              <a:gd name="connsiteX31" fmla="*/ 2420118 w 3703714"/>
              <a:gd name="connsiteY31" fmla="*/ 1944740 h 2234107"/>
              <a:gd name="connsiteX32" fmla="*/ 2501141 w 3703714"/>
              <a:gd name="connsiteY32" fmla="*/ 1921590 h 2234107"/>
              <a:gd name="connsiteX33" fmla="*/ 2616888 w 3703714"/>
              <a:gd name="connsiteY33" fmla="*/ 1886866 h 2234107"/>
              <a:gd name="connsiteX34" fmla="*/ 2744209 w 3703714"/>
              <a:gd name="connsiteY34" fmla="*/ 1852142 h 2234107"/>
              <a:gd name="connsiteX35" fmla="*/ 2825232 w 3703714"/>
              <a:gd name="connsiteY35" fmla="*/ 1817418 h 2234107"/>
              <a:gd name="connsiteX36" fmla="*/ 2859956 w 3703714"/>
              <a:gd name="connsiteY36" fmla="*/ 1794269 h 2234107"/>
              <a:gd name="connsiteX37" fmla="*/ 2964128 w 3703714"/>
              <a:gd name="connsiteY37" fmla="*/ 1782694 h 2234107"/>
              <a:gd name="connsiteX38" fmla="*/ 2998852 w 3703714"/>
              <a:gd name="connsiteY38" fmla="*/ 1771120 h 2234107"/>
              <a:gd name="connsiteX39" fmla="*/ 3045151 w 3703714"/>
              <a:gd name="connsiteY39" fmla="*/ 1747970 h 2234107"/>
              <a:gd name="connsiteX40" fmla="*/ 3091450 w 3703714"/>
              <a:gd name="connsiteY40" fmla="*/ 1736395 h 2234107"/>
              <a:gd name="connsiteX41" fmla="*/ 3137749 w 3703714"/>
              <a:gd name="connsiteY41" fmla="*/ 1713246 h 2234107"/>
              <a:gd name="connsiteX42" fmla="*/ 3172473 w 3703714"/>
              <a:gd name="connsiteY42" fmla="*/ 1701671 h 2234107"/>
              <a:gd name="connsiteX43" fmla="*/ 3276645 w 3703714"/>
              <a:gd name="connsiteY43" fmla="*/ 1643798 h 2234107"/>
              <a:gd name="connsiteX44" fmla="*/ 3311369 w 3703714"/>
              <a:gd name="connsiteY44" fmla="*/ 1609074 h 2234107"/>
              <a:gd name="connsiteX45" fmla="*/ 3334518 w 3703714"/>
              <a:gd name="connsiteY45" fmla="*/ 1539626 h 2234107"/>
              <a:gd name="connsiteX46" fmla="*/ 3346093 w 3703714"/>
              <a:gd name="connsiteY46" fmla="*/ 1504902 h 2234107"/>
              <a:gd name="connsiteX47" fmla="*/ 3369242 w 3703714"/>
              <a:gd name="connsiteY47" fmla="*/ 1470178 h 2234107"/>
              <a:gd name="connsiteX48" fmla="*/ 3415541 w 3703714"/>
              <a:gd name="connsiteY48" fmla="*/ 1412304 h 2234107"/>
              <a:gd name="connsiteX49" fmla="*/ 3461840 w 3703714"/>
              <a:gd name="connsiteY49" fmla="*/ 1308132 h 2234107"/>
              <a:gd name="connsiteX50" fmla="*/ 3531288 w 3703714"/>
              <a:gd name="connsiteY50" fmla="*/ 1250259 h 2234107"/>
              <a:gd name="connsiteX51" fmla="*/ 3554437 w 3703714"/>
              <a:gd name="connsiteY51" fmla="*/ 1227109 h 2234107"/>
              <a:gd name="connsiteX52" fmla="*/ 3589161 w 3703714"/>
              <a:gd name="connsiteY52" fmla="*/ 1203960 h 2234107"/>
              <a:gd name="connsiteX53" fmla="*/ 3635460 w 3703714"/>
              <a:gd name="connsiteY53" fmla="*/ 1157661 h 2234107"/>
              <a:gd name="connsiteX54" fmla="*/ 3647035 w 3703714"/>
              <a:gd name="connsiteY54" fmla="*/ 1122937 h 2234107"/>
              <a:gd name="connsiteX55" fmla="*/ 3658609 w 3703714"/>
              <a:gd name="connsiteY55" fmla="*/ 810421 h 2234107"/>
              <a:gd name="connsiteX56" fmla="*/ 3623885 w 3703714"/>
              <a:gd name="connsiteY56" fmla="*/ 798846 h 2234107"/>
              <a:gd name="connsiteX57" fmla="*/ 3589161 w 3703714"/>
              <a:gd name="connsiteY57" fmla="*/ 775697 h 2234107"/>
              <a:gd name="connsiteX58" fmla="*/ 3554437 w 3703714"/>
              <a:gd name="connsiteY58" fmla="*/ 764122 h 2234107"/>
              <a:gd name="connsiteX59" fmla="*/ 3473414 w 3703714"/>
              <a:gd name="connsiteY59" fmla="*/ 729398 h 2234107"/>
              <a:gd name="connsiteX60" fmla="*/ 3380817 w 3703714"/>
              <a:gd name="connsiteY60" fmla="*/ 683099 h 2234107"/>
              <a:gd name="connsiteX61" fmla="*/ 3334518 w 3703714"/>
              <a:gd name="connsiteY61" fmla="*/ 659950 h 2234107"/>
              <a:gd name="connsiteX62" fmla="*/ 3149323 w 3703714"/>
              <a:gd name="connsiteY62" fmla="*/ 625226 h 2234107"/>
              <a:gd name="connsiteX63" fmla="*/ 1505718 w 3703714"/>
              <a:gd name="connsiteY63" fmla="*/ 194 h 2234107"/>
              <a:gd name="connsiteX64" fmla="*/ 1118716 w 3703714"/>
              <a:gd name="connsiteY64" fmla="*/ 555778 h 2234107"/>
              <a:gd name="connsiteX65" fmla="*/ 799663 w 3703714"/>
              <a:gd name="connsiteY65" fmla="*/ 335859 h 2234107"/>
              <a:gd name="connsiteX66" fmla="*/ 579743 w 3703714"/>
              <a:gd name="connsiteY66" fmla="*/ 416881 h 2234107"/>
              <a:gd name="connsiteX67" fmla="*/ 591318 w 3703714"/>
              <a:gd name="connsiteY67" fmla="*/ 474755 h 2234107"/>
              <a:gd name="connsiteX68" fmla="*/ 521870 w 3703714"/>
              <a:gd name="connsiteY68" fmla="*/ 509479 h 2234107"/>
              <a:gd name="connsiteX69" fmla="*/ 510296 w 3703714"/>
              <a:gd name="connsiteY69" fmla="*/ 393732 h 2234107"/>
              <a:gd name="connsiteX70" fmla="*/ 626043 w 3703714"/>
              <a:gd name="connsiteY70" fmla="*/ 590502 h 2234107"/>
              <a:gd name="connsiteX71" fmla="*/ 452421 w 3703714"/>
              <a:gd name="connsiteY71" fmla="*/ 602076 h 2234107"/>
              <a:gd name="connsiteX72" fmla="*/ 440847 w 3703714"/>
              <a:gd name="connsiteY72" fmla="*/ 706248 h 2234107"/>
              <a:gd name="connsiteX73" fmla="*/ 267227 w 3703714"/>
              <a:gd name="connsiteY73" fmla="*/ 775697 h 2234107"/>
              <a:gd name="connsiteX74" fmla="*/ 197779 w 3703714"/>
              <a:gd name="connsiteY74" fmla="*/ 845144 h 2234107"/>
              <a:gd name="connsiteX75" fmla="*/ 93607 w 3703714"/>
              <a:gd name="connsiteY75" fmla="*/ 845145 h 2234107"/>
              <a:gd name="connsiteX76" fmla="*/ 47308 w 3703714"/>
              <a:gd name="connsiteY76" fmla="*/ 995615 h 2234107"/>
              <a:gd name="connsiteX77" fmla="*/ 1009 w 3703714"/>
              <a:gd name="connsiteY77" fmla="*/ 1041914 h 2234107"/>
              <a:gd name="connsiteX78" fmla="*/ 93607 w 3703714"/>
              <a:gd name="connsiteY78" fmla="*/ 1134512 h 2234107"/>
              <a:gd name="connsiteX79" fmla="*/ 128331 w 3703714"/>
              <a:gd name="connsiteY79" fmla="*/ 1284983 h 2234107"/>
              <a:gd name="connsiteX80" fmla="*/ 163055 w 3703714"/>
              <a:gd name="connsiteY80" fmla="*/ 1296558 h 2234107"/>
              <a:gd name="connsiteX81" fmla="*/ 174630 w 3703714"/>
              <a:gd name="connsiteY81" fmla="*/ 1331282 h 2234107"/>
              <a:gd name="connsiteX82" fmla="*/ 197779 w 3703714"/>
              <a:gd name="connsiteY82" fmla="*/ 1423879 h 2234107"/>
              <a:gd name="connsiteX83" fmla="*/ 197779 w 3703714"/>
              <a:gd name="connsiteY83" fmla="*/ 1481752 h 2234107"/>
              <a:gd name="connsiteX0" fmla="*/ 197779 w 3703714"/>
              <a:gd name="connsiteY0" fmla="*/ 1481565 h 2233920"/>
              <a:gd name="connsiteX1" fmla="*/ 325101 w 3703714"/>
              <a:gd name="connsiteY1" fmla="*/ 1504715 h 2233920"/>
              <a:gd name="connsiteX2" fmla="*/ 348250 w 3703714"/>
              <a:gd name="connsiteY2" fmla="*/ 1539439 h 2233920"/>
              <a:gd name="connsiteX3" fmla="*/ 394549 w 3703714"/>
              <a:gd name="connsiteY3" fmla="*/ 1585738 h 2233920"/>
              <a:gd name="connsiteX4" fmla="*/ 463997 w 3703714"/>
              <a:gd name="connsiteY4" fmla="*/ 1678335 h 2233920"/>
              <a:gd name="connsiteX5" fmla="*/ 498721 w 3703714"/>
              <a:gd name="connsiteY5" fmla="*/ 1759358 h 2233920"/>
              <a:gd name="connsiteX6" fmla="*/ 510296 w 3703714"/>
              <a:gd name="connsiteY6" fmla="*/ 1794082 h 2233920"/>
              <a:gd name="connsiteX7" fmla="*/ 533445 w 3703714"/>
              <a:gd name="connsiteY7" fmla="*/ 1828806 h 2233920"/>
              <a:gd name="connsiteX8" fmla="*/ 857536 w 3703714"/>
              <a:gd name="connsiteY8" fmla="*/ 1840381 h 2233920"/>
              <a:gd name="connsiteX9" fmla="*/ 892260 w 3703714"/>
              <a:gd name="connsiteY9" fmla="*/ 1851955 h 2233920"/>
              <a:gd name="connsiteX10" fmla="*/ 1019582 w 3703714"/>
              <a:gd name="connsiteY10" fmla="*/ 1863530 h 2233920"/>
              <a:gd name="connsiteX11" fmla="*/ 1065880 w 3703714"/>
              <a:gd name="connsiteY11" fmla="*/ 1932978 h 2233920"/>
              <a:gd name="connsiteX12" fmla="*/ 1089030 w 3703714"/>
              <a:gd name="connsiteY12" fmla="*/ 1967702 h 2233920"/>
              <a:gd name="connsiteX13" fmla="*/ 1193202 w 3703714"/>
              <a:gd name="connsiteY13" fmla="*/ 1990852 h 2233920"/>
              <a:gd name="connsiteX14" fmla="*/ 1285799 w 3703714"/>
              <a:gd name="connsiteY14" fmla="*/ 2014001 h 2233920"/>
              <a:gd name="connsiteX15" fmla="*/ 1343673 w 3703714"/>
              <a:gd name="connsiteY15" fmla="*/ 2060300 h 2233920"/>
              <a:gd name="connsiteX16" fmla="*/ 1378397 w 3703714"/>
              <a:gd name="connsiteY16" fmla="*/ 2071874 h 2233920"/>
              <a:gd name="connsiteX17" fmla="*/ 1401546 w 3703714"/>
              <a:gd name="connsiteY17" fmla="*/ 2095024 h 2233920"/>
              <a:gd name="connsiteX18" fmla="*/ 1413121 w 3703714"/>
              <a:gd name="connsiteY18" fmla="*/ 2129748 h 2233920"/>
              <a:gd name="connsiteX19" fmla="*/ 1459420 w 3703714"/>
              <a:gd name="connsiteY19" fmla="*/ 2141322 h 2233920"/>
              <a:gd name="connsiteX20" fmla="*/ 1517293 w 3703714"/>
              <a:gd name="connsiteY20" fmla="*/ 2187621 h 2233920"/>
              <a:gd name="connsiteX21" fmla="*/ 1586741 w 3703714"/>
              <a:gd name="connsiteY21" fmla="*/ 2210771 h 2233920"/>
              <a:gd name="connsiteX22" fmla="*/ 1679339 w 3703714"/>
              <a:gd name="connsiteY22" fmla="*/ 2233920 h 2233920"/>
              <a:gd name="connsiteX23" fmla="*/ 1899258 w 3703714"/>
              <a:gd name="connsiteY23" fmla="*/ 2222345 h 2233920"/>
              <a:gd name="connsiteX24" fmla="*/ 1922407 w 3703714"/>
              <a:gd name="connsiteY24" fmla="*/ 2176046 h 2233920"/>
              <a:gd name="connsiteX25" fmla="*/ 1968706 w 3703714"/>
              <a:gd name="connsiteY25" fmla="*/ 2106598 h 2233920"/>
              <a:gd name="connsiteX26" fmla="*/ 2177050 w 3703714"/>
              <a:gd name="connsiteY26" fmla="*/ 2083449 h 2233920"/>
              <a:gd name="connsiteX27" fmla="*/ 2211774 w 3703714"/>
              <a:gd name="connsiteY27" fmla="*/ 2071874 h 2233920"/>
              <a:gd name="connsiteX28" fmla="*/ 2281222 w 3703714"/>
              <a:gd name="connsiteY28" fmla="*/ 2025576 h 2233920"/>
              <a:gd name="connsiteX29" fmla="*/ 2315946 w 3703714"/>
              <a:gd name="connsiteY29" fmla="*/ 2014001 h 2233920"/>
              <a:gd name="connsiteX30" fmla="*/ 2339096 w 3703714"/>
              <a:gd name="connsiteY30" fmla="*/ 1990852 h 2233920"/>
              <a:gd name="connsiteX31" fmla="*/ 2420118 w 3703714"/>
              <a:gd name="connsiteY31" fmla="*/ 1944553 h 2233920"/>
              <a:gd name="connsiteX32" fmla="*/ 2501141 w 3703714"/>
              <a:gd name="connsiteY32" fmla="*/ 1921403 h 2233920"/>
              <a:gd name="connsiteX33" fmla="*/ 2616888 w 3703714"/>
              <a:gd name="connsiteY33" fmla="*/ 1886679 h 2233920"/>
              <a:gd name="connsiteX34" fmla="*/ 2744209 w 3703714"/>
              <a:gd name="connsiteY34" fmla="*/ 1851955 h 2233920"/>
              <a:gd name="connsiteX35" fmla="*/ 2825232 w 3703714"/>
              <a:gd name="connsiteY35" fmla="*/ 1817231 h 2233920"/>
              <a:gd name="connsiteX36" fmla="*/ 2859956 w 3703714"/>
              <a:gd name="connsiteY36" fmla="*/ 1794082 h 2233920"/>
              <a:gd name="connsiteX37" fmla="*/ 2964128 w 3703714"/>
              <a:gd name="connsiteY37" fmla="*/ 1782507 h 2233920"/>
              <a:gd name="connsiteX38" fmla="*/ 2998852 w 3703714"/>
              <a:gd name="connsiteY38" fmla="*/ 1770933 h 2233920"/>
              <a:gd name="connsiteX39" fmla="*/ 3045151 w 3703714"/>
              <a:gd name="connsiteY39" fmla="*/ 1747783 h 2233920"/>
              <a:gd name="connsiteX40" fmla="*/ 3091450 w 3703714"/>
              <a:gd name="connsiteY40" fmla="*/ 1736208 h 2233920"/>
              <a:gd name="connsiteX41" fmla="*/ 3137749 w 3703714"/>
              <a:gd name="connsiteY41" fmla="*/ 1713059 h 2233920"/>
              <a:gd name="connsiteX42" fmla="*/ 3172473 w 3703714"/>
              <a:gd name="connsiteY42" fmla="*/ 1701484 h 2233920"/>
              <a:gd name="connsiteX43" fmla="*/ 3276645 w 3703714"/>
              <a:gd name="connsiteY43" fmla="*/ 1643611 h 2233920"/>
              <a:gd name="connsiteX44" fmla="*/ 3311369 w 3703714"/>
              <a:gd name="connsiteY44" fmla="*/ 1608887 h 2233920"/>
              <a:gd name="connsiteX45" fmla="*/ 3334518 w 3703714"/>
              <a:gd name="connsiteY45" fmla="*/ 1539439 h 2233920"/>
              <a:gd name="connsiteX46" fmla="*/ 3346093 w 3703714"/>
              <a:gd name="connsiteY46" fmla="*/ 1504715 h 2233920"/>
              <a:gd name="connsiteX47" fmla="*/ 3369242 w 3703714"/>
              <a:gd name="connsiteY47" fmla="*/ 1469991 h 2233920"/>
              <a:gd name="connsiteX48" fmla="*/ 3415541 w 3703714"/>
              <a:gd name="connsiteY48" fmla="*/ 1412117 h 2233920"/>
              <a:gd name="connsiteX49" fmla="*/ 3461840 w 3703714"/>
              <a:gd name="connsiteY49" fmla="*/ 1307945 h 2233920"/>
              <a:gd name="connsiteX50" fmla="*/ 3531288 w 3703714"/>
              <a:gd name="connsiteY50" fmla="*/ 1250072 h 2233920"/>
              <a:gd name="connsiteX51" fmla="*/ 3554437 w 3703714"/>
              <a:gd name="connsiteY51" fmla="*/ 1226922 h 2233920"/>
              <a:gd name="connsiteX52" fmla="*/ 3589161 w 3703714"/>
              <a:gd name="connsiteY52" fmla="*/ 1203773 h 2233920"/>
              <a:gd name="connsiteX53" fmla="*/ 3635460 w 3703714"/>
              <a:gd name="connsiteY53" fmla="*/ 1157474 h 2233920"/>
              <a:gd name="connsiteX54" fmla="*/ 3647035 w 3703714"/>
              <a:gd name="connsiteY54" fmla="*/ 1122750 h 2233920"/>
              <a:gd name="connsiteX55" fmla="*/ 3658609 w 3703714"/>
              <a:gd name="connsiteY55" fmla="*/ 810234 h 2233920"/>
              <a:gd name="connsiteX56" fmla="*/ 3623885 w 3703714"/>
              <a:gd name="connsiteY56" fmla="*/ 798659 h 2233920"/>
              <a:gd name="connsiteX57" fmla="*/ 3589161 w 3703714"/>
              <a:gd name="connsiteY57" fmla="*/ 775510 h 2233920"/>
              <a:gd name="connsiteX58" fmla="*/ 3554437 w 3703714"/>
              <a:gd name="connsiteY58" fmla="*/ 763935 h 2233920"/>
              <a:gd name="connsiteX59" fmla="*/ 3473414 w 3703714"/>
              <a:gd name="connsiteY59" fmla="*/ 729211 h 2233920"/>
              <a:gd name="connsiteX60" fmla="*/ 3380817 w 3703714"/>
              <a:gd name="connsiteY60" fmla="*/ 682912 h 2233920"/>
              <a:gd name="connsiteX61" fmla="*/ 3334518 w 3703714"/>
              <a:gd name="connsiteY61" fmla="*/ 659763 h 2233920"/>
              <a:gd name="connsiteX62" fmla="*/ 3149323 w 3703714"/>
              <a:gd name="connsiteY62" fmla="*/ 625039 h 2233920"/>
              <a:gd name="connsiteX63" fmla="*/ 1624078 w 3703714"/>
              <a:gd name="connsiteY63" fmla="*/ 568167 h 2233920"/>
              <a:gd name="connsiteX64" fmla="*/ 1505718 w 3703714"/>
              <a:gd name="connsiteY64" fmla="*/ 7 h 2233920"/>
              <a:gd name="connsiteX65" fmla="*/ 1118716 w 3703714"/>
              <a:gd name="connsiteY65" fmla="*/ 555591 h 2233920"/>
              <a:gd name="connsiteX66" fmla="*/ 799663 w 3703714"/>
              <a:gd name="connsiteY66" fmla="*/ 335672 h 2233920"/>
              <a:gd name="connsiteX67" fmla="*/ 579743 w 3703714"/>
              <a:gd name="connsiteY67" fmla="*/ 416694 h 2233920"/>
              <a:gd name="connsiteX68" fmla="*/ 591318 w 3703714"/>
              <a:gd name="connsiteY68" fmla="*/ 474568 h 2233920"/>
              <a:gd name="connsiteX69" fmla="*/ 521870 w 3703714"/>
              <a:gd name="connsiteY69" fmla="*/ 509292 h 2233920"/>
              <a:gd name="connsiteX70" fmla="*/ 510296 w 3703714"/>
              <a:gd name="connsiteY70" fmla="*/ 393545 h 2233920"/>
              <a:gd name="connsiteX71" fmla="*/ 626043 w 3703714"/>
              <a:gd name="connsiteY71" fmla="*/ 590315 h 2233920"/>
              <a:gd name="connsiteX72" fmla="*/ 452421 w 3703714"/>
              <a:gd name="connsiteY72" fmla="*/ 601889 h 2233920"/>
              <a:gd name="connsiteX73" fmla="*/ 440847 w 3703714"/>
              <a:gd name="connsiteY73" fmla="*/ 706061 h 2233920"/>
              <a:gd name="connsiteX74" fmla="*/ 267227 w 3703714"/>
              <a:gd name="connsiteY74" fmla="*/ 775510 h 2233920"/>
              <a:gd name="connsiteX75" fmla="*/ 197779 w 3703714"/>
              <a:gd name="connsiteY75" fmla="*/ 844957 h 2233920"/>
              <a:gd name="connsiteX76" fmla="*/ 93607 w 3703714"/>
              <a:gd name="connsiteY76" fmla="*/ 844958 h 2233920"/>
              <a:gd name="connsiteX77" fmla="*/ 47308 w 3703714"/>
              <a:gd name="connsiteY77" fmla="*/ 995428 h 2233920"/>
              <a:gd name="connsiteX78" fmla="*/ 1009 w 3703714"/>
              <a:gd name="connsiteY78" fmla="*/ 1041727 h 2233920"/>
              <a:gd name="connsiteX79" fmla="*/ 93607 w 3703714"/>
              <a:gd name="connsiteY79" fmla="*/ 1134325 h 2233920"/>
              <a:gd name="connsiteX80" fmla="*/ 128331 w 3703714"/>
              <a:gd name="connsiteY80" fmla="*/ 1284796 h 2233920"/>
              <a:gd name="connsiteX81" fmla="*/ 163055 w 3703714"/>
              <a:gd name="connsiteY81" fmla="*/ 1296371 h 2233920"/>
              <a:gd name="connsiteX82" fmla="*/ 174630 w 3703714"/>
              <a:gd name="connsiteY82" fmla="*/ 1331095 h 2233920"/>
              <a:gd name="connsiteX83" fmla="*/ 197779 w 3703714"/>
              <a:gd name="connsiteY83" fmla="*/ 1423692 h 2233920"/>
              <a:gd name="connsiteX84" fmla="*/ 197779 w 3703714"/>
              <a:gd name="connsiteY84" fmla="*/ 1481565 h 2233920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3149323 w 3703714"/>
              <a:gd name="connsiteY62" fmla="*/ 293483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424125 w 3703714"/>
              <a:gd name="connsiteY57" fmla="*/ 98796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695190"/>
              <a:gd name="connsiteY0" fmla="*/ 1150009 h 1902364"/>
              <a:gd name="connsiteX1" fmla="*/ 325101 w 3695190"/>
              <a:gd name="connsiteY1" fmla="*/ 1173159 h 1902364"/>
              <a:gd name="connsiteX2" fmla="*/ 348250 w 3695190"/>
              <a:gd name="connsiteY2" fmla="*/ 1207883 h 1902364"/>
              <a:gd name="connsiteX3" fmla="*/ 394549 w 3695190"/>
              <a:gd name="connsiteY3" fmla="*/ 1254182 h 1902364"/>
              <a:gd name="connsiteX4" fmla="*/ 463997 w 3695190"/>
              <a:gd name="connsiteY4" fmla="*/ 1346779 h 1902364"/>
              <a:gd name="connsiteX5" fmla="*/ 498721 w 3695190"/>
              <a:gd name="connsiteY5" fmla="*/ 1427802 h 1902364"/>
              <a:gd name="connsiteX6" fmla="*/ 510296 w 3695190"/>
              <a:gd name="connsiteY6" fmla="*/ 1462526 h 1902364"/>
              <a:gd name="connsiteX7" fmla="*/ 533445 w 3695190"/>
              <a:gd name="connsiteY7" fmla="*/ 1497250 h 1902364"/>
              <a:gd name="connsiteX8" fmla="*/ 857536 w 3695190"/>
              <a:gd name="connsiteY8" fmla="*/ 1508825 h 1902364"/>
              <a:gd name="connsiteX9" fmla="*/ 892260 w 3695190"/>
              <a:gd name="connsiteY9" fmla="*/ 1520399 h 1902364"/>
              <a:gd name="connsiteX10" fmla="*/ 1019582 w 3695190"/>
              <a:gd name="connsiteY10" fmla="*/ 1531974 h 1902364"/>
              <a:gd name="connsiteX11" fmla="*/ 1065880 w 3695190"/>
              <a:gd name="connsiteY11" fmla="*/ 1601422 h 1902364"/>
              <a:gd name="connsiteX12" fmla="*/ 1089030 w 3695190"/>
              <a:gd name="connsiteY12" fmla="*/ 1636146 h 1902364"/>
              <a:gd name="connsiteX13" fmla="*/ 1193202 w 3695190"/>
              <a:gd name="connsiteY13" fmla="*/ 1659296 h 1902364"/>
              <a:gd name="connsiteX14" fmla="*/ 1285799 w 3695190"/>
              <a:gd name="connsiteY14" fmla="*/ 1682445 h 1902364"/>
              <a:gd name="connsiteX15" fmla="*/ 1343673 w 3695190"/>
              <a:gd name="connsiteY15" fmla="*/ 1728744 h 1902364"/>
              <a:gd name="connsiteX16" fmla="*/ 1378397 w 3695190"/>
              <a:gd name="connsiteY16" fmla="*/ 1740318 h 1902364"/>
              <a:gd name="connsiteX17" fmla="*/ 1401546 w 3695190"/>
              <a:gd name="connsiteY17" fmla="*/ 1763468 h 1902364"/>
              <a:gd name="connsiteX18" fmla="*/ 1413121 w 3695190"/>
              <a:gd name="connsiteY18" fmla="*/ 1798192 h 1902364"/>
              <a:gd name="connsiteX19" fmla="*/ 1459420 w 3695190"/>
              <a:gd name="connsiteY19" fmla="*/ 1809766 h 1902364"/>
              <a:gd name="connsiteX20" fmla="*/ 1517293 w 3695190"/>
              <a:gd name="connsiteY20" fmla="*/ 1856065 h 1902364"/>
              <a:gd name="connsiteX21" fmla="*/ 1586741 w 3695190"/>
              <a:gd name="connsiteY21" fmla="*/ 1879215 h 1902364"/>
              <a:gd name="connsiteX22" fmla="*/ 1679339 w 3695190"/>
              <a:gd name="connsiteY22" fmla="*/ 1902364 h 1902364"/>
              <a:gd name="connsiteX23" fmla="*/ 1899258 w 3695190"/>
              <a:gd name="connsiteY23" fmla="*/ 1890789 h 1902364"/>
              <a:gd name="connsiteX24" fmla="*/ 1922407 w 3695190"/>
              <a:gd name="connsiteY24" fmla="*/ 1844490 h 1902364"/>
              <a:gd name="connsiteX25" fmla="*/ 1968706 w 3695190"/>
              <a:gd name="connsiteY25" fmla="*/ 1775042 h 1902364"/>
              <a:gd name="connsiteX26" fmla="*/ 2177050 w 3695190"/>
              <a:gd name="connsiteY26" fmla="*/ 1751893 h 1902364"/>
              <a:gd name="connsiteX27" fmla="*/ 2211774 w 3695190"/>
              <a:gd name="connsiteY27" fmla="*/ 1740318 h 1902364"/>
              <a:gd name="connsiteX28" fmla="*/ 2281222 w 3695190"/>
              <a:gd name="connsiteY28" fmla="*/ 1694020 h 1902364"/>
              <a:gd name="connsiteX29" fmla="*/ 2315946 w 3695190"/>
              <a:gd name="connsiteY29" fmla="*/ 1682445 h 1902364"/>
              <a:gd name="connsiteX30" fmla="*/ 2339096 w 3695190"/>
              <a:gd name="connsiteY30" fmla="*/ 1659296 h 1902364"/>
              <a:gd name="connsiteX31" fmla="*/ 2420118 w 3695190"/>
              <a:gd name="connsiteY31" fmla="*/ 1612997 h 1902364"/>
              <a:gd name="connsiteX32" fmla="*/ 2501141 w 3695190"/>
              <a:gd name="connsiteY32" fmla="*/ 1589847 h 1902364"/>
              <a:gd name="connsiteX33" fmla="*/ 2616888 w 3695190"/>
              <a:gd name="connsiteY33" fmla="*/ 1555123 h 1902364"/>
              <a:gd name="connsiteX34" fmla="*/ 2744209 w 3695190"/>
              <a:gd name="connsiteY34" fmla="*/ 1520399 h 1902364"/>
              <a:gd name="connsiteX35" fmla="*/ 2825232 w 3695190"/>
              <a:gd name="connsiteY35" fmla="*/ 1485675 h 1902364"/>
              <a:gd name="connsiteX36" fmla="*/ 2859956 w 3695190"/>
              <a:gd name="connsiteY36" fmla="*/ 1462526 h 1902364"/>
              <a:gd name="connsiteX37" fmla="*/ 2964128 w 3695190"/>
              <a:gd name="connsiteY37" fmla="*/ 1450951 h 1902364"/>
              <a:gd name="connsiteX38" fmla="*/ 2998852 w 3695190"/>
              <a:gd name="connsiteY38" fmla="*/ 1439377 h 1902364"/>
              <a:gd name="connsiteX39" fmla="*/ 3045151 w 3695190"/>
              <a:gd name="connsiteY39" fmla="*/ 1416227 h 1902364"/>
              <a:gd name="connsiteX40" fmla="*/ 3091450 w 3695190"/>
              <a:gd name="connsiteY40" fmla="*/ 1404652 h 1902364"/>
              <a:gd name="connsiteX41" fmla="*/ 3137749 w 3695190"/>
              <a:gd name="connsiteY41" fmla="*/ 1381503 h 1902364"/>
              <a:gd name="connsiteX42" fmla="*/ 3172473 w 3695190"/>
              <a:gd name="connsiteY42" fmla="*/ 1369928 h 1902364"/>
              <a:gd name="connsiteX43" fmla="*/ 3276645 w 3695190"/>
              <a:gd name="connsiteY43" fmla="*/ 1312055 h 1902364"/>
              <a:gd name="connsiteX44" fmla="*/ 3311369 w 3695190"/>
              <a:gd name="connsiteY44" fmla="*/ 1277331 h 1902364"/>
              <a:gd name="connsiteX45" fmla="*/ 3334518 w 3695190"/>
              <a:gd name="connsiteY45" fmla="*/ 1207883 h 1902364"/>
              <a:gd name="connsiteX46" fmla="*/ 3346093 w 3695190"/>
              <a:gd name="connsiteY46" fmla="*/ 1173159 h 1902364"/>
              <a:gd name="connsiteX47" fmla="*/ 3369242 w 3695190"/>
              <a:gd name="connsiteY47" fmla="*/ 1138435 h 1902364"/>
              <a:gd name="connsiteX48" fmla="*/ 3415541 w 3695190"/>
              <a:gd name="connsiteY48" fmla="*/ 1080561 h 1902364"/>
              <a:gd name="connsiteX49" fmla="*/ 3461840 w 3695190"/>
              <a:gd name="connsiteY49" fmla="*/ 976389 h 1902364"/>
              <a:gd name="connsiteX50" fmla="*/ 3531288 w 3695190"/>
              <a:gd name="connsiteY50" fmla="*/ 918516 h 1902364"/>
              <a:gd name="connsiteX51" fmla="*/ 3554437 w 3695190"/>
              <a:gd name="connsiteY51" fmla="*/ 895366 h 1902364"/>
              <a:gd name="connsiteX52" fmla="*/ 3589161 w 3695190"/>
              <a:gd name="connsiteY52" fmla="*/ 872217 h 1902364"/>
              <a:gd name="connsiteX53" fmla="*/ 3635460 w 3695190"/>
              <a:gd name="connsiteY53" fmla="*/ 825918 h 1902364"/>
              <a:gd name="connsiteX54" fmla="*/ 3647035 w 3695190"/>
              <a:gd name="connsiteY54" fmla="*/ 791194 h 1902364"/>
              <a:gd name="connsiteX55" fmla="*/ 3658609 w 3695190"/>
              <a:gd name="connsiteY55" fmla="*/ 478678 h 1902364"/>
              <a:gd name="connsiteX56" fmla="*/ 3366016 w 3695190"/>
              <a:gd name="connsiteY56" fmla="*/ 999538 h 1902364"/>
              <a:gd name="connsiteX57" fmla="*/ 3424125 w 3695190"/>
              <a:gd name="connsiteY57" fmla="*/ 987964 h 1902364"/>
              <a:gd name="connsiteX58" fmla="*/ 3389401 w 3695190"/>
              <a:gd name="connsiteY58" fmla="*/ 987963 h 1902364"/>
              <a:gd name="connsiteX59" fmla="*/ 3370268 w 3695190"/>
              <a:gd name="connsiteY59" fmla="*/ 976389 h 1902364"/>
              <a:gd name="connsiteX60" fmla="*/ 3329244 w 3695190"/>
              <a:gd name="connsiteY60" fmla="*/ 918516 h 1902364"/>
              <a:gd name="connsiteX61" fmla="*/ 3200426 w 3695190"/>
              <a:gd name="connsiteY61" fmla="*/ 860642 h 1902364"/>
              <a:gd name="connsiteX62" fmla="*/ 2850195 w 3695190"/>
              <a:gd name="connsiteY62" fmla="*/ 768045 h 1902364"/>
              <a:gd name="connsiteX63" fmla="*/ 1624078 w 3695190"/>
              <a:gd name="connsiteY63" fmla="*/ 236611 h 1902364"/>
              <a:gd name="connsiteX64" fmla="*/ 1443829 w 3695190"/>
              <a:gd name="connsiteY64" fmla="*/ 224036 h 1902364"/>
              <a:gd name="connsiteX65" fmla="*/ 1118716 w 3695190"/>
              <a:gd name="connsiteY65" fmla="*/ 224035 h 1902364"/>
              <a:gd name="connsiteX66" fmla="*/ 799663 w 3695190"/>
              <a:gd name="connsiteY66" fmla="*/ 4116 h 1902364"/>
              <a:gd name="connsiteX67" fmla="*/ 579743 w 3695190"/>
              <a:gd name="connsiteY67" fmla="*/ 85138 h 1902364"/>
              <a:gd name="connsiteX68" fmla="*/ 591318 w 3695190"/>
              <a:gd name="connsiteY68" fmla="*/ 143012 h 1902364"/>
              <a:gd name="connsiteX69" fmla="*/ 521870 w 3695190"/>
              <a:gd name="connsiteY69" fmla="*/ 177736 h 1902364"/>
              <a:gd name="connsiteX70" fmla="*/ 510296 w 3695190"/>
              <a:gd name="connsiteY70" fmla="*/ 61989 h 1902364"/>
              <a:gd name="connsiteX71" fmla="*/ 626043 w 3695190"/>
              <a:gd name="connsiteY71" fmla="*/ 258759 h 1902364"/>
              <a:gd name="connsiteX72" fmla="*/ 452421 w 3695190"/>
              <a:gd name="connsiteY72" fmla="*/ 270333 h 1902364"/>
              <a:gd name="connsiteX73" fmla="*/ 440847 w 3695190"/>
              <a:gd name="connsiteY73" fmla="*/ 374505 h 1902364"/>
              <a:gd name="connsiteX74" fmla="*/ 267227 w 3695190"/>
              <a:gd name="connsiteY74" fmla="*/ 443954 h 1902364"/>
              <a:gd name="connsiteX75" fmla="*/ 197779 w 3695190"/>
              <a:gd name="connsiteY75" fmla="*/ 513401 h 1902364"/>
              <a:gd name="connsiteX76" fmla="*/ 93607 w 3695190"/>
              <a:gd name="connsiteY76" fmla="*/ 513402 h 1902364"/>
              <a:gd name="connsiteX77" fmla="*/ 47308 w 3695190"/>
              <a:gd name="connsiteY77" fmla="*/ 663872 h 1902364"/>
              <a:gd name="connsiteX78" fmla="*/ 1009 w 3695190"/>
              <a:gd name="connsiteY78" fmla="*/ 710171 h 1902364"/>
              <a:gd name="connsiteX79" fmla="*/ 93607 w 3695190"/>
              <a:gd name="connsiteY79" fmla="*/ 802769 h 1902364"/>
              <a:gd name="connsiteX80" fmla="*/ 128331 w 3695190"/>
              <a:gd name="connsiteY80" fmla="*/ 953240 h 1902364"/>
              <a:gd name="connsiteX81" fmla="*/ 163055 w 3695190"/>
              <a:gd name="connsiteY81" fmla="*/ 964815 h 1902364"/>
              <a:gd name="connsiteX82" fmla="*/ 174630 w 3695190"/>
              <a:gd name="connsiteY82" fmla="*/ 999539 h 1902364"/>
              <a:gd name="connsiteX83" fmla="*/ 197779 w 3695190"/>
              <a:gd name="connsiteY83" fmla="*/ 1092136 h 1902364"/>
              <a:gd name="connsiteX84" fmla="*/ 197779 w 3695190"/>
              <a:gd name="connsiteY84" fmla="*/ 1150009 h 1902364"/>
              <a:gd name="connsiteX0" fmla="*/ 197779 w 3673897"/>
              <a:gd name="connsiteY0" fmla="*/ 1150009 h 1902364"/>
              <a:gd name="connsiteX1" fmla="*/ 325101 w 3673897"/>
              <a:gd name="connsiteY1" fmla="*/ 1173159 h 1902364"/>
              <a:gd name="connsiteX2" fmla="*/ 348250 w 3673897"/>
              <a:gd name="connsiteY2" fmla="*/ 1207883 h 1902364"/>
              <a:gd name="connsiteX3" fmla="*/ 394549 w 3673897"/>
              <a:gd name="connsiteY3" fmla="*/ 1254182 h 1902364"/>
              <a:gd name="connsiteX4" fmla="*/ 463997 w 3673897"/>
              <a:gd name="connsiteY4" fmla="*/ 1346779 h 1902364"/>
              <a:gd name="connsiteX5" fmla="*/ 498721 w 3673897"/>
              <a:gd name="connsiteY5" fmla="*/ 1427802 h 1902364"/>
              <a:gd name="connsiteX6" fmla="*/ 510296 w 3673897"/>
              <a:gd name="connsiteY6" fmla="*/ 1462526 h 1902364"/>
              <a:gd name="connsiteX7" fmla="*/ 533445 w 3673897"/>
              <a:gd name="connsiteY7" fmla="*/ 1497250 h 1902364"/>
              <a:gd name="connsiteX8" fmla="*/ 857536 w 3673897"/>
              <a:gd name="connsiteY8" fmla="*/ 1508825 h 1902364"/>
              <a:gd name="connsiteX9" fmla="*/ 892260 w 3673897"/>
              <a:gd name="connsiteY9" fmla="*/ 1520399 h 1902364"/>
              <a:gd name="connsiteX10" fmla="*/ 1019582 w 3673897"/>
              <a:gd name="connsiteY10" fmla="*/ 1531974 h 1902364"/>
              <a:gd name="connsiteX11" fmla="*/ 1065880 w 3673897"/>
              <a:gd name="connsiteY11" fmla="*/ 1601422 h 1902364"/>
              <a:gd name="connsiteX12" fmla="*/ 1089030 w 3673897"/>
              <a:gd name="connsiteY12" fmla="*/ 1636146 h 1902364"/>
              <a:gd name="connsiteX13" fmla="*/ 1193202 w 3673897"/>
              <a:gd name="connsiteY13" fmla="*/ 1659296 h 1902364"/>
              <a:gd name="connsiteX14" fmla="*/ 1285799 w 3673897"/>
              <a:gd name="connsiteY14" fmla="*/ 1682445 h 1902364"/>
              <a:gd name="connsiteX15" fmla="*/ 1343673 w 3673897"/>
              <a:gd name="connsiteY15" fmla="*/ 1728744 h 1902364"/>
              <a:gd name="connsiteX16" fmla="*/ 1378397 w 3673897"/>
              <a:gd name="connsiteY16" fmla="*/ 1740318 h 1902364"/>
              <a:gd name="connsiteX17" fmla="*/ 1401546 w 3673897"/>
              <a:gd name="connsiteY17" fmla="*/ 1763468 h 1902364"/>
              <a:gd name="connsiteX18" fmla="*/ 1413121 w 3673897"/>
              <a:gd name="connsiteY18" fmla="*/ 1798192 h 1902364"/>
              <a:gd name="connsiteX19" fmla="*/ 1459420 w 3673897"/>
              <a:gd name="connsiteY19" fmla="*/ 1809766 h 1902364"/>
              <a:gd name="connsiteX20" fmla="*/ 1517293 w 3673897"/>
              <a:gd name="connsiteY20" fmla="*/ 1856065 h 1902364"/>
              <a:gd name="connsiteX21" fmla="*/ 1586741 w 3673897"/>
              <a:gd name="connsiteY21" fmla="*/ 1879215 h 1902364"/>
              <a:gd name="connsiteX22" fmla="*/ 1679339 w 3673897"/>
              <a:gd name="connsiteY22" fmla="*/ 1902364 h 1902364"/>
              <a:gd name="connsiteX23" fmla="*/ 1899258 w 3673897"/>
              <a:gd name="connsiteY23" fmla="*/ 1890789 h 1902364"/>
              <a:gd name="connsiteX24" fmla="*/ 1922407 w 3673897"/>
              <a:gd name="connsiteY24" fmla="*/ 1844490 h 1902364"/>
              <a:gd name="connsiteX25" fmla="*/ 1968706 w 3673897"/>
              <a:gd name="connsiteY25" fmla="*/ 1775042 h 1902364"/>
              <a:gd name="connsiteX26" fmla="*/ 2177050 w 3673897"/>
              <a:gd name="connsiteY26" fmla="*/ 1751893 h 1902364"/>
              <a:gd name="connsiteX27" fmla="*/ 2211774 w 3673897"/>
              <a:gd name="connsiteY27" fmla="*/ 1740318 h 1902364"/>
              <a:gd name="connsiteX28" fmla="*/ 2281222 w 3673897"/>
              <a:gd name="connsiteY28" fmla="*/ 1694020 h 1902364"/>
              <a:gd name="connsiteX29" fmla="*/ 2315946 w 3673897"/>
              <a:gd name="connsiteY29" fmla="*/ 1682445 h 1902364"/>
              <a:gd name="connsiteX30" fmla="*/ 2339096 w 3673897"/>
              <a:gd name="connsiteY30" fmla="*/ 1659296 h 1902364"/>
              <a:gd name="connsiteX31" fmla="*/ 2420118 w 3673897"/>
              <a:gd name="connsiteY31" fmla="*/ 1612997 h 1902364"/>
              <a:gd name="connsiteX32" fmla="*/ 2501141 w 3673897"/>
              <a:gd name="connsiteY32" fmla="*/ 1589847 h 1902364"/>
              <a:gd name="connsiteX33" fmla="*/ 2616888 w 3673897"/>
              <a:gd name="connsiteY33" fmla="*/ 1555123 h 1902364"/>
              <a:gd name="connsiteX34" fmla="*/ 2744209 w 3673897"/>
              <a:gd name="connsiteY34" fmla="*/ 1520399 h 1902364"/>
              <a:gd name="connsiteX35" fmla="*/ 2825232 w 3673897"/>
              <a:gd name="connsiteY35" fmla="*/ 1485675 h 1902364"/>
              <a:gd name="connsiteX36" fmla="*/ 2859956 w 3673897"/>
              <a:gd name="connsiteY36" fmla="*/ 1462526 h 1902364"/>
              <a:gd name="connsiteX37" fmla="*/ 2964128 w 3673897"/>
              <a:gd name="connsiteY37" fmla="*/ 1450951 h 1902364"/>
              <a:gd name="connsiteX38" fmla="*/ 2998852 w 3673897"/>
              <a:gd name="connsiteY38" fmla="*/ 1439377 h 1902364"/>
              <a:gd name="connsiteX39" fmla="*/ 3045151 w 3673897"/>
              <a:gd name="connsiteY39" fmla="*/ 1416227 h 1902364"/>
              <a:gd name="connsiteX40" fmla="*/ 3091450 w 3673897"/>
              <a:gd name="connsiteY40" fmla="*/ 1404652 h 1902364"/>
              <a:gd name="connsiteX41" fmla="*/ 3137749 w 3673897"/>
              <a:gd name="connsiteY41" fmla="*/ 1381503 h 1902364"/>
              <a:gd name="connsiteX42" fmla="*/ 3172473 w 3673897"/>
              <a:gd name="connsiteY42" fmla="*/ 1369928 h 1902364"/>
              <a:gd name="connsiteX43" fmla="*/ 3276645 w 3673897"/>
              <a:gd name="connsiteY43" fmla="*/ 1312055 h 1902364"/>
              <a:gd name="connsiteX44" fmla="*/ 3311369 w 3673897"/>
              <a:gd name="connsiteY44" fmla="*/ 1277331 h 1902364"/>
              <a:gd name="connsiteX45" fmla="*/ 3334518 w 3673897"/>
              <a:gd name="connsiteY45" fmla="*/ 1207883 h 1902364"/>
              <a:gd name="connsiteX46" fmla="*/ 3346093 w 3673897"/>
              <a:gd name="connsiteY46" fmla="*/ 1173159 h 1902364"/>
              <a:gd name="connsiteX47" fmla="*/ 3369242 w 3673897"/>
              <a:gd name="connsiteY47" fmla="*/ 1138435 h 1902364"/>
              <a:gd name="connsiteX48" fmla="*/ 3415541 w 3673897"/>
              <a:gd name="connsiteY48" fmla="*/ 1080561 h 1902364"/>
              <a:gd name="connsiteX49" fmla="*/ 3461840 w 3673897"/>
              <a:gd name="connsiteY49" fmla="*/ 976389 h 1902364"/>
              <a:gd name="connsiteX50" fmla="*/ 3531288 w 3673897"/>
              <a:gd name="connsiteY50" fmla="*/ 918516 h 1902364"/>
              <a:gd name="connsiteX51" fmla="*/ 3554437 w 3673897"/>
              <a:gd name="connsiteY51" fmla="*/ 895366 h 1902364"/>
              <a:gd name="connsiteX52" fmla="*/ 3589161 w 3673897"/>
              <a:gd name="connsiteY52" fmla="*/ 872217 h 1902364"/>
              <a:gd name="connsiteX53" fmla="*/ 3635460 w 3673897"/>
              <a:gd name="connsiteY53" fmla="*/ 825918 h 1902364"/>
              <a:gd name="connsiteX54" fmla="*/ 3647035 w 3673897"/>
              <a:gd name="connsiteY54" fmla="*/ 791194 h 1902364"/>
              <a:gd name="connsiteX55" fmla="*/ 3246018 w 3673897"/>
              <a:gd name="connsiteY55" fmla="*/ 976389 h 1902364"/>
              <a:gd name="connsiteX56" fmla="*/ 3366016 w 3673897"/>
              <a:gd name="connsiteY56" fmla="*/ 999538 h 1902364"/>
              <a:gd name="connsiteX57" fmla="*/ 3424125 w 3673897"/>
              <a:gd name="connsiteY57" fmla="*/ 987964 h 1902364"/>
              <a:gd name="connsiteX58" fmla="*/ 3389401 w 3673897"/>
              <a:gd name="connsiteY58" fmla="*/ 987963 h 1902364"/>
              <a:gd name="connsiteX59" fmla="*/ 3370268 w 3673897"/>
              <a:gd name="connsiteY59" fmla="*/ 976389 h 1902364"/>
              <a:gd name="connsiteX60" fmla="*/ 3329244 w 3673897"/>
              <a:gd name="connsiteY60" fmla="*/ 918516 h 1902364"/>
              <a:gd name="connsiteX61" fmla="*/ 3200426 w 3673897"/>
              <a:gd name="connsiteY61" fmla="*/ 860642 h 1902364"/>
              <a:gd name="connsiteX62" fmla="*/ 2850195 w 3673897"/>
              <a:gd name="connsiteY62" fmla="*/ 768045 h 1902364"/>
              <a:gd name="connsiteX63" fmla="*/ 1624078 w 3673897"/>
              <a:gd name="connsiteY63" fmla="*/ 236611 h 1902364"/>
              <a:gd name="connsiteX64" fmla="*/ 1443829 w 3673897"/>
              <a:gd name="connsiteY64" fmla="*/ 224036 h 1902364"/>
              <a:gd name="connsiteX65" fmla="*/ 1118716 w 3673897"/>
              <a:gd name="connsiteY65" fmla="*/ 224035 h 1902364"/>
              <a:gd name="connsiteX66" fmla="*/ 799663 w 3673897"/>
              <a:gd name="connsiteY66" fmla="*/ 4116 h 1902364"/>
              <a:gd name="connsiteX67" fmla="*/ 579743 w 3673897"/>
              <a:gd name="connsiteY67" fmla="*/ 85138 h 1902364"/>
              <a:gd name="connsiteX68" fmla="*/ 591318 w 3673897"/>
              <a:gd name="connsiteY68" fmla="*/ 143012 h 1902364"/>
              <a:gd name="connsiteX69" fmla="*/ 521870 w 3673897"/>
              <a:gd name="connsiteY69" fmla="*/ 177736 h 1902364"/>
              <a:gd name="connsiteX70" fmla="*/ 510296 w 3673897"/>
              <a:gd name="connsiteY70" fmla="*/ 61989 h 1902364"/>
              <a:gd name="connsiteX71" fmla="*/ 626043 w 3673897"/>
              <a:gd name="connsiteY71" fmla="*/ 258759 h 1902364"/>
              <a:gd name="connsiteX72" fmla="*/ 452421 w 3673897"/>
              <a:gd name="connsiteY72" fmla="*/ 270333 h 1902364"/>
              <a:gd name="connsiteX73" fmla="*/ 440847 w 3673897"/>
              <a:gd name="connsiteY73" fmla="*/ 374505 h 1902364"/>
              <a:gd name="connsiteX74" fmla="*/ 267227 w 3673897"/>
              <a:gd name="connsiteY74" fmla="*/ 443954 h 1902364"/>
              <a:gd name="connsiteX75" fmla="*/ 197779 w 3673897"/>
              <a:gd name="connsiteY75" fmla="*/ 513401 h 1902364"/>
              <a:gd name="connsiteX76" fmla="*/ 93607 w 3673897"/>
              <a:gd name="connsiteY76" fmla="*/ 513402 h 1902364"/>
              <a:gd name="connsiteX77" fmla="*/ 47308 w 3673897"/>
              <a:gd name="connsiteY77" fmla="*/ 663872 h 1902364"/>
              <a:gd name="connsiteX78" fmla="*/ 1009 w 3673897"/>
              <a:gd name="connsiteY78" fmla="*/ 710171 h 1902364"/>
              <a:gd name="connsiteX79" fmla="*/ 93607 w 3673897"/>
              <a:gd name="connsiteY79" fmla="*/ 802769 h 1902364"/>
              <a:gd name="connsiteX80" fmla="*/ 128331 w 3673897"/>
              <a:gd name="connsiteY80" fmla="*/ 953240 h 1902364"/>
              <a:gd name="connsiteX81" fmla="*/ 163055 w 3673897"/>
              <a:gd name="connsiteY81" fmla="*/ 964815 h 1902364"/>
              <a:gd name="connsiteX82" fmla="*/ 174630 w 3673897"/>
              <a:gd name="connsiteY82" fmla="*/ 999539 h 1902364"/>
              <a:gd name="connsiteX83" fmla="*/ 197779 w 3673897"/>
              <a:gd name="connsiteY83" fmla="*/ 1092136 h 1902364"/>
              <a:gd name="connsiteX84" fmla="*/ 197779 w 3673897"/>
              <a:gd name="connsiteY84" fmla="*/ 1150009 h 1902364"/>
              <a:gd name="connsiteX0" fmla="*/ 197779 w 3654788"/>
              <a:gd name="connsiteY0" fmla="*/ 1150009 h 1902364"/>
              <a:gd name="connsiteX1" fmla="*/ 325101 w 3654788"/>
              <a:gd name="connsiteY1" fmla="*/ 1173159 h 1902364"/>
              <a:gd name="connsiteX2" fmla="*/ 348250 w 3654788"/>
              <a:gd name="connsiteY2" fmla="*/ 1207883 h 1902364"/>
              <a:gd name="connsiteX3" fmla="*/ 394549 w 3654788"/>
              <a:gd name="connsiteY3" fmla="*/ 1254182 h 1902364"/>
              <a:gd name="connsiteX4" fmla="*/ 463997 w 3654788"/>
              <a:gd name="connsiteY4" fmla="*/ 1346779 h 1902364"/>
              <a:gd name="connsiteX5" fmla="*/ 498721 w 3654788"/>
              <a:gd name="connsiteY5" fmla="*/ 1427802 h 1902364"/>
              <a:gd name="connsiteX6" fmla="*/ 510296 w 3654788"/>
              <a:gd name="connsiteY6" fmla="*/ 1462526 h 1902364"/>
              <a:gd name="connsiteX7" fmla="*/ 533445 w 3654788"/>
              <a:gd name="connsiteY7" fmla="*/ 1497250 h 1902364"/>
              <a:gd name="connsiteX8" fmla="*/ 857536 w 3654788"/>
              <a:gd name="connsiteY8" fmla="*/ 1508825 h 1902364"/>
              <a:gd name="connsiteX9" fmla="*/ 892260 w 3654788"/>
              <a:gd name="connsiteY9" fmla="*/ 1520399 h 1902364"/>
              <a:gd name="connsiteX10" fmla="*/ 1019582 w 3654788"/>
              <a:gd name="connsiteY10" fmla="*/ 1531974 h 1902364"/>
              <a:gd name="connsiteX11" fmla="*/ 1065880 w 3654788"/>
              <a:gd name="connsiteY11" fmla="*/ 1601422 h 1902364"/>
              <a:gd name="connsiteX12" fmla="*/ 1089030 w 3654788"/>
              <a:gd name="connsiteY12" fmla="*/ 1636146 h 1902364"/>
              <a:gd name="connsiteX13" fmla="*/ 1193202 w 3654788"/>
              <a:gd name="connsiteY13" fmla="*/ 1659296 h 1902364"/>
              <a:gd name="connsiteX14" fmla="*/ 1285799 w 3654788"/>
              <a:gd name="connsiteY14" fmla="*/ 1682445 h 1902364"/>
              <a:gd name="connsiteX15" fmla="*/ 1343673 w 3654788"/>
              <a:gd name="connsiteY15" fmla="*/ 1728744 h 1902364"/>
              <a:gd name="connsiteX16" fmla="*/ 1378397 w 3654788"/>
              <a:gd name="connsiteY16" fmla="*/ 1740318 h 1902364"/>
              <a:gd name="connsiteX17" fmla="*/ 1401546 w 3654788"/>
              <a:gd name="connsiteY17" fmla="*/ 1763468 h 1902364"/>
              <a:gd name="connsiteX18" fmla="*/ 1413121 w 3654788"/>
              <a:gd name="connsiteY18" fmla="*/ 1798192 h 1902364"/>
              <a:gd name="connsiteX19" fmla="*/ 1459420 w 3654788"/>
              <a:gd name="connsiteY19" fmla="*/ 1809766 h 1902364"/>
              <a:gd name="connsiteX20" fmla="*/ 1517293 w 3654788"/>
              <a:gd name="connsiteY20" fmla="*/ 1856065 h 1902364"/>
              <a:gd name="connsiteX21" fmla="*/ 1586741 w 3654788"/>
              <a:gd name="connsiteY21" fmla="*/ 1879215 h 1902364"/>
              <a:gd name="connsiteX22" fmla="*/ 1679339 w 3654788"/>
              <a:gd name="connsiteY22" fmla="*/ 1902364 h 1902364"/>
              <a:gd name="connsiteX23" fmla="*/ 1899258 w 3654788"/>
              <a:gd name="connsiteY23" fmla="*/ 1890789 h 1902364"/>
              <a:gd name="connsiteX24" fmla="*/ 1922407 w 3654788"/>
              <a:gd name="connsiteY24" fmla="*/ 1844490 h 1902364"/>
              <a:gd name="connsiteX25" fmla="*/ 1968706 w 3654788"/>
              <a:gd name="connsiteY25" fmla="*/ 1775042 h 1902364"/>
              <a:gd name="connsiteX26" fmla="*/ 2177050 w 3654788"/>
              <a:gd name="connsiteY26" fmla="*/ 1751893 h 1902364"/>
              <a:gd name="connsiteX27" fmla="*/ 2211774 w 3654788"/>
              <a:gd name="connsiteY27" fmla="*/ 1740318 h 1902364"/>
              <a:gd name="connsiteX28" fmla="*/ 2281222 w 3654788"/>
              <a:gd name="connsiteY28" fmla="*/ 1694020 h 1902364"/>
              <a:gd name="connsiteX29" fmla="*/ 2315946 w 3654788"/>
              <a:gd name="connsiteY29" fmla="*/ 1682445 h 1902364"/>
              <a:gd name="connsiteX30" fmla="*/ 2339096 w 3654788"/>
              <a:gd name="connsiteY30" fmla="*/ 1659296 h 1902364"/>
              <a:gd name="connsiteX31" fmla="*/ 2420118 w 3654788"/>
              <a:gd name="connsiteY31" fmla="*/ 1612997 h 1902364"/>
              <a:gd name="connsiteX32" fmla="*/ 2501141 w 3654788"/>
              <a:gd name="connsiteY32" fmla="*/ 1589847 h 1902364"/>
              <a:gd name="connsiteX33" fmla="*/ 2616888 w 3654788"/>
              <a:gd name="connsiteY33" fmla="*/ 1555123 h 1902364"/>
              <a:gd name="connsiteX34" fmla="*/ 2744209 w 3654788"/>
              <a:gd name="connsiteY34" fmla="*/ 1520399 h 1902364"/>
              <a:gd name="connsiteX35" fmla="*/ 2825232 w 3654788"/>
              <a:gd name="connsiteY35" fmla="*/ 1485675 h 1902364"/>
              <a:gd name="connsiteX36" fmla="*/ 2859956 w 3654788"/>
              <a:gd name="connsiteY36" fmla="*/ 1462526 h 1902364"/>
              <a:gd name="connsiteX37" fmla="*/ 2964128 w 3654788"/>
              <a:gd name="connsiteY37" fmla="*/ 1450951 h 1902364"/>
              <a:gd name="connsiteX38" fmla="*/ 2998852 w 3654788"/>
              <a:gd name="connsiteY38" fmla="*/ 1439377 h 1902364"/>
              <a:gd name="connsiteX39" fmla="*/ 3045151 w 3654788"/>
              <a:gd name="connsiteY39" fmla="*/ 1416227 h 1902364"/>
              <a:gd name="connsiteX40" fmla="*/ 3091450 w 3654788"/>
              <a:gd name="connsiteY40" fmla="*/ 1404652 h 1902364"/>
              <a:gd name="connsiteX41" fmla="*/ 3137749 w 3654788"/>
              <a:gd name="connsiteY41" fmla="*/ 1381503 h 1902364"/>
              <a:gd name="connsiteX42" fmla="*/ 3172473 w 3654788"/>
              <a:gd name="connsiteY42" fmla="*/ 1369928 h 1902364"/>
              <a:gd name="connsiteX43" fmla="*/ 3276645 w 3654788"/>
              <a:gd name="connsiteY43" fmla="*/ 1312055 h 1902364"/>
              <a:gd name="connsiteX44" fmla="*/ 3311369 w 3654788"/>
              <a:gd name="connsiteY44" fmla="*/ 1277331 h 1902364"/>
              <a:gd name="connsiteX45" fmla="*/ 3334518 w 3654788"/>
              <a:gd name="connsiteY45" fmla="*/ 1207883 h 1902364"/>
              <a:gd name="connsiteX46" fmla="*/ 3346093 w 3654788"/>
              <a:gd name="connsiteY46" fmla="*/ 1173159 h 1902364"/>
              <a:gd name="connsiteX47" fmla="*/ 3369242 w 3654788"/>
              <a:gd name="connsiteY47" fmla="*/ 1138435 h 1902364"/>
              <a:gd name="connsiteX48" fmla="*/ 3415541 w 3654788"/>
              <a:gd name="connsiteY48" fmla="*/ 1080561 h 1902364"/>
              <a:gd name="connsiteX49" fmla="*/ 3461840 w 3654788"/>
              <a:gd name="connsiteY49" fmla="*/ 976389 h 1902364"/>
              <a:gd name="connsiteX50" fmla="*/ 3531288 w 3654788"/>
              <a:gd name="connsiteY50" fmla="*/ 918516 h 1902364"/>
              <a:gd name="connsiteX51" fmla="*/ 3554437 w 3654788"/>
              <a:gd name="connsiteY51" fmla="*/ 895366 h 1902364"/>
              <a:gd name="connsiteX52" fmla="*/ 3589161 w 3654788"/>
              <a:gd name="connsiteY52" fmla="*/ 872217 h 1902364"/>
              <a:gd name="connsiteX53" fmla="*/ 3635460 w 3654788"/>
              <a:gd name="connsiteY53" fmla="*/ 825918 h 1902364"/>
              <a:gd name="connsiteX54" fmla="*/ 3244760 w 3654788"/>
              <a:gd name="connsiteY54" fmla="*/ 1034263 h 1902364"/>
              <a:gd name="connsiteX55" fmla="*/ 3246018 w 3654788"/>
              <a:gd name="connsiteY55" fmla="*/ 976389 h 1902364"/>
              <a:gd name="connsiteX56" fmla="*/ 3366016 w 3654788"/>
              <a:gd name="connsiteY56" fmla="*/ 999538 h 1902364"/>
              <a:gd name="connsiteX57" fmla="*/ 3424125 w 3654788"/>
              <a:gd name="connsiteY57" fmla="*/ 987964 h 1902364"/>
              <a:gd name="connsiteX58" fmla="*/ 3389401 w 3654788"/>
              <a:gd name="connsiteY58" fmla="*/ 987963 h 1902364"/>
              <a:gd name="connsiteX59" fmla="*/ 3370268 w 3654788"/>
              <a:gd name="connsiteY59" fmla="*/ 976389 h 1902364"/>
              <a:gd name="connsiteX60" fmla="*/ 3329244 w 3654788"/>
              <a:gd name="connsiteY60" fmla="*/ 918516 h 1902364"/>
              <a:gd name="connsiteX61" fmla="*/ 3200426 w 3654788"/>
              <a:gd name="connsiteY61" fmla="*/ 860642 h 1902364"/>
              <a:gd name="connsiteX62" fmla="*/ 2850195 w 3654788"/>
              <a:gd name="connsiteY62" fmla="*/ 768045 h 1902364"/>
              <a:gd name="connsiteX63" fmla="*/ 1624078 w 3654788"/>
              <a:gd name="connsiteY63" fmla="*/ 236611 h 1902364"/>
              <a:gd name="connsiteX64" fmla="*/ 1443829 w 3654788"/>
              <a:gd name="connsiteY64" fmla="*/ 224036 h 1902364"/>
              <a:gd name="connsiteX65" fmla="*/ 1118716 w 3654788"/>
              <a:gd name="connsiteY65" fmla="*/ 224035 h 1902364"/>
              <a:gd name="connsiteX66" fmla="*/ 799663 w 3654788"/>
              <a:gd name="connsiteY66" fmla="*/ 4116 h 1902364"/>
              <a:gd name="connsiteX67" fmla="*/ 579743 w 3654788"/>
              <a:gd name="connsiteY67" fmla="*/ 85138 h 1902364"/>
              <a:gd name="connsiteX68" fmla="*/ 591318 w 3654788"/>
              <a:gd name="connsiteY68" fmla="*/ 143012 h 1902364"/>
              <a:gd name="connsiteX69" fmla="*/ 521870 w 3654788"/>
              <a:gd name="connsiteY69" fmla="*/ 177736 h 1902364"/>
              <a:gd name="connsiteX70" fmla="*/ 510296 w 3654788"/>
              <a:gd name="connsiteY70" fmla="*/ 61989 h 1902364"/>
              <a:gd name="connsiteX71" fmla="*/ 626043 w 3654788"/>
              <a:gd name="connsiteY71" fmla="*/ 258759 h 1902364"/>
              <a:gd name="connsiteX72" fmla="*/ 452421 w 3654788"/>
              <a:gd name="connsiteY72" fmla="*/ 270333 h 1902364"/>
              <a:gd name="connsiteX73" fmla="*/ 440847 w 3654788"/>
              <a:gd name="connsiteY73" fmla="*/ 374505 h 1902364"/>
              <a:gd name="connsiteX74" fmla="*/ 267227 w 3654788"/>
              <a:gd name="connsiteY74" fmla="*/ 443954 h 1902364"/>
              <a:gd name="connsiteX75" fmla="*/ 197779 w 3654788"/>
              <a:gd name="connsiteY75" fmla="*/ 513401 h 1902364"/>
              <a:gd name="connsiteX76" fmla="*/ 93607 w 3654788"/>
              <a:gd name="connsiteY76" fmla="*/ 513402 h 1902364"/>
              <a:gd name="connsiteX77" fmla="*/ 47308 w 3654788"/>
              <a:gd name="connsiteY77" fmla="*/ 663872 h 1902364"/>
              <a:gd name="connsiteX78" fmla="*/ 1009 w 3654788"/>
              <a:gd name="connsiteY78" fmla="*/ 710171 h 1902364"/>
              <a:gd name="connsiteX79" fmla="*/ 93607 w 3654788"/>
              <a:gd name="connsiteY79" fmla="*/ 802769 h 1902364"/>
              <a:gd name="connsiteX80" fmla="*/ 128331 w 3654788"/>
              <a:gd name="connsiteY80" fmla="*/ 953240 h 1902364"/>
              <a:gd name="connsiteX81" fmla="*/ 163055 w 3654788"/>
              <a:gd name="connsiteY81" fmla="*/ 964815 h 1902364"/>
              <a:gd name="connsiteX82" fmla="*/ 174630 w 3654788"/>
              <a:gd name="connsiteY82" fmla="*/ 999539 h 1902364"/>
              <a:gd name="connsiteX83" fmla="*/ 197779 w 3654788"/>
              <a:gd name="connsiteY83" fmla="*/ 1092136 h 1902364"/>
              <a:gd name="connsiteX84" fmla="*/ 197779 w 3654788"/>
              <a:gd name="connsiteY84" fmla="*/ 1150009 h 1902364"/>
              <a:gd name="connsiteX0" fmla="*/ 197779 w 3602812"/>
              <a:gd name="connsiteY0" fmla="*/ 1150009 h 1902364"/>
              <a:gd name="connsiteX1" fmla="*/ 325101 w 3602812"/>
              <a:gd name="connsiteY1" fmla="*/ 1173159 h 1902364"/>
              <a:gd name="connsiteX2" fmla="*/ 348250 w 3602812"/>
              <a:gd name="connsiteY2" fmla="*/ 1207883 h 1902364"/>
              <a:gd name="connsiteX3" fmla="*/ 394549 w 3602812"/>
              <a:gd name="connsiteY3" fmla="*/ 1254182 h 1902364"/>
              <a:gd name="connsiteX4" fmla="*/ 463997 w 3602812"/>
              <a:gd name="connsiteY4" fmla="*/ 1346779 h 1902364"/>
              <a:gd name="connsiteX5" fmla="*/ 498721 w 3602812"/>
              <a:gd name="connsiteY5" fmla="*/ 1427802 h 1902364"/>
              <a:gd name="connsiteX6" fmla="*/ 510296 w 3602812"/>
              <a:gd name="connsiteY6" fmla="*/ 1462526 h 1902364"/>
              <a:gd name="connsiteX7" fmla="*/ 533445 w 3602812"/>
              <a:gd name="connsiteY7" fmla="*/ 1497250 h 1902364"/>
              <a:gd name="connsiteX8" fmla="*/ 857536 w 3602812"/>
              <a:gd name="connsiteY8" fmla="*/ 1508825 h 1902364"/>
              <a:gd name="connsiteX9" fmla="*/ 892260 w 3602812"/>
              <a:gd name="connsiteY9" fmla="*/ 1520399 h 1902364"/>
              <a:gd name="connsiteX10" fmla="*/ 1019582 w 3602812"/>
              <a:gd name="connsiteY10" fmla="*/ 1531974 h 1902364"/>
              <a:gd name="connsiteX11" fmla="*/ 1065880 w 3602812"/>
              <a:gd name="connsiteY11" fmla="*/ 1601422 h 1902364"/>
              <a:gd name="connsiteX12" fmla="*/ 1089030 w 3602812"/>
              <a:gd name="connsiteY12" fmla="*/ 1636146 h 1902364"/>
              <a:gd name="connsiteX13" fmla="*/ 1193202 w 3602812"/>
              <a:gd name="connsiteY13" fmla="*/ 1659296 h 1902364"/>
              <a:gd name="connsiteX14" fmla="*/ 1285799 w 3602812"/>
              <a:gd name="connsiteY14" fmla="*/ 1682445 h 1902364"/>
              <a:gd name="connsiteX15" fmla="*/ 1343673 w 3602812"/>
              <a:gd name="connsiteY15" fmla="*/ 1728744 h 1902364"/>
              <a:gd name="connsiteX16" fmla="*/ 1378397 w 3602812"/>
              <a:gd name="connsiteY16" fmla="*/ 1740318 h 1902364"/>
              <a:gd name="connsiteX17" fmla="*/ 1401546 w 3602812"/>
              <a:gd name="connsiteY17" fmla="*/ 1763468 h 1902364"/>
              <a:gd name="connsiteX18" fmla="*/ 1413121 w 3602812"/>
              <a:gd name="connsiteY18" fmla="*/ 1798192 h 1902364"/>
              <a:gd name="connsiteX19" fmla="*/ 1459420 w 3602812"/>
              <a:gd name="connsiteY19" fmla="*/ 1809766 h 1902364"/>
              <a:gd name="connsiteX20" fmla="*/ 1517293 w 3602812"/>
              <a:gd name="connsiteY20" fmla="*/ 1856065 h 1902364"/>
              <a:gd name="connsiteX21" fmla="*/ 1586741 w 3602812"/>
              <a:gd name="connsiteY21" fmla="*/ 1879215 h 1902364"/>
              <a:gd name="connsiteX22" fmla="*/ 1679339 w 3602812"/>
              <a:gd name="connsiteY22" fmla="*/ 1902364 h 1902364"/>
              <a:gd name="connsiteX23" fmla="*/ 1899258 w 3602812"/>
              <a:gd name="connsiteY23" fmla="*/ 1890789 h 1902364"/>
              <a:gd name="connsiteX24" fmla="*/ 1922407 w 3602812"/>
              <a:gd name="connsiteY24" fmla="*/ 1844490 h 1902364"/>
              <a:gd name="connsiteX25" fmla="*/ 1968706 w 3602812"/>
              <a:gd name="connsiteY25" fmla="*/ 1775042 h 1902364"/>
              <a:gd name="connsiteX26" fmla="*/ 2177050 w 3602812"/>
              <a:gd name="connsiteY26" fmla="*/ 1751893 h 1902364"/>
              <a:gd name="connsiteX27" fmla="*/ 2211774 w 3602812"/>
              <a:gd name="connsiteY27" fmla="*/ 1740318 h 1902364"/>
              <a:gd name="connsiteX28" fmla="*/ 2281222 w 3602812"/>
              <a:gd name="connsiteY28" fmla="*/ 1694020 h 1902364"/>
              <a:gd name="connsiteX29" fmla="*/ 2315946 w 3602812"/>
              <a:gd name="connsiteY29" fmla="*/ 1682445 h 1902364"/>
              <a:gd name="connsiteX30" fmla="*/ 2339096 w 3602812"/>
              <a:gd name="connsiteY30" fmla="*/ 1659296 h 1902364"/>
              <a:gd name="connsiteX31" fmla="*/ 2420118 w 3602812"/>
              <a:gd name="connsiteY31" fmla="*/ 1612997 h 1902364"/>
              <a:gd name="connsiteX32" fmla="*/ 2501141 w 3602812"/>
              <a:gd name="connsiteY32" fmla="*/ 1589847 h 1902364"/>
              <a:gd name="connsiteX33" fmla="*/ 2616888 w 3602812"/>
              <a:gd name="connsiteY33" fmla="*/ 1555123 h 1902364"/>
              <a:gd name="connsiteX34" fmla="*/ 2744209 w 3602812"/>
              <a:gd name="connsiteY34" fmla="*/ 1520399 h 1902364"/>
              <a:gd name="connsiteX35" fmla="*/ 2825232 w 3602812"/>
              <a:gd name="connsiteY35" fmla="*/ 1485675 h 1902364"/>
              <a:gd name="connsiteX36" fmla="*/ 2859956 w 3602812"/>
              <a:gd name="connsiteY36" fmla="*/ 1462526 h 1902364"/>
              <a:gd name="connsiteX37" fmla="*/ 2964128 w 3602812"/>
              <a:gd name="connsiteY37" fmla="*/ 1450951 h 1902364"/>
              <a:gd name="connsiteX38" fmla="*/ 2998852 w 3602812"/>
              <a:gd name="connsiteY38" fmla="*/ 1439377 h 1902364"/>
              <a:gd name="connsiteX39" fmla="*/ 3045151 w 3602812"/>
              <a:gd name="connsiteY39" fmla="*/ 1416227 h 1902364"/>
              <a:gd name="connsiteX40" fmla="*/ 3091450 w 3602812"/>
              <a:gd name="connsiteY40" fmla="*/ 1404652 h 1902364"/>
              <a:gd name="connsiteX41" fmla="*/ 3137749 w 3602812"/>
              <a:gd name="connsiteY41" fmla="*/ 1381503 h 1902364"/>
              <a:gd name="connsiteX42" fmla="*/ 3172473 w 3602812"/>
              <a:gd name="connsiteY42" fmla="*/ 1369928 h 1902364"/>
              <a:gd name="connsiteX43" fmla="*/ 3276645 w 3602812"/>
              <a:gd name="connsiteY43" fmla="*/ 1312055 h 1902364"/>
              <a:gd name="connsiteX44" fmla="*/ 3311369 w 3602812"/>
              <a:gd name="connsiteY44" fmla="*/ 1277331 h 1902364"/>
              <a:gd name="connsiteX45" fmla="*/ 3334518 w 3602812"/>
              <a:gd name="connsiteY45" fmla="*/ 1207883 h 1902364"/>
              <a:gd name="connsiteX46" fmla="*/ 3346093 w 3602812"/>
              <a:gd name="connsiteY46" fmla="*/ 1173159 h 1902364"/>
              <a:gd name="connsiteX47" fmla="*/ 3369242 w 3602812"/>
              <a:gd name="connsiteY47" fmla="*/ 1138435 h 1902364"/>
              <a:gd name="connsiteX48" fmla="*/ 3415541 w 3602812"/>
              <a:gd name="connsiteY48" fmla="*/ 1080561 h 1902364"/>
              <a:gd name="connsiteX49" fmla="*/ 3461840 w 3602812"/>
              <a:gd name="connsiteY49" fmla="*/ 976389 h 1902364"/>
              <a:gd name="connsiteX50" fmla="*/ 3531288 w 3602812"/>
              <a:gd name="connsiteY50" fmla="*/ 918516 h 1902364"/>
              <a:gd name="connsiteX51" fmla="*/ 3554437 w 3602812"/>
              <a:gd name="connsiteY51" fmla="*/ 895366 h 1902364"/>
              <a:gd name="connsiteX52" fmla="*/ 3589161 w 3602812"/>
              <a:gd name="connsiteY52" fmla="*/ 872217 h 1902364"/>
              <a:gd name="connsiteX53" fmla="*/ 3305387 w 3602812"/>
              <a:gd name="connsiteY53" fmla="*/ 1034262 h 1902364"/>
              <a:gd name="connsiteX54" fmla="*/ 3244760 w 3602812"/>
              <a:gd name="connsiteY54" fmla="*/ 1034263 h 1902364"/>
              <a:gd name="connsiteX55" fmla="*/ 3246018 w 3602812"/>
              <a:gd name="connsiteY55" fmla="*/ 976389 h 1902364"/>
              <a:gd name="connsiteX56" fmla="*/ 3366016 w 3602812"/>
              <a:gd name="connsiteY56" fmla="*/ 999538 h 1902364"/>
              <a:gd name="connsiteX57" fmla="*/ 3424125 w 3602812"/>
              <a:gd name="connsiteY57" fmla="*/ 987964 h 1902364"/>
              <a:gd name="connsiteX58" fmla="*/ 3389401 w 3602812"/>
              <a:gd name="connsiteY58" fmla="*/ 987963 h 1902364"/>
              <a:gd name="connsiteX59" fmla="*/ 3370268 w 3602812"/>
              <a:gd name="connsiteY59" fmla="*/ 976389 h 1902364"/>
              <a:gd name="connsiteX60" fmla="*/ 3329244 w 3602812"/>
              <a:gd name="connsiteY60" fmla="*/ 918516 h 1902364"/>
              <a:gd name="connsiteX61" fmla="*/ 3200426 w 3602812"/>
              <a:gd name="connsiteY61" fmla="*/ 860642 h 1902364"/>
              <a:gd name="connsiteX62" fmla="*/ 2850195 w 3602812"/>
              <a:gd name="connsiteY62" fmla="*/ 768045 h 1902364"/>
              <a:gd name="connsiteX63" fmla="*/ 1624078 w 3602812"/>
              <a:gd name="connsiteY63" fmla="*/ 236611 h 1902364"/>
              <a:gd name="connsiteX64" fmla="*/ 1443829 w 3602812"/>
              <a:gd name="connsiteY64" fmla="*/ 224036 h 1902364"/>
              <a:gd name="connsiteX65" fmla="*/ 1118716 w 3602812"/>
              <a:gd name="connsiteY65" fmla="*/ 224035 h 1902364"/>
              <a:gd name="connsiteX66" fmla="*/ 799663 w 3602812"/>
              <a:gd name="connsiteY66" fmla="*/ 4116 h 1902364"/>
              <a:gd name="connsiteX67" fmla="*/ 579743 w 3602812"/>
              <a:gd name="connsiteY67" fmla="*/ 85138 h 1902364"/>
              <a:gd name="connsiteX68" fmla="*/ 591318 w 3602812"/>
              <a:gd name="connsiteY68" fmla="*/ 143012 h 1902364"/>
              <a:gd name="connsiteX69" fmla="*/ 521870 w 3602812"/>
              <a:gd name="connsiteY69" fmla="*/ 177736 h 1902364"/>
              <a:gd name="connsiteX70" fmla="*/ 510296 w 3602812"/>
              <a:gd name="connsiteY70" fmla="*/ 61989 h 1902364"/>
              <a:gd name="connsiteX71" fmla="*/ 626043 w 3602812"/>
              <a:gd name="connsiteY71" fmla="*/ 258759 h 1902364"/>
              <a:gd name="connsiteX72" fmla="*/ 452421 w 3602812"/>
              <a:gd name="connsiteY72" fmla="*/ 270333 h 1902364"/>
              <a:gd name="connsiteX73" fmla="*/ 440847 w 3602812"/>
              <a:gd name="connsiteY73" fmla="*/ 374505 h 1902364"/>
              <a:gd name="connsiteX74" fmla="*/ 267227 w 3602812"/>
              <a:gd name="connsiteY74" fmla="*/ 443954 h 1902364"/>
              <a:gd name="connsiteX75" fmla="*/ 197779 w 3602812"/>
              <a:gd name="connsiteY75" fmla="*/ 513401 h 1902364"/>
              <a:gd name="connsiteX76" fmla="*/ 93607 w 3602812"/>
              <a:gd name="connsiteY76" fmla="*/ 513402 h 1902364"/>
              <a:gd name="connsiteX77" fmla="*/ 47308 w 3602812"/>
              <a:gd name="connsiteY77" fmla="*/ 663872 h 1902364"/>
              <a:gd name="connsiteX78" fmla="*/ 1009 w 3602812"/>
              <a:gd name="connsiteY78" fmla="*/ 710171 h 1902364"/>
              <a:gd name="connsiteX79" fmla="*/ 93607 w 3602812"/>
              <a:gd name="connsiteY79" fmla="*/ 802769 h 1902364"/>
              <a:gd name="connsiteX80" fmla="*/ 128331 w 3602812"/>
              <a:gd name="connsiteY80" fmla="*/ 953240 h 1902364"/>
              <a:gd name="connsiteX81" fmla="*/ 163055 w 3602812"/>
              <a:gd name="connsiteY81" fmla="*/ 964815 h 1902364"/>
              <a:gd name="connsiteX82" fmla="*/ 174630 w 3602812"/>
              <a:gd name="connsiteY82" fmla="*/ 999539 h 1902364"/>
              <a:gd name="connsiteX83" fmla="*/ 197779 w 3602812"/>
              <a:gd name="connsiteY83" fmla="*/ 1092136 h 1902364"/>
              <a:gd name="connsiteX84" fmla="*/ 197779 w 3602812"/>
              <a:gd name="connsiteY84" fmla="*/ 1150009 h 1902364"/>
              <a:gd name="connsiteX0" fmla="*/ 197779 w 3565355"/>
              <a:gd name="connsiteY0" fmla="*/ 1150009 h 1902364"/>
              <a:gd name="connsiteX1" fmla="*/ 325101 w 3565355"/>
              <a:gd name="connsiteY1" fmla="*/ 1173159 h 1902364"/>
              <a:gd name="connsiteX2" fmla="*/ 348250 w 3565355"/>
              <a:gd name="connsiteY2" fmla="*/ 1207883 h 1902364"/>
              <a:gd name="connsiteX3" fmla="*/ 394549 w 3565355"/>
              <a:gd name="connsiteY3" fmla="*/ 1254182 h 1902364"/>
              <a:gd name="connsiteX4" fmla="*/ 463997 w 3565355"/>
              <a:gd name="connsiteY4" fmla="*/ 1346779 h 1902364"/>
              <a:gd name="connsiteX5" fmla="*/ 498721 w 3565355"/>
              <a:gd name="connsiteY5" fmla="*/ 1427802 h 1902364"/>
              <a:gd name="connsiteX6" fmla="*/ 510296 w 3565355"/>
              <a:gd name="connsiteY6" fmla="*/ 1462526 h 1902364"/>
              <a:gd name="connsiteX7" fmla="*/ 533445 w 3565355"/>
              <a:gd name="connsiteY7" fmla="*/ 1497250 h 1902364"/>
              <a:gd name="connsiteX8" fmla="*/ 857536 w 3565355"/>
              <a:gd name="connsiteY8" fmla="*/ 1508825 h 1902364"/>
              <a:gd name="connsiteX9" fmla="*/ 892260 w 3565355"/>
              <a:gd name="connsiteY9" fmla="*/ 1520399 h 1902364"/>
              <a:gd name="connsiteX10" fmla="*/ 1019582 w 3565355"/>
              <a:gd name="connsiteY10" fmla="*/ 1531974 h 1902364"/>
              <a:gd name="connsiteX11" fmla="*/ 1065880 w 3565355"/>
              <a:gd name="connsiteY11" fmla="*/ 1601422 h 1902364"/>
              <a:gd name="connsiteX12" fmla="*/ 1089030 w 3565355"/>
              <a:gd name="connsiteY12" fmla="*/ 1636146 h 1902364"/>
              <a:gd name="connsiteX13" fmla="*/ 1193202 w 3565355"/>
              <a:gd name="connsiteY13" fmla="*/ 1659296 h 1902364"/>
              <a:gd name="connsiteX14" fmla="*/ 1285799 w 3565355"/>
              <a:gd name="connsiteY14" fmla="*/ 1682445 h 1902364"/>
              <a:gd name="connsiteX15" fmla="*/ 1343673 w 3565355"/>
              <a:gd name="connsiteY15" fmla="*/ 1728744 h 1902364"/>
              <a:gd name="connsiteX16" fmla="*/ 1378397 w 3565355"/>
              <a:gd name="connsiteY16" fmla="*/ 1740318 h 1902364"/>
              <a:gd name="connsiteX17" fmla="*/ 1401546 w 3565355"/>
              <a:gd name="connsiteY17" fmla="*/ 1763468 h 1902364"/>
              <a:gd name="connsiteX18" fmla="*/ 1413121 w 3565355"/>
              <a:gd name="connsiteY18" fmla="*/ 1798192 h 1902364"/>
              <a:gd name="connsiteX19" fmla="*/ 1459420 w 3565355"/>
              <a:gd name="connsiteY19" fmla="*/ 1809766 h 1902364"/>
              <a:gd name="connsiteX20" fmla="*/ 1517293 w 3565355"/>
              <a:gd name="connsiteY20" fmla="*/ 1856065 h 1902364"/>
              <a:gd name="connsiteX21" fmla="*/ 1586741 w 3565355"/>
              <a:gd name="connsiteY21" fmla="*/ 1879215 h 1902364"/>
              <a:gd name="connsiteX22" fmla="*/ 1679339 w 3565355"/>
              <a:gd name="connsiteY22" fmla="*/ 1902364 h 1902364"/>
              <a:gd name="connsiteX23" fmla="*/ 1899258 w 3565355"/>
              <a:gd name="connsiteY23" fmla="*/ 1890789 h 1902364"/>
              <a:gd name="connsiteX24" fmla="*/ 1922407 w 3565355"/>
              <a:gd name="connsiteY24" fmla="*/ 1844490 h 1902364"/>
              <a:gd name="connsiteX25" fmla="*/ 1968706 w 3565355"/>
              <a:gd name="connsiteY25" fmla="*/ 1775042 h 1902364"/>
              <a:gd name="connsiteX26" fmla="*/ 2177050 w 3565355"/>
              <a:gd name="connsiteY26" fmla="*/ 1751893 h 1902364"/>
              <a:gd name="connsiteX27" fmla="*/ 2211774 w 3565355"/>
              <a:gd name="connsiteY27" fmla="*/ 1740318 h 1902364"/>
              <a:gd name="connsiteX28" fmla="*/ 2281222 w 3565355"/>
              <a:gd name="connsiteY28" fmla="*/ 1694020 h 1902364"/>
              <a:gd name="connsiteX29" fmla="*/ 2315946 w 3565355"/>
              <a:gd name="connsiteY29" fmla="*/ 1682445 h 1902364"/>
              <a:gd name="connsiteX30" fmla="*/ 2339096 w 3565355"/>
              <a:gd name="connsiteY30" fmla="*/ 1659296 h 1902364"/>
              <a:gd name="connsiteX31" fmla="*/ 2420118 w 3565355"/>
              <a:gd name="connsiteY31" fmla="*/ 1612997 h 1902364"/>
              <a:gd name="connsiteX32" fmla="*/ 2501141 w 3565355"/>
              <a:gd name="connsiteY32" fmla="*/ 1589847 h 1902364"/>
              <a:gd name="connsiteX33" fmla="*/ 2616888 w 3565355"/>
              <a:gd name="connsiteY33" fmla="*/ 1555123 h 1902364"/>
              <a:gd name="connsiteX34" fmla="*/ 2744209 w 3565355"/>
              <a:gd name="connsiteY34" fmla="*/ 1520399 h 1902364"/>
              <a:gd name="connsiteX35" fmla="*/ 2825232 w 3565355"/>
              <a:gd name="connsiteY35" fmla="*/ 1485675 h 1902364"/>
              <a:gd name="connsiteX36" fmla="*/ 2859956 w 3565355"/>
              <a:gd name="connsiteY36" fmla="*/ 1462526 h 1902364"/>
              <a:gd name="connsiteX37" fmla="*/ 2964128 w 3565355"/>
              <a:gd name="connsiteY37" fmla="*/ 1450951 h 1902364"/>
              <a:gd name="connsiteX38" fmla="*/ 2998852 w 3565355"/>
              <a:gd name="connsiteY38" fmla="*/ 1439377 h 1902364"/>
              <a:gd name="connsiteX39" fmla="*/ 3045151 w 3565355"/>
              <a:gd name="connsiteY39" fmla="*/ 1416227 h 1902364"/>
              <a:gd name="connsiteX40" fmla="*/ 3091450 w 3565355"/>
              <a:gd name="connsiteY40" fmla="*/ 1404652 h 1902364"/>
              <a:gd name="connsiteX41" fmla="*/ 3137749 w 3565355"/>
              <a:gd name="connsiteY41" fmla="*/ 1381503 h 1902364"/>
              <a:gd name="connsiteX42" fmla="*/ 3172473 w 3565355"/>
              <a:gd name="connsiteY42" fmla="*/ 1369928 h 1902364"/>
              <a:gd name="connsiteX43" fmla="*/ 3276645 w 3565355"/>
              <a:gd name="connsiteY43" fmla="*/ 1312055 h 1902364"/>
              <a:gd name="connsiteX44" fmla="*/ 3311369 w 3565355"/>
              <a:gd name="connsiteY44" fmla="*/ 1277331 h 1902364"/>
              <a:gd name="connsiteX45" fmla="*/ 3334518 w 3565355"/>
              <a:gd name="connsiteY45" fmla="*/ 1207883 h 1902364"/>
              <a:gd name="connsiteX46" fmla="*/ 3346093 w 3565355"/>
              <a:gd name="connsiteY46" fmla="*/ 1173159 h 1902364"/>
              <a:gd name="connsiteX47" fmla="*/ 3369242 w 3565355"/>
              <a:gd name="connsiteY47" fmla="*/ 1138435 h 1902364"/>
              <a:gd name="connsiteX48" fmla="*/ 3415541 w 3565355"/>
              <a:gd name="connsiteY48" fmla="*/ 1080561 h 1902364"/>
              <a:gd name="connsiteX49" fmla="*/ 3461840 w 3565355"/>
              <a:gd name="connsiteY49" fmla="*/ 976389 h 1902364"/>
              <a:gd name="connsiteX50" fmla="*/ 3531288 w 3565355"/>
              <a:gd name="connsiteY50" fmla="*/ 918516 h 1902364"/>
              <a:gd name="connsiteX51" fmla="*/ 3554437 w 3565355"/>
              <a:gd name="connsiteY51" fmla="*/ 895366 h 1902364"/>
              <a:gd name="connsiteX52" fmla="*/ 3341607 w 3565355"/>
              <a:gd name="connsiteY52" fmla="*/ 1068987 h 1902364"/>
              <a:gd name="connsiteX53" fmla="*/ 3305387 w 3565355"/>
              <a:gd name="connsiteY53" fmla="*/ 1034262 h 1902364"/>
              <a:gd name="connsiteX54" fmla="*/ 3244760 w 3565355"/>
              <a:gd name="connsiteY54" fmla="*/ 1034263 h 1902364"/>
              <a:gd name="connsiteX55" fmla="*/ 3246018 w 3565355"/>
              <a:gd name="connsiteY55" fmla="*/ 976389 h 1902364"/>
              <a:gd name="connsiteX56" fmla="*/ 3366016 w 3565355"/>
              <a:gd name="connsiteY56" fmla="*/ 999538 h 1902364"/>
              <a:gd name="connsiteX57" fmla="*/ 3424125 w 3565355"/>
              <a:gd name="connsiteY57" fmla="*/ 987964 h 1902364"/>
              <a:gd name="connsiteX58" fmla="*/ 3389401 w 3565355"/>
              <a:gd name="connsiteY58" fmla="*/ 987963 h 1902364"/>
              <a:gd name="connsiteX59" fmla="*/ 3370268 w 3565355"/>
              <a:gd name="connsiteY59" fmla="*/ 976389 h 1902364"/>
              <a:gd name="connsiteX60" fmla="*/ 3329244 w 3565355"/>
              <a:gd name="connsiteY60" fmla="*/ 918516 h 1902364"/>
              <a:gd name="connsiteX61" fmla="*/ 3200426 w 3565355"/>
              <a:gd name="connsiteY61" fmla="*/ 860642 h 1902364"/>
              <a:gd name="connsiteX62" fmla="*/ 2850195 w 3565355"/>
              <a:gd name="connsiteY62" fmla="*/ 768045 h 1902364"/>
              <a:gd name="connsiteX63" fmla="*/ 1624078 w 3565355"/>
              <a:gd name="connsiteY63" fmla="*/ 236611 h 1902364"/>
              <a:gd name="connsiteX64" fmla="*/ 1443829 w 3565355"/>
              <a:gd name="connsiteY64" fmla="*/ 224036 h 1902364"/>
              <a:gd name="connsiteX65" fmla="*/ 1118716 w 3565355"/>
              <a:gd name="connsiteY65" fmla="*/ 224035 h 1902364"/>
              <a:gd name="connsiteX66" fmla="*/ 799663 w 3565355"/>
              <a:gd name="connsiteY66" fmla="*/ 4116 h 1902364"/>
              <a:gd name="connsiteX67" fmla="*/ 579743 w 3565355"/>
              <a:gd name="connsiteY67" fmla="*/ 85138 h 1902364"/>
              <a:gd name="connsiteX68" fmla="*/ 591318 w 3565355"/>
              <a:gd name="connsiteY68" fmla="*/ 143012 h 1902364"/>
              <a:gd name="connsiteX69" fmla="*/ 521870 w 3565355"/>
              <a:gd name="connsiteY69" fmla="*/ 177736 h 1902364"/>
              <a:gd name="connsiteX70" fmla="*/ 510296 w 3565355"/>
              <a:gd name="connsiteY70" fmla="*/ 61989 h 1902364"/>
              <a:gd name="connsiteX71" fmla="*/ 626043 w 3565355"/>
              <a:gd name="connsiteY71" fmla="*/ 258759 h 1902364"/>
              <a:gd name="connsiteX72" fmla="*/ 452421 w 3565355"/>
              <a:gd name="connsiteY72" fmla="*/ 270333 h 1902364"/>
              <a:gd name="connsiteX73" fmla="*/ 440847 w 3565355"/>
              <a:gd name="connsiteY73" fmla="*/ 374505 h 1902364"/>
              <a:gd name="connsiteX74" fmla="*/ 267227 w 3565355"/>
              <a:gd name="connsiteY74" fmla="*/ 443954 h 1902364"/>
              <a:gd name="connsiteX75" fmla="*/ 197779 w 3565355"/>
              <a:gd name="connsiteY75" fmla="*/ 513401 h 1902364"/>
              <a:gd name="connsiteX76" fmla="*/ 93607 w 3565355"/>
              <a:gd name="connsiteY76" fmla="*/ 513402 h 1902364"/>
              <a:gd name="connsiteX77" fmla="*/ 47308 w 3565355"/>
              <a:gd name="connsiteY77" fmla="*/ 663872 h 1902364"/>
              <a:gd name="connsiteX78" fmla="*/ 1009 w 3565355"/>
              <a:gd name="connsiteY78" fmla="*/ 710171 h 1902364"/>
              <a:gd name="connsiteX79" fmla="*/ 93607 w 3565355"/>
              <a:gd name="connsiteY79" fmla="*/ 802769 h 1902364"/>
              <a:gd name="connsiteX80" fmla="*/ 128331 w 3565355"/>
              <a:gd name="connsiteY80" fmla="*/ 953240 h 1902364"/>
              <a:gd name="connsiteX81" fmla="*/ 163055 w 3565355"/>
              <a:gd name="connsiteY81" fmla="*/ 964815 h 1902364"/>
              <a:gd name="connsiteX82" fmla="*/ 174630 w 3565355"/>
              <a:gd name="connsiteY82" fmla="*/ 999539 h 1902364"/>
              <a:gd name="connsiteX83" fmla="*/ 197779 w 3565355"/>
              <a:gd name="connsiteY83" fmla="*/ 1092136 h 1902364"/>
              <a:gd name="connsiteX84" fmla="*/ 197779 w 3565355"/>
              <a:gd name="connsiteY84" fmla="*/ 1150009 h 1902364"/>
              <a:gd name="connsiteX0" fmla="*/ 197779 w 3539281"/>
              <a:gd name="connsiteY0" fmla="*/ 1150009 h 1902364"/>
              <a:gd name="connsiteX1" fmla="*/ 325101 w 3539281"/>
              <a:gd name="connsiteY1" fmla="*/ 1173159 h 1902364"/>
              <a:gd name="connsiteX2" fmla="*/ 348250 w 3539281"/>
              <a:gd name="connsiteY2" fmla="*/ 1207883 h 1902364"/>
              <a:gd name="connsiteX3" fmla="*/ 394549 w 3539281"/>
              <a:gd name="connsiteY3" fmla="*/ 1254182 h 1902364"/>
              <a:gd name="connsiteX4" fmla="*/ 463997 w 3539281"/>
              <a:gd name="connsiteY4" fmla="*/ 1346779 h 1902364"/>
              <a:gd name="connsiteX5" fmla="*/ 498721 w 3539281"/>
              <a:gd name="connsiteY5" fmla="*/ 1427802 h 1902364"/>
              <a:gd name="connsiteX6" fmla="*/ 510296 w 3539281"/>
              <a:gd name="connsiteY6" fmla="*/ 1462526 h 1902364"/>
              <a:gd name="connsiteX7" fmla="*/ 533445 w 3539281"/>
              <a:gd name="connsiteY7" fmla="*/ 1497250 h 1902364"/>
              <a:gd name="connsiteX8" fmla="*/ 857536 w 3539281"/>
              <a:gd name="connsiteY8" fmla="*/ 1508825 h 1902364"/>
              <a:gd name="connsiteX9" fmla="*/ 892260 w 3539281"/>
              <a:gd name="connsiteY9" fmla="*/ 1520399 h 1902364"/>
              <a:gd name="connsiteX10" fmla="*/ 1019582 w 3539281"/>
              <a:gd name="connsiteY10" fmla="*/ 1531974 h 1902364"/>
              <a:gd name="connsiteX11" fmla="*/ 1065880 w 3539281"/>
              <a:gd name="connsiteY11" fmla="*/ 1601422 h 1902364"/>
              <a:gd name="connsiteX12" fmla="*/ 1089030 w 3539281"/>
              <a:gd name="connsiteY12" fmla="*/ 1636146 h 1902364"/>
              <a:gd name="connsiteX13" fmla="*/ 1193202 w 3539281"/>
              <a:gd name="connsiteY13" fmla="*/ 1659296 h 1902364"/>
              <a:gd name="connsiteX14" fmla="*/ 1285799 w 3539281"/>
              <a:gd name="connsiteY14" fmla="*/ 1682445 h 1902364"/>
              <a:gd name="connsiteX15" fmla="*/ 1343673 w 3539281"/>
              <a:gd name="connsiteY15" fmla="*/ 1728744 h 1902364"/>
              <a:gd name="connsiteX16" fmla="*/ 1378397 w 3539281"/>
              <a:gd name="connsiteY16" fmla="*/ 1740318 h 1902364"/>
              <a:gd name="connsiteX17" fmla="*/ 1401546 w 3539281"/>
              <a:gd name="connsiteY17" fmla="*/ 1763468 h 1902364"/>
              <a:gd name="connsiteX18" fmla="*/ 1413121 w 3539281"/>
              <a:gd name="connsiteY18" fmla="*/ 1798192 h 1902364"/>
              <a:gd name="connsiteX19" fmla="*/ 1459420 w 3539281"/>
              <a:gd name="connsiteY19" fmla="*/ 1809766 h 1902364"/>
              <a:gd name="connsiteX20" fmla="*/ 1517293 w 3539281"/>
              <a:gd name="connsiteY20" fmla="*/ 1856065 h 1902364"/>
              <a:gd name="connsiteX21" fmla="*/ 1586741 w 3539281"/>
              <a:gd name="connsiteY21" fmla="*/ 1879215 h 1902364"/>
              <a:gd name="connsiteX22" fmla="*/ 1679339 w 3539281"/>
              <a:gd name="connsiteY22" fmla="*/ 1902364 h 1902364"/>
              <a:gd name="connsiteX23" fmla="*/ 1899258 w 3539281"/>
              <a:gd name="connsiteY23" fmla="*/ 1890789 h 1902364"/>
              <a:gd name="connsiteX24" fmla="*/ 1922407 w 3539281"/>
              <a:gd name="connsiteY24" fmla="*/ 1844490 h 1902364"/>
              <a:gd name="connsiteX25" fmla="*/ 1968706 w 3539281"/>
              <a:gd name="connsiteY25" fmla="*/ 1775042 h 1902364"/>
              <a:gd name="connsiteX26" fmla="*/ 2177050 w 3539281"/>
              <a:gd name="connsiteY26" fmla="*/ 1751893 h 1902364"/>
              <a:gd name="connsiteX27" fmla="*/ 2211774 w 3539281"/>
              <a:gd name="connsiteY27" fmla="*/ 1740318 h 1902364"/>
              <a:gd name="connsiteX28" fmla="*/ 2281222 w 3539281"/>
              <a:gd name="connsiteY28" fmla="*/ 1694020 h 1902364"/>
              <a:gd name="connsiteX29" fmla="*/ 2315946 w 3539281"/>
              <a:gd name="connsiteY29" fmla="*/ 1682445 h 1902364"/>
              <a:gd name="connsiteX30" fmla="*/ 2339096 w 3539281"/>
              <a:gd name="connsiteY30" fmla="*/ 1659296 h 1902364"/>
              <a:gd name="connsiteX31" fmla="*/ 2420118 w 3539281"/>
              <a:gd name="connsiteY31" fmla="*/ 1612997 h 1902364"/>
              <a:gd name="connsiteX32" fmla="*/ 2501141 w 3539281"/>
              <a:gd name="connsiteY32" fmla="*/ 1589847 h 1902364"/>
              <a:gd name="connsiteX33" fmla="*/ 2616888 w 3539281"/>
              <a:gd name="connsiteY33" fmla="*/ 1555123 h 1902364"/>
              <a:gd name="connsiteX34" fmla="*/ 2744209 w 3539281"/>
              <a:gd name="connsiteY34" fmla="*/ 1520399 h 1902364"/>
              <a:gd name="connsiteX35" fmla="*/ 2825232 w 3539281"/>
              <a:gd name="connsiteY35" fmla="*/ 1485675 h 1902364"/>
              <a:gd name="connsiteX36" fmla="*/ 2859956 w 3539281"/>
              <a:gd name="connsiteY36" fmla="*/ 1462526 h 1902364"/>
              <a:gd name="connsiteX37" fmla="*/ 2964128 w 3539281"/>
              <a:gd name="connsiteY37" fmla="*/ 1450951 h 1902364"/>
              <a:gd name="connsiteX38" fmla="*/ 2998852 w 3539281"/>
              <a:gd name="connsiteY38" fmla="*/ 1439377 h 1902364"/>
              <a:gd name="connsiteX39" fmla="*/ 3045151 w 3539281"/>
              <a:gd name="connsiteY39" fmla="*/ 1416227 h 1902364"/>
              <a:gd name="connsiteX40" fmla="*/ 3091450 w 3539281"/>
              <a:gd name="connsiteY40" fmla="*/ 1404652 h 1902364"/>
              <a:gd name="connsiteX41" fmla="*/ 3137749 w 3539281"/>
              <a:gd name="connsiteY41" fmla="*/ 1381503 h 1902364"/>
              <a:gd name="connsiteX42" fmla="*/ 3172473 w 3539281"/>
              <a:gd name="connsiteY42" fmla="*/ 1369928 h 1902364"/>
              <a:gd name="connsiteX43" fmla="*/ 3276645 w 3539281"/>
              <a:gd name="connsiteY43" fmla="*/ 1312055 h 1902364"/>
              <a:gd name="connsiteX44" fmla="*/ 3311369 w 3539281"/>
              <a:gd name="connsiteY44" fmla="*/ 1277331 h 1902364"/>
              <a:gd name="connsiteX45" fmla="*/ 3334518 w 3539281"/>
              <a:gd name="connsiteY45" fmla="*/ 1207883 h 1902364"/>
              <a:gd name="connsiteX46" fmla="*/ 3346093 w 3539281"/>
              <a:gd name="connsiteY46" fmla="*/ 1173159 h 1902364"/>
              <a:gd name="connsiteX47" fmla="*/ 3369242 w 3539281"/>
              <a:gd name="connsiteY47" fmla="*/ 1138435 h 1902364"/>
              <a:gd name="connsiteX48" fmla="*/ 3415541 w 3539281"/>
              <a:gd name="connsiteY48" fmla="*/ 1080561 h 1902364"/>
              <a:gd name="connsiteX49" fmla="*/ 3461840 w 3539281"/>
              <a:gd name="connsiteY49" fmla="*/ 976389 h 1902364"/>
              <a:gd name="connsiteX50" fmla="*/ 3531288 w 3539281"/>
              <a:gd name="connsiteY50" fmla="*/ 918516 h 1902364"/>
              <a:gd name="connsiteX51" fmla="*/ 3286254 w 3539281"/>
              <a:gd name="connsiteY51" fmla="*/ 1057412 h 1902364"/>
              <a:gd name="connsiteX52" fmla="*/ 3341607 w 3539281"/>
              <a:gd name="connsiteY52" fmla="*/ 1068987 h 1902364"/>
              <a:gd name="connsiteX53" fmla="*/ 3305387 w 3539281"/>
              <a:gd name="connsiteY53" fmla="*/ 1034262 h 1902364"/>
              <a:gd name="connsiteX54" fmla="*/ 3244760 w 3539281"/>
              <a:gd name="connsiteY54" fmla="*/ 1034263 h 1902364"/>
              <a:gd name="connsiteX55" fmla="*/ 3246018 w 3539281"/>
              <a:gd name="connsiteY55" fmla="*/ 976389 h 1902364"/>
              <a:gd name="connsiteX56" fmla="*/ 3366016 w 3539281"/>
              <a:gd name="connsiteY56" fmla="*/ 999538 h 1902364"/>
              <a:gd name="connsiteX57" fmla="*/ 3424125 w 3539281"/>
              <a:gd name="connsiteY57" fmla="*/ 987964 h 1902364"/>
              <a:gd name="connsiteX58" fmla="*/ 3389401 w 3539281"/>
              <a:gd name="connsiteY58" fmla="*/ 987963 h 1902364"/>
              <a:gd name="connsiteX59" fmla="*/ 3370268 w 3539281"/>
              <a:gd name="connsiteY59" fmla="*/ 976389 h 1902364"/>
              <a:gd name="connsiteX60" fmla="*/ 3329244 w 3539281"/>
              <a:gd name="connsiteY60" fmla="*/ 918516 h 1902364"/>
              <a:gd name="connsiteX61" fmla="*/ 3200426 w 3539281"/>
              <a:gd name="connsiteY61" fmla="*/ 860642 h 1902364"/>
              <a:gd name="connsiteX62" fmla="*/ 2850195 w 3539281"/>
              <a:gd name="connsiteY62" fmla="*/ 768045 h 1902364"/>
              <a:gd name="connsiteX63" fmla="*/ 1624078 w 3539281"/>
              <a:gd name="connsiteY63" fmla="*/ 236611 h 1902364"/>
              <a:gd name="connsiteX64" fmla="*/ 1443829 w 3539281"/>
              <a:gd name="connsiteY64" fmla="*/ 224036 h 1902364"/>
              <a:gd name="connsiteX65" fmla="*/ 1118716 w 3539281"/>
              <a:gd name="connsiteY65" fmla="*/ 224035 h 1902364"/>
              <a:gd name="connsiteX66" fmla="*/ 799663 w 3539281"/>
              <a:gd name="connsiteY66" fmla="*/ 4116 h 1902364"/>
              <a:gd name="connsiteX67" fmla="*/ 579743 w 3539281"/>
              <a:gd name="connsiteY67" fmla="*/ 85138 h 1902364"/>
              <a:gd name="connsiteX68" fmla="*/ 591318 w 3539281"/>
              <a:gd name="connsiteY68" fmla="*/ 143012 h 1902364"/>
              <a:gd name="connsiteX69" fmla="*/ 521870 w 3539281"/>
              <a:gd name="connsiteY69" fmla="*/ 177736 h 1902364"/>
              <a:gd name="connsiteX70" fmla="*/ 510296 w 3539281"/>
              <a:gd name="connsiteY70" fmla="*/ 61989 h 1902364"/>
              <a:gd name="connsiteX71" fmla="*/ 626043 w 3539281"/>
              <a:gd name="connsiteY71" fmla="*/ 258759 h 1902364"/>
              <a:gd name="connsiteX72" fmla="*/ 452421 w 3539281"/>
              <a:gd name="connsiteY72" fmla="*/ 270333 h 1902364"/>
              <a:gd name="connsiteX73" fmla="*/ 440847 w 3539281"/>
              <a:gd name="connsiteY73" fmla="*/ 374505 h 1902364"/>
              <a:gd name="connsiteX74" fmla="*/ 267227 w 3539281"/>
              <a:gd name="connsiteY74" fmla="*/ 443954 h 1902364"/>
              <a:gd name="connsiteX75" fmla="*/ 197779 w 3539281"/>
              <a:gd name="connsiteY75" fmla="*/ 513401 h 1902364"/>
              <a:gd name="connsiteX76" fmla="*/ 93607 w 3539281"/>
              <a:gd name="connsiteY76" fmla="*/ 513402 h 1902364"/>
              <a:gd name="connsiteX77" fmla="*/ 47308 w 3539281"/>
              <a:gd name="connsiteY77" fmla="*/ 663872 h 1902364"/>
              <a:gd name="connsiteX78" fmla="*/ 1009 w 3539281"/>
              <a:gd name="connsiteY78" fmla="*/ 710171 h 1902364"/>
              <a:gd name="connsiteX79" fmla="*/ 93607 w 3539281"/>
              <a:gd name="connsiteY79" fmla="*/ 802769 h 1902364"/>
              <a:gd name="connsiteX80" fmla="*/ 128331 w 3539281"/>
              <a:gd name="connsiteY80" fmla="*/ 953240 h 1902364"/>
              <a:gd name="connsiteX81" fmla="*/ 163055 w 3539281"/>
              <a:gd name="connsiteY81" fmla="*/ 964815 h 1902364"/>
              <a:gd name="connsiteX82" fmla="*/ 174630 w 3539281"/>
              <a:gd name="connsiteY82" fmla="*/ 999539 h 1902364"/>
              <a:gd name="connsiteX83" fmla="*/ 197779 w 3539281"/>
              <a:gd name="connsiteY83" fmla="*/ 1092136 h 1902364"/>
              <a:gd name="connsiteX84" fmla="*/ 197779 w 3539281"/>
              <a:gd name="connsiteY84" fmla="*/ 1150009 h 1902364"/>
              <a:gd name="connsiteX0" fmla="*/ 197779 w 3466283"/>
              <a:gd name="connsiteY0" fmla="*/ 1150009 h 1902364"/>
              <a:gd name="connsiteX1" fmla="*/ 325101 w 3466283"/>
              <a:gd name="connsiteY1" fmla="*/ 1173159 h 1902364"/>
              <a:gd name="connsiteX2" fmla="*/ 348250 w 3466283"/>
              <a:gd name="connsiteY2" fmla="*/ 1207883 h 1902364"/>
              <a:gd name="connsiteX3" fmla="*/ 394549 w 3466283"/>
              <a:gd name="connsiteY3" fmla="*/ 1254182 h 1902364"/>
              <a:gd name="connsiteX4" fmla="*/ 463997 w 3466283"/>
              <a:gd name="connsiteY4" fmla="*/ 1346779 h 1902364"/>
              <a:gd name="connsiteX5" fmla="*/ 498721 w 3466283"/>
              <a:gd name="connsiteY5" fmla="*/ 1427802 h 1902364"/>
              <a:gd name="connsiteX6" fmla="*/ 510296 w 3466283"/>
              <a:gd name="connsiteY6" fmla="*/ 1462526 h 1902364"/>
              <a:gd name="connsiteX7" fmla="*/ 533445 w 3466283"/>
              <a:gd name="connsiteY7" fmla="*/ 1497250 h 1902364"/>
              <a:gd name="connsiteX8" fmla="*/ 857536 w 3466283"/>
              <a:gd name="connsiteY8" fmla="*/ 1508825 h 1902364"/>
              <a:gd name="connsiteX9" fmla="*/ 892260 w 3466283"/>
              <a:gd name="connsiteY9" fmla="*/ 1520399 h 1902364"/>
              <a:gd name="connsiteX10" fmla="*/ 1019582 w 3466283"/>
              <a:gd name="connsiteY10" fmla="*/ 1531974 h 1902364"/>
              <a:gd name="connsiteX11" fmla="*/ 1065880 w 3466283"/>
              <a:gd name="connsiteY11" fmla="*/ 1601422 h 1902364"/>
              <a:gd name="connsiteX12" fmla="*/ 1089030 w 3466283"/>
              <a:gd name="connsiteY12" fmla="*/ 1636146 h 1902364"/>
              <a:gd name="connsiteX13" fmla="*/ 1193202 w 3466283"/>
              <a:gd name="connsiteY13" fmla="*/ 1659296 h 1902364"/>
              <a:gd name="connsiteX14" fmla="*/ 1285799 w 3466283"/>
              <a:gd name="connsiteY14" fmla="*/ 1682445 h 1902364"/>
              <a:gd name="connsiteX15" fmla="*/ 1343673 w 3466283"/>
              <a:gd name="connsiteY15" fmla="*/ 1728744 h 1902364"/>
              <a:gd name="connsiteX16" fmla="*/ 1378397 w 3466283"/>
              <a:gd name="connsiteY16" fmla="*/ 1740318 h 1902364"/>
              <a:gd name="connsiteX17" fmla="*/ 1401546 w 3466283"/>
              <a:gd name="connsiteY17" fmla="*/ 1763468 h 1902364"/>
              <a:gd name="connsiteX18" fmla="*/ 1413121 w 3466283"/>
              <a:gd name="connsiteY18" fmla="*/ 1798192 h 1902364"/>
              <a:gd name="connsiteX19" fmla="*/ 1459420 w 3466283"/>
              <a:gd name="connsiteY19" fmla="*/ 1809766 h 1902364"/>
              <a:gd name="connsiteX20" fmla="*/ 1517293 w 3466283"/>
              <a:gd name="connsiteY20" fmla="*/ 1856065 h 1902364"/>
              <a:gd name="connsiteX21" fmla="*/ 1586741 w 3466283"/>
              <a:gd name="connsiteY21" fmla="*/ 1879215 h 1902364"/>
              <a:gd name="connsiteX22" fmla="*/ 1679339 w 3466283"/>
              <a:gd name="connsiteY22" fmla="*/ 1902364 h 1902364"/>
              <a:gd name="connsiteX23" fmla="*/ 1899258 w 3466283"/>
              <a:gd name="connsiteY23" fmla="*/ 1890789 h 1902364"/>
              <a:gd name="connsiteX24" fmla="*/ 1922407 w 3466283"/>
              <a:gd name="connsiteY24" fmla="*/ 1844490 h 1902364"/>
              <a:gd name="connsiteX25" fmla="*/ 1968706 w 3466283"/>
              <a:gd name="connsiteY25" fmla="*/ 1775042 h 1902364"/>
              <a:gd name="connsiteX26" fmla="*/ 2177050 w 3466283"/>
              <a:gd name="connsiteY26" fmla="*/ 1751893 h 1902364"/>
              <a:gd name="connsiteX27" fmla="*/ 2211774 w 3466283"/>
              <a:gd name="connsiteY27" fmla="*/ 1740318 h 1902364"/>
              <a:gd name="connsiteX28" fmla="*/ 2281222 w 3466283"/>
              <a:gd name="connsiteY28" fmla="*/ 1694020 h 1902364"/>
              <a:gd name="connsiteX29" fmla="*/ 2315946 w 3466283"/>
              <a:gd name="connsiteY29" fmla="*/ 1682445 h 1902364"/>
              <a:gd name="connsiteX30" fmla="*/ 2339096 w 3466283"/>
              <a:gd name="connsiteY30" fmla="*/ 1659296 h 1902364"/>
              <a:gd name="connsiteX31" fmla="*/ 2420118 w 3466283"/>
              <a:gd name="connsiteY31" fmla="*/ 1612997 h 1902364"/>
              <a:gd name="connsiteX32" fmla="*/ 2501141 w 3466283"/>
              <a:gd name="connsiteY32" fmla="*/ 1589847 h 1902364"/>
              <a:gd name="connsiteX33" fmla="*/ 2616888 w 3466283"/>
              <a:gd name="connsiteY33" fmla="*/ 1555123 h 1902364"/>
              <a:gd name="connsiteX34" fmla="*/ 2744209 w 3466283"/>
              <a:gd name="connsiteY34" fmla="*/ 1520399 h 1902364"/>
              <a:gd name="connsiteX35" fmla="*/ 2825232 w 3466283"/>
              <a:gd name="connsiteY35" fmla="*/ 1485675 h 1902364"/>
              <a:gd name="connsiteX36" fmla="*/ 2859956 w 3466283"/>
              <a:gd name="connsiteY36" fmla="*/ 1462526 h 1902364"/>
              <a:gd name="connsiteX37" fmla="*/ 2964128 w 3466283"/>
              <a:gd name="connsiteY37" fmla="*/ 1450951 h 1902364"/>
              <a:gd name="connsiteX38" fmla="*/ 2998852 w 3466283"/>
              <a:gd name="connsiteY38" fmla="*/ 1439377 h 1902364"/>
              <a:gd name="connsiteX39" fmla="*/ 3045151 w 3466283"/>
              <a:gd name="connsiteY39" fmla="*/ 1416227 h 1902364"/>
              <a:gd name="connsiteX40" fmla="*/ 3091450 w 3466283"/>
              <a:gd name="connsiteY40" fmla="*/ 1404652 h 1902364"/>
              <a:gd name="connsiteX41" fmla="*/ 3137749 w 3466283"/>
              <a:gd name="connsiteY41" fmla="*/ 1381503 h 1902364"/>
              <a:gd name="connsiteX42" fmla="*/ 3172473 w 3466283"/>
              <a:gd name="connsiteY42" fmla="*/ 1369928 h 1902364"/>
              <a:gd name="connsiteX43" fmla="*/ 3276645 w 3466283"/>
              <a:gd name="connsiteY43" fmla="*/ 1312055 h 1902364"/>
              <a:gd name="connsiteX44" fmla="*/ 3311369 w 3466283"/>
              <a:gd name="connsiteY44" fmla="*/ 1277331 h 1902364"/>
              <a:gd name="connsiteX45" fmla="*/ 3334518 w 3466283"/>
              <a:gd name="connsiteY45" fmla="*/ 1207883 h 1902364"/>
              <a:gd name="connsiteX46" fmla="*/ 3346093 w 3466283"/>
              <a:gd name="connsiteY46" fmla="*/ 1173159 h 1902364"/>
              <a:gd name="connsiteX47" fmla="*/ 3369242 w 3466283"/>
              <a:gd name="connsiteY47" fmla="*/ 1138435 h 1902364"/>
              <a:gd name="connsiteX48" fmla="*/ 3415541 w 3466283"/>
              <a:gd name="connsiteY48" fmla="*/ 1080561 h 1902364"/>
              <a:gd name="connsiteX49" fmla="*/ 3461840 w 3466283"/>
              <a:gd name="connsiteY49" fmla="*/ 976389 h 1902364"/>
              <a:gd name="connsiteX50" fmla="*/ 3314678 w 3466283"/>
              <a:gd name="connsiteY50" fmla="*/ 1092136 h 1902364"/>
              <a:gd name="connsiteX51" fmla="*/ 3286254 w 3466283"/>
              <a:gd name="connsiteY51" fmla="*/ 1057412 h 1902364"/>
              <a:gd name="connsiteX52" fmla="*/ 3341607 w 3466283"/>
              <a:gd name="connsiteY52" fmla="*/ 1068987 h 1902364"/>
              <a:gd name="connsiteX53" fmla="*/ 3305387 w 3466283"/>
              <a:gd name="connsiteY53" fmla="*/ 1034262 h 1902364"/>
              <a:gd name="connsiteX54" fmla="*/ 3244760 w 3466283"/>
              <a:gd name="connsiteY54" fmla="*/ 1034263 h 1902364"/>
              <a:gd name="connsiteX55" fmla="*/ 3246018 w 3466283"/>
              <a:gd name="connsiteY55" fmla="*/ 976389 h 1902364"/>
              <a:gd name="connsiteX56" fmla="*/ 3366016 w 3466283"/>
              <a:gd name="connsiteY56" fmla="*/ 999538 h 1902364"/>
              <a:gd name="connsiteX57" fmla="*/ 3424125 w 3466283"/>
              <a:gd name="connsiteY57" fmla="*/ 987964 h 1902364"/>
              <a:gd name="connsiteX58" fmla="*/ 3389401 w 3466283"/>
              <a:gd name="connsiteY58" fmla="*/ 987963 h 1902364"/>
              <a:gd name="connsiteX59" fmla="*/ 3370268 w 3466283"/>
              <a:gd name="connsiteY59" fmla="*/ 976389 h 1902364"/>
              <a:gd name="connsiteX60" fmla="*/ 3329244 w 3466283"/>
              <a:gd name="connsiteY60" fmla="*/ 918516 h 1902364"/>
              <a:gd name="connsiteX61" fmla="*/ 3200426 w 3466283"/>
              <a:gd name="connsiteY61" fmla="*/ 860642 h 1902364"/>
              <a:gd name="connsiteX62" fmla="*/ 2850195 w 3466283"/>
              <a:gd name="connsiteY62" fmla="*/ 768045 h 1902364"/>
              <a:gd name="connsiteX63" fmla="*/ 1624078 w 3466283"/>
              <a:gd name="connsiteY63" fmla="*/ 236611 h 1902364"/>
              <a:gd name="connsiteX64" fmla="*/ 1443829 w 3466283"/>
              <a:gd name="connsiteY64" fmla="*/ 224036 h 1902364"/>
              <a:gd name="connsiteX65" fmla="*/ 1118716 w 3466283"/>
              <a:gd name="connsiteY65" fmla="*/ 224035 h 1902364"/>
              <a:gd name="connsiteX66" fmla="*/ 799663 w 3466283"/>
              <a:gd name="connsiteY66" fmla="*/ 4116 h 1902364"/>
              <a:gd name="connsiteX67" fmla="*/ 579743 w 3466283"/>
              <a:gd name="connsiteY67" fmla="*/ 85138 h 1902364"/>
              <a:gd name="connsiteX68" fmla="*/ 591318 w 3466283"/>
              <a:gd name="connsiteY68" fmla="*/ 143012 h 1902364"/>
              <a:gd name="connsiteX69" fmla="*/ 521870 w 3466283"/>
              <a:gd name="connsiteY69" fmla="*/ 177736 h 1902364"/>
              <a:gd name="connsiteX70" fmla="*/ 510296 w 3466283"/>
              <a:gd name="connsiteY70" fmla="*/ 61989 h 1902364"/>
              <a:gd name="connsiteX71" fmla="*/ 626043 w 3466283"/>
              <a:gd name="connsiteY71" fmla="*/ 258759 h 1902364"/>
              <a:gd name="connsiteX72" fmla="*/ 452421 w 3466283"/>
              <a:gd name="connsiteY72" fmla="*/ 270333 h 1902364"/>
              <a:gd name="connsiteX73" fmla="*/ 440847 w 3466283"/>
              <a:gd name="connsiteY73" fmla="*/ 374505 h 1902364"/>
              <a:gd name="connsiteX74" fmla="*/ 267227 w 3466283"/>
              <a:gd name="connsiteY74" fmla="*/ 443954 h 1902364"/>
              <a:gd name="connsiteX75" fmla="*/ 197779 w 3466283"/>
              <a:gd name="connsiteY75" fmla="*/ 513401 h 1902364"/>
              <a:gd name="connsiteX76" fmla="*/ 93607 w 3466283"/>
              <a:gd name="connsiteY76" fmla="*/ 513402 h 1902364"/>
              <a:gd name="connsiteX77" fmla="*/ 47308 w 3466283"/>
              <a:gd name="connsiteY77" fmla="*/ 663872 h 1902364"/>
              <a:gd name="connsiteX78" fmla="*/ 1009 w 3466283"/>
              <a:gd name="connsiteY78" fmla="*/ 710171 h 1902364"/>
              <a:gd name="connsiteX79" fmla="*/ 93607 w 3466283"/>
              <a:gd name="connsiteY79" fmla="*/ 802769 h 1902364"/>
              <a:gd name="connsiteX80" fmla="*/ 128331 w 3466283"/>
              <a:gd name="connsiteY80" fmla="*/ 953240 h 1902364"/>
              <a:gd name="connsiteX81" fmla="*/ 163055 w 3466283"/>
              <a:gd name="connsiteY81" fmla="*/ 964815 h 1902364"/>
              <a:gd name="connsiteX82" fmla="*/ 174630 w 3466283"/>
              <a:gd name="connsiteY82" fmla="*/ 999539 h 1902364"/>
              <a:gd name="connsiteX83" fmla="*/ 197779 w 3466283"/>
              <a:gd name="connsiteY83" fmla="*/ 1092136 h 1902364"/>
              <a:gd name="connsiteX84" fmla="*/ 197779 w 3466283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329244 w 3424476"/>
              <a:gd name="connsiteY60" fmla="*/ 918516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066334 w 3424476"/>
              <a:gd name="connsiteY61" fmla="*/ 930091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1 w 3424765"/>
              <a:gd name="connsiteY58" fmla="*/ 987963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2 w 3424765"/>
              <a:gd name="connsiteY58" fmla="*/ 1092135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366016 w 3418039"/>
              <a:gd name="connsiteY56" fmla="*/ 999538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069644 w 3418039"/>
              <a:gd name="connsiteY58" fmla="*/ 1184732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334518 w 3421526"/>
              <a:gd name="connsiteY45" fmla="*/ 1207883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159167 w 3421526"/>
              <a:gd name="connsiteY45" fmla="*/ 1277331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341607 w 3346723"/>
              <a:gd name="connsiteY52" fmla="*/ 1068987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100825 w 3346723"/>
              <a:gd name="connsiteY49" fmla="*/ 1184733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226096 w 3316431"/>
              <a:gd name="connsiteY60" fmla="*/ 999539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059329 w 3316431"/>
              <a:gd name="connsiteY51" fmla="*/ 1196308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277117"/>
              <a:gd name="connsiteY0" fmla="*/ 1150009 h 1902364"/>
              <a:gd name="connsiteX1" fmla="*/ 325101 w 3277117"/>
              <a:gd name="connsiteY1" fmla="*/ 1173159 h 1902364"/>
              <a:gd name="connsiteX2" fmla="*/ 348250 w 3277117"/>
              <a:gd name="connsiteY2" fmla="*/ 1207883 h 1902364"/>
              <a:gd name="connsiteX3" fmla="*/ 394549 w 3277117"/>
              <a:gd name="connsiteY3" fmla="*/ 1254182 h 1902364"/>
              <a:gd name="connsiteX4" fmla="*/ 463997 w 3277117"/>
              <a:gd name="connsiteY4" fmla="*/ 1346779 h 1902364"/>
              <a:gd name="connsiteX5" fmla="*/ 498721 w 3277117"/>
              <a:gd name="connsiteY5" fmla="*/ 1427802 h 1902364"/>
              <a:gd name="connsiteX6" fmla="*/ 510296 w 3277117"/>
              <a:gd name="connsiteY6" fmla="*/ 1462526 h 1902364"/>
              <a:gd name="connsiteX7" fmla="*/ 533445 w 3277117"/>
              <a:gd name="connsiteY7" fmla="*/ 1497250 h 1902364"/>
              <a:gd name="connsiteX8" fmla="*/ 857536 w 3277117"/>
              <a:gd name="connsiteY8" fmla="*/ 1508825 h 1902364"/>
              <a:gd name="connsiteX9" fmla="*/ 892260 w 3277117"/>
              <a:gd name="connsiteY9" fmla="*/ 1520399 h 1902364"/>
              <a:gd name="connsiteX10" fmla="*/ 1019582 w 3277117"/>
              <a:gd name="connsiteY10" fmla="*/ 1531974 h 1902364"/>
              <a:gd name="connsiteX11" fmla="*/ 1065880 w 3277117"/>
              <a:gd name="connsiteY11" fmla="*/ 1601422 h 1902364"/>
              <a:gd name="connsiteX12" fmla="*/ 1089030 w 3277117"/>
              <a:gd name="connsiteY12" fmla="*/ 1636146 h 1902364"/>
              <a:gd name="connsiteX13" fmla="*/ 1193202 w 3277117"/>
              <a:gd name="connsiteY13" fmla="*/ 1659296 h 1902364"/>
              <a:gd name="connsiteX14" fmla="*/ 1285799 w 3277117"/>
              <a:gd name="connsiteY14" fmla="*/ 1682445 h 1902364"/>
              <a:gd name="connsiteX15" fmla="*/ 1343673 w 3277117"/>
              <a:gd name="connsiteY15" fmla="*/ 1728744 h 1902364"/>
              <a:gd name="connsiteX16" fmla="*/ 1378397 w 3277117"/>
              <a:gd name="connsiteY16" fmla="*/ 1740318 h 1902364"/>
              <a:gd name="connsiteX17" fmla="*/ 1401546 w 3277117"/>
              <a:gd name="connsiteY17" fmla="*/ 1763468 h 1902364"/>
              <a:gd name="connsiteX18" fmla="*/ 1413121 w 3277117"/>
              <a:gd name="connsiteY18" fmla="*/ 1798192 h 1902364"/>
              <a:gd name="connsiteX19" fmla="*/ 1459420 w 3277117"/>
              <a:gd name="connsiteY19" fmla="*/ 1809766 h 1902364"/>
              <a:gd name="connsiteX20" fmla="*/ 1517293 w 3277117"/>
              <a:gd name="connsiteY20" fmla="*/ 1856065 h 1902364"/>
              <a:gd name="connsiteX21" fmla="*/ 1586741 w 3277117"/>
              <a:gd name="connsiteY21" fmla="*/ 1879215 h 1902364"/>
              <a:gd name="connsiteX22" fmla="*/ 1679339 w 3277117"/>
              <a:gd name="connsiteY22" fmla="*/ 1902364 h 1902364"/>
              <a:gd name="connsiteX23" fmla="*/ 1899258 w 3277117"/>
              <a:gd name="connsiteY23" fmla="*/ 1890789 h 1902364"/>
              <a:gd name="connsiteX24" fmla="*/ 1922407 w 3277117"/>
              <a:gd name="connsiteY24" fmla="*/ 1844490 h 1902364"/>
              <a:gd name="connsiteX25" fmla="*/ 1968706 w 3277117"/>
              <a:gd name="connsiteY25" fmla="*/ 1775042 h 1902364"/>
              <a:gd name="connsiteX26" fmla="*/ 2177050 w 3277117"/>
              <a:gd name="connsiteY26" fmla="*/ 1751893 h 1902364"/>
              <a:gd name="connsiteX27" fmla="*/ 2211774 w 3277117"/>
              <a:gd name="connsiteY27" fmla="*/ 1740318 h 1902364"/>
              <a:gd name="connsiteX28" fmla="*/ 2281222 w 3277117"/>
              <a:gd name="connsiteY28" fmla="*/ 1694020 h 1902364"/>
              <a:gd name="connsiteX29" fmla="*/ 2315946 w 3277117"/>
              <a:gd name="connsiteY29" fmla="*/ 1682445 h 1902364"/>
              <a:gd name="connsiteX30" fmla="*/ 2339096 w 3277117"/>
              <a:gd name="connsiteY30" fmla="*/ 1659296 h 1902364"/>
              <a:gd name="connsiteX31" fmla="*/ 2420118 w 3277117"/>
              <a:gd name="connsiteY31" fmla="*/ 1612997 h 1902364"/>
              <a:gd name="connsiteX32" fmla="*/ 2501141 w 3277117"/>
              <a:gd name="connsiteY32" fmla="*/ 1589847 h 1902364"/>
              <a:gd name="connsiteX33" fmla="*/ 2616888 w 3277117"/>
              <a:gd name="connsiteY33" fmla="*/ 1555123 h 1902364"/>
              <a:gd name="connsiteX34" fmla="*/ 2744209 w 3277117"/>
              <a:gd name="connsiteY34" fmla="*/ 1520399 h 1902364"/>
              <a:gd name="connsiteX35" fmla="*/ 2825232 w 3277117"/>
              <a:gd name="connsiteY35" fmla="*/ 1485675 h 1902364"/>
              <a:gd name="connsiteX36" fmla="*/ 2859956 w 3277117"/>
              <a:gd name="connsiteY36" fmla="*/ 1462526 h 1902364"/>
              <a:gd name="connsiteX37" fmla="*/ 2964128 w 3277117"/>
              <a:gd name="connsiteY37" fmla="*/ 1450951 h 1902364"/>
              <a:gd name="connsiteX38" fmla="*/ 2998852 w 3277117"/>
              <a:gd name="connsiteY38" fmla="*/ 1439377 h 1902364"/>
              <a:gd name="connsiteX39" fmla="*/ 3045151 w 3277117"/>
              <a:gd name="connsiteY39" fmla="*/ 1416227 h 1902364"/>
              <a:gd name="connsiteX40" fmla="*/ 3091450 w 3277117"/>
              <a:gd name="connsiteY40" fmla="*/ 1404652 h 1902364"/>
              <a:gd name="connsiteX41" fmla="*/ 3137749 w 3277117"/>
              <a:gd name="connsiteY41" fmla="*/ 1381503 h 1902364"/>
              <a:gd name="connsiteX42" fmla="*/ 3172473 w 3277117"/>
              <a:gd name="connsiteY42" fmla="*/ 1369928 h 1902364"/>
              <a:gd name="connsiteX43" fmla="*/ 3276645 w 3277117"/>
              <a:gd name="connsiteY43" fmla="*/ 1312055 h 1902364"/>
              <a:gd name="connsiteX44" fmla="*/ 3063815 w 3277117"/>
              <a:gd name="connsiteY44" fmla="*/ 1335204 h 1902364"/>
              <a:gd name="connsiteX45" fmla="*/ 3159167 w 3277117"/>
              <a:gd name="connsiteY45" fmla="*/ 1277331 h 1902364"/>
              <a:gd name="connsiteX46" fmla="*/ 3170742 w 3277117"/>
              <a:gd name="connsiteY46" fmla="*/ 1219458 h 1902364"/>
              <a:gd name="connsiteX47" fmla="*/ 3080429 w 3277117"/>
              <a:gd name="connsiteY47" fmla="*/ 1242607 h 1902364"/>
              <a:gd name="connsiteX48" fmla="*/ 3167986 w 3277117"/>
              <a:gd name="connsiteY48" fmla="*/ 1207883 h 1902364"/>
              <a:gd name="connsiteX49" fmla="*/ 3100825 w 3277117"/>
              <a:gd name="connsiteY49" fmla="*/ 1184733 h 1902364"/>
              <a:gd name="connsiteX50" fmla="*/ 3149642 w 3277117"/>
              <a:gd name="connsiteY50" fmla="*/ 1126860 h 1902364"/>
              <a:gd name="connsiteX51" fmla="*/ 3059329 w 3277117"/>
              <a:gd name="connsiteY51" fmla="*/ 1196308 h 1902364"/>
              <a:gd name="connsiteX52" fmla="*/ 3166256 w 3277117"/>
              <a:gd name="connsiteY52" fmla="*/ 1138435 h 1902364"/>
              <a:gd name="connsiteX53" fmla="*/ 3119722 w 3277117"/>
              <a:gd name="connsiteY53" fmla="*/ 1115285 h 1902364"/>
              <a:gd name="connsiteX54" fmla="*/ 3090039 w 3277117"/>
              <a:gd name="connsiteY54" fmla="*/ 1092137 h 1902364"/>
              <a:gd name="connsiteX55" fmla="*/ 3080982 w 3277117"/>
              <a:gd name="connsiteY55" fmla="*/ 1045837 h 1902364"/>
              <a:gd name="connsiteX56" fmla="*/ 3077202 w 3277117"/>
              <a:gd name="connsiteY56" fmla="*/ 1092136 h 1902364"/>
              <a:gd name="connsiteX57" fmla="*/ 3063108 w 3277117"/>
              <a:gd name="connsiteY57" fmla="*/ 1138434 h 1902364"/>
              <a:gd name="connsiteX58" fmla="*/ 3069644 w 3277117"/>
              <a:gd name="connsiteY58" fmla="*/ 1184732 h 1902364"/>
              <a:gd name="connsiteX59" fmla="*/ 3133029 w 3277117"/>
              <a:gd name="connsiteY59" fmla="*/ 1103711 h 1902364"/>
              <a:gd name="connsiteX60" fmla="*/ 3019801 w 3277117"/>
              <a:gd name="connsiteY60" fmla="*/ 1068987 h 1902364"/>
              <a:gd name="connsiteX61" fmla="*/ 3066334 w 3277117"/>
              <a:gd name="connsiteY61" fmla="*/ 930091 h 1902364"/>
              <a:gd name="connsiteX62" fmla="*/ 2850195 w 3277117"/>
              <a:gd name="connsiteY62" fmla="*/ 768045 h 1902364"/>
              <a:gd name="connsiteX63" fmla="*/ 1624078 w 3277117"/>
              <a:gd name="connsiteY63" fmla="*/ 236611 h 1902364"/>
              <a:gd name="connsiteX64" fmla="*/ 1443829 w 3277117"/>
              <a:gd name="connsiteY64" fmla="*/ 224036 h 1902364"/>
              <a:gd name="connsiteX65" fmla="*/ 1118716 w 3277117"/>
              <a:gd name="connsiteY65" fmla="*/ 224035 h 1902364"/>
              <a:gd name="connsiteX66" fmla="*/ 799663 w 3277117"/>
              <a:gd name="connsiteY66" fmla="*/ 4116 h 1902364"/>
              <a:gd name="connsiteX67" fmla="*/ 579743 w 3277117"/>
              <a:gd name="connsiteY67" fmla="*/ 85138 h 1902364"/>
              <a:gd name="connsiteX68" fmla="*/ 591318 w 3277117"/>
              <a:gd name="connsiteY68" fmla="*/ 143012 h 1902364"/>
              <a:gd name="connsiteX69" fmla="*/ 521870 w 3277117"/>
              <a:gd name="connsiteY69" fmla="*/ 177736 h 1902364"/>
              <a:gd name="connsiteX70" fmla="*/ 510296 w 3277117"/>
              <a:gd name="connsiteY70" fmla="*/ 61989 h 1902364"/>
              <a:gd name="connsiteX71" fmla="*/ 626043 w 3277117"/>
              <a:gd name="connsiteY71" fmla="*/ 258759 h 1902364"/>
              <a:gd name="connsiteX72" fmla="*/ 452421 w 3277117"/>
              <a:gd name="connsiteY72" fmla="*/ 270333 h 1902364"/>
              <a:gd name="connsiteX73" fmla="*/ 440847 w 3277117"/>
              <a:gd name="connsiteY73" fmla="*/ 374505 h 1902364"/>
              <a:gd name="connsiteX74" fmla="*/ 267227 w 3277117"/>
              <a:gd name="connsiteY74" fmla="*/ 443954 h 1902364"/>
              <a:gd name="connsiteX75" fmla="*/ 197779 w 3277117"/>
              <a:gd name="connsiteY75" fmla="*/ 513401 h 1902364"/>
              <a:gd name="connsiteX76" fmla="*/ 93607 w 3277117"/>
              <a:gd name="connsiteY76" fmla="*/ 513402 h 1902364"/>
              <a:gd name="connsiteX77" fmla="*/ 47308 w 3277117"/>
              <a:gd name="connsiteY77" fmla="*/ 663872 h 1902364"/>
              <a:gd name="connsiteX78" fmla="*/ 1009 w 3277117"/>
              <a:gd name="connsiteY78" fmla="*/ 710171 h 1902364"/>
              <a:gd name="connsiteX79" fmla="*/ 93607 w 3277117"/>
              <a:gd name="connsiteY79" fmla="*/ 802769 h 1902364"/>
              <a:gd name="connsiteX80" fmla="*/ 128331 w 3277117"/>
              <a:gd name="connsiteY80" fmla="*/ 953240 h 1902364"/>
              <a:gd name="connsiteX81" fmla="*/ 163055 w 3277117"/>
              <a:gd name="connsiteY81" fmla="*/ 964815 h 1902364"/>
              <a:gd name="connsiteX82" fmla="*/ 174630 w 3277117"/>
              <a:gd name="connsiteY82" fmla="*/ 999539 h 1902364"/>
              <a:gd name="connsiteX83" fmla="*/ 197779 w 3277117"/>
              <a:gd name="connsiteY83" fmla="*/ 1092136 h 1902364"/>
              <a:gd name="connsiteX84" fmla="*/ 197779 w 3277117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99258 w 3177561"/>
              <a:gd name="connsiteY23" fmla="*/ 1890789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700323 w 3177561"/>
              <a:gd name="connsiteY22" fmla="*/ 1902364 h 1902364"/>
              <a:gd name="connsiteX23" fmla="*/ 1899258 w 3177561"/>
              <a:gd name="connsiteY23" fmla="*/ 1890789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14950"/>
              <a:gd name="connsiteX1" fmla="*/ 325101 w 3177561"/>
              <a:gd name="connsiteY1" fmla="*/ 1173159 h 1914950"/>
              <a:gd name="connsiteX2" fmla="*/ 348250 w 3177561"/>
              <a:gd name="connsiteY2" fmla="*/ 1207883 h 1914950"/>
              <a:gd name="connsiteX3" fmla="*/ 394549 w 3177561"/>
              <a:gd name="connsiteY3" fmla="*/ 1254182 h 1914950"/>
              <a:gd name="connsiteX4" fmla="*/ 463997 w 3177561"/>
              <a:gd name="connsiteY4" fmla="*/ 1346779 h 1914950"/>
              <a:gd name="connsiteX5" fmla="*/ 498721 w 3177561"/>
              <a:gd name="connsiteY5" fmla="*/ 1427802 h 1914950"/>
              <a:gd name="connsiteX6" fmla="*/ 510296 w 3177561"/>
              <a:gd name="connsiteY6" fmla="*/ 1462526 h 1914950"/>
              <a:gd name="connsiteX7" fmla="*/ 533445 w 3177561"/>
              <a:gd name="connsiteY7" fmla="*/ 1497250 h 1914950"/>
              <a:gd name="connsiteX8" fmla="*/ 857536 w 3177561"/>
              <a:gd name="connsiteY8" fmla="*/ 1508825 h 1914950"/>
              <a:gd name="connsiteX9" fmla="*/ 892260 w 3177561"/>
              <a:gd name="connsiteY9" fmla="*/ 1520399 h 1914950"/>
              <a:gd name="connsiteX10" fmla="*/ 1019582 w 3177561"/>
              <a:gd name="connsiteY10" fmla="*/ 1531974 h 1914950"/>
              <a:gd name="connsiteX11" fmla="*/ 1065880 w 3177561"/>
              <a:gd name="connsiteY11" fmla="*/ 1601422 h 1914950"/>
              <a:gd name="connsiteX12" fmla="*/ 1089030 w 3177561"/>
              <a:gd name="connsiteY12" fmla="*/ 1636146 h 1914950"/>
              <a:gd name="connsiteX13" fmla="*/ 1193202 w 3177561"/>
              <a:gd name="connsiteY13" fmla="*/ 1659296 h 1914950"/>
              <a:gd name="connsiteX14" fmla="*/ 1285799 w 3177561"/>
              <a:gd name="connsiteY14" fmla="*/ 1682445 h 1914950"/>
              <a:gd name="connsiteX15" fmla="*/ 1343673 w 3177561"/>
              <a:gd name="connsiteY15" fmla="*/ 1728744 h 1914950"/>
              <a:gd name="connsiteX16" fmla="*/ 1378397 w 3177561"/>
              <a:gd name="connsiteY16" fmla="*/ 1740318 h 1914950"/>
              <a:gd name="connsiteX17" fmla="*/ 1401546 w 3177561"/>
              <a:gd name="connsiteY17" fmla="*/ 1763468 h 1914950"/>
              <a:gd name="connsiteX18" fmla="*/ 1413121 w 3177561"/>
              <a:gd name="connsiteY18" fmla="*/ 1798192 h 1914950"/>
              <a:gd name="connsiteX19" fmla="*/ 1459420 w 3177561"/>
              <a:gd name="connsiteY19" fmla="*/ 1809766 h 1914950"/>
              <a:gd name="connsiteX20" fmla="*/ 1517293 w 3177561"/>
              <a:gd name="connsiteY20" fmla="*/ 1856065 h 1914950"/>
              <a:gd name="connsiteX21" fmla="*/ 1586741 w 3177561"/>
              <a:gd name="connsiteY21" fmla="*/ 1879215 h 1914950"/>
              <a:gd name="connsiteX22" fmla="*/ 1700323 w 3177561"/>
              <a:gd name="connsiteY22" fmla="*/ 1902364 h 1914950"/>
              <a:gd name="connsiteX23" fmla="*/ 1899258 w 3177561"/>
              <a:gd name="connsiteY23" fmla="*/ 1890789 h 1914950"/>
              <a:gd name="connsiteX24" fmla="*/ 1922407 w 3177561"/>
              <a:gd name="connsiteY24" fmla="*/ 1844490 h 1914950"/>
              <a:gd name="connsiteX25" fmla="*/ 1968706 w 3177561"/>
              <a:gd name="connsiteY25" fmla="*/ 1775042 h 1914950"/>
              <a:gd name="connsiteX26" fmla="*/ 2177050 w 3177561"/>
              <a:gd name="connsiteY26" fmla="*/ 1751893 h 1914950"/>
              <a:gd name="connsiteX27" fmla="*/ 2211774 w 3177561"/>
              <a:gd name="connsiteY27" fmla="*/ 1740318 h 1914950"/>
              <a:gd name="connsiteX28" fmla="*/ 2281222 w 3177561"/>
              <a:gd name="connsiteY28" fmla="*/ 1694020 h 1914950"/>
              <a:gd name="connsiteX29" fmla="*/ 2315946 w 3177561"/>
              <a:gd name="connsiteY29" fmla="*/ 1682445 h 1914950"/>
              <a:gd name="connsiteX30" fmla="*/ 2339096 w 3177561"/>
              <a:gd name="connsiteY30" fmla="*/ 1659296 h 1914950"/>
              <a:gd name="connsiteX31" fmla="*/ 2420118 w 3177561"/>
              <a:gd name="connsiteY31" fmla="*/ 1612997 h 1914950"/>
              <a:gd name="connsiteX32" fmla="*/ 2501141 w 3177561"/>
              <a:gd name="connsiteY32" fmla="*/ 1589847 h 1914950"/>
              <a:gd name="connsiteX33" fmla="*/ 2616888 w 3177561"/>
              <a:gd name="connsiteY33" fmla="*/ 1555123 h 1914950"/>
              <a:gd name="connsiteX34" fmla="*/ 2744209 w 3177561"/>
              <a:gd name="connsiteY34" fmla="*/ 1520399 h 1914950"/>
              <a:gd name="connsiteX35" fmla="*/ 2825232 w 3177561"/>
              <a:gd name="connsiteY35" fmla="*/ 1485675 h 1914950"/>
              <a:gd name="connsiteX36" fmla="*/ 2859956 w 3177561"/>
              <a:gd name="connsiteY36" fmla="*/ 1462526 h 1914950"/>
              <a:gd name="connsiteX37" fmla="*/ 2964128 w 3177561"/>
              <a:gd name="connsiteY37" fmla="*/ 1450951 h 1914950"/>
              <a:gd name="connsiteX38" fmla="*/ 2998852 w 3177561"/>
              <a:gd name="connsiteY38" fmla="*/ 1439377 h 1914950"/>
              <a:gd name="connsiteX39" fmla="*/ 3045151 w 3177561"/>
              <a:gd name="connsiteY39" fmla="*/ 1416227 h 1914950"/>
              <a:gd name="connsiteX40" fmla="*/ 3091450 w 3177561"/>
              <a:gd name="connsiteY40" fmla="*/ 1404652 h 1914950"/>
              <a:gd name="connsiteX41" fmla="*/ 3137749 w 3177561"/>
              <a:gd name="connsiteY41" fmla="*/ 1381503 h 1914950"/>
              <a:gd name="connsiteX42" fmla="*/ 3172473 w 3177561"/>
              <a:gd name="connsiteY42" fmla="*/ 1369928 h 1914950"/>
              <a:gd name="connsiteX43" fmla="*/ 3111608 w 3177561"/>
              <a:gd name="connsiteY43" fmla="*/ 1369929 h 1914950"/>
              <a:gd name="connsiteX44" fmla="*/ 3063815 w 3177561"/>
              <a:gd name="connsiteY44" fmla="*/ 1335204 h 1914950"/>
              <a:gd name="connsiteX45" fmla="*/ 3159167 w 3177561"/>
              <a:gd name="connsiteY45" fmla="*/ 1277331 h 1914950"/>
              <a:gd name="connsiteX46" fmla="*/ 3170742 w 3177561"/>
              <a:gd name="connsiteY46" fmla="*/ 1219458 h 1914950"/>
              <a:gd name="connsiteX47" fmla="*/ 3080429 w 3177561"/>
              <a:gd name="connsiteY47" fmla="*/ 1242607 h 1914950"/>
              <a:gd name="connsiteX48" fmla="*/ 3167986 w 3177561"/>
              <a:gd name="connsiteY48" fmla="*/ 1207883 h 1914950"/>
              <a:gd name="connsiteX49" fmla="*/ 3100825 w 3177561"/>
              <a:gd name="connsiteY49" fmla="*/ 1184733 h 1914950"/>
              <a:gd name="connsiteX50" fmla="*/ 3149642 w 3177561"/>
              <a:gd name="connsiteY50" fmla="*/ 1126860 h 1914950"/>
              <a:gd name="connsiteX51" fmla="*/ 3059329 w 3177561"/>
              <a:gd name="connsiteY51" fmla="*/ 1196308 h 1914950"/>
              <a:gd name="connsiteX52" fmla="*/ 3166256 w 3177561"/>
              <a:gd name="connsiteY52" fmla="*/ 1138435 h 1914950"/>
              <a:gd name="connsiteX53" fmla="*/ 3119722 w 3177561"/>
              <a:gd name="connsiteY53" fmla="*/ 1115285 h 1914950"/>
              <a:gd name="connsiteX54" fmla="*/ 3090039 w 3177561"/>
              <a:gd name="connsiteY54" fmla="*/ 1092137 h 1914950"/>
              <a:gd name="connsiteX55" fmla="*/ 3080982 w 3177561"/>
              <a:gd name="connsiteY55" fmla="*/ 1045837 h 1914950"/>
              <a:gd name="connsiteX56" fmla="*/ 3077202 w 3177561"/>
              <a:gd name="connsiteY56" fmla="*/ 1092136 h 1914950"/>
              <a:gd name="connsiteX57" fmla="*/ 3063108 w 3177561"/>
              <a:gd name="connsiteY57" fmla="*/ 1138434 h 1914950"/>
              <a:gd name="connsiteX58" fmla="*/ 3069644 w 3177561"/>
              <a:gd name="connsiteY58" fmla="*/ 1184732 h 1914950"/>
              <a:gd name="connsiteX59" fmla="*/ 3133029 w 3177561"/>
              <a:gd name="connsiteY59" fmla="*/ 1103711 h 1914950"/>
              <a:gd name="connsiteX60" fmla="*/ 3019801 w 3177561"/>
              <a:gd name="connsiteY60" fmla="*/ 1068987 h 1914950"/>
              <a:gd name="connsiteX61" fmla="*/ 3066334 w 3177561"/>
              <a:gd name="connsiteY61" fmla="*/ 930091 h 1914950"/>
              <a:gd name="connsiteX62" fmla="*/ 2850195 w 3177561"/>
              <a:gd name="connsiteY62" fmla="*/ 768045 h 1914950"/>
              <a:gd name="connsiteX63" fmla="*/ 1624078 w 3177561"/>
              <a:gd name="connsiteY63" fmla="*/ 236611 h 1914950"/>
              <a:gd name="connsiteX64" fmla="*/ 1443829 w 3177561"/>
              <a:gd name="connsiteY64" fmla="*/ 224036 h 1914950"/>
              <a:gd name="connsiteX65" fmla="*/ 1118716 w 3177561"/>
              <a:gd name="connsiteY65" fmla="*/ 224035 h 1914950"/>
              <a:gd name="connsiteX66" fmla="*/ 799663 w 3177561"/>
              <a:gd name="connsiteY66" fmla="*/ 4116 h 1914950"/>
              <a:gd name="connsiteX67" fmla="*/ 579743 w 3177561"/>
              <a:gd name="connsiteY67" fmla="*/ 85138 h 1914950"/>
              <a:gd name="connsiteX68" fmla="*/ 591318 w 3177561"/>
              <a:gd name="connsiteY68" fmla="*/ 143012 h 1914950"/>
              <a:gd name="connsiteX69" fmla="*/ 521870 w 3177561"/>
              <a:gd name="connsiteY69" fmla="*/ 177736 h 1914950"/>
              <a:gd name="connsiteX70" fmla="*/ 510296 w 3177561"/>
              <a:gd name="connsiteY70" fmla="*/ 61989 h 1914950"/>
              <a:gd name="connsiteX71" fmla="*/ 626043 w 3177561"/>
              <a:gd name="connsiteY71" fmla="*/ 258759 h 1914950"/>
              <a:gd name="connsiteX72" fmla="*/ 452421 w 3177561"/>
              <a:gd name="connsiteY72" fmla="*/ 270333 h 1914950"/>
              <a:gd name="connsiteX73" fmla="*/ 440847 w 3177561"/>
              <a:gd name="connsiteY73" fmla="*/ 374505 h 1914950"/>
              <a:gd name="connsiteX74" fmla="*/ 267227 w 3177561"/>
              <a:gd name="connsiteY74" fmla="*/ 443954 h 1914950"/>
              <a:gd name="connsiteX75" fmla="*/ 197779 w 3177561"/>
              <a:gd name="connsiteY75" fmla="*/ 513401 h 1914950"/>
              <a:gd name="connsiteX76" fmla="*/ 93607 w 3177561"/>
              <a:gd name="connsiteY76" fmla="*/ 513402 h 1914950"/>
              <a:gd name="connsiteX77" fmla="*/ 47308 w 3177561"/>
              <a:gd name="connsiteY77" fmla="*/ 663872 h 1914950"/>
              <a:gd name="connsiteX78" fmla="*/ 1009 w 3177561"/>
              <a:gd name="connsiteY78" fmla="*/ 710171 h 1914950"/>
              <a:gd name="connsiteX79" fmla="*/ 93607 w 3177561"/>
              <a:gd name="connsiteY79" fmla="*/ 802769 h 1914950"/>
              <a:gd name="connsiteX80" fmla="*/ 128331 w 3177561"/>
              <a:gd name="connsiteY80" fmla="*/ 953240 h 1914950"/>
              <a:gd name="connsiteX81" fmla="*/ 163055 w 3177561"/>
              <a:gd name="connsiteY81" fmla="*/ 964815 h 1914950"/>
              <a:gd name="connsiteX82" fmla="*/ 174630 w 3177561"/>
              <a:gd name="connsiteY82" fmla="*/ 999539 h 1914950"/>
              <a:gd name="connsiteX83" fmla="*/ 197779 w 3177561"/>
              <a:gd name="connsiteY83" fmla="*/ 1092136 h 1914950"/>
              <a:gd name="connsiteX84" fmla="*/ 197779 w 3177561"/>
              <a:gd name="connsiteY84" fmla="*/ 1150009 h 1914950"/>
              <a:gd name="connsiteX0" fmla="*/ 197779 w 3177561"/>
              <a:gd name="connsiteY0" fmla="*/ 1150250 h 1915191"/>
              <a:gd name="connsiteX1" fmla="*/ 325101 w 3177561"/>
              <a:gd name="connsiteY1" fmla="*/ 1173400 h 1915191"/>
              <a:gd name="connsiteX2" fmla="*/ 348250 w 3177561"/>
              <a:gd name="connsiteY2" fmla="*/ 1208124 h 1915191"/>
              <a:gd name="connsiteX3" fmla="*/ 394549 w 3177561"/>
              <a:gd name="connsiteY3" fmla="*/ 1254423 h 1915191"/>
              <a:gd name="connsiteX4" fmla="*/ 463997 w 3177561"/>
              <a:gd name="connsiteY4" fmla="*/ 1347020 h 1915191"/>
              <a:gd name="connsiteX5" fmla="*/ 498721 w 3177561"/>
              <a:gd name="connsiteY5" fmla="*/ 1428043 h 1915191"/>
              <a:gd name="connsiteX6" fmla="*/ 510296 w 3177561"/>
              <a:gd name="connsiteY6" fmla="*/ 1462767 h 1915191"/>
              <a:gd name="connsiteX7" fmla="*/ 533445 w 3177561"/>
              <a:gd name="connsiteY7" fmla="*/ 1497491 h 1915191"/>
              <a:gd name="connsiteX8" fmla="*/ 857536 w 3177561"/>
              <a:gd name="connsiteY8" fmla="*/ 1509066 h 1915191"/>
              <a:gd name="connsiteX9" fmla="*/ 892260 w 3177561"/>
              <a:gd name="connsiteY9" fmla="*/ 1520640 h 1915191"/>
              <a:gd name="connsiteX10" fmla="*/ 1019582 w 3177561"/>
              <a:gd name="connsiteY10" fmla="*/ 1532215 h 1915191"/>
              <a:gd name="connsiteX11" fmla="*/ 1065880 w 3177561"/>
              <a:gd name="connsiteY11" fmla="*/ 1601663 h 1915191"/>
              <a:gd name="connsiteX12" fmla="*/ 1089030 w 3177561"/>
              <a:gd name="connsiteY12" fmla="*/ 1636387 h 1915191"/>
              <a:gd name="connsiteX13" fmla="*/ 1193202 w 3177561"/>
              <a:gd name="connsiteY13" fmla="*/ 1659537 h 1915191"/>
              <a:gd name="connsiteX14" fmla="*/ 1285799 w 3177561"/>
              <a:gd name="connsiteY14" fmla="*/ 1682686 h 1915191"/>
              <a:gd name="connsiteX15" fmla="*/ 1343673 w 3177561"/>
              <a:gd name="connsiteY15" fmla="*/ 1728985 h 1915191"/>
              <a:gd name="connsiteX16" fmla="*/ 1378397 w 3177561"/>
              <a:gd name="connsiteY16" fmla="*/ 1740559 h 1915191"/>
              <a:gd name="connsiteX17" fmla="*/ 1401546 w 3177561"/>
              <a:gd name="connsiteY17" fmla="*/ 1763709 h 1915191"/>
              <a:gd name="connsiteX18" fmla="*/ 1413121 w 3177561"/>
              <a:gd name="connsiteY18" fmla="*/ 1798433 h 1915191"/>
              <a:gd name="connsiteX19" fmla="*/ 1459420 w 3177561"/>
              <a:gd name="connsiteY19" fmla="*/ 1810007 h 1915191"/>
              <a:gd name="connsiteX20" fmla="*/ 1517293 w 3177561"/>
              <a:gd name="connsiteY20" fmla="*/ 1856306 h 1915191"/>
              <a:gd name="connsiteX21" fmla="*/ 1586741 w 3177561"/>
              <a:gd name="connsiteY21" fmla="*/ 1879456 h 1915191"/>
              <a:gd name="connsiteX22" fmla="*/ 1700323 w 3177561"/>
              <a:gd name="connsiteY22" fmla="*/ 1902605 h 1915191"/>
              <a:gd name="connsiteX23" fmla="*/ 1899258 w 3177561"/>
              <a:gd name="connsiteY23" fmla="*/ 1891030 h 1915191"/>
              <a:gd name="connsiteX24" fmla="*/ 1922407 w 3177561"/>
              <a:gd name="connsiteY24" fmla="*/ 1844731 h 1915191"/>
              <a:gd name="connsiteX25" fmla="*/ 1968706 w 3177561"/>
              <a:gd name="connsiteY25" fmla="*/ 1775283 h 1915191"/>
              <a:gd name="connsiteX26" fmla="*/ 2177050 w 3177561"/>
              <a:gd name="connsiteY26" fmla="*/ 1752134 h 1915191"/>
              <a:gd name="connsiteX27" fmla="*/ 2211774 w 3177561"/>
              <a:gd name="connsiteY27" fmla="*/ 1740559 h 1915191"/>
              <a:gd name="connsiteX28" fmla="*/ 2281222 w 3177561"/>
              <a:gd name="connsiteY28" fmla="*/ 1694261 h 1915191"/>
              <a:gd name="connsiteX29" fmla="*/ 2315946 w 3177561"/>
              <a:gd name="connsiteY29" fmla="*/ 1682686 h 1915191"/>
              <a:gd name="connsiteX30" fmla="*/ 2339096 w 3177561"/>
              <a:gd name="connsiteY30" fmla="*/ 1659537 h 1915191"/>
              <a:gd name="connsiteX31" fmla="*/ 2420118 w 3177561"/>
              <a:gd name="connsiteY31" fmla="*/ 1613238 h 1915191"/>
              <a:gd name="connsiteX32" fmla="*/ 2501141 w 3177561"/>
              <a:gd name="connsiteY32" fmla="*/ 1590088 h 1915191"/>
              <a:gd name="connsiteX33" fmla="*/ 2616888 w 3177561"/>
              <a:gd name="connsiteY33" fmla="*/ 1555364 h 1915191"/>
              <a:gd name="connsiteX34" fmla="*/ 2744209 w 3177561"/>
              <a:gd name="connsiteY34" fmla="*/ 1520640 h 1915191"/>
              <a:gd name="connsiteX35" fmla="*/ 2825232 w 3177561"/>
              <a:gd name="connsiteY35" fmla="*/ 1485916 h 1915191"/>
              <a:gd name="connsiteX36" fmla="*/ 2859956 w 3177561"/>
              <a:gd name="connsiteY36" fmla="*/ 1462767 h 1915191"/>
              <a:gd name="connsiteX37" fmla="*/ 2964128 w 3177561"/>
              <a:gd name="connsiteY37" fmla="*/ 1451192 h 1915191"/>
              <a:gd name="connsiteX38" fmla="*/ 2998852 w 3177561"/>
              <a:gd name="connsiteY38" fmla="*/ 1439618 h 1915191"/>
              <a:gd name="connsiteX39" fmla="*/ 3045151 w 3177561"/>
              <a:gd name="connsiteY39" fmla="*/ 1416468 h 1915191"/>
              <a:gd name="connsiteX40" fmla="*/ 3091450 w 3177561"/>
              <a:gd name="connsiteY40" fmla="*/ 1404893 h 1915191"/>
              <a:gd name="connsiteX41" fmla="*/ 3137749 w 3177561"/>
              <a:gd name="connsiteY41" fmla="*/ 1381744 h 1915191"/>
              <a:gd name="connsiteX42" fmla="*/ 3172473 w 3177561"/>
              <a:gd name="connsiteY42" fmla="*/ 1370169 h 1915191"/>
              <a:gd name="connsiteX43" fmla="*/ 3111608 w 3177561"/>
              <a:gd name="connsiteY43" fmla="*/ 1370170 h 1915191"/>
              <a:gd name="connsiteX44" fmla="*/ 3063815 w 3177561"/>
              <a:gd name="connsiteY44" fmla="*/ 1335445 h 1915191"/>
              <a:gd name="connsiteX45" fmla="*/ 3159167 w 3177561"/>
              <a:gd name="connsiteY45" fmla="*/ 1277572 h 1915191"/>
              <a:gd name="connsiteX46" fmla="*/ 3170742 w 3177561"/>
              <a:gd name="connsiteY46" fmla="*/ 1219699 h 1915191"/>
              <a:gd name="connsiteX47" fmla="*/ 3080429 w 3177561"/>
              <a:gd name="connsiteY47" fmla="*/ 1242848 h 1915191"/>
              <a:gd name="connsiteX48" fmla="*/ 3167986 w 3177561"/>
              <a:gd name="connsiteY48" fmla="*/ 1208124 h 1915191"/>
              <a:gd name="connsiteX49" fmla="*/ 3100825 w 3177561"/>
              <a:gd name="connsiteY49" fmla="*/ 1184974 h 1915191"/>
              <a:gd name="connsiteX50" fmla="*/ 3149642 w 3177561"/>
              <a:gd name="connsiteY50" fmla="*/ 1127101 h 1915191"/>
              <a:gd name="connsiteX51" fmla="*/ 3059329 w 3177561"/>
              <a:gd name="connsiteY51" fmla="*/ 1196549 h 1915191"/>
              <a:gd name="connsiteX52" fmla="*/ 3166256 w 3177561"/>
              <a:gd name="connsiteY52" fmla="*/ 1138676 h 1915191"/>
              <a:gd name="connsiteX53" fmla="*/ 3119722 w 3177561"/>
              <a:gd name="connsiteY53" fmla="*/ 1115526 h 1915191"/>
              <a:gd name="connsiteX54" fmla="*/ 3090039 w 3177561"/>
              <a:gd name="connsiteY54" fmla="*/ 1092378 h 1915191"/>
              <a:gd name="connsiteX55" fmla="*/ 3080982 w 3177561"/>
              <a:gd name="connsiteY55" fmla="*/ 1046078 h 1915191"/>
              <a:gd name="connsiteX56" fmla="*/ 3077202 w 3177561"/>
              <a:gd name="connsiteY56" fmla="*/ 1092377 h 1915191"/>
              <a:gd name="connsiteX57" fmla="*/ 3063108 w 3177561"/>
              <a:gd name="connsiteY57" fmla="*/ 1138675 h 1915191"/>
              <a:gd name="connsiteX58" fmla="*/ 3069644 w 3177561"/>
              <a:gd name="connsiteY58" fmla="*/ 1184973 h 1915191"/>
              <a:gd name="connsiteX59" fmla="*/ 3133029 w 3177561"/>
              <a:gd name="connsiteY59" fmla="*/ 1103952 h 1915191"/>
              <a:gd name="connsiteX60" fmla="*/ 3019801 w 3177561"/>
              <a:gd name="connsiteY60" fmla="*/ 1069228 h 1915191"/>
              <a:gd name="connsiteX61" fmla="*/ 3066334 w 3177561"/>
              <a:gd name="connsiteY61" fmla="*/ 930332 h 1915191"/>
              <a:gd name="connsiteX62" fmla="*/ 2850195 w 3177561"/>
              <a:gd name="connsiteY62" fmla="*/ 768286 h 1915191"/>
              <a:gd name="connsiteX63" fmla="*/ 1624078 w 3177561"/>
              <a:gd name="connsiteY63" fmla="*/ 236852 h 1915191"/>
              <a:gd name="connsiteX64" fmla="*/ 1443829 w 3177561"/>
              <a:gd name="connsiteY64" fmla="*/ 224277 h 1915191"/>
              <a:gd name="connsiteX65" fmla="*/ 1118716 w 3177561"/>
              <a:gd name="connsiteY65" fmla="*/ 224276 h 1915191"/>
              <a:gd name="connsiteX66" fmla="*/ 799663 w 3177561"/>
              <a:gd name="connsiteY66" fmla="*/ 4357 h 1915191"/>
              <a:gd name="connsiteX67" fmla="*/ 579743 w 3177561"/>
              <a:gd name="connsiteY67" fmla="*/ 85379 h 1915191"/>
              <a:gd name="connsiteX68" fmla="*/ 521870 w 3177561"/>
              <a:gd name="connsiteY68" fmla="*/ 177977 h 1915191"/>
              <a:gd name="connsiteX69" fmla="*/ 510296 w 3177561"/>
              <a:gd name="connsiteY69" fmla="*/ 62230 h 1915191"/>
              <a:gd name="connsiteX70" fmla="*/ 626043 w 3177561"/>
              <a:gd name="connsiteY70" fmla="*/ 259000 h 1915191"/>
              <a:gd name="connsiteX71" fmla="*/ 452421 w 3177561"/>
              <a:gd name="connsiteY71" fmla="*/ 270574 h 1915191"/>
              <a:gd name="connsiteX72" fmla="*/ 440847 w 3177561"/>
              <a:gd name="connsiteY72" fmla="*/ 374746 h 1915191"/>
              <a:gd name="connsiteX73" fmla="*/ 267227 w 3177561"/>
              <a:gd name="connsiteY73" fmla="*/ 444195 h 1915191"/>
              <a:gd name="connsiteX74" fmla="*/ 197779 w 3177561"/>
              <a:gd name="connsiteY74" fmla="*/ 513642 h 1915191"/>
              <a:gd name="connsiteX75" fmla="*/ 93607 w 3177561"/>
              <a:gd name="connsiteY75" fmla="*/ 513643 h 1915191"/>
              <a:gd name="connsiteX76" fmla="*/ 47308 w 3177561"/>
              <a:gd name="connsiteY76" fmla="*/ 664113 h 1915191"/>
              <a:gd name="connsiteX77" fmla="*/ 1009 w 3177561"/>
              <a:gd name="connsiteY77" fmla="*/ 710412 h 1915191"/>
              <a:gd name="connsiteX78" fmla="*/ 93607 w 3177561"/>
              <a:gd name="connsiteY78" fmla="*/ 803010 h 1915191"/>
              <a:gd name="connsiteX79" fmla="*/ 128331 w 3177561"/>
              <a:gd name="connsiteY79" fmla="*/ 953481 h 1915191"/>
              <a:gd name="connsiteX80" fmla="*/ 163055 w 3177561"/>
              <a:gd name="connsiteY80" fmla="*/ 965056 h 1915191"/>
              <a:gd name="connsiteX81" fmla="*/ 174630 w 3177561"/>
              <a:gd name="connsiteY81" fmla="*/ 999780 h 1915191"/>
              <a:gd name="connsiteX82" fmla="*/ 197779 w 3177561"/>
              <a:gd name="connsiteY82" fmla="*/ 1092377 h 1915191"/>
              <a:gd name="connsiteX83" fmla="*/ 197779 w 3177561"/>
              <a:gd name="connsiteY83" fmla="*/ 1150250 h 1915191"/>
              <a:gd name="connsiteX0" fmla="*/ 197779 w 3177561"/>
              <a:gd name="connsiteY0" fmla="*/ 1149531 h 1914472"/>
              <a:gd name="connsiteX1" fmla="*/ 325101 w 3177561"/>
              <a:gd name="connsiteY1" fmla="*/ 1172681 h 1914472"/>
              <a:gd name="connsiteX2" fmla="*/ 348250 w 3177561"/>
              <a:gd name="connsiteY2" fmla="*/ 1207405 h 1914472"/>
              <a:gd name="connsiteX3" fmla="*/ 394549 w 3177561"/>
              <a:gd name="connsiteY3" fmla="*/ 1253704 h 1914472"/>
              <a:gd name="connsiteX4" fmla="*/ 463997 w 3177561"/>
              <a:gd name="connsiteY4" fmla="*/ 1346301 h 1914472"/>
              <a:gd name="connsiteX5" fmla="*/ 498721 w 3177561"/>
              <a:gd name="connsiteY5" fmla="*/ 1427324 h 1914472"/>
              <a:gd name="connsiteX6" fmla="*/ 510296 w 3177561"/>
              <a:gd name="connsiteY6" fmla="*/ 1462048 h 1914472"/>
              <a:gd name="connsiteX7" fmla="*/ 533445 w 3177561"/>
              <a:gd name="connsiteY7" fmla="*/ 1496772 h 1914472"/>
              <a:gd name="connsiteX8" fmla="*/ 857536 w 3177561"/>
              <a:gd name="connsiteY8" fmla="*/ 1508347 h 1914472"/>
              <a:gd name="connsiteX9" fmla="*/ 892260 w 3177561"/>
              <a:gd name="connsiteY9" fmla="*/ 1519921 h 1914472"/>
              <a:gd name="connsiteX10" fmla="*/ 1019582 w 3177561"/>
              <a:gd name="connsiteY10" fmla="*/ 1531496 h 1914472"/>
              <a:gd name="connsiteX11" fmla="*/ 1065880 w 3177561"/>
              <a:gd name="connsiteY11" fmla="*/ 1600944 h 1914472"/>
              <a:gd name="connsiteX12" fmla="*/ 1089030 w 3177561"/>
              <a:gd name="connsiteY12" fmla="*/ 1635668 h 1914472"/>
              <a:gd name="connsiteX13" fmla="*/ 1193202 w 3177561"/>
              <a:gd name="connsiteY13" fmla="*/ 1658818 h 1914472"/>
              <a:gd name="connsiteX14" fmla="*/ 1285799 w 3177561"/>
              <a:gd name="connsiteY14" fmla="*/ 1681967 h 1914472"/>
              <a:gd name="connsiteX15" fmla="*/ 1343673 w 3177561"/>
              <a:gd name="connsiteY15" fmla="*/ 1728266 h 1914472"/>
              <a:gd name="connsiteX16" fmla="*/ 1378397 w 3177561"/>
              <a:gd name="connsiteY16" fmla="*/ 1739840 h 1914472"/>
              <a:gd name="connsiteX17" fmla="*/ 1401546 w 3177561"/>
              <a:gd name="connsiteY17" fmla="*/ 1762990 h 1914472"/>
              <a:gd name="connsiteX18" fmla="*/ 1413121 w 3177561"/>
              <a:gd name="connsiteY18" fmla="*/ 1797714 h 1914472"/>
              <a:gd name="connsiteX19" fmla="*/ 1459420 w 3177561"/>
              <a:gd name="connsiteY19" fmla="*/ 1809288 h 1914472"/>
              <a:gd name="connsiteX20" fmla="*/ 1517293 w 3177561"/>
              <a:gd name="connsiteY20" fmla="*/ 1855587 h 1914472"/>
              <a:gd name="connsiteX21" fmla="*/ 1586741 w 3177561"/>
              <a:gd name="connsiteY21" fmla="*/ 1878737 h 1914472"/>
              <a:gd name="connsiteX22" fmla="*/ 1700323 w 3177561"/>
              <a:gd name="connsiteY22" fmla="*/ 1901886 h 1914472"/>
              <a:gd name="connsiteX23" fmla="*/ 1899258 w 3177561"/>
              <a:gd name="connsiteY23" fmla="*/ 1890311 h 1914472"/>
              <a:gd name="connsiteX24" fmla="*/ 1922407 w 3177561"/>
              <a:gd name="connsiteY24" fmla="*/ 1844012 h 1914472"/>
              <a:gd name="connsiteX25" fmla="*/ 1968706 w 3177561"/>
              <a:gd name="connsiteY25" fmla="*/ 1774564 h 1914472"/>
              <a:gd name="connsiteX26" fmla="*/ 2177050 w 3177561"/>
              <a:gd name="connsiteY26" fmla="*/ 1751415 h 1914472"/>
              <a:gd name="connsiteX27" fmla="*/ 2211774 w 3177561"/>
              <a:gd name="connsiteY27" fmla="*/ 1739840 h 1914472"/>
              <a:gd name="connsiteX28" fmla="*/ 2281222 w 3177561"/>
              <a:gd name="connsiteY28" fmla="*/ 1693542 h 1914472"/>
              <a:gd name="connsiteX29" fmla="*/ 2315946 w 3177561"/>
              <a:gd name="connsiteY29" fmla="*/ 1681967 h 1914472"/>
              <a:gd name="connsiteX30" fmla="*/ 2339096 w 3177561"/>
              <a:gd name="connsiteY30" fmla="*/ 1658818 h 1914472"/>
              <a:gd name="connsiteX31" fmla="*/ 2420118 w 3177561"/>
              <a:gd name="connsiteY31" fmla="*/ 1612519 h 1914472"/>
              <a:gd name="connsiteX32" fmla="*/ 2501141 w 3177561"/>
              <a:gd name="connsiteY32" fmla="*/ 1589369 h 1914472"/>
              <a:gd name="connsiteX33" fmla="*/ 2616888 w 3177561"/>
              <a:gd name="connsiteY33" fmla="*/ 1554645 h 1914472"/>
              <a:gd name="connsiteX34" fmla="*/ 2744209 w 3177561"/>
              <a:gd name="connsiteY34" fmla="*/ 1519921 h 1914472"/>
              <a:gd name="connsiteX35" fmla="*/ 2825232 w 3177561"/>
              <a:gd name="connsiteY35" fmla="*/ 1485197 h 1914472"/>
              <a:gd name="connsiteX36" fmla="*/ 2859956 w 3177561"/>
              <a:gd name="connsiteY36" fmla="*/ 1462048 h 1914472"/>
              <a:gd name="connsiteX37" fmla="*/ 2964128 w 3177561"/>
              <a:gd name="connsiteY37" fmla="*/ 1450473 h 1914472"/>
              <a:gd name="connsiteX38" fmla="*/ 2998852 w 3177561"/>
              <a:gd name="connsiteY38" fmla="*/ 1438899 h 1914472"/>
              <a:gd name="connsiteX39" fmla="*/ 3045151 w 3177561"/>
              <a:gd name="connsiteY39" fmla="*/ 1415749 h 1914472"/>
              <a:gd name="connsiteX40" fmla="*/ 3091450 w 3177561"/>
              <a:gd name="connsiteY40" fmla="*/ 1404174 h 1914472"/>
              <a:gd name="connsiteX41" fmla="*/ 3137749 w 3177561"/>
              <a:gd name="connsiteY41" fmla="*/ 1381025 h 1914472"/>
              <a:gd name="connsiteX42" fmla="*/ 3172473 w 3177561"/>
              <a:gd name="connsiteY42" fmla="*/ 1369450 h 1914472"/>
              <a:gd name="connsiteX43" fmla="*/ 3111608 w 3177561"/>
              <a:gd name="connsiteY43" fmla="*/ 1369451 h 1914472"/>
              <a:gd name="connsiteX44" fmla="*/ 3063815 w 3177561"/>
              <a:gd name="connsiteY44" fmla="*/ 1334726 h 1914472"/>
              <a:gd name="connsiteX45" fmla="*/ 3159167 w 3177561"/>
              <a:gd name="connsiteY45" fmla="*/ 1276853 h 1914472"/>
              <a:gd name="connsiteX46" fmla="*/ 3170742 w 3177561"/>
              <a:gd name="connsiteY46" fmla="*/ 1218980 h 1914472"/>
              <a:gd name="connsiteX47" fmla="*/ 3080429 w 3177561"/>
              <a:gd name="connsiteY47" fmla="*/ 1242129 h 1914472"/>
              <a:gd name="connsiteX48" fmla="*/ 3167986 w 3177561"/>
              <a:gd name="connsiteY48" fmla="*/ 1207405 h 1914472"/>
              <a:gd name="connsiteX49" fmla="*/ 3100825 w 3177561"/>
              <a:gd name="connsiteY49" fmla="*/ 1184255 h 1914472"/>
              <a:gd name="connsiteX50" fmla="*/ 3149642 w 3177561"/>
              <a:gd name="connsiteY50" fmla="*/ 1126382 h 1914472"/>
              <a:gd name="connsiteX51" fmla="*/ 3059329 w 3177561"/>
              <a:gd name="connsiteY51" fmla="*/ 1195830 h 1914472"/>
              <a:gd name="connsiteX52" fmla="*/ 3166256 w 3177561"/>
              <a:gd name="connsiteY52" fmla="*/ 1137957 h 1914472"/>
              <a:gd name="connsiteX53" fmla="*/ 3119722 w 3177561"/>
              <a:gd name="connsiteY53" fmla="*/ 1114807 h 1914472"/>
              <a:gd name="connsiteX54" fmla="*/ 3090039 w 3177561"/>
              <a:gd name="connsiteY54" fmla="*/ 1091659 h 1914472"/>
              <a:gd name="connsiteX55" fmla="*/ 3080982 w 3177561"/>
              <a:gd name="connsiteY55" fmla="*/ 1045359 h 1914472"/>
              <a:gd name="connsiteX56" fmla="*/ 3077202 w 3177561"/>
              <a:gd name="connsiteY56" fmla="*/ 1091658 h 1914472"/>
              <a:gd name="connsiteX57" fmla="*/ 3063108 w 3177561"/>
              <a:gd name="connsiteY57" fmla="*/ 1137956 h 1914472"/>
              <a:gd name="connsiteX58" fmla="*/ 3069644 w 3177561"/>
              <a:gd name="connsiteY58" fmla="*/ 1184254 h 1914472"/>
              <a:gd name="connsiteX59" fmla="*/ 3133029 w 3177561"/>
              <a:gd name="connsiteY59" fmla="*/ 1103233 h 1914472"/>
              <a:gd name="connsiteX60" fmla="*/ 3019801 w 3177561"/>
              <a:gd name="connsiteY60" fmla="*/ 1068509 h 1914472"/>
              <a:gd name="connsiteX61" fmla="*/ 3066334 w 3177561"/>
              <a:gd name="connsiteY61" fmla="*/ 929613 h 1914472"/>
              <a:gd name="connsiteX62" fmla="*/ 2850195 w 3177561"/>
              <a:gd name="connsiteY62" fmla="*/ 767567 h 1914472"/>
              <a:gd name="connsiteX63" fmla="*/ 1624078 w 3177561"/>
              <a:gd name="connsiteY63" fmla="*/ 236133 h 1914472"/>
              <a:gd name="connsiteX64" fmla="*/ 1443829 w 3177561"/>
              <a:gd name="connsiteY64" fmla="*/ 223558 h 1914472"/>
              <a:gd name="connsiteX65" fmla="*/ 1118716 w 3177561"/>
              <a:gd name="connsiteY65" fmla="*/ 223557 h 1914472"/>
              <a:gd name="connsiteX66" fmla="*/ 799663 w 3177561"/>
              <a:gd name="connsiteY66" fmla="*/ 3638 h 1914472"/>
              <a:gd name="connsiteX67" fmla="*/ 579743 w 3177561"/>
              <a:gd name="connsiteY67" fmla="*/ 84660 h 1914472"/>
              <a:gd name="connsiteX68" fmla="*/ 510296 w 3177561"/>
              <a:gd name="connsiteY68" fmla="*/ 61511 h 1914472"/>
              <a:gd name="connsiteX69" fmla="*/ 626043 w 3177561"/>
              <a:gd name="connsiteY69" fmla="*/ 258281 h 1914472"/>
              <a:gd name="connsiteX70" fmla="*/ 452421 w 3177561"/>
              <a:gd name="connsiteY70" fmla="*/ 269855 h 1914472"/>
              <a:gd name="connsiteX71" fmla="*/ 440847 w 3177561"/>
              <a:gd name="connsiteY71" fmla="*/ 374027 h 1914472"/>
              <a:gd name="connsiteX72" fmla="*/ 267227 w 3177561"/>
              <a:gd name="connsiteY72" fmla="*/ 443476 h 1914472"/>
              <a:gd name="connsiteX73" fmla="*/ 197779 w 3177561"/>
              <a:gd name="connsiteY73" fmla="*/ 512923 h 1914472"/>
              <a:gd name="connsiteX74" fmla="*/ 93607 w 3177561"/>
              <a:gd name="connsiteY74" fmla="*/ 512924 h 1914472"/>
              <a:gd name="connsiteX75" fmla="*/ 47308 w 3177561"/>
              <a:gd name="connsiteY75" fmla="*/ 663394 h 1914472"/>
              <a:gd name="connsiteX76" fmla="*/ 1009 w 3177561"/>
              <a:gd name="connsiteY76" fmla="*/ 709693 h 1914472"/>
              <a:gd name="connsiteX77" fmla="*/ 93607 w 3177561"/>
              <a:gd name="connsiteY77" fmla="*/ 802291 h 1914472"/>
              <a:gd name="connsiteX78" fmla="*/ 128331 w 3177561"/>
              <a:gd name="connsiteY78" fmla="*/ 952762 h 1914472"/>
              <a:gd name="connsiteX79" fmla="*/ 163055 w 3177561"/>
              <a:gd name="connsiteY79" fmla="*/ 964337 h 1914472"/>
              <a:gd name="connsiteX80" fmla="*/ 174630 w 3177561"/>
              <a:gd name="connsiteY80" fmla="*/ 999061 h 1914472"/>
              <a:gd name="connsiteX81" fmla="*/ 197779 w 3177561"/>
              <a:gd name="connsiteY81" fmla="*/ 1091658 h 1914472"/>
              <a:gd name="connsiteX82" fmla="*/ 197779 w 3177561"/>
              <a:gd name="connsiteY82" fmla="*/ 1149531 h 1914472"/>
              <a:gd name="connsiteX0" fmla="*/ 197779 w 3177561"/>
              <a:gd name="connsiteY0" fmla="*/ 1150932 h 1915873"/>
              <a:gd name="connsiteX1" fmla="*/ 325101 w 3177561"/>
              <a:gd name="connsiteY1" fmla="*/ 1174082 h 1915873"/>
              <a:gd name="connsiteX2" fmla="*/ 348250 w 3177561"/>
              <a:gd name="connsiteY2" fmla="*/ 1208806 h 1915873"/>
              <a:gd name="connsiteX3" fmla="*/ 394549 w 3177561"/>
              <a:gd name="connsiteY3" fmla="*/ 1255105 h 1915873"/>
              <a:gd name="connsiteX4" fmla="*/ 463997 w 3177561"/>
              <a:gd name="connsiteY4" fmla="*/ 1347702 h 1915873"/>
              <a:gd name="connsiteX5" fmla="*/ 498721 w 3177561"/>
              <a:gd name="connsiteY5" fmla="*/ 1428725 h 1915873"/>
              <a:gd name="connsiteX6" fmla="*/ 510296 w 3177561"/>
              <a:gd name="connsiteY6" fmla="*/ 1463449 h 1915873"/>
              <a:gd name="connsiteX7" fmla="*/ 533445 w 3177561"/>
              <a:gd name="connsiteY7" fmla="*/ 1498173 h 1915873"/>
              <a:gd name="connsiteX8" fmla="*/ 857536 w 3177561"/>
              <a:gd name="connsiteY8" fmla="*/ 1509748 h 1915873"/>
              <a:gd name="connsiteX9" fmla="*/ 892260 w 3177561"/>
              <a:gd name="connsiteY9" fmla="*/ 1521322 h 1915873"/>
              <a:gd name="connsiteX10" fmla="*/ 1019582 w 3177561"/>
              <a:gd name="connsiteY10" fmla="*/ 1532897 h 1915873"/>
              <a:gd name="connsiteX11" fmla="*/ 1065880 w 3177561"/>
              <a:gd name="connsiteY11" fmla="*/ 1602345 h 1915873"/>
              <a:gd name="connsiteX12" fmla="*/ 1089030 w 3177561"/>
              <a:gd name="connsiteY12" fmla="*/ 1637069 h 1915873"/>
              <a:gd name="connsiteX13" fmla="*/ 1193202 w 3177561"/>
              <a:gd name="connsiteY13" fmla="*/ 1660219 h 1915873"/>
              <a:gd name="connsiteX14" fmla="*/ 1285799 w 3177561"/>
              <a:gd name="connsiteY14" fmla="*/ 1683368 h 1915873"/>
              <a:gd name="connsiteX15" fmla="*/ 1343673 w 3177561"/>
              <a:gd name="connsiteY15" fmla="*/ 1729667 h 1915873"/>
              <a:gd name="connsiteX16" fmla="*/ 1378397 w 3177561"/>
              <a:gd name="connsiteY16" fmla="*/ 1741241 h 1915873"/>
              <a:gd name="connsiteX17" fmla="*/ 1401546 w 3177561"/>
              <a:gd name="connsiteY17" fmla="*/ 1764391 h 1915873"/>
              <a:gd name="connsiteX18" fmla="*/ 1413121 w 3177561"/>
              <a:gd name="connsiteY18" fmla="*/ 1799115 h 1915873"/>
              <a:gd name="connsiteX19" fmla="*/ 1459420 w 3177561"/>
              <a:gd name="connsiteY19" fmla="*/ 1810689 h 1915873"/>
              <a:gd name="connsiteX20" fmla="*/ 1517293 w 3177561"/>
              <a:gd name="connsiteY20" fmla="*/ 1856988 h 1915873"/>
              <a:gd name="connsiteX21" fmla="*/ 1586741 w 3177561"/>
              <a:gd name="connsiteY21" fmla="*/ 1880138 h 1915873"/>
              <a:gd name="connsiteX22" fmla="*/ 1700323 w 3177561"/>
              <a:gd name="connsiteY22" fmla="*/ 1903287 h 1915873"/>
              <a:gd name="connsiteX23" fmla="*/ 1899258 w 3177561"/>
              <a:gd name="connsiteY23" fmla="*/ 1891712 h 1915873"/>
              <a:gd name="connsiteX24" fmla="*/ 1922407 w 3177561"/>
              <a:gd name="connsiteY24" fmla="*/ 1845413 h 1915873"/>
              <a:gd name="connsiteX25" fmla="*/ 1968706 w 3177561"/>
              <a:gd name="connsiteY25" fmla="*/ 1775965 h 1915873"/>
              <a:gd name="connsiteX26" fmla="*/ 2177050 w 3177561"/>
              <a:gd name="connsiteY26" fmla="*/ 1752816 h 1915873"/>
              <a:gd name="connsiteX27" fmla="*/ 2211774 w 3177561"/>
              <a:gd name="connsiteY27" fmla="*/ 1741241 h 1915873"/>
              <a:gd name="connsiteX28" fmla="*/ 2281222 w 3177561"/>
              <a:gd name="connsiteY28" fmla="*/ 1694943 h 1915873"/>
              <a:gd name="connsiteX29" fmla="*/ 2315946 w 3177561"/>
              <a:gd name="connsiteY29" fmla="*/ 1683368 h 1915873"/>
              <a:gd name="connsiteX30" fmla="*/ 2339096 w 3177561"/>
              <a:gd name="connsiteY30" fmla="*/ 1660219 h 1915873"/>
              <a:gd name="connsiteX31" fmla="*/ 2420118 w 3177561"/>
              <a:gd name="connsiteY31" fmla="*/ 1613920 h 1915873"/>
              <a:gd name="connsiteX32" fmla="*/ 2501141 w 3177561"/>
              <a:gd name="connsiteY32" fmla="*/ 1590770 h 1915873"/>
              <a:gd name="connsiteX33" fmla="*/ 2616888 w 3177561"/>
              <a:gd name="connsiteY33" fmla="*/ 1556046 h 1915873"/>
              <a:gd name="connsiteX34" fmla="*/ 2744209 w 3177561"/>
              <a:gd name="connsiteY34" fmla="*/ 1521322 h 1915873"/>
              <a:gd name="connsiteX35" fmla="*/ 2825232 w 3177561"/>
              <a:gd name="connsiteY35" fmla="*/ 1486598 h 1915873"/>
              <a:gd name="connsiteX36" fmla="*/ 2859956 w 3177561"/>
              <a:gd name="connsiteY36" fmla="*/ 1463449 h 1915873"/>
              <a:gd name="connsiteX37" fmla="*/ 2964128 w 3177561"/>
              <a:gd name="connsiteY37" fmla="*/ 1451874 h 1915873"/>
              <a:gd name="connsiteX38" fmla="*/ 2998852 w 3177561"/>
              <a:gd name="connsiteY38" fmla="*/ 1440300 h 1915873"/>
              <a:gd name="connsiteX39" fmla="*/ 3045151 w 3177561"/>
              <a:gd name="connsiteY39" fmla="*/ 1417150 h 1915873"/>
              <a:gd name="connsiteX40" fmla="*/ 3091450 w 3177561"/>
              <a:gd name="connsiteY40" fmla="*/ 1405575 h 1915873"/>
              <a:gd name="connsiteX41" fmla="*/ 3137749 w 3177561"/>
              <a:gd name="connsiteY41" fmla="*/ 1382426 h 1915873"/>
              <a:gd name="connsiteX42" fmla="*/ 3172473 w 3177561"/>
              <a:gd name="connsiteY42" fmla="*/ 1370851 h 1915873"/>
              <a:gd name="connsiteX43" fmla="*/ 3111608 w 3177561"/>
              <a:gd name="connsiteY43" fmla="*/ 1370852 h 1915873"/>
              <a:gd name="connsiteX44" fmla="*/ 3063815 w 3177561"/>
              <a:gd name="connsiteY44" fmla="*/ 1336127 h 1915873"/>
              <a:gd name="connsiteX45" fmla="*/ 3159167 w 3177561"/>
              <a:gd name="connsiteY45" fmla="*/ 1278254 h 1915873"/>
              <a:gd name="connsiteX46" fmla="*/ 3170742 w 3177561"/>
              <a:gd name="connsiteY46" fmla="*/ 1220381 h 1915873"/>
              <a:gd name="connsiteX47" fmla="*/ 3080429 w 3177561"/>
              <a:gd name="connsiteY47" fmla="*/ 1243530 h 1915873"/>
              <a:gd name="connsiteX48" fmla="*/ 3167986 w 3177561"/>
              <a:gd name="connsiteY48" fmla="*/ 1208806 h 1915873"/>
              <a:gd name="connsiteX49" fmla="*/ 3100825 w 3177561"/>
              <a:gd name="connsiteY49" fmla="*/ 1185656 h 1915873"/>
              <a:gd name="connsiteX50" fmla="*/ 3149642 w 3177561"/>
              <a:gd name="connsiteY50" fmla="*/ 1127783 h 1915873"/>
              <a:gd name="connsiteX51" fmla="*/ 3059329 w 3177561"/>
              <a:gd name="connsiteY51" fmla="*/ 1197231 h 1915873"/>
              <a:gd name="connsiteX52" fmla="*/ 3166256 w 3177561"/>
              <a:gd name="connsiteY52" fmla="*/ 1139358 h 1915873"/>
              <a:gd name="connsiteX53" fmla="*/ 3119722 w 3177561"/>
              <a:gd name="connsiteY53" fmla="*/ 1116208 h 1915873"/>
              <a:gd name="connsiteX54" fmla="*/ 3090039 w 3177561"/>
              <a:gd name="connsiteY54" fmla="*/ 1093060 h 1915873"/>
              <a:gd name="connsiteX55" fmla="*/ 3080982 w 3177561"/>
              <a:gd name="connsiteY55" fmla="*/ 1046760 h 1915873"/>
              <a:gd name="connsiteX56" fmla="*/ 3077202 w 3177561"/>
              <a:gd name="connsiteY56" fmla="*/ 1093059 h 1915873"/>
              <a:gd name="connsiteX57" fmla="*/ 3063108 w 3177561"/>
              <a:gd name="connsiteY57" fmla="*/ 1139357 h 1915873"/>
              <a:gd name="connsiteX58" fmla="*/ 3069644 w 3177561"/>
              <a:gd name="connsiteY58" fmla="*/ 1185655 h 1915873"/>
              <a:gd name="connsiteX59" fmla="*/ 3133029 w 3177561"/>
              <a:gd name="connsiteY59" fmla="*/ 1104634 h 1915873"/>
              <a:gd name="connsiteX60" fmla="*/ 3019801 w 3177561"/>
              <a:gd name="connsiteY60" fmla="*/ 1069910 h 1915873"/>
              <a:gd name="connsiteX61" fmla="*/ 3066334 w 3177561"/>
              <a:gd name="connsiteY61" fmla="*/ 931014 h 1915873"/>
              <a:gd name="connsiteX62" fmla="*/ 2850195 w 3177561"/>
              <a:gd name="connsiteY62" fmla="*/ 768968 h 1915873"/>
              <a:gd name="connsiteX63" fmla="*/ 1624078 w 3177561"/>
              <a:gd name="connsiteY63" fmla="*/ 237534 h 1915873"/>
              <a:gd name="connsiteX64" fmla="*/ 1443829 w 3177561"/>
              <a:gd name="connsiteY64" fmla="*/ 224959 h 1915873"/>
              <a:gd name="connsiteX65" fmla="*/ 1118716 w 3177561"/>
              <a:gd name="connsiteY65" fmla="*/ 224958 h 1915873"/>
              <a:gd name="connsiteX66" fmla="*/ 799663 w 3177561"/>
              <a:gd name="connsiteY66" fmla="*/ 5039 h 1915873"/>
              <a:gd name="connsiteX67" fmla="*/ 579743 w 3177561"/>
              <a:gd name="connsiteY67" fmla="*/ 86061 h 1915873"/>
              <a:gd name="connsiteX68" fmla="*/ 626043 w 3177561"/>
              <a:gd name="connsiteY68" fmla="*/ 259682 h 1915873"/>
              <a:gd name="connsiteX69" fmla="*/ 452421 w 3177561"/>
              <a:gd name="connsiteY69" fmla="*/ 271256 h 1915873"/>
              <a:gd name="connsiteX70" fmla="*/ 440847 w 3177561"/>
              <a:gd name="connsiteY70" fmla="*/ 375428 h 1915873"/>
              <a:gd name="connsiteX71" fmla="*/ 267227 w 3177561"/>
              <a:gd name="connsiteY71" fmla="*/ 444877 h 1915873"/>
              <a:gd name="connsiteX72" fmla="*/ 197779 w 3177561"/>
              <a:gd name="connsiteY72" fmla="*/ 514324 h 1915873"/>
              <a:gd name="connsiteX73" fmla="*/ 93607 w 3177561"/>
              <a:gd name="connsiteY73" fmla="*/ 514325 h 1915873"/>
              <a:gd name="connsiteX74" fmla="*/ 47308 w 3177561"/>
              <a:gd name="connsiteY74" fmla="*/ 664795 h 1915873"/>
              <a:gd name="connsiteX75" fmla="*/ 1009 w 3177561"/>
              <a:gd name="connsiteY75" fmla="*/ 711094 h 1915873"/>
              <a:gd name="connsiteX76" fmla="*/ 93607 w 3177561"/>
              <a:gd name="connsiteY76" fmla="*/ 803692 h 1915873"/>
              <a:gd name="connsiteX77" fmla="*/ 128331 w 3177561"/>
              <a:gd name="connsiteY77" fmla="*/ 954163 h 1915873"/>
              <a:gd name="connsiteX78" fmla="*/ 163055 w 3177561"/>
              <a:gd name="connsiteY78" fmla="*/ 965738 h 1915873"/>
              <a:gd name="connsiteX79" fmla="*/ 174630 w 3177561"/>
              <a:gd name="connsiteY79" fmla="*/ 1000462 h 1915873"/>
              <a:gd name="connsiteX80" fmla="*/ 197779 w 3177561"/>
              <a:gd name="connsiteY80" fmla="*/ 1093059 h 1915873"/>
              <a:gd name="connsiteX81" fmla="*/ 197779 w 3177561"/>
              <a:gd name="connsiteY81" fmla="*/ 1150932 h 1915873"/>
              <a:gd name="connsiteX0" fmla="*/ 197779 w 3177561"/>
              <a:gd name="connsiteY0" fmla="*/ 1146024 h 1910965"/>
              <a:gd name="connsiteX1" fmla="*/ 325101 w 3177561"/>
              <a:gd name="connsiteY1" fmla="*/ 1169174 h 1910965"/>
              <a:gd name="connsiteX2" fmla="*/ 348250 w 3177561"/>
              <a:gd name="connsiteY2" fmla="*/ 1203898 h 1910965"/>
              <a:gd name="connsiteX3" fmla="*/ 394549 w 3177561"/>
              <a:gd name="connsiteY3" fmla="*/ 1250197 h 1910965"/>
              <a:gd name="connsiteX4" fmla="*/ 463997 w 3177561"/>
              <a:gd name="connsiteY4" fmla="*/ 1342794 h 1910965"/>
              <a:gd name="connsiteX5" fmla="*/ 498721 w 3177561"/>
              <a:gd name="connsiteY5" fmla="*/ 1423817 h 1910965"/>
              <a:gd name="connsiteX6" fmla="*/ 510296 w 3177561"/>
              <a:gd name="connsiteY6" fmla="*/ 1458541 h 1910965"/>
              <a:gd name="connsiteX7" fmla="*/ 533445 w 3177561"/>
              <a:gd name="connsiteY7" fmla="*/ 1493265 h 1910965"/>
              <a:gd name="connsiteX8" fmla="*/ 857536 w 3177561"/>
              <a:gd name="connsiteY8" fmla="*/ 1504840 h 1910965"/>
              <a:gd name="connsiteX9" fmla="*/ 892260 w 3177561"/>
              <a:gd name="connsiteY9" fmla="*/ 1516414 h 1910965"/>
              <a:gd name="connsiteX10" fmla="*/ 1019582 w 3177561"/>
              <a:gd name="connsiteY10" fmla="*/ 1527989 h 1910965"/>
              <a:gd name="connsiteX11" fmla="*/ 1065880 w 3177561"/>
              <a:gd name="connsiteY11" fmla="*/ 1597437 h 1910965"/>
              <a:gd name="connsiteX12" fmla="*/ 1089030 w 3177561"/>
              <a:gd name="connsiteY12" fmla="*/ 1632161 h 1910965"/>
              <a:gd name="connsiteX13" fmla="*/ 1193202 w 3177561"/>
              <a:gd name="connsiteY13" fmla="*/ 1655311 h 1910965"/>
              <a:gd name="connsiteX14" fmla="*/ 1285799 w 3177561"/>
              <a:gd name="connsiteY14" fmla="*/ 1678460 h 1910965"/>
              <a:gd name="connsiteX15" fmla="*/ 1343673 w 3177561"/>
              <a:gd name="connsiteY15" fmla="*/ 1724759 h 1910965"/>
              <a:gd name="connsiteX16" fmla="*/ 1378397 w 3177561"/>
              <a:gd name="connsiteY16" fmla="*/ 1736333 h 1910965"/>
              <a:gd name="connsiteX17" fmla="*/ 1401546 w 3177561"/>
              <a:gd name="connsiteY17" fmla="*/ 1759483 h 1910965"/>
              <a:gd name="connsiteX18" fmla="*/ 1413121 w 3177561"/>
              <a:gd name="connsiteY18" fmla="*/ 1794207 h 1910965"/>
              <a:gd name="connsiteX19" fmla="*/ 1459420 w 3177561"/>
              <a:gd name="connsiteY19" fmla="*/ 1805781 h 1910965"/>
              <a:gd name="connsiteX20" fmla="*/ 1517293 w 3177561"/>
              <a:gd name="connsiteY20" fmla="*/ 1852080 h 1910965"/>
              <a:gd name="connsiteX21" fmla="*/ 1586741 w 3177561"/>
              <a:gd name="connsiteY21" fmla="*/ 1875230 h 1910965"/>
              <a:gd name="connsiteX22" fmla="*/ 1700323 w 3177561"/>
              <a:gd name="connsiteY22" fmla="*/ 1898379 h 1910965"/>
              <a:gd name="connsiteX23" fmla="*/ 1899258 w 3177561"/>
              <a:gd name="connsiteY23" fmla="*/ 1886804 h 1910965"/>
              <a:gd name="connsiteX24" fmla="*/ 1922407 w 3177561"/>
              <a:gd name="connsiteY24" fmla="*/ 1840505 h 1910965"/>
              <a:gd name="connsiteX25" fmla="*/ 1968706 w 3177561"/>
              <a:gd name="connsiteY25" fmla="*/ 1771057 h 1910965"/>
              <a:gd name="connsiteX26" fmla="*/ 2177050 w 3177561"/>
              <a:gd name="connsiteY26" fmla="*/ 1747908 h 1910965"/>
              <a:gd name="connsiteX27" fmla="*/ 2211774 w 3177561"/>
              <a:gd name="connsiteY27" fmla="*/ 1736333 h 1910965"/>
              <a:gd name="connsiteX28" fmla="*/ 2281222 w 3177561"/>
              <a:gd name="connsiteY28" fmla="*/ 1690035 h 1910965"/>
              <a:gd name="connsiteX29" fmla="*/ 2315946 w 3177561"/>
              <a:gd name="connsiteY29" fmla="*/ 1678460 h 1910965"/>
              <a:gd name="connsiteX30" fmla="*/ 2339096 w 3177561"/>
              <a:gd name="connsiteY30" fmla="*/ 1655311 h 1910965"/>
              <a:gd name="connsiteX31" fmla="*/ 2420118 w 3177561"/>
              <a:gd name="connsiteY31" fmla="*/ 1609012 h 1910965"/>
              <a:gd name="connsiteX32" fmla="*/ 2501141 w 3177561"/>
              <a:gd name="connsiteY32" fmla="*/ 1585862 h 1910965"/>
              <a:gd name="connsiteX33" fmla="*/ 2616888 w 3177561"/>
              <a:gd name="connsiteY33" fmla="*/ 1551138 h 1910965"/>
              <a:gd name="connsiteX34" fmla="*/ 2744209 w 3177561"/>
              <a:gd name="connsiteY34" fmla="*/ 1516414 h 1910965"/>
              <a:gd name="connsiteX35" fmla="*/ 2825232 w 3177561"/>
              <a:gd name="connsiteY35" fmla="*/ 1481690 h 1910965"/>
              <a:gd name="connsiteX36" fmla="*/ 2859956 w 3177561"/>
              <a:gd name="connsiteY36" fmla="*/ 1458541 h 1910965"/>
              <a:gd name="connsiteX37" fmla="*/ 2964128 w 3177561"/>
              <a:gd name="connsiteY37" fmla="*/ 1446966 h 1910965"/>
              <a:gd name="connsiteX38" fmla="*/ 2998852 w 3177561"/>
              <a:gd name="connsiteY38" fmla="*/ 1435392 h 1910965"/>
              <a:gd name="connsiteX39" fmla="*/ 3045151 w 3177561"/>
              <a:gd name="connsiteY39" fmla="*/ 1412242 h 1910965"/>
              <a:gd name="connsiteX40" fmla="*/ 3091450 w 3177561"/>
              <a:gd name="connsiteY40" fmla="*/ 1400667 h 1910965"/>
              <a:gd name="connsiteX41" fmla="*/ 3137749 w 3177561"/>
              <a:gd name="connsiteY41" fmla="*/ 1377518 h 1910965"/>
              <a:gd name="connsiteX42" fmla="*/ 3172473 w 3177561"/>
              <a:gd name="connsiteY42" fmla="*/ 1365943 h 1910965"/>
              <a:gd name="connsiteX43" fmla="*/ 3111608 w 3177561"/>
              <a:gd name="connsiteY43" fmla="*/ 1365944 h 1910965"/>
              <a:gd name="connsiteX44" fmla="*/ 3063815 w 3177561"/>
              <a:gd name="connsiteY44" fmla="*/ 1331219 h 1910965"/>
              <a:gd name="connsiteX45" fmla="*/ 3159167 w 3177561"/>
              <a:gd name="connsiteY45" fmla="*/ 1273346 h 1910965"/>
              <a:gd name="connsiteX46" fmla="*/ 3170742 w 3177561"/>
              <a:gd name="connsiteY46" fmla="*/ 1215473 h 1910965"/>
              <a:gd name="connsiteX47" fmla="*/ 3080429 w 3177561"/>
              <a:gd name="connsiteY47" fmla="*/ 1238622 h 1910965"/>
              <a:gd name="connsiteX48" fmla="*/ 3167986 w 3177561"/>
              <a:gd name="connsiteY48" fmla="*/ 1203898 h 1910965"/>
              <a:gd name="connsiteX49" fmla="*/ 3100825 w 3177561"/>
              <a:gd name="connsiteY49" fmla="*/ 1180748 h 1910965"/>
              <a:gd name="connsiteX50" fmla="*/ 3149642 w 3177561"/>
              <a:gd name="connsiteY50" fmla="*/ 1122875 h 1910965"/>
              <a:gd name="connsiteX51" fmla="*/ 3059329 w 3177561"/>
              <a:gd name="connsiteY51" fmla="*/ 1192323 h 1910965"/>
              <a:gd name="connsiteX52" fmla="*/ 3166256 w 3177561"/>
              <a:gd name="connsiteY52" fmla="*/ 1134450 h 1910965"/>
              <a:gd name="connsiteX53" fmla="*/ 3119722 w 3177561"/>
              <a:gd name="connsiteY53" fmla="*/ 1111300 h 1910965"/>
              <a:gd name="connsiteX54" fmla="*/ 3090039 w 3177561"/>
              <a:gd name="connsiteY54" fmla="*/ 1088152 h 1910965"/>
              <a:gd name="connsiteX55" fmla="*/ 3080982 w 3177561"/>
              <a:gd name="connsiteY55" fmla="*/ 1041852 h 1910965"/>
              <a:gd name="connsiteX56" fmla="*/ 3077202 w 3177561"/>
              <a:gd name="connsiteY56" fmla="*/ 1088151 h 1910965"/>
              <a:gd name="connsiteX57" fmla="*/ 3063108 w 3177561"/>
              <a:gd name="connsiteY57" fmla="*/ 1134449 h 1910965"/>
              <a:gd name="connsiteX58" fmla="*/ 3069644 w 3177561"/>
              <a:gd name="connsiteY58" fmla="*/ 1180747 h 1910965"/>
              <a:gd name="connsiteX59" fmla="*/ 3133029 w 3177561"/>
              <a:gd name="connsiteY59" fmla="*/ 1099726 h 1910965"/>
              <a:gd name="connsiteX60" fmla="*/ 3019801 w 3177561"/>
              <a:gd name="connsiteY60" fmla="*/ 1065002 h 1910965"/>
              <a:gd name="connsiteX61" fmla="*/ 3066334 w 3177561"/>
              <a:gd name="connsiteY61" fmla="*/ 926106 h 1910965"/>
              <a:gd name="connsiteX62" fmla="*/ 2850195 w 3177561"/>
              <a:gd name="connsiteY62" fmla="*/ 764060 h 1910965"/>
              <a:gd name="connsiteX63" fmla="*/ 1624078 w 3177561"/>
              <a:gd name="connsiteY63" fmla="*/ 232626 h 1910965"/>
              <a:gd name="connsiteX64" fmla="*/ 1443829 w 3177561"/>
              <a:gd name="connsiteY64" fmla="*/ 220051 h 1910965"/>
              <a:gd name="connsiteX65" fmla="*/ 1118716 w 3177561"/>
              <a:gd name="connsiteY65" fmla="*/ 220050 h 1910965"/>
              <a:gd name="connsiteX66" fmla="*/ 799663 w 3177561"/>
              <a:gd name="connsiteY66" fmla="*/ 131 h 1910965"/>
              <a:gd name="connsiteX67" fmla="*/ 626043 w 3177561"/>
              <a:gd name="connsiteY67" fmla="*/ 254774 h 1910965"/>
              <a:gd name="connsiteX68" fmla="*/ 452421 w 3177561"/>
              <a:gd name="connsiteY68" fmla="*/ 266348 h 1910965"/>
              <a:gd name="connsiteX69" fmla="*/ 440847 w 3177561"/>
              <a:gd name="connsiteY69" fmla="*/ 370520 h 1910965"/>
              <a:gd name="connsiteX70" fmla="*/ 267227 w 3177561"/>
              <a:gd name="connsiteY70" fmla="*/ 439969 h 1910965"/>
              <a:gd name="connsiteX71" fmla="*/ 197779 w 3177561"/>
              <a:gd name="connsiteY71" fmla="*/ 509416 h 1910965"/>
              <a:gd name="connsiteX72" fmla="*/ 93607 w 3177561"/>
              <a:gd name="connsiteY72" fmla="*/ 509417 h 1910965"/>
              <a:gd name="connsiteX73" fmla="*/ 47308 w 3177561"/>
              <a:gd name="connsiteY73" fmla="*/ 659887 h 1910965"/>
              <a:gd name="connsiteX74" fmla="*/ 1009 w 3177561"/>
              <a:gd name="connsiteY74" fmla="*/ 706186 h 1910965"/>
              <a:gd name="connsiteX75" fmla="*/ 93607 w 3177561"/>
              <a:gd name="connsiteY75" fmla="*/ 798784 h 1910965"/>
              <a:gd name="connsiteX76" fmla="*/ 128331 w 3177561"/>
              <a:gd name="connsiteY76" fmla="*/ 949255 h 1910965"/>
              <a:gd name="connsiteX77" fmla="*/ 163055 w 3177561"/>
              <a:gd name="connsiteY77" fmla="*/ 960830 h 1910965"/>
              <a:gd name="connsiteX78" fmla="*/ 174630 w 3177561"/>
              <a:gd name="connsiteY78" fmla="*/ 995554 h 1910965"/>
              <a:gd name="connsiteX79" fmla="*/ 197779 w 3177561"/>
              <a:gd name="connsiteY79" fmla="*/ 1088151 h 1910965"/>
              <a:gd name="connsiteX80" fmla="*/ 197779 w 3177561"/>
              <a:gd name="connsiteY80" fmla="*/ 1146024 h 1910965"/>
              <a:gd name="connsiteX0" fmla="*/ 197779 w 3177561"/>
              <a:gd name="connsiteY0" fmla="*/ 962676 h 1727617"/>
              <a:gd name="connsiteX1" fmla="*/ 325101 w 3177561"/>
              <a:gd name="connsiteY1" fmla="*/ 985826 h 1727617"/>
              <a:gd name="connsiteX2" fmla="*/ 348250 w 3177561"/>
              <a:gd name="connsiteY2" fmla="*/ 1020550 h 1727617"/>
              <a:gd name="connsiteX3" fmla="*/ 394549 w 3177561"/>
              <a:gd name="connsiteY3" fmla="*/ 1066849 h 1727617"/>
              <a:gd name="connsiteX4" fmla="*/ 463997 w 3177561"/>
              <a:gd name="connsiteY4" fmla="*/ 1159446 h 1727617"/>
              <a:gd name="connsiteX5" fmla="*/ 498721 w 3177561"/>
              <a:gd name="connsiteY5" fmla="*/ 1240469 h 1727617"/>
              <a:gd name="connsiteX6" fmla="*/ 510296 w 3177561"/>
              <a:gd name="connsiteY6" fmla="*/ 1275193 h 1727617"/>
              <a:gd name="connsiteX7" fmla="*/ 533445 w 3177561"/>
              <a:gd name="connsiteY7" fmla="*/ 1309917 h 1727617"/>
              <a:gd name="connsiteX8" fmla="*/ 857536 w 3177561"/>
              <a:gd name="connsiteY8" fmla="*/ 1321492 h 1727617"/>
              <a:gd name="connsiteX9" fmla="*/ 892260 w 3177561"/>
              <a:gd name="connsiteY9" fmla="*/ 1333066 h 1727617"/>
              <a:gd name="connsiteX10" fmla="*/ 1019582 w 3177561"/>
              <a:gd name="connsiteY10" fmla="*/ 1344641 h 1727617"/>
              <a:gd name="connsiteX11" fmla="*/ 1065880 w 3177561"/>
              <a:gd name="connsiteY11" fmla="*/ 1414089 h 1727617"/>
              <a:gd name="connsiteX12" fmla="*/ 1089030 w 3177561"/>
              <a:gd name="connsiteY12" fmla="*/ 1448813 h 1727617"/>
              <a:gd name="connsiteX13" fmla="*/ 1193202 w 3177561"/>
              <a:gd name="connsiteY13" fmla="*/ 1471963 h 1727617"/>
              <a:gd name="connsiteX14" fmla="*/ 1285799 w 3177561"/>
              <a:gd name="connsiteY14" fmla="*/ 1495112 h 1727617"/>
              <a:gd name="connsiteX15" fmla="*/ 1343673 w 3177561"/>
              <a:gd name="connsiteY15" fmla="*/ 1541411 h 1727617"/>
              <a:gd name="connsiteX16" fmla="*/ 1378397 w 3177561"/>
              <a:gd name="connsiteY16" fmla="*/ 1552985 h 1727617"/>
              <a:gd name="connsiteX17" fmla="*/ 1401546 w 3177561"/>
              <a:gd name="connsiteY17" fmla="*/ 1576135 h 1727617"/>
              <a:gd name="connsiteX18" fmla="*/ 1413121 w 3177561"/>
              <a:gd name="connsiteY18" fmla="*/ 1610859 h 1727617"/>
              <a:gd name="connsiteX19" fmla="*/ 1459420 w 3177561"/>
              <a:gd name="connsiteY19" fmla="*/ 1622433 h 1727617"/>
              <a:gd name="connsiteX20" fmla="*/ 1517293 w 3177561"/>
              <a:gd name="connsiteY20" fmla="*/ 1668732 h 1727617"/>
              <a:gd name="connsiteX21" fmla="*/ 1586741 w 3177561"/>
              <a:gd name="connsiteY21" fmla="*/ 1691882 h 1727617"/>
              <a:gd name="connsiteX22" fmla="*/ 1700323 w 3177561"/>
              <a:gd name="connsiteY22" fmla="*/ 1715031 h 1727617"/>
              <a:gd name="connsiteX23" fmla="*/ 1899258 w 3177561"/>
              <a:gd name="connsiteY23" fmla="*/ 1703456 h 1727617"/>
              <a:gd name="connsiteX24" fmla="*/ 1922407 w 3177561"/>
              <a:gd name="connsiteY24" fmla="*/ 1657157 h 1727617"/>
              <a:gd name="connsiteX25" fmla="*/ 1968706 w 3177561"/>
              <a:gd name="connsiteY25" fmla="*/ 1587709 h 1727617"/>
              <a:gd name="connsiteX26" fmla="*/ 2177050 w 3177561"/>
              <a:gd name="connsiteY26" fmla="*/ 1564560 h 1727617"/>
              <a:gd name="connsiteX27" fmla="*/ 2211774 w 3177561"/>
              <a:gd name="connsiteY27" fmla="*/ 1552985 h 1727617"/>
              <a:gd name="connsiteX28" fmla="*/ 2281222 w 3177561"/>
              <a:gd name="connsiteY28" fmla="*/ 1506687 h 1727617"/>
              <a:gd name="connsiteX29" fmla="*/ 2315946 w 3177561"/>
              <a:gd name="connsiteY29" fmla="*/ 1495112 h 1727617"/>
              <a:gd name="connsiteX30" fmla="*/ 2339096 w 3177561"/>
              <a:gd name="connsiteY30" fmla="*/ 1471963 h 1727617"/>
              <a:gd name="connsiteX31" fmla="*/ 2420118 w 3177561"/>
              <a:gd name="connsiteY31" fmla="*/ 1425664 h 1727617"/>
              <a:gd name="connsiteX32" fmla="*/ 2501141 w 3177561"/>
              <a:gd name="connsiteY32" fmla="*/ 1402514 h 1727617"/>
              <a:gd name="connsiteX33" fmla="*/ 2616888 w 3177561"/>
              <a:gd name="connsiteY33" fmla="*/ 1367790 h 1727617"/>
              <a:gd name="connsiteX34" fmla="*/ 2744209 w 3177561"/>
              <a:gd name="connsiteY34" fmla="*/ 1333066 h 1727617"/>
              <a:gd name="connsiteX35" fmla="*/ 2825232 w 3177561"/>
              <a:gd name="connsiteY35" fmla="*/ 1298342 h 1727617"/>
              <a:gd name="connsiteX36" fmla="*/ 2859956 w 3177561"/>
              <a:gd name="connsiteY36" fmla="*/ 1275193 h 1727617"/>
              <a:gd name="connsiteX37" fmla="*/ 2964128 w 3177561"/>
              <a:gd name="connsiteY37" fmla="*/ 1263618 h 1727617"/>
              <a:gd name="connsiteX38" fmla="*/ 2998852 w 3177561"/>
              <a:gd name="connsiteY38" fmla="*/ 1252044 h 1727617"/>
              <a:gd name="connsiteX39" fmla="*/ 3045151 w 3177561"/>
              <a:gd name="connsiteY39" fmla="*/ 1228894 h 1727617"/>
              <a:gd name="connsiteX40" fmla="*/ 3091450 w 3177561"/>
              <a:gd name="connsiteY40" fmla="*/ 1217319 h 1727617"/>
              <a:gd name="connsiteX41" fmla="*/ 3137749 w 3177561"/>
              <a:gd name="connsiteY41" fmla="*/ 1194170 h 1727617"/>
              <a:gd name="connsiteX42" fmla="*/ 3172473 w 3177561"/>
              <a:gd name="connsiteY42" fmla="*/ 1182595 h 1727617"/>
              <a:gd name="connsiteX43" fmla="*/ 3111608 w 3177561"/>
              <a:gd name="connsiteY43" fmla="*/ 1182596 h 1727617"/>
              <a:gd name="connsiteX44" fmla="*/ 3063815 w 3177561"/>
              <a:gd name="connsiteY44" fmla="*/ 1147871 h 1727617"/>
              <a:gd name="connsiteX45" fmla="*/ 3159167 w 3177561"/>
              <a:gd name="connsiteY45" fmla="*/ 1089998 h 1727617"/>
              <a:gd name="connsiteX46" fmla="*/ 3170742 w 3177561"/>
              <a:gd name="connsiteY46" fmla="*/ 1032125 h 1727617"/>
              <a:gd name="connsiteX47" fmla="*/ 3080429 w 3177561"/>
              <a:gd name="connsiteY47" fmla="*/ 1055274 h 1727617"/>
              <a:gd name="connsiteX48" fmla="*/ 3167986 w 3177561"/>
              <a:gd name="connsiteY48" fmla="*/ 1020550 h 1727617"/>
              <a:gd name="connsiteX49" fmla="*/ 3100825 w 3177561"/>
              <a:gd name="connsiteY49" fmla="*/ 997400 h 1727617"/>
              <a:gd name="connsiteX50" fmla="*/ 3149642 w 3177561"/>
              <a:gd name="connsiteY50" fmla="*/ 939527 h 1727617"/>
              <a:gd name="connsiteX51" fmla="*/ 3059329 w 3177561"/>
              <a:gd name="connsiteY51" fmla="*/ 1008975 h 1727617"/>
              <a:gd name="connsiteX52" fmla="*/ 3166256 w 3177561"/>
              <a:gd name="connsiteY52" fmla="*/ 951102 h 1727617"/>
              <a:gd name="connsiteX53" fmla="*/ 3119722 w 3177561"/>
              <a:gd name="connsiteY53" fmla="*/ 927952 h 1727617"/>
              <a:gd name="connsiteX54" fmla="*/ 3090039 w 3177561"/>
              <a:gd name="connsiteY54" fmla="*/ 904804 h 1727617"/>
              <a:gd name="connsiteX55" fmla="*/ 3080982 w 3177561"/>
              <a:gd name="connsiteY55" fmla="*/ 858504 h 1727617"/>
              <a:gd name="connsiteX56" fmla="*/ 3077202 w 3177561"/>
              <a:gd name="connsiteY56" fmla="*/ 904803 h 1727617"/>
              <a:gd name="connsiteX57" fmla="*/ 3063108 w 3177561"/>
              <a:gd name="connsiteY57" fmla="*/ 951101 h 1727617"/>
              <a:gd name="connsiteX58" fmla="*/ 3069644 w 3177561"/>
              <a:gd name="connsiteY58" fmla="*/ 997399 h 1727617"/>
              <a:gd name="connsiteX59" fmla="*/ 3133029 w 3177561"/>
              <a:gd name="connsiteY59" fmla="*/ 916378 h 1727617"/>
              <a:gd name="connsiteX60" fmla="*/ 3019801 w 3177561"/>
              <a:gd name="connsiteY60" fmla="*/ 881654 h 1727617"/>
              <a:gd name="connsiteX61" fmla="*/ 3066334 w 3177561"/>
              <a:gd name="connsiteY61" fmla="*/ 742758 h 1727617"/>
              <a:gd name="connsiteX62" fmla="*/ 2850195 w 3177561"/>
              <a:gd name="connsiteY62" fmla="*/ 580712 h 1727617"/>
              <a:gd name="connsiteX63" fmla="*/ 1624078 w 3177561"/>
              <a:gd name="connsiteY63" fmla="*/ 49278 h 1727617"/>
              <a:gd name="connsiteX64" fmla="*/ 1443829 w 3177561"/>
              <a:gd name="connsiteY64" fmla="*/ 36703 h 1727617"/>
              <a:gd name="connsiteX65" fmla="*/ 1118716 w 3177561"/>
              <a:gd name="connsiteY65" fmla="*/ 36702 h 1727617"/>
              <a:gd name="connsiteX66" fmla="*/ 626043 w 3177561"/>
              <a:gd name="connsiteY66" fmla="*/ 71426 h 1727617"/>
              <a:gd name="connsiteX67" fmla="*/ 452421 w 3177561"/>
              <a:gd name="connsiteY67" fmla="*/ 83000 h 1727617"/>
              <a:gd name="connsiteX68" fmla="*/ 440847 w 3177561"/>
              <a:gd name="connsiteY68" fmla="*/ 187172 h 1727617"/>
              <a:gd name="connsiteX69" fmla="*/ 267227 w 3177561"/>
              <a:gd name="connsiteY69" fmla="*/ 256621 h 1727617"/>
              <a:gd name="connsiteX70" fmla="*/ 197779 w 3177561"/>
              <a:gd name="connsiteY70" fmla="*/ 326068 h 1727617"/>
              <a:gd name="connsiteX71" fmla="*/ 93607 w 3177561"/>
              <a:gd name="connsiteY71" fmla="*/ 326069 h 1727617"/>
              <a:gd name="connsiteX72" fmla="*/ 47308 w 3177561"/>
              <a:gd name="connsiteY72" fmla="*/ 476539 h 1727617"/>
              <a:gd name="connsiteX73" fmla="*/ 1009 w 3177561"/>
              <a:gd name="connsiteY73" fmla="*/ 522838 h 1727617"/>
              <a:gd name="connsiteX74" fmla="*/ 93607 w 3177561"/>
              <a:gd name="connsiteY74" fmla="*/ 615436 h 1727617"/>
              <a:gd name="connsiteX75" fmla="*/ 128331 w 3177561"/>
              <a:gd name="connsiteY75" fmla="*/ 765907 h 1727617"/>
              <a:gd name="connsiteX76" fmla="*/ 163055 w 3177561"/>
              <a:gd name="connsiteY76" fmla="*/ 777482 h 1727617"/>
              <a:gd name="connsiteX77" fmla="*/ 174630 w 3177561"/>
              <a:gd name="connsiteY77" fmla="*/ 812206 h 1727617"/>
              <a:gd name="connsiteX78" fmla="*/ 197779 w 3177561"/>
              <a:gd name="connsiteY78" fmla="*/ 904803 h 1727617"/>
              <a:gd name="connsiteX79" fmla="*/ 197779 w 3177561"/>
              <a:gd name="connsiteY79" fmla="*/ 962676 h 1727617"/>
              <a:gd name="connsiteX0" fmla="*/ 197779 w 3177561"/>
              <a:gd name="connsiteY0" fmla="*/ 958195 h 1723136"/>
              <a:gd name="connsiteX1" fmla="*/ 325101 w 3177561"/>
              <a:gd name="connsiteY1" fmla="*/ 981345 h 1723136"/>
              <a:gd name="connsiteX2" fmla="*/ 348250 w 3177561"/>
              <a:gd name="connsiteY2" fmla="*/ 1016069 h 1723136"/>
              <a:gd name="connsiteX3" fmla="*/ 394549 w 3177561"/>
              <a:gd name="connsiteY3" fmla="*/ 1062368 h 1723136"/>
              <a:gd name="connsiteX4" fmla="*/ 463997 w 3177561"/>
              <a:gd name="connsiteY4" fmla="*/ 1154965 h 1723136"/>
              <a:gd name="connsiteX5" fmla="*/ 498721 w 3177561"/>
              <a:gd name="connsiteY5" fmla="*/ 1235988 h 1723136"/>
              <a:gd name="connsiteX6" fmla="*/ 510296 w 3177561"/>
              <a:gd name="connsiteY6" fmla="*/ 1270712 h 1723136"/>
              <a:gd name="connsiteX7" fmla="*/ 533445 w 3177561"/>
              <a:gd name="connsiteY7" fmla="*/ 1305436 h 1723136"/>
              <a:gd name="connsiteX8" fmla="*/ 857536 w 3177561"/>
              <a:gd name="connsiteY8" fmla="*/ 1317011 h 1723136"/>
              <a:gd name="connsiteX9" fmla="*/ 892260 w 3177561"/>
              <a:gd name="connsiteY9" fmla="*/ 1328585 h 1723136"/>
              <a:gd name="connsiteX10" fmla="*/ 1019582 w 3177561"/>
              <a:gd name="connsiteY10" fmla="*/ 1340160 h 1723136"/>
              <a:gd name="connsiteX11" fmla="*/ 1065880 w 3177561"/>
              <a:gd name="connsiteY11" fmla="*/ 1409608 h 1723136"/>
              <a:gd name="connsiteX12" fmla="*/ 1089030 w 3177561"/>
              <a:gd name="connsiteY12" fmla="*/ 1444332 h 1723136"/>
              <a:gd name="connsiteX13" fmla="*/ 1193202 w 3177561"/>
              <a:gd name="connsiteY13" fmla="*/ 1467482 h 1723136"/>
              <a:gd name="connsiteX14" fmla="*/ 1285799 w 3177561"/>
              <a:gd name="connsiteY14" fmla="*/ 1490631 h 1723136"/>
              <a:gd name="connsiteX15" fmla="*/ 1343673 w 3177561"/>
              <a:gd name="connsiteY15" fmla="*/ 1536930 h 1723136"/>
              <a:gd name="connsiteX16" fmla="*/ 1378397 w 3177561"/>
              <a:gd name="connsiteY16" fmla="*/ 1548504 h 1723136"/>
              <a:gd name="connsiteX17" fmla="*/ 1401546 w 3177561"/>
              <a:gd name="connsiteY17" fmla="*/ 1571654 h 1723136"/>
              <a:gd name="connsiteX18" fmla="*/ 1413121 w 3177561"/>
              <a:gd name="connsiteY18" fmla="*/ 1606378 h 1723136"/>
              <a:gd name="connsiteX19" fmla="*/ 1459420 w 3177561"/>
              <a:gd name="connsiteY19" fmla="*/ 1617952 h 1723136"/>
              <a:gd name="connsiteX20" fmla="*/ 1517293 w 3177561"/>
              <a:gd name="connsiteY20" fmla="*/ 1664251 h 1723136"/>
              <a:gd name="connsiteX21" fmla="*/ 1586741 w 3177561"/>
              <a:gd name="connsiteY21" fmla="*/ 1687401 h 1723136"/>
              <a:gd name="connsiteX22" fmla="*/ 1700323 w 3177561"/>
              <a:gd name="connsiteY22" fmla="*/ 1710550 h 1723136"/>
              <a:gd name="connsiteX23" fmla="*/ 1899258 w 3177561"/>
              <a:gd name="connsiteY23" fmla="*/ 1698975 h 1723136"/>
              <a:gd name="connsiteX24" fmla="*/ 1922407 w 3177561"/>
              <a:gd name="connsiteY24" fmla="*/ 1652676 h 1723136"/>
              <a:gd name="connsiteX25" fmla="*/ 1968706 w 3177561"/>
              <a:gd name="connsiteY25" fmla="*/ 1583228 h 1723136"/>
              <a:gd name="connsiteX26" fmla="*/ 2177050 w 3177561"/>
              <a:gd name="connsiteY26" fmla="*/ 1560079 h 1723136"/>
              <a:gd name="connsiteX27" fmla="*/ 2211774 w 3177561"/>
              <a:gd name="connsiteY27" fmla="*/ 1548504 h 1723136"/>
              <a:gd name="connsiteX28" fmla="*/ 2281222 w 3177561"/>
              <a:gd name="connsiteY28" fmla="*/ 1502206 h 1723136"/>
              <a:gd name="connsiteX29" fmla="*/ 2315946 w 3177561"/>
              <a:gd name="connsiteY29" fmla="*/ 1490631 h 1723136"/>
              <a:gd name="connsiteX30" fmla="*/ 2339096 w 3177561"/>
              <a:gd name="connsiteY30" fmla="*/ 1467482 h 1723136"/>
              <a:gd name="connsiteX31" fmla="*/ 2420118 w 3177561"/>
              <a:gd name="connsiteY31" fmla="*/ 1421183 h 1723136"/>
              <a:gd name="connsiteX32" fmla="*/ 2501141 w 3177561"/>
              <a:gd name="connsiteY32" fmla="*/ 1398033 h 1723136"/>
              <a:gd name="connsiteX33" fmla="*/ 2616888 w 3177561"/>
              <a:gd name="connsiteY33" fmla="*/ 1363309 h 1723136"/>
              <a:gd name="connsiteX34" fmla="*/ 2744209 w 3177561"/>
              <a:gd name="connsiteY34" fmla="*/ 1328585 h 1723136"/>
              <a:gd name="connsiteX35" fmla="*/ 2825232 w 3177561"/>
              <a:gd name="connsiteY35" fmla="*/ 1293861 h 1723136"/>
              <a:gd name="connsiteX36" fmla="*/ 2859956 w 3177561"/>
              <a:gd name="connsiteY36" fmla="*/ 1270712 h 1723136"/>
              <a:gd name="connsiteX37" fmla="*/ 2964128 w 3177561"/>
              <a:gd name="connsiteY37" fmla="*/ 1259137 h 1723136"/>
              <a:gd name="connsiteX38" fmla="*/ 2998852 w 3177561"/>
              <a:gd name="connsiteY38" fmla="*/ 1247563 h 1723136"/>
              <a:gd name="connsiteX39" fmla="*/ 3045151 w 3177561"/>
              <a:gd name="connsiteY39" fmla="*/ 1224413 h 1723136"/>
              <a:gd name="connsiteX40" fmla="*/ 3091450 w 3177561"/>
              <a:gd name="connsiteY40" fmla="*/ 1212838 h 1723136"/>
              <a:gd name="connsiteX41" fmla="*/ 3137749 w 3177561"/>
              <a:gd name="connsiteY41" fmla="*/ 1189689 h 1723136"/>
              <a:gd name="connsiteX42" fmla="*/ 3172473 w 3177561"/>
              <a:gd name="connsiteY42" fmla="*/ 1178114 h 1723136"/>
              <a:gd name="connsiteX43" fmla="*/ 3111608 w 3177561"/>
              <a:gd name="connsiteY43" fmla="*/ 1178115 h 1723136"/>
              <a:gd name="connsiteX44" fmla="*/ 3063815 w 3177561"/>
              <a:gd name="connsiteY44" fmla="*/ 1143390 h 1723136"/>
              <a:gd name="connsiteX45" fmla="*/ 3159167 w 3177561"/>
              <a:gd name="connsiteY45" fmla="*/ 1085517 h 1723136"/>
              <a:gd name="connsiteX46" fmla="*/ 3170742 w 3177561"/>
              <a:gd name="connsiteY46" fmla="*/ 1027644 h 1723136"/>
              <a:gd name="connsiteX47" fmla="*/ 3080429 w 3177561"/>
              <a:gd name="connsiteY47" fmla="*/ 1050793 h 1723136"/>
              <a:gd name="connsiteX48" fmla="*/ 3167986 w 3177561"/>
              <a:gd name="connsiteY48" fmla="*/ 1016069 h 1723136"/>
              <a:gd name="connsiteX49" fmla="*/ 3100825 w 3177561"/>
              <a:gd name="connsiteY49" fmla="*/ 992919 h 1723136"/>
              <a:gd name="connsiteX50" fmla="*/ 3149642 w 3177561"/>
              <a:gd name="connsiteY50" fmla="*/ 935046 h 1723136"/>
              <a:gd name="connsiteX51" fmla="*/ 3059329 w 3177561"/>
              <a:gd name="connsiteY51" fmla="*/ 1004494 h 1723136"/>
              <a:gd name="connsiteX52" fmla="*/ 3166256 w 3177561"/>
              <a:gd name="connsiteY52" fmla="*/ 946621 h 1723136"/>
              <a:gd name="connsiteX53" fmla="*/ 3119722 w 3177561"/>
              <a:gd name="connsiteY53" fmla="*/ 923471 h 1723136"/>
              <a:gd name="connsiteX54" fmla="*/ 3090039 w 3177561"/>
              <a:gd name="connsiteY54" fmla="*/ 900323 h 1723136"/>
              <a:gd name="connsiteX55" fmla="*/ 3080982 w 3177561"/>
              <a:gd name="connsiteY55" fmla="*/ 854023 h 1723136"/>
              <a:gd name="connsiteX56" fmla="*/ 3077202 w 3177561"/>
              <a:gd name="connsiteY56" fmla="*/ 900322 h 1723136"/>
              <a:gd name="connsiteX57" fmla="*/ 3063108 w 3177561"/>
              <a:gd name="connsiteY57" fmla="*/ 946620 h 1723136"/>
              <a:gd name="connsiteX58" fmla="*/ 3069644 w 3177561"/>
              <a:gd name="connsiteY58" fmla="*/ 992918 h 1723136"/>
              <a:gd name="connsiteX59" fmla="*/ 3133029 w 3177561"/>
              <a:gd name="connsiteY59" fmla="*/ 911897 h 1723136"/>
              <a:gd name="connsiteX60" fmla="*/ 3019801 w 3177561"/>
              <a:gd name="connsiteY60" fmla="*/ 877173 h 1723136"/>
              <a:gd name="connsiteX61" fmla="*/ 3066334 w 3177561"/>
              <a:gd name="connsiteY61" fmla="*/ 738277 h 1723136"/>
              <a:gd name="connsiteX62" fmla="*/ 2850195 w 3177561"/>
              <a:gd name="connsiteY62" fmla="*/ 576231 h 1723136"/>
              <a:gd name="connsiteX63" fmla="*/ 1624078 w 3177561"/>
              <a:gd name="connsiteY63" fmla="*/ 44797 h 1723136"/>
              <a:gd name="connsiteX64" fmla="*/ 1118716 w 3177561"/>
              <a:gd name="connsiteY64" fmla="*/ 32221 h 1723136"/>
              <a:gd name="connsiteX65" fmla="*/ 626043 w 3177561"/>
              <a:gd name="connsiteY65" fmla="*/ 66945 h 1723136"/>
              <a:gd name="connsiteX66" fmla="*/ 452421 w 3177561"/>
              <a:gd name="connsiteY66" fmla="*/ 78519 h 1723136"/>
              <a:gd name="connsiteX67" fmla="*/ 440847 w 3177561"/>
              <a:gd name="connsiteY67" fmla="*/ 182691 h 1723136"/>
              <a:gd name="connsiteX68" fmla="*/ 267227 w 3177561"/>
              <a:gd name="connsiteY68" fmla="*/ 252140 h 1723136"/>
              <a:gd name="connsiteX69" fmla="*/ 197779 w 3177561"/>
              <a:gd name="connsiteY69" fmla="*/ 321587 h 1723136"/>
              <a:gd name="connsiteX70" fmla="*/ 93607 w 3177561"/>
              <a:gd name="connsiteY70" fmla="*/ 321588 h 1723136"/>
              <a:gd name="connsiteX71" fmla="*/ 47308 w 3177561"/>
              <a:gd name="connsiteY71" fmla="*/ 472058 h 1723136"/>
              <a:gd name="connsiteX72" fmla="*/ 1009 w 3177561"/>
              <a:gd name="connsiteY72" fmla="*/ 518357 h 1723136"/>
              <a:gd name="connsiteX73" fmla="*/ 93607 w 3177561"/>
              <a:gd name="connsiteY73" fmla="*/ 610955 h 1723136"/>
              <a:gd name="connsiteX74" fmla="*/ 128331 w 3177561"/>
              <a:gd name="connsiteY74" fmla="*/ 761426 h 1723136"/>
              <a:gd name="connsiteX75" fmla="*/ 163055 w 3177561"/>
              <a:gd name="connsiteY75" fmla="*/ 773001 h 1723136"/>
              <a:gd name="connsiteX76" fmla="*/ 174630 w 3177561"/>
              <a:gd name="connsiteY76" fmla="*/ 807725 h 1723136"/>
              <a:gd name="connsiteX77" fmla="*/ 197779 w 3177561"/>
              <a:gd name="connsiteY77" fmla="*/ 900322 h 1723136"/>
              <a:gd name="connsiteX78" fmla="*/ 197779 w 3177561"/>
              <a:gd name="connsiteY78" fmla="*/ 958195 h 1723136"/>
              <a:gd name="connsiteX0" fmla="*/ 197779 w 3177561"/>
              <a:gd name="connsiteY0" fmla="*/ 958195 h 1757903"/>
              <a:gd name="connsiteX1" fmla="*/ 325101 w 3177561"/>
              <a:gd name="connsiteY1" fmla="*/ 981345 h 1757903"/>
              <a:gd name="connsiteX2" fmla="*/ 348250 w 3177561"/>
              <a:gd name="connsiteY2" fmla="*/ 1016069 h 1757903"/>
              <a:gd name="connsiteX3" fmla="*/ 394549 w 3177561"/>
              <a:gd name="connsiteY3" fmla="*/ 1062368 h 1757903"/>
              <a:gd name="connsiteX4" fmla="*/ 463997 w 3177561"/>
              <a:gd name="connsiteY4" fmla="*/ 1154965 h 1757903"/>
              <a:gd name="connsiteX5" fmla="*/ 498721 w 3177561"/>
              <a:gd name="connsiteY5" fmla="*/ 1235988 h 1757903"/>
              <a:gd name="connsiteX6" fmla="*/ 510296 w 3177561"/>
              <a:gd name="connsiteY6" fmla="*/ 1270712 h 1757903"/>
              <a:gd name="connsiteX7" fmla="*/ 533445 w 3177561"/>
              <a:gd name="connsiteY7" fmla="*/ 1305436 h 1757903"/>
              <a:gd name="connsiteX8" fmla="*/ 857536 w 3177561"/>
              <a:gd name="connsiteY8" fmla="*/ 1317011 h 1757903"/>
              <a:gd name="connsiteX9" fmla="*/ 892260 w 3177561"/>
              <a:gd name="connsiteY9" fmla="*/ 1328585 h 1757903"/>
              <a:gd name="connsiteX10" fmla="*/ 1019582 w 3177561"/>
              <a:gd name="connsiteY10" fmla="*/ 1340160 h 1757903"/>
              <a:gd name="connsiteX11" fmla="*/ 1065880 w 3177561"/>
              <a:gd name="connsiteY11" fmla="*/ 1409608 h 1757903"/>
              <a:gd name="connsiteX12" fmla="*/ 1089030 w 3177561"/>
              <a:gd name="connsiteY12" fmla="*/ 1444332 h 1757903"/>
              <a:gd name="connsiteX13" fmla="*/ 1193202 w 3177561"/>
              <a:gd name="connsiteY13" fmla="*/ 1467482 h 1757903"/>
              <a:gd name="connsiteX14" fmla="*/ 1285799 w 3177561"/>
              <a:gd name="connsiteY14" fmla="*/ 1490631 h 1757903"/>
              <a:gd name="connsiteX15" fmla="*/ 1343673 w 3177561"/>
              <a:gd name="connsiteY15" fmla="*/ 1536930 h 1757903"/>
              <a:gd name="connsiteX16" fmla="*/ 1378397 w 3177561"/>
              <a:gd name="connsiteY16" fmla="*/ 1548504 h 1757903"/>
              <a:gd name="connsiteX17" fmla="*/ 1401546 w 3177561"/>
              <a:gd name="connsiteY17" fmla="*/ 1571654 h 1757903"/>
              <a:gd name="connsiteX18" fmla="*/ 1413121 w 3177561"/>
              <a:gd name="connsiteY18" fmla="*/ 1606378 h 1757903"/>
              <a:gd name="connsiteX19" fmla="*/ 1459420 w 3177561"/>
              <a:gd name="connsiteY19" fmla="*/ 1617952 h 1757903"/>
              <a:gd name="connsiteX20" fmla="*/ 1517293 w 3177561"/>
              <a:gd name="connsiteY20" fmla="*/ 1664251 h 1757903"/>
              <a:gd name="connsiteX21" fmla="*/ 1586741 w 3177561"/>
              <a:gd name="connsiteY21" fmla="*/ 1687401 h 1757903"/>
              <a:gd name="connsiteX22" fmla="*/ 1700323 w 3177561"/>
              <a:gd name="connsiteY22" fmla="*/ 1710550 h 1757903"/>
              <a:gd name="connsiteX23" fmla="*/ 1809832 w 3177561"/>
              <a:gd name="connsiteY23" fmla="*/ 1756849 h 1757903"/>
              <a:gd name="connsiteX24" fmla="*/ 1922407 w 3177561"/>
              <a:gd name="connsiteY24" fmla="*/ 1652676 h 1757903"/>
              <a:gd name="connsiteX25" fmla="*/ 1968706 w 3177561"/>
              <a:gd name="connsiteY25" fmla="*/ 1583228 h 1757903"/>
              <a:gd name="connsiteX26" fmla="*/ 2177050 w 3177561"/>
              <a:gd name="connsiteY26" fmla="*/ 1560079 h 1757903"/>
              <a:gd name="connsiteX27" fmla="*/ 2211774 w 3177561"/>
              <a:gd name="connsiteY27" fmla="*/ 1548504 h 1757903"/>
              <a:gd name="connsiteX28" fmla="*/ 2281222 w 3177561"/>
              <a:gd name="connsiteY28" fmla="*/ 1502206 h 1757903"/>
              <a:gd name="connsiteX29" fmla="*/ 2315946 w 3177561"/>
              <a:gd name="connsiteY29" fmla="*/ 1490631 h 1757903"/>
              <a:gd name="connsiteX30" fmla="*/ 2339096 w 3177561"/>
              <a:gd name="connsiteY30" fmla="*/ 1467482 h 1757903"/>
              <a:gd name="connsiteX31" fmla="*/ 2420118 w 3177561"/>
              <a:gd name="connsiteY31" fmla="*/ 1421183 h 1757903"/>
              <a:gd name="connsiteX32" fmla="*/ 2501141 w 3177561"/>
              <a:gd name="connsiteY32" fmla="*/ 1398033 h 1757903"/>
              <a:gd name="connsiteX33" fmla="*/ 2616888 w 3177561"/>
              <a:gd name="connsiteY33" fmla="*/ 1363309 h 1757903"/>
              <a:gd name="connsiteX34" fmla="*/ 2744209 w 3177561"/>
              <a:gd name="connsiteY34" fmla="*/ 1328585 h 1757903"/>
              <a:gd name="connsiteX35" fmla="*/ 2825232 w 3177561"/>
              <a:gd name="connsiteY35" fmla="*/ 1293861 h 1757903"/>
              <a:gd name="connsiteX36" fmla="*/ 2859956 w 3177561"/>
              <a:gd name="connsiteY36" fmla="*/ 1270712 h 1757903"/>
              <a:gd name="connsiteX37" fmla="*/ 2964128 w 3177561"/>
              <a:gd name="connsiteY37" fmla="*/ 1259137 h 1757903"/>
              <a:gd name="connsiteX38" fmla="*/ 2998852 w 3177561"/>
              <a:gd name="connsiteY38" fmla="*/ 1247563 h 1757903"/>
              <a:gd name="connsiteX39" fmla="*/ 3045151 w 3177561"/>
              <a:gd name="connsiteY39" fmla="*/ 1224413 h 1757903"/>
              <a:gd name="connsiteX40" fmla="*/ 3091450 w 3177561"/>
              <a:gd name="connsiteY40" fmla="*/ 1212838 h 1757903"/>
              <a:gd name="connsiteX41" fmla="*/ 3137749 w 3177561"/>
              <a:gd name="connsiteY41" fmla="*/ 1189689 h 1757903"/>
              <a:gd name="connsiteX42" fmla="*/ 3172473 w 3177561"/>
              <a:gd name="connsiteY42" fmla="*/ 1178114 h 1757903"/>
              <a:gd name="connsiteX43" fmla="*/ 3111608 w 3177561"/>
              <a:gd name="connsiteY43" fmla="*/ 1178115 h 1757903"/>
              <a:gd name="connsiteX44" fmla="*/ 3063815 w 3177561"/>
              <a:gd name="connsiteY44" fmla="*/ 1143390 h 1757903"/>
              <a:gd name="connsiteX45" fmla="*/ 3159167 w 3177561"/>
              <a:gd name="connsiteY45" fmla="*/ 1085517 h 1757903"/>
              <a:gd name="connsiteX46" fmla="*/ 3170742 w 3177561"/>
              <a:gd name="connsiteY46" fmla="*/ 1027644 h 1757903"/>
              <a:gd name="connsiteX47" fmla="*/ 3080429 w 3177561"/>
              <a:gd name="connsiteY47" fmla="*/ 1050793 h 1757903"/>
              <a:gd name="connsiteX48" fmla="*/ 3167986 w 3177561"/>
              <a:gd name="connsiteY48" fmla="*/ 1016069 h 1757903"/>
              <a:gd name="connsiteX49" fmla="*/ 3100825 w 3177561"/>
              <a:gd name="connsiteY49" fmla="*/ 992919 h 1757903"/>
              <a:gd name="connsiteX50" fmla="*/ 3149642 w 3177561"/>
              <a:gd name="connsiteY50" fmla="*/ 935046 h 1757903"/>
              <a:gd name="connsiteX51" fmla="*/ 3059329 w 3177561"/>
              <a:gd name="connsiteY51" fmla="*/ 1004494 h 1757903"/>
              <a:gd name="connsiteX52" fmla="*/ 3166256 w 3177561"/>
              <a:gd name="connsiteY52" fmla="*/ 946621 h 1757903"/>
              <a:gd name="connsiteX53" fmla="*/ 3119722 w 3177561"/>
              <a:gd name="connsiteY53" fmla="*/ 923471 h 1757903"/>
              <a:gd name="connsiteX54" fmla="*/ 3090039 w 3177561"/>
              <a:gd name="connsiteY54" fmla="*/ 900323 h 1757903"/>
              <a:gd name="connsiteX55" fmla="*/ 3080982 w 3177561"/>
              <a:gd name="connsiteY55" fmla="*/ 854023 h 1757903"/>
              <a:gd name="connsiteX56" fmla="*/ 3077202 w 3177561"/>
              <a:gd name="connsiteY56" fmla="*/ 900322 h 1757903"/>
              <a:gd name="connsiteX57" fmla="*/ 3063108 w 3177561"/>
              <a:gd name="connsiteY57" fmla="*/ 946620 h 1757903"/>
              <a:gd name="connsiteX58" fmla="*/ 3069644 w 3177561"/>
              <a:gd name="connsiteY58" fmla="*/ 992918 h 1757903"/>
              <a:gd name="connsiteX59" fmla="*/ 3133029 w 3177561"/>
              <a:gd name="connsiteY59" fmla="*/ 911897 h 1757903"/>
              <a:gd name="connsiteX60" fmla="*/ 3019801 w 3177561"/>
              <a:gd name="connsiteY60" fmla="*/ 877173 h 1757903"/>
              <a:gd name="connsiteX61" fmla="*/ 3066334 w 3177561"/>
              <a:gd name="connsiteY61" fmla="*/ 738277 h 1757903"/>
              <a:gd name="connsiteX62" fmla="*/ 2850195 w 3177561"/>
              <a:gd name="connsiteY62" fmla="*/ 576231 h 1757903"/>
              <a:gd name="connsiteX63" fmla="*/ 1624078 w 3177561"/>
              <a:gd name="connsiteY63" fmla="*/ 44797 h 1757903"/>
              <a:gd name="connsiteX64" fmla="*/ 1118716 w 3177561"/>
              <a:gd name="connsiteY64" fmla="*/ 32221 h 1757903"/>
              <a:gd name="connsiteX65" fmla="*/ 626043 w 3177561"/>
              <a:gd name="connsiteY65" fmla="*/ 66945 h 1757903"/>
              <a:gd name="connsiteX66" fmla="*/ 452421 w 3177561"/>
              <a:gd name="connsiteY66" fmla="*/ 78519 h 1757903"/>
              <a:gd name="connsiteX67" fmla="*/ 440847 w 3177561"/>
              <a:gd name="connsiteY67" fmla="*/ 182691 h 1757903"/>
              <a:gd name="connsiteX68" fmla="*/ 267227 w 3177561"/>
              <a:gd name="connsiteY68" fmla="*/ 252140 h 1757903"/>
              <a:gd name="connsiteX69" fmla="*/ 197779 w 3177561"/>
              <a:gd name="connsiteY69" fmla="*/ 321587 h 1757903"/>
              <a:gd name="connsiteX70" fmla="*/ 93607 w 3177561"/>
              <a:gd name="connsiteY70" fmla="*/ 321588 h 1757903"/>
              <a:gd name="connsiteX71" fmla="*/ 47308 w 3177561"/>
              <a:gd name="connsiteY71" fmla="*/ 472058 h 1757903"/>
              <a:gd name="connsiteX72" fmla="*/ 1009 w 3177561"/>
              <a:gd name="connsiteY72" fmla="*/ 518357 h 1757903"/>
              <a:gd name="connsiteX73" fmla="*/ 93607 w 3177561"/>
              <a:gd name="connsiteY73" fmla="*/ 610955 h 1757903"/>
              <a:gd name="connsiteX74" fmla="*/ 128331 w 3177561"/>
              <a:gd name="connsiteY74" fmla="*/ 761426 h 1757903"/>
              <a:gd name="connsiteX75" fmla="*/ 163055 w 3177561"/>
              <a:gd name="connsiteY75" fmla="*/ 773001 h 1757903"/>
              <a:gd name="connsiteX76" fmla="*/ 174630 w 3177561"/>
              <a:gd name="connsiteY76" fmla="*/ 807725 h 1757903"/>
              <a:gd name="connsiteX77" fmla="*/ 197779 w 3177561"/>
              <a:gd name="connsiteY77" fmla="*/ 900322 h 1757903"/>
              <a:gd name="connsiteX78" fmla="*/ 197779 w 3177561"/>
              <a:gd name="connsiteY78" fmla="*/ 958195 h 1757903"/>
              <a:gd name="connsiteX0" fmla="*/ 197779 w 3177561"/>
              <a:gd name="connsiteY0" fmla="*/ 958195 h 1757903"/>
              <a:gd name="connsiteX1" fmla="*/ 325101 w 3177561"/>
              <a:gd name="connsiteY1" fmla="*/ 981345 h 1757903"/>
              <a:gd name="connsiteX2" fmla="*/ 348250 w 3177561"/>
              <a:gd name="connsiteY2" fmla="*/ 1016069 h 1757903"/>
              <a:gd name="connsiteX3" fmla="*/ 394549 w 3177561"/>
              <a:gd name="connsiteY3" fmla="*/ 1062368 h 1757903"/>
              <a:gd name="connsiteX4" fmla="*/ 463997 w 3177561"/>
              <a:gd name="connsiteY4" fmla="*/ 1154965 h 1757903"/>
              <a:gd name="connsiteX5" fmla="*/ 498721 w 3177561"/>
              <a:gd name="connsiteY5" fmla="*/ 1235988 h 1757903"/>
              <a:gd name="connsiteX6" fmla="*/ 510296 w 3177561"/>
              <a:gd name="connsiteY6" fmla="*/ 1270712 h 1757903"/>
              <a:gd name="connsiteX7" fmla="*/ 533445 w 3177561"/>
              <a:gd name="connsiteY7" fmla="*/ 1305436 h 1757903"/>
              <a:gd name="connsiteX8" fmla="*/ 857536 w 3177561"/>
              <a:gd name="connsiteY8" fmla="*/ 1317011 h 1757903"/>
              <a:gd name="connsiteX9" fmla="*/ 892260 w 3177561"/>
              <a:gd name="connsiteY9" fmla="*/ 1328585 h 1757903"/>
              <a:gd name="connsiteX10" fmla="*/ 1019582 w 3177561"/>
              <a:gd name="connsiteY10" fmla="*/ 1340160 h 1757903"/>
              <a:gd name="connsiteX11" fmla="*/ 1065880 w 3177561"/>
              <a:gd name="connsiteY11" fmla="*/ 1409608 h 1757903"/>
              <a:gd name="connsiteX12" fmla="*/ 1089030 w 3177561"/>
              <a:gd name="connsiteY12" fmla="*/ 1444332 h 1757903"/>
              <a:gd name="connsiteX13" fmla="*/ 1193202 w 3177561"/>
              <a:gd name="connsiteY13" fmla="*/ 1467482 h 1757903"/>
              <a:gd name="connsiteX14" fmla="*/ 1285799 w 3177561"/>
              <a:gd name="connsiteY14" fmla="*/ 1490631 h 1757903"/>
              <a:gd name="connsiteX15" fmla="*/ 1343673 w 3177561"/>
              <a:gd name="connsiteY15" fmla="*/ 1536930 h 1757903"/>
              <a:gd name="connsiteX16" fmla="*/ 1378397 w 3177561"/>
              <a:gd name="connsiteY16" fmla="*/ 1548504 h 1757903"/>
              <a:gd name="connsiteX17" fmla="*/ 1401546 w 3177561"/>
              <a:gd name="connsiteY17" fmla="*/ 1571654 h 1757903"/>
              <a:gd name="connsiteX18" fmla="*/ 1413121 w 3177561"/>
              <a:gd name="connsiteY18" fmla="*/ 1606378 h 1757903"/>
              <a:gd name="connsiteX19" fmla="*/ 1459420 w 3177561"/>
              <a:gd name="connsiteY19" fmla="*/ 1617952 h 1757903"/>
              <a:gd name="connsiteX20" fmla="*/ 1517293 w 3177561"/>
              <a:gd name="connsiteY20" fmla="*/ 1664251 h 1757903"/>
              <a:gd name="connsiteX21" fmla="*/ 1570375 w 3177561"/>
              <a:gd name="connsiteY21" fmla="*/ 1708584 h 1757903"/>
              <a:gd name="connsiteX22" fmla="*/ 1700323 w 3177561"/>
              <a:gd name="connsiteY22" fmla="*/ 1710550 h 1757903"/>
              <a:gd name="connsiteX23" fmla="*/ 1809832 w 3177561"/>
              <a:gd name="connsiteY23" fmla="*/ 1756849 h 1757903"/>
              <a:gd name="connsiteX24" fmla="*/ 1922407 w 3177561"/>
              <a:gd name="connsiteY24" fmla="*/ 1652676 h 1757903"/>
              <a:gd name="connsiteX25" fmla="*/ 1968706 w 3177561"/>
              <a:gd name="connsiteY25" fmla="*/ 1583228 h 1757903"/>
              <a:gd name="connsiteX26" fmla="*/ 2177050 w 3177561"/>
              <a:gd name="connsiteY26" fmla="*/ 1560079 h 1757903"/>
              <a:gd name="connsiteX27" fmla="*/ 2211774 w 3177561"/>
              <a:gd name="connsiteY27" fmla="*/ 1548504 h 1757903"/>
              <a:gd name="connsiteX28" fmla="*/ 2281222 w 3177561"/>
              <a:gd name="connsiteY28" fmla="*/ 1502206 h 1757903"/>
              <a:gd name="connsiteX29" fmla="*/ 2315946 w 3177561"/>
              <a:gd name="connsiteY29" fmla="*/ 1490631 h 1757903"/>
              <a:gd name="connsiteX30" fmla="*/ 2339096 w 3177561"/>
              <a:gd name="connsiteY30" fmla="*/ 1467482 h 1757903"/>
              <a:gd name="connsiteX31" fmla="*/ 2420118 w 3177561"/>
              <a:gd name="connsiteY31" fmla="*/ 1421183 h 1757903"/>
              <a:gd name="connsiteX32" fmla="*/ 2501141 w 3177561"/>
              <a:gd name="connsiteY32" fmla="*/ 1398033 h 1757903"/>
              <a:gd name="connsiteX33" fmla="*/ 2616888 w 3177561"/>
              <a:gd name="connsiteY33" fmla="*/ 1363309 h 1757903"/>
              <a:gd name="connsiteX34" fmla="*/ 2744209 w 3177561"/>
              <a:gd name="connsiteY34" fmla="*/ 1328585 h 1757903"/>
              <a:gd name="connsiteX35" fmla="*/ 2825232 w 3177561"/>
              <a:gd name="connsiteY35" fmla="*/ 1293861 h 1757903"/>
              <a:gd name="connsiteX36" fmla="*/ 2859956 w 3177561"/>
              <a:gd name="connsiteY36" fmla="*/ 1270712 h 1757903"/>
              <a:gd name="connsiteX37" fmla="*/ 2964128 w 3177561"/>
              <a:gd name="connsiteY37" fmla="*/ 1259137 h 1757903"/>
              <a:gd name="connsiteX38" fmla="*/ 2998852 w 3177561"/>
              <a:gd name="connsiteY38" fmla="*/ 1247563 h 1757903"/>
              <a:gd name="connsiteX39" fmla="*/ 3045151 w 3177561"/>
              <a:gd name="connsiteY39" fmla="*/ 1224413 h 1757903"/>
              <a:gd name="connsiteX40" fmla="*/ 3091450 w 3177561"/>
              <a:gd name="connsiteY40" fmla="*/ 1212838 h 1757903"/>
              <a:gd name="connsiteX41" fmla="*/ 3137749 w 3177561"/>
              <a:gd name="connsiteY41" fmla="*/ 1189689 h 1757903"/>
              <a:gd name="connsiteX42" fmla="*/ 3172473 w 3177561"/>
              <a:gd name="connsiteY42" fmla="*/ 1178114 h 1757903"/>
              <a:gd name="connsiteX43" fmla="*/ 3111608 w 3177561"/>
              <a:gd name="connsiteY43" fmla="*/ 1178115 h 1757903"/>
              <a:gd name="connsiteX44" fmla="*/ 3063815 w 3177561"/>
              <a:gd name="connsiteY44" fmla="*/ 1143390 h 1757903"/>
              <a:gd name="connsiteX45" fmla="*/ 3159167 w 3177561"/>
              <a:gd name="connsiteY45" fmla="*/ 1085517 h 1757903"/>
              <a:gd name="connsiteX46" fmla="*/ 3170742 w 3177561"/>
              <a:gd name="connsiteY46" fmla="*/ 1027644 h 1757903"/>
              <a:gd name="connsiteX47" fmla="*/ 3080429 w 3177561"/>
              <a:gd name="connsiteY47" fmla="*/ 1050793 h 1757903"/>
              <a:gd name="connsiteX48" fmla="*/ 3167986 w 3177561"/>
              <a:gd name="connsiteY48" fmla="*/ 1016069 h 1757903"/>
              <a:gd name="connsiteX49" fmla="*/ 3100825 w 3177561"/>
              <a:gd name="connsiteY49" fmla="*/ 992919 h 1757903"/>
              <a:gd name="connsiteX50" fmla="*/ 3149642 w 3177561"/>
              <a:gd name="connsiteY50" fmla="*/ 935046 h 1757903"/>
              <a:gd name="connsiteX51" fmla="*/ 3059329 w 3177561"/>
              <a:gd name="connsiteY51" fmla="*/ 1004494 h 1757903"/>
              <a:gd name="connsiteX52" fmla="*/ 3166256 w 3177561"/>
              <a:gd name="connsiteY52" fmla="*/ 946621 h 1757903"/>
              <a:gd name="connsiteX53" fmla="*/ 3119722 w 3177561"/>
              <a:gd name="connsiteY53" fmla="*/ 923471 h 1757903"/>
              <a:gd name="connsiteX54" fmla="*/ 3090039 w 3177561"/>
              <a:gd name="connsiteY54" fmla="*/ 900323 h 1757903"/>
              <a:gd name="connsiteX55" fmla="*/ 3080982 w 3177561"/>
              <a:gd name="connsiteY55" fmla="*/ 854023 h 1757903"/>
              <a:gd name="connsiteX56" fmla="*/ 3077202 w 3177561"/>
              <a:gd name="connsiteY56" fmla="*/ 900322 h 1757903"/>
              <a:gd name="connsiteX57" fmla="*/ 3063108 w 3177561"/>
              <a:gd name="connsiteY57" fmla="*/ 946620 h 1757903"/>
              <a:gd name="connsiteX58" fmla="*/ 3069644 w 3177561"/>
              <a:gd name="connsiteY58" fmla="*/ 992918 h 1757903"/>
              <a:gd name="connsiteX59" fmla="*/ 3133029 w 3177561"/>
              <a:gd name="connsiteY59" fmla="*/ 911897 h 1757903"/>
              <a:gd name="connsiteX60" fmla="*/ 3019801 w 3177561"/>
              <a:gd name="connsiteY60" fmla="*/ 877173 h 1757903"/>
              <a:gd name="connsiteX61" fmla="*/ 3066334 w 3177561"/>
              <a:gd name="connsiteY61" fmla="*/ 738277 h 1757903"/>
              <a:gd name="connsiteX62" fmla="*/ 2850195 w 3177561"/>
              <a:gd name="connsiteY62" fmla="*/ 576231 h 1757903"/>
              <a:gd name="connsiteX63" fmla="*/ 1624078 w 3177561"/>
              <a:gd name="connsiteY63" fmla="*/ 44797 h 1757903"/>
              <a:gd name="connsiteX64" fmla="*/ 1118716 w 3177561"/>
              <a:gd name="connsiteY64" fmla="*/ 32221 h 1757903"/>
              <a:gd name="connsiteX65" fmla="*/ 626043 w 3177561"/>
              <a:gd name="connsiteY65" fmla="*/ 66945 h 1757903"/>
              <a:gd name="connsiteX66" fmla="*/ 452421 w 3177561"/>
              <a:gd name="connsiteY66" fmla="*/ 78519 h 1757903"/>
              <a:gd name="connsiteX67" fmla="*/ 440847 w 3177561"/>
              <a:gd name="connsiteY67" fmla="*/ 182691 h 1757903"/>
              <a:gd name="connsiteX68" fmla="*/ 267227 w 3177561"/>
              <a:gd name="connsiteY68" fmla="*/ 252140 h 1757903"/>
              <a:gd name="connsiteX69" fmla="*/ 197779 w 3177561"/>
              <a:gd name="connsiteY69" fmla="*/ 321587 h 1757903"/>
              <a:gd name="connsiteX70" fmla="*/ 93607 w 3177561"/>
              <a:gd name="connsiteY70" fmla="*/ 321588 h 1757903"/>
              <a:gd name="connsiteX71" fmla="*/ 47308 w 3177561"/>
              <a:gd name="connsiteY71" fmla="*/ 472058 h 1757903"/>
              <a:gd name="connsiteX72" fmla="*/ 1009 w 3177561"/>
              <a:gd name="connsiteY72" fmla="*/ 518357 h 1757903"/>
              <a:gd name="connsiteX73" fmla="*/ 93607 w 3177561"/>
              <a:gd name="connsiteY73" fmla="*/ 610955 h 1757903"/>
              <a:gd name="connsiteX74" fmla="*/ 128331 w 3177561"/>
              <a:gd name="connsiteY74" fmla="*/ 761426 h 1757903"/>
              <a:gd name="connsiteX75" fmla="*/ 163055 w 3177561"/>
              <a:gd name="connsiteY75" fmla="*/ 773001 h 1757903"/>
              <a:gd name="connsiteX76" fmla="*/ 174630 w 3177561"/>
              <a:gd name="connsiteY76" fmla="*/ 807725 h 1757903"/>
              <a:gd name="connsiteX77" fmla="*/ 197779 w 3177561"/>
              <a:gd name="connsiteY77" fmla="*/ 900322 h 1757903"/>
              <a:gd name="connsiteX78" fmla="*/ 197779 w 3177561"/>
              <a:gd name="connsiteY78" fmla="*/ 958195 h 1757903"/>
              <a:gd name="connsiteX0" fmla="*/ 197779 w 3177561"/>
              <a:gd name="connsiteY0" fmla="*/ 958195 h 1757903"/>
              <a:gd name="connsiteX1" fmla="*/ 325101 w 3177561"/>
              <a:gd name="connsiteY1" fmla="*/ 981345 h 1757903"/>
              <a:gd name="connsiteX2" fmla="*/ 348250 w 3177561"/>
              <a:gd name="connsiteY2" fmla="*/ 1016069 h 1757903"/>
              <a:gd name="connsiteX3" fmla="*/ 394549 w 3177561"/>
              <a:gd name="connsiteY3" fmla="*/ 1062368 h 1757903"/>
              <a:gd name="connsiteX4" fmla="*/ 463997 w 3177561"/>
              <a:gd name="connsiteY4" fmla="*/ 1154965 h 1757903"/>
              <a:gd name="connsiteX5" fmla="*/ 498721 w 3177561"/>
              <a:gd name="connsiteY5" fmla="*/ 1235988 h 1757903"/>
              <a:gd name="connsiteX6" fmla="*/ 510296 w 3177561"/>
              <a:gd name="connsiteY6" fmla="*/ 1270712 h 1757903"/>
              <a:gd name="connsiteX7" fmla="*/ 533445 w 3177561"/>
              <a:gd name="connsiteY7" fmla="*/ 1305436 h 1757903"/>
              <a:gd name="connsiteX8" fmla="*/ 857536 w 3177561"/>
              <a:gd name="connsiteY8" fmla="*/ 1317011 h 1757903"/>
              <a:gd name="connsiteX9" fmla="*/ 892260 w 3177561"/>
              <a:gd name="connsiteY9" fmla="*/ 1328585 h 1757903"/>
              <a:gd name="connsiteX10" fmla="*/ 1019582 w 3177561"/>
              <a:gd name="connsiteY10" fmla="*/ 1340160 h 1757903"/>
              <a:gd name="connsiteX11" fmla="*/ 1065880 w 3177561"/>
              <a:gd name="connsiteY11" fmla="*/ 1409608 h 1757903"/>
              <a:gd name="connsiteX12" fmla="*/ 1089030 w 3177561"/>
              <a:gd name="connsiteY12" fmla="*/ 1444332 h 1757903"/>
              <a:gd name="connsiteX13" fmla="*/ 1193202 w 3177561"/>
              <a:gd name="connsiteY13" fmla="*/ 1467482 h 1757903"/>
              <a:gd name="connsiteX14" fmla="*/ 1285799 w 3177561"/>
              <a:gd name="connsiteY14" fmla="*/ 1490631 h 1757903"/>
              <a:gd name="connsiteX15" fmla="*/ 1343673 w 3177561"/>
              <a:gd name="connsiteY15" fmla="*/ 1536930 h 1757903"/>
              <a:gd name="connsiteX16" fmla="*/ 1378397 w 3177561"/>
              <a:gd name="connsiteY16" fmla="*/ 1548504 h 1757903"/>
              <a:gd name="connsiteX17" fmla="*/ 1401546 w 3177561"/>
              <a:gd name="connsiteY17" fmla="*/ 1571654 h 1757903"/>
              <a:gd name="connsiteX18" fmla="*/ 1413121 w 3177561"/>
              <a:gd name="connsiteY18" fmla="*/ 1606378 h 1757903"/>
              <a:gd name="connsiteX19" fmla="*/ 1459420 w 3177561"/>
              <a:gd name="connsiteY19" fmla="*/ 1617952 h 1757903"/>
              <a:gd name="connsiteX20" fmla="*/ 1517293 w 3177561"/>
              <a:gd name="connsiteY20" fmla="*/ 1664251 h 1757903"/>
              <a:gd name="connsiteX21" fmla="*/ 1570375 w 3177561"/>
              <a:gd name="connsiteY21" fmla="*/ 1708584 h 1757903"/>
              <a:gd name="connsiteX22" fmla="*/ 1700323 w 3177561"/>
              <a:gd name="connsiteY22" fmla="*/ 1710550 h 1757903"/>
              <a:gd name="connsiteX23" fmla="*/ 1809832 w 3177561"/>
              <a:gd name="connsiteY23" fmla="*/ 1756849 h 1757903"/>
              <a:gd name="connsiteX24" fmla="*/ 1922407 w 3177561"/>
              <a:gd name="connsiteY24" fmla="*/ 1652676 h 1757903"/>
              <a:gd name="connsiteX25" fmla="*/ 1979617 w 3177561"/>
              <a:gd name="connsiteY25" fmla="*/ 1615002 h 1757903"/>
              <a:gd name="connsiteX26" fmla="*/ 2177050 w 3177561"/>
              <a:gd name="connsiteY26" fmla="*/ 1560079 h 1757903"/>
              <a:gd name="connsiteX27" fmla="*/ 2211774 w 3177561"/>
              <a:gd name="connsiteY27" fmla="*/ 1548504 h 1757903"/>
              <a:gd name="connsiteX28" fmla="*/ 2281222 w 3177561"/>
              <a:gd name="connsiteY28" fmla="*/ 1502206 h 1757903"/>
              <a:gd name="connsiteX29" fmla="*/ 2315946 w 3177561"/>
              <a:gd name="connsiteY29" fmla="*/ 1490631 h 1757903"/>
              <a:gd name="connsiteX30" fmla="*/ 2339096 w 3177561"/>
              <a:gd name="connsiteY30" fmla="*/ 1467482 h 1757903"/>
              <a:gd name="connsiteX31" fmla="*/ 2420118 w 3177561"/>
              <a:gd name="connsiteY31" fmla="*/ 1421183 h 1757903"/>
              <a:gd name="connsiteX32" fmla="*/ 2501141 w 3177561"/>
              <a:gd name="connsiteY32" fmla="*/ 1398033 h 1757903"/>
              <a:gd name="connsiteX33" fmla="*/ 2616888 w 3177561"/>
              <a:gd name="connsiteY33" fmla="*/ 1363309 h 1757903"/>
              <a:gd name="connsiteX34" fmla="*/ 2744209 w 3177561"/>
              <a:gd name="connsiteY34" fmla="*/ 1328585 h 1757903"/>
              <a:gd name="connsiteX35" fmla="*/ 2825232 w 3177561"/>
              <a:gd name="connsiteY35" fmla="*/ 1293861 h 1757903"/>
              <a:gd name="connsiteX36" fmla="*/ 2859956 w 3177561"/>
              <a:gd name="connsiteY36" fmla="*/ 1270712 h 1757903"/>
              <a:gd name="connsiteX37" fmla="*/ 2964128 w 3177561"/>
              <a:gd name="connsiteY37" fmla="*/ 1259137 h 1757903"/>
              <a:gd name="connsiteX38" fmla="*/ 2998852 w 3177561"/>
              <a:gd name="connsiteY38" fmla="*/ 1247563 h 1757903"/>
              <a:gd name="connsiteX39" fmla="*/ 3045151 w 3177561"/>
              <a:gd name="connsiteY39" fmla="*/ 1224413 h 1757903"/>
              <a:gd name="connsiteX40" fmla="*/ 3091450 w 3177561"/>
              <a:gd name="connsiteY40" fmla="*/ 1212838 h 1757903"/>
              <a:gd name="connsiteX41" fmla="*/ 3137749 w 3177561"/>
              <a:gd name="connsiteY41" fmla="*/ 1189689 h 1757903"/>
              <a:gd name="connsiteX42" fmla="*/ 3172473 w 3177561"/>
              <a:gd name="connsiteY42" fmla="*/ 1178114 h 1757903"/>
              <a:gd name="connsiteX43" fmla="*/ 3111608 w 3177561"/>
              <a:gd name="connsiteY43" fmla="*/ 1178115 h 1757903"/>
              <a:gd name="connsiteX44" fmla="*/ 3063815 w 3177561"/>
              <a:gd name="connsiteY44" fmla="*/ 1143390 h 1757903"/>
              <a:gd name="connsiteX45" fmla="*/ 3159167 w 3177561"/>
              <a:gd name="connsiteY45" fmla="*/ 1085517 h 1757903"/>
              <a:gd name="connsiteX46" fmla="*/ 3170742 w 3177561"/>
              <a:gd name="connsiteY46" fmla="*/ 1027644 h 1757903"/>
              <a:gd name="connsiteX47" fmla="*/ 3080429 w 3177561"/>
              <a:gd name="connsiteY47" fmla="*/ 1050793 h 1757903"/>
              <a:gd name="connsiteX48" fmla="*/ 3167986 w 3177561"/>
              <a:gd name="connsiteY48" fmla="*/ 1016069 h 1757903"/>
              <a:gd name="connsiteX49" fmla="*/ 3100825 w 3177561"/>
              <a:gd name="connsiteY49" fmla="*/ 992919 h 1757903"/>
              <a:gd name="connsiteX50" fmla="*/ 3149642 w 3177561"/>
              <a:gd name="connsiteY50" fmla="*/ 935046 h 1757903"/>
              <a:gd name="connsiteX51" fmla="*/ 3059329 w 3177561"/>
              <a:gd name="connsiteY51" fmla="*/ 1004494 h 1757903"/>
              <a:gd name="connsiteX52" fmla="*/ 3166256 w 3177561"/>
              <a:gd name="connsiteY52" fmla="*/ 946621 h 1757903"/>
              <a:gd name="connsiteX53" fmla="*/ 3119722 w 3177561"/>
              <a:gd name="connsiteY53" fmla="*/ 923471 h 1757903"/>
              <a:gd name="connsiteX54" fmla="*/ 3090039 w 3177561"/>
              <a:gd name="connsiteY54" fmla="*/ 900323 h 1757903"/>
              <a:gd name="connsiteX55" fmla="*/ 3080982 w 3177561"/>
              <a:gd name="connsiteY55" fmla="*/ 854023 h 1757903"/>
              <a:gd name="connsiteX56" fmla="*/ 3077202 w 3177561"/>
              <a:gd name="connsiteY56" fmla="*/ 900322 h 1757903"/>
              <a:gd name="connsiteX57" fmla="*/ 3063108 w 3177561"/>
              <a:gd name="connsiteY57" fmla="*/ 946620 h 1757903"/>
              <a:gd name="connsiteX58" fmla="*/ 3069644 w 3177561"/>
              <a:gd name="connsiteY58" fmla="*/ 992918 h 1757903"/>
              <a:gd name="connsiteX59" fmla="*/ 3133029 w 3177561"/>
              <a:gd name="connsiteY59" fmla="*/ 911897 h 1757903"/>
              <a:gd name="connsiteX60" fmla="*/ 3019801 w 3177561"/>
              <a:gd name="connsiteY60" fmla="*/ 877173 h 1757903"/>
              <a:gd name="connsiteX61" fmla="*/ 3066334 w 3177561"/>
              <a:gd name="connsiteY61" fmla="*/ 738277 h 1757903"/>
              <a:gd name="connsiteX62" fmla="*/ 2850195 w 3177561"/>
              <a:gd name="connsiteY62" fmla="*/ 576231 h 1757903"/>
              <a:gd name="connsiteX63" fmla="*/ 1624078 w 3177561"/>
              <a:gd name="connsiteY63" fmla="*/ 44797 h 1757903"/>
              <a:gd name="connsiteX64" fmla="*/ 1118716 w 3177561"/>
              <a:gd name="connsiteY64" fmla="*/ 32221 h 1757903"/>
              <a:gd name="connsiteX65" fmla="*/ 626043 w 3177561"/>
              <a:gd name="connsiteY65" fmla="*/ 66945 h 1757903"/>
              <a:gd name="connsiteX66" fmla="*/ 452421 w 3177561"/>
              <a:gd name="connsiteY66" fmla="*/ 78519 h 1757903"/>
              <a:gd name="connsiteX67" fmla="*/ 440847 w 3177561"/>
              <a:gd name="connsiteY67" fmla="*/ 182691 h 1757903"/>
              <a:gd name="connsiteX68" fmla="*/ 267227 w 3177561"/>
              <a:gd name="connsiteY68" fmla="*/ 252140 h 1757903"/>
              <a:gd name="connsiteX69" fmla="*/ 197779 w 3177561"/>
              <a:gd name="connsiteY69" fmla="*/ 321587 h 1757903"/>
              <a:gd name="connsiteX70" fmla="*/ 93607 w 3177561"/>
              <a:gd name="connsiteY70" fmla="*/ 321588 h 1757903"/>
              <a:gd name="connsiteX71" fmla="*/ 47308 w 3177561"/>
              <a:gd name="connsiteY71" fmla="*/ 472058 h 1757903"/>
              <a:gd name="connsiteX72" fmla="*/ 1009 w 3177561"/>
              <a:gd name="connsiteY72" fmla="*/ 518357 h 1757903"/>
              <a:gd name="connsiteX73" fmla="*/ 93607 w 3177561"/>
              <a:gd name="connsiteY73" fmla="*/ 610955 h 1757903"/>
              <a:gd name="connsiteX74" fmla="*/ 128331 w 3177561"/>
              <a:gd name="connsiteY74" fmla="*/ 761426 h 1757903"/>
              <a:gd name="connsiteX75" fmla="*/ 163055 w 3177561"/>
              <a:gd name="connsiteY75" fmla="*/ 773001 h 1757903"/>
              <a:gd name="connsiteX76" fmla="*/ 174630 w 3177561"/>
              <a:gd name="connsiteY76" fmla="*/ 807725 h 1757903"/>
              <a:gd name="connsiteX77" fmla="*/ 197779 w 3177561"/>
              <a:gd name="connsiteY77" fmla="*/ 900322 h 1757903"/>
              <a:gd name="connsiteX78" fmla="*/ 197779 w 3177561"/>
              <a:gd name="connsiteY78" fmla="*/ 958195 h 1757903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02206 h 1757314"/>
              <a:gd name="connsiteX29" fmla="*/ 2315946 w 3177561"/>
              <a:gd name="connsiteY29" fmla="*/ 1490631 h 1757314"/>
              <a:gd name="connsiteX30" fmla="*/ 2339096 w 3177561"/>
              <a:gd name="connsiteY30" fmla="*/ 1467482 h 1757314"/>
              <a:gd name="connsiteX31" fmla="*/ 2420118 w 3177561"/>
              <a:gd name="connsiteY31" fmla="*/ 1421183 h 1757314"/>
              <a:gd name="connsiteX32" fmla="*/ 2501141 w 3177561"/>
              <a:gd name="connsiteY32" fmla="*/ 1398033 h 1757314"/>
              <a:gd name="connsiteX33" fmla="*/ 2616888 w 3177561"/>
              <a:gd name="connsiteY33" fmla="*/ 1363309 h 1757314"/>
              <a:gd name="connsiteX34" fmla="*/ 2744209 w 3177561"/>
              <a:gd name="connsiteY34" fmla="*/ 1328585 h 1757314"/>
              <a:gd name="connsiteX35" fmla="*/ 2825232 w 3177561"/>
              <a:gd name="connsiteY35" fmla="*/ 1293861 h 1757314"/>
              <a:gd name="connsiteX36" fmla="*/ 2859956 w 3177561"/>
              <a:gd name="connsiteY36" fmla="*/ 1270712 h 1757314"/>
              <a:gd name="connsiteX37" fmla="*/ 2964128 w 3177561"/>
              <a:gd name="connsiteY37" fmla="*/ 1259137 h 1757314"/>
              <a:gd name="connsiteX38" fmla="*/ 2998852 w 3177561"/>
              <a:gd name="connsiteY38" fmla="*/ 1247563 h 1757314"/>
              <a:gd name="connsiteX39" fmla="*/ 3045151 w 3177561"/>
              <a:gd name="connsiteY39" fmla="*/ 1224413 h 1757314"/>
              <a:gd name="connsiteX40" fmla="*/ 3091450 w 3177561"/>
              <a:gd name="connsiteY40" fmla="*/ 1212838 h 1757314"/>
              <a:gd name="connsiteX41" fmla="*/ 3137749 w 3177561"/>
              <a:gd name="connsiteY41" fmla="*/ 1189689 h 1757314"/>
              <a:gd name="connsiteX42" fmla="*/ 3172473 w 3177561"/>
              <a:gd name="connsiteY42" fmla="*/ 1178114 h 1757314"/>
              <a:gd name="connsiteX43" fmla="*/ 3111608 w 3177561"/>
              <a:gd name="connsiteY43" fmla="*/ 1178115 h 1757314"/>
              <a:gd name="connsiteX44" fmla="*/ 3063815 w 3177561"/>
              <a:gd name="connsiteY44" fmla="*/ 1143390 h 1757314"/>
              <a:gd name="connsiteX45" fmla="*/ 3159167 w 3177561"/>
              <a:gd name="connsiteY45" fmla="*/ 1085517 h 1757314"/>
              <a:gd name="connsiteX46" fmla="*/ 3170742 w 3177561"/>
              <a:gd name="connsiteY46" fmla="*/ 1027644 h 1757314"/>
              <a:gd name="connsiteX47" fmla="*/ 3080429 w 3177561"/>
              <a:gd name="connsiteY47" fmla="*/ 1050793 h 1757314"/>
              <a:gd name="connsiteX48" fmla="*/ 3167986 w 3177561"/>
              <a:gd name="connsiteY48" fmla="*/ 1016069 h 1757314"/>
              <a:gd name="connsiteX49" fmla="*/ 3100825 w 3177561"/>
              <a:gd name="connsiteY49" fmla="*/ 992919 h 1757314"/>
              <a:gd name="connsiteX50" fmla="*/ 3149642 w 3177561"/>
              <a:gd name="connsiteY50" fmla="*/ 935046 h 1757314"/>
              <a:gd name="connsiteX51" fmla="*/ 3059329 w 3177561"/>
              <a:gd name="connsiteY51" fmla="*/ 1004494 h 1757314"/>
              <a:gd name="connsiteX52" fmla="*/ 3166256 w 3177561"/>
              <a:gd name="connsiteY52" fmla="*/ 946621 h 1757314"/>
              <a:gd name="connsiteX53" fmla="*/ 3119722 w 3177561"/>
              <a:gd name="connsiteY53" fmla="*/ 923471 h 1757314"/>
              <a:gd name="connsiteX54" fmla="*/ 3090039 w 3177561"/>
              <a:gd name="connsiteY54" fmla="*/ 900323 h 1757314"/>
              <a:gd name="connsiteX55" fmla="*/ 3080982 w 3177561"/>
              <a:gd name="connsiteY55" fmla="*/ 854023 h 1757314"/>
              <a:gd name="connsiteX56" fmla="*/ 3077202 w 3177561"/>
              <a:gd name="connsiteY56" fmla="*/ 900322 h 1757314"/>
              <a:gd name="connsiteX57" fmla="*/ 3063108 w 3177561"/>
              <a:gd name="connsiteY57" fmla="*/ 946620 h 1757314"/>
              <a:gd name="connsiteX58" fmla="*/ 3069644 w 3177561"/>
              <a:gd name="connsiteY58" fmla="*/ 992918 h 1757314"/>
              <a:gd name="connsiteX59" fmla="*/ 3133029 w 3177561"/>
              <a:gd name="connsiteY59" fmla="*/ 911897 h 1757314"/>
              <a:gd name="connsiteX60" fmla="*/ 3019801 w 3177561"/>
              <a:gd name="connsiteY60" fmla="*/ 877173 h 1757314"/>
              <a:gd name="connsiteX61" fmla="*/ 3066334 w 3177561"/>
              <a:gd name="connsiteY61" fmla="*/ 738277 h 1757314"/>
              <a:gd name="connsiteX62" fmla="*/ 2850195 w 3177561"/>
              <a:gd name="connsiteY62" fmla="*/ 576231 h 1757314"/>
              <a:gd name="connsiteX63" fmla="*/ 1624078 w 3177561"/>
              <a:gd name="connsiteY63" fmla="*/ 44797 h 1757314"/>
              <a:gd name="connsiteX64" fmla="*/ 1118716 w 3177561"/>
              <a:gd name="connsiteY64" fmla="*/ 32221 h 1757314"/>
              <a:gd name="connsiteX65" fmla="*/ 626043 w 3177561"/>
              <a:gd name="connsiteY65" fmla="*/ 66945 h 1757314"/>
              <a:gd name="connsiteX66" fmla="*/ 452421 w 3177561"/>
              <a:gd name="connsiteY66" fmla="*/ 78519 h 1757314"/>
              <a:gd name="connsiteX67" fmla="*/ 440847 w 3177561"/>
              <a:gd name="connsiteY67" fmla="*/ 182691 h 1757314"/>
              <a:gd name="connsiteX68" fmla="*/ 267227 w 3177561"/>
              <a:gd name="connsiteY68" fmla="*/ 252140 h 1757314"/>
              <a:gd name="connsiteX69" fmla="*/ 197779 w 3177561"/>
              <a:gd name="connsiteY69" fmla="*/ 321587 h 1757314"/>
              <a:gd name="connsiteX70" fmla="*/ 93607 w 3177561"/>
              <a:gd name="connsiteY70" fmla="*/ 321588 h 1757314"/>
              <a:gd name="connsiteX71" fmla="*/ 47308 w 3177561"/>
              <a:gd name="connsiteY71" fmla="*/ 472058 h 1757314"/>
              <a:gd name="connsiteX72" fmla="*/ 1009 w 3177561"/>
              <a:gd name="connsiteY72" fmla="*/ 518357 h 1757314"/>
              <a:gd name="connsiteX73" fmla="*/ 93607 w 3177561"/>
              <a:gd name="connsiteY73" fmla="*/ 610955 h 1757314"/>
              <a:gd name="connsiteX74" fmla="*/ 128331 w 3177561"/>
              <a:gd name="connsiteY74" fmla="*/ 761426 h 1757314"/>
              <a:gd name="connsiteX75" fmla="*/ 163055 w 3177561"/>
              <a:gd name="connsiteY75" fmla="*/ 773001 h 1757314"/>
              <a:gd name="connsiteX76" fmla="*/ 174630 w 3177561"/>
              <a:gd name="connsiteY76" fmla="*/ 807725 h 1757314"/>
              <a:gd name="connsiteX77" fmla="*/ 197779 w 3177561"/>
              <a:gd name="connsiteY77" fmla="*/ 900322 h 1757314"/>
              <a:gd name="connsiteX78" fmla="*/ 197779 w 3177561"/>
              <a:gd name="connsiteY78" fmla="*/ 958195 h 1757314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02206 h 1757314"/>
              <a:gd name="connsiteX29" fmla="*/ 2315946 w 3177561"/>
              <a:gd name="connsiteY29" fmla="*/ 1490631 h 1757314"/>
              <a:gd name="connsiteX30" fmla="*/ 2420118 w 3177561"/>
              <a:gd name="connsiteY30" fmla="*/ 1421183 h 1757314"/>
              <a:gd name="connsiteX31" fmla="*/ 2501141 w 3177561"/>
              <a:gd name="connsiteY31" fmla="*/ 1398033 h 1757314"/>
              <a:gd name="connsiteX32" fmla="*/ 2616888 w 3177561"/>
              <a:gd name="connsiteY32" fmla="*/ 1363309 h 1757314"/>
              <a:gd name="connsiteX33" fmla="*/ 2744209 w 3177561"/>
              <a:gd name="connsiteY33" fmla="*/ 1328585 h 1757314"/>
              <a:gd name="connsiteX34" fmla="*/ 2825232 w 3177561"/>
              <a:gd name="connsiteY34" fmla="*/ 1293861 h 1757314"/>
              <a:gd name="connsiteX35" fmla="*/ 2859956 w 3177561"/>
              <a:gd name="connsiteY35" fmla="*/ 1270712 h 1757314"/>
              <a:gd name="connsiteX36" fmla="*/ 2964128 w 3177561"/>
              <a:gd name="connsiteY36" fmla="*/ 1259137 h 1757314"/>
              <a:gd name="connsiteX37" fmla="*/ 2998852 w 3177561"/>
              <a:gd name="connsiteY37" fmla="*/ 1247563 h 1757314"/>
              <a:gd name="connsiteX38" fmla="*/ 3045151 w 3177561"/>
              <a:gd name="connsiteY38" fmla="*/ 1224413 h 1757314"/>
              <a:gd name="connsiteX39" fmla="*/ 3091450 w 3177561"/>
              <a:gd name="connsiteY39" fmla="*/ 1212838 h 1757314"/>
              <a:gd name="connsiteX40" fmla="*/ 3137749 w 3177561"/>
              <a:gd name="connsiteY40" fmla="*/ 1189689 h 1757314"/>
              <a:gd name="connsiteX41" fmla="*/ 3172473 w 3177561"/>
              <a:gd name="connsiteY41" fmla="*/ 1178114 h 1757314"/>
              <a:gd name="connsiteX42" fmla="*/ 3111608 w 3177561"/>
              <a:gd name="connsiteY42" fmla="*/ 1178115 h 1757314"/>
              <a:gd name="connsiteX43" fmla="*/ 3063815 w 3177561"/>
              <a:gd name="connsiteY43" fmla="*/ 1143390 h 1757314"/>
              <a:gd name="connsiteX44" fmla="*/ 3159167 w 3177561"/>
              <a:gd name="connsiteY44" fmla="*/ 1085517 h 1757314"/>
              <a:gd name="connsiteX45" fmla="*/ 3170742 w 3177561"/>
              <a:gd name="connsiteY45" fmla="*/ 1027644 h 1757314"/>
              <a:gd name="connsiteX46" fmla="*/ 3080429 w 3177561"/>
              <a:gd name="connsiteY46" fmla="*/ 1050793 h 1757314"/>
              <a:gd name="connsiteX47" fmla="*/ 3167986 w 3177561"/>
              <a:gd name="connsiteY47" fmla="*/ 1016069 h 1757314"/>
              <a:gd name="connsiteX48" fmla="*/ 3100825 w 3177561"/>
              <a:gd name="connsiteY48" fmla="*/ 992919 h 1757314"/>
              <a:gd name="connsiteX49" fmla="*/ 3149642 w 3177561"/>
              <a:gd name="connsiteY49" fmla="*/ 935046 h 1757314"/>
              <a:gd name="connsiteX50" fmla="*/ 3059329 w 3177561"/>
              <a:gd name="connsiteY50" fmla="*/ 1004494 h 1757314"/>
              <a:gd name="connsiteX51" fmla="*/ 3166256 w 3177561"/>
              <a:gd name="connsiteY51" fmla="*/ 946621 h 1757314"/>
              <a:gd name="connsiteX52" fmla="*/ 3119722 w 3177561"/>
              <a:gd name="connsiteY52" fmla="*/ 923471 h 1757314"/>
              <a:gd name="connsiteX53" fmla="*/ 3090039 w 3177561"/>
              <a:gd name="connsiteY53" fmla="*/ 900323 h 1757314"/>
              <a:gd name="connsiteX54" fmla="*/ 3080982 w 3177561"/>
              <a:gd name="connsiteY54" fmla="*/ 854023 h 1757314"/>
              <a:gd name="connsiteX55" fmla="*/ 3077202 w 3177561"/>
              <a:gd name="connsiteY55" fmla="*/ 900322 h 1757314"/>
              <a:gd name="connsiteX56" fmla="*/ 3063108 w 3177561"/>
              <a:gd name="connsiteY56" fmla="*/ 946620 h 1757314"/>
              <a:gd name="connsiteX57" fmla="*/ 3069644 w 3177561"/>
              <a:gd name="connsiteY57" fmla="*/ 992918 h 1757314"/>
              <a:gd name="connsiteX58" fmla="*/ 3133029 w 3177561"/>
              <a:gd name="connsiteY58" fmla="*/ 911897 h 1757314"/>
              <a:gd name="connsiteX59" fmla="*/ 3019801 w 3177561"/>
              <a:gd name="connsiteY59" fmla="*/ 877173 h 1757314"/>
              <a:gd name="connsiteX60" fmla="*/ 3066334 w 3177561"/>
              <a:gd name="connsiteY60" fmla="*/ 738277 h 1757314"/>
              <a:gd name="connsiteX61" fmla="*/ 2850195 w 3177561"/>
              <a:gd name="connsiteY61" fmla="*/ 576231 h 1757314"/>
              <a:gd name="connsiteX62" fmla="*/ 1624078 w 3177561"/>
              <a:gd name="connsiteY62" fmla="*/ 44797 h 1757314"/>
              <a:gd name="connsiteX63" fmla="*/ 1118716 w 3177561"/>
              <a:gd name="connsiteY63" fmla="*/ 32221 h 1757314"/>
              <a:gd name="connsiteX64" fmla="*/ 626043 w 3177561"/>
              <a:gd name="connsiteY64" fmla="*/ 66945 h 1757314"/>
              <a:gd name="connsiteX65" fmla="*/ 452421 w 3177561"/>
              <a:gd name="connsiteY65" fmla="*/ 78519 h 1757314"/>
              <a:gd name="connsiteX66" fmla="*/ 440847 w 3177561"/>
              <a:gd name="connsiteY66" fmla="*/ 182691 h 1757314"/>
              <a:gd name="connsiteX67" fmla="*/ 267227 w 3177561"/>
              <a:gd name="connsiteY67" fmla="*/ 252140 h 1757314"/>
              <a:gd name="connsiteX68" fmla="*/ 197779 w 3177561"/>
              <a:gd name="connsiteY68" fmla="*/ 321587 h 1757314"/>
              <a:gd name="connsiteX69" fmla="*/ 93607 w 3177561"/>
              <a:gd name="connsiteY69" fmla="*/ 321588 h 1757314"/>
              <a:gd name="connsiteX70" fmla="*/ 47308 w 3177561"/>
              <a:gd name="connsiteY70" fmla="*/ 472058 h 1757314"/>
              <a:gd name="connsiteX71" fmla="*/ 1009 w 3177561"/>
              <a:gd name="connsiteY71" fmla="*/ 518357 h 1757314"/>
              <a:gd name="connsiteX72" fmla="*/ 93607 w 3177561"/>
              <a:gd name="connsiteY72" fmla="*/ 610955 h 1757314"/>
              <a:gd name="connsiteX73" fmla="*/ 128331 w 3177561"/>
              <a:gd name="connsiteY73" fmla="*/ 761426 h 1757314"/>
              <a:gd name="connsiteX74" fmla="*/ 163055 w 3177561"/>
              <a:gd name="connsiteY74" fmla="*/ 773001 h 1757314"/>
              <a:gd name="connsiteX75" fmla="*/ 174630 w 3177561"/>
              <a:gd name="connsiteY75" fmla="*/ 807725 h 1757314"/>
              <a:gd name="connsiteX76" fmla="*/ 197779 w 3177561"/>
              <a:gd name="connsiteY76" fmla="*/ 900322 h 1757314"/>
              <a:gd name="connsiteX77" fmla="*/ 197779 w 3177561"/>
              <a:gd name="connsiteY77" fmla="*/ 958195 h 1757314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02206 h 1757314"/>
              <a:gd name="connsiteX29" fmla="*/ 2369602 w 3177561"/>
              <a:gd name="connsiteY29" fmla="*/ 1548504 h 1757314"/>
              <a:gd name="connsiteX30" fmla="*/ 2420118 w 3177561"/>
              <a:gd name="connsiteY30" fmla="*/ 1421183 h 1757314"/>
              <a:gd name="connsiteX31" fmla="*/ 2501141 w 3177561"/>
              <a:gd name="connsiteY31" fmla="*/ 1398033 h 1757314"/>
              <a:gd name="connsiteX32" fmla="*/ 2616888 w 3177561"/>
              <a:gd name="connsiteY32" fmla="*/ 1363309 h 1757314"/>
              <a:gd name="connsiteX33" fmla="*/ 2744209 w 3177561"/>
              <a:gd name="connsiteY33" fmla="*/ 1328585 h 1757314"/>
              <a:gd name="connsiteX34" fmla="*/ 2825232 w 3177561"/>
              <a:gd name="connsiteY34" fmla="*/ 1293861 h 1757314"/>
              <a:gd name="connsiteX35" fmla="*/ 2859956 w 3177561"/>
              <a:gd name="connsiteY35" fmla="*/ 1270712 h 1757314"/>
              <a:gd name="connsiteX36" fmla="*/ 2964128 w 3177561"/>
              <a:gd name="connsiteY36" fmla="*/ 1259137 h 1757314"/>
              <a:gd name="connsiteX37" fmla="*/ 2998852 w 3177561"/>
              <a:gd name="connsiteY37" fmla="*/ 1247563 h 1757314"/>
              <a:gd name="connsiteX38" fmla="*/ 3045151 w 3177561"/>
              <a:gd name="connsiteY38" fmla="*/ 1224413 h 1757314"/>
              <a:gd name="connsiteX39" fmla="*/ 3091450 w 3177561"/>
              <a:gd name="connsiteY39" fmla="*/ 1212838 h 1757314"/>
              <a:gd name="connsiteX40" fmla="*/ 3137749 w 3177561"/>
              <a:gd name="connsiteY40" fmla="*/ 1189689 h 1757314"/>
              <a:gd name="connsiteX41" fmla="*/ 3172473 w 3177561"/>
              <a:gd name="connsiteY41" fmla="*/ 1178114 h 1757314"/>
              <a:gd name="connsiteX42" fmla="*/ 3111608 w 3177561"/>
              <a:gd name="connsiteY42" fmla="*/ 1178115 h 1757314"/>
              <a:gd name="connsiteX43" fmla="*/ 3063815 w 3177561"/>
              <a:gd name="connsiteY43" fmla="*/ 1143390 h 1757314"/>
              <a:gd name="connsiteX44" fmla="*/ 3159167 w 3177561"/>
              <a:gd name="connsiteY44" fmla="*/ 1085517 h 1757314"/>
              <a:gd name="connsiteX45" fmla="*/ 3170742 w 3177561"/>
              <a:gd name="connsiteY45" fmla="*/ 1027644 h 1757314"/>
              <a:gd name="connsiteX46" fmla="*/ 3080429 w 3177561"/>
              <a:gd name="connsiteY46" fmla="*/ 1050793 h 1757314"/>
              <a:gd name="connsiteX47" fmla="*/ 3167986 w 3177561"/>
              <a:gd name="connsiteY47" fmla="*/ 1016069 h 1757314"/>
              <a:gd name="connsiteX48" fmla="*/ 3100825 w 3177561"/>
              <a:gd name="connsiteY48" fmla="*/ 992919 h 1757314"/>
              <a:gd name="connsiteX49" fmla="*/ 3149642 w 3177561"/>
              <a:gd name="connsiteY49" fmla="*/ 935046 h 1757314"/>
              <a:gd name="connsiteX50" fmla="*/ 3059329 w 3177561"/>
              <a:gd name="connsiteY50" fmla="*/ 1004494 h 1757314"/>
              <a:gd name="connsiteX51" fmla="*/ 3166256 w 3177561"/>
              <a:gd name="connsiteY51" fmla="*/ 946621 h 1757314"/>
              <a:gd name="connsiteX52" fmla="*/ 3119722 w 3177561"/>
              <a:gd name="connsiteY52" fmla="*/ 923471 h 1757314"/>
              <a:gd name="connsiteX53" fmla="*/ 3090039 w 3177561"/>
              <a:gd name="connsiteY53" fmla="*/ 900323 h 1757314"/>
              <a:gd name="connsiteX54" fmla="*/ 3080982 w 3177561"/>
              <a:gd name="connsiteY54" fmla="*/ 854023 h 1757314"/>
              <a:gd name="connsiteX55" fmla="*/ 3077202 w 3177561"/>
              <a:gd name="connsiteY55" fmla="*/ 900322 h 1757314"/>
              <a:gd name="connsiteX56" fmla="*/ 3063108 w 3177561"/>
              <a:gd name="connsiteY56" fmla="*/ 946620 h 1757314"/>
              <a:gd name="connsiteX57" fmla="*/ 3069644 w 3177561"/>
              <a:gd name="connsiteY57" fmla="*/ 992918 h 1757314"/>
              <a:gd name="connsiteX58" fmla="*/ 3133029 w 3177561"/>
              <a:gd name="connsiteY58" fmla="*/ 911897 h 1757314"/>
              <a:gd name="connsiteX59" fmla="*/ 3019801 w 3177561"/>
              <a:gd name="connsiteY59" fmla="*/ 877173 h 1757314"/>
              <a:gd name="connsiteX60" fmla="*/ 3066334 w 3177561"/>
              <a:gd name="connsiteY60" fmla="*/ 738277 h 1757314"/>
              <a:gd name="connsiteX61" fmla="*/ 2850195 w 3177561"/>
              <a:gd name="connsiteY61" fmla="*/ 576231 h 1757314"/>
              <a:gd name="connsiteX62" fmla="*/ 1624078 w 3177561"/>
              <a:gd name="connsiteY62" fmla="*/ 44797 h 1757314"/>
              <a:gd name="connsiteX63" fmla="*/ 1118716 w 3177561"/>
              <a:gd name="connsiteY63" fmla="*/ 32221 h 1757314"/>
              <a:gd name="connsiteX64" fmla="*/ 626043 w 3177561"/>
              <a:gd name="connsiteY64" fmla="*/ 66945 h 1757314"/>
              <a:gd name="connsiteX65" fmla="*/ 452421 w 3177561"/>
              <a:gd name="connsiteY65" fmla="*/ 78519 h 1757314"/>
              <a:gd name="connsiteX66" fmla="*/ 440847 w 3177561"/>
              <a:gd name="connsiteY66" fmla="*/ 182691 h 1757314"/>
              <a:gd name="connsiteX67" fmla="*/ 267227 w 3177561"/>
              <a:gd name="connsiteY67" fmla="*/ 252140 h 1757314"/>
              <a:gd name="connsiteX68" fmla="*/ 197779 w 3177561"/>
              <a:gd name="connsiteY68" fmla="*/ 321587 h 1757314"/>
              <a:gd name="connsiteX69" fmla="*/ 93607 w 3177561"/>
              <a:gd name="connsiteY69" fmla="*/ 321588 h 1757314"/>
              <a:gd name="connsiteX70" fmla="*/ 47308 w 3177561"/>
              <a:gd name="connsiteY70" fmla="*/ 472058 h 1757314"/>
              <a:gd name="connsiteX71" fmla="*/ 1009 w 3177561"/>
              <a:gd name="connsiteY71" fmla="*/ 518357 h 1757314"/>
              <a:gd name="connsiteX72" fmla="*/ 93607 w 3177561"/>
              <a:gd name="connsiteY72" fmla="*/ 610955 h 1757314"/>
              <a:gd name="connsiteX73" fmla="*/ 128331 w 3177561"/>
              <a:gd name="connsiteY73" fmla="*/ 761426 h 1757314"/>
              <a:gd name="connsiteX74" fmla="*/ 163055 w 3177561"/>
              <a:gd name="connsiteY74" fmla="*/ 773001 h 1757314"/>
              <a:gd name="connsiteX75" fmla="*/ 174630 w 3177561"/>
              <a:gd name="connsiteY75" fmla="*/ 807725 h 1757314"/>
              <a:gd name="connsiteX76" fmla="*/ 197779 w 3177561"/>
              <a:gd name="connsiteY76" fmla="*/ 900322 h 1757314"/>
              <a:gd name="connsiteX77" fmla="*/ 197779 w 3177561"/>
              <a:gd name="connsiteY77" fmla="*/ 958195 h 1757314"/>
              <a:gd name="connsiteX0" fmla="*/ 197779 w 3177561"/>
              <a:gd name="connsiteY0" fmla="*/ 958195 h 1757314"/>
              <a:gd name="connsiteX1" fmla="*/ 325101 w 3177561"/>
              <a:gd name="connsiteY1" fmla="*/ 981345 h 1757314"/>
              <a:gd name="connsiteX2" fmla="*/ 348250 w 3177561"/>
              <a:gd name="connsiteY2" fmla="*/ 1016069 h 1757314"/>
              <a:gd name="connsiteX3" fmla="*/ 394549 w 3177561"/>
              <a:gd name="connsiteY3" fmla="*/ 1062368 h 1757314"/>
              <a:gd name="connsiteX4" fmla="*/ 463997 w 3177561"/>
              <a:gd name="connsiteY4" fmla="*/ 1154965 h 1757314"/>
              <a:gd name="connsiteX5" fmla="*/ 498721 w 3177561"/>
              <a:gd name="connsiteY5" fmla="*/ 1235988 h 1757314"/>
              <a:gd name="connsiteX6" fmla="*/ 510296 w 3177561"/>
              <a:gd name="connsiteY6" fmla="*/ 1270712 h 1757314"/>
              <a:gd name="connsiteX7" fmla="*/ 533445 w 3177561"/>
              <a:gd name="connsiteY7" fmla="*/ 1305436 h 1757314"/>
              <a:gd name="connsiteX8" fmla="*/ 857536 w 3177561"/>
              <a:gd name="connsiteY8" fmla="*/ 1317011 h 1757314"/>
              <a:gd name="connsiteX9" fmla="*/ 892260 w 3177561"/>
              <a:gd name="connsiteY9" fmla="*/ 1328585 h 1757314"/>
              <a:gd name="connsiteX10" fmla="*/ 1019582 w 3177561"/>
              <a:gd name="connsiteY10" fmla="*/ 1340160 h 1757314"/>
              <a:gd name="connsiteX11" fmla="*/ 1065880 w 3177561"/>
              <a:gd name="connsiteY11" fmla="*/ 1409608 h 1757314"/>
              <a:gd name="connsiteX12" fmla="*/ 1089030 w 3177561"/>
              <a:gd name="connsiteY12" fmla="*/ 1444332 h 1757314"/>
              <a:gd name="connsiteX13" fmla="*/ 1193202 w 3177561"/>
              <a:gd name="connsiteY13" fmla="*/ 1467482 h 1757314"/>
              <a:gd name="connsiteX14" fmla="*/ 1285799 w 3177561"/>
              <a:gd name="connsiteY14" fmla="*/ 1490631 h 1757314"/>
              <a:gd name="connsiteX15" fmla="*/ 1343673 w 3177561"/>
              <a:gd name="connsiteY15" fmla="*/ 1536930 h 1757314"/>
              <a:gd name="connsiteX16" fmla="*/ 1378397 w 3177561"/>
              <a:gd name="connsiteY16" fmla="*/ 1548504 h 1757314"/>
              <a:gd name="connsiteX17" fmla="*/ 1401546 w 3177561"/>
              <a:gd name="connsiteY17" fmla="*/ 1571654 h 1757314"/>
              <a:gd name="connsiteX18" fmla="*/ 1413121 w 3177561"/>
              <a:gd name="connsiteY18" fmla="*/ 1606378 h 1757314"/>
              <a:gd name="connsiteX19" fmla="*/ 1459420 w 3177561"/>
              <a:gd name="connsiteY19" fmla="*/ 1617952 h 1757314"/>
              <a:gd name="connsiteX20" fmla="*/ 1517293 w 3177561"/>
              <a:gd name="connsiteY20" fmla="*/ 1664251 h 1757314"/>
              <a:gd name="connsiteX21" fmla="*/ 1570375 w 3177561"/>
              <a:gd name="connsiteY21" fmla="*/ 1708584 h 1757314"/>
              <a:gd name="connsiteX22" fmla="*/ 1700323 w 3177561"/>
              <a:gd name="connsiteY22" fmla="*/ 1710550 h 1757314"/>
              <a:gd name="connsiteX23" fmla="*/ 1809832 w 3177561"/>
              <a:gd name="connsiteY23" fmla="*/ 1756849 h 1757314"/>
              <a:gd name="connsiteX24" fmla="*/ 1919679 w 3177561"/>
              <a:gd name="connsiteY24" fmla="*/ 1673859 h 1757314"/>
              <a:gd name="connsiteX25" fmla="*/ 1979617 w 3177561"/>
              <a:gd name="connsiteY25" fmla="*/ 1615002 h 1757314"/>
              <a:gd name="connsiteX26" fmla="*/ 2177050 w 3177561"/>
              <a:gd name="connsiteY26" fmla="*/ 1560079 h 1757314"/>
              <a:gd name="connsiteX27" fmla="*/ 2211774 w 3177561"/>
              <a:gd name="connsiteY27" fmla="*/ 1548504 h 1757314"/>
              <a:gd name="connsiteX28" fmla="*/ 2281222 w 3177561"/>
              <a:gd name="connsiteY28" fmla="*/ 1560079 h 1757314"/>
              <a:gd name="connsiteX29" fmla="*/ 2369602 w 3177561"/>
              <a:gd name="connsiteY29" fmla="*/ 1548504 h 1757314"/>
              <a:gd name="connsiteX30" fmla="*/ 2420118 w 3177561"/>
              <a:gd name="connsiteY30" fmla="*/ 1421183 h 1757314"/>
              <a:gd name="connsiteX31" fmla="*/ 2501141 w 3177561"/>
              <a:gd name="connsiteY31" fmla="*/ 1398033 h 1757314"/>
              <a:gd name="connsiteX32" fmla="*/ 2616888 w 3177561"/>
              <a:gd name="connsiteY32" fmla="*/ 1363309 h 1757314"/>
              <a:gd name="connsiteX33" fmla="*/ 2744209 w 3177561"/>
              <a:gd name="connsiteY33" fmla="*/ 1328585 h 1757314"/>
              <a:gd name="connsiteX34" fmla="*/ 2825232 w 3177561"/>
              <a:gd name="connsiteY34" fmla="*/ 1293861 h 1757314"/>
              <a:gd name="connsiteX35" fmla="*/ 2859956 w 3177561"/>
              <a:gd name="connsiteY35" fmla="*/ 1270712 h 1757314"/>
              <a:gd name="connsiteX36" fmla="*/ 2964128 w 3177561"/>
              <a:gd name="connsiteY36" fmla="*/ 1259137 h 1757314"/>
              <a:gd name="connsiteX37" fmla="*/ 2998852 w 3177561"/>
              <a:gd name="connsiteY37" fmla="*/ 1247563 h 1757314"/>
              <a:gd name="connsiteX38" fmla="*/ 3045151 w 3177561"/>
              <a:gd name="connsiteY38" fmla="*/ 1224413 h 1757314"/>
              <a:gd name="connsiteX39" fmla="*/ 3091450 w 3177561"/>
              <a:gd name="connsiteY39" fmla="*/ 1212838 h 1757314"/>
              <a:gd name="connsiteX40" fmla="*/ 3137749 w 3177561"/>
              <a:gd name="connsiteY40" fmla="*/ 1189689 h 1757314"/>
              <a:gd name="connsiteX41" fmla="*/ 3172473 w 3177561"/>
              <a:gd name="connsiteY41" fmla="*/ 1178114 h 1757314"/>
              <a:gd name="connsiteX42" fmla="*/ 3111608 w 3177561"/>
              <a:gd name="connsiteY42" fmla="*/ 1178115 h 1757314"/>
              <a:gd name="connsiteX43" fmla="*/ 3063815 w 3177561"/>
              <a:gd name="connsiteY43" fmla="*/ 1143390 h 1757314"/>
              <a:gd name="connsiteX44" fmla="*/ 3159167 w 3177561"/>
              <a:gd name="connsiteY44" fmla="*/ 1085517 h 1757314"/>
              <a:gd name="connsiteX45" fmla="*/ 3170742 w 3177561"/>
              <a:gd name="connsiteY45" fmla="*/ 1027644 h 1757314"/>
              <a:gd name="connsiteX46" fmla="*/ 3080429 w 3177561"/>
              <a:gd name="connsiteY46" fmla="*/ 1050793 h 1757314"/>
              <a:gd name="connsiteX47" fmla="*/ 3167986 w 3177561"/>
              <a:gd name="connsiteY47" fmla="*/ 1016069 h 1757314"/>
              <a:gd name="connsiteX48" fmla="*/ 3100825 w 3177561"/>
              <a:gd name="connsiteY48" fmla="*/ 992919 h 1757314"/>
              <a:gd name="connsiteX49" fmla="*/ 3149642 w 3177561"/>
              <a:gd name="connsiteY49" fmla="*/ 935046 h 1757314"/>
              <a:gd name="connsiteX50" fmla="*/ 3059329 w 3177561"/>
              <a:gd name="connsiteY50" fmla="*/ 1004494 h 1757314"/>
              <a:gd name="connsiteX51" fmla="*/ 3166256 w 3177561"/>
              <a:gd name="connsiteY51" fmla="*/ 946621 h 1757314"/>
              <a:gd name="connsiteX52" fmla="*/ 3119722 w 3177561"/>
              <a:gd name="connsiteY52" fmla="*/ 923471 h 1757314"/>
              <a:gd name="connsiteX53" fmla="*/ 3090039 w 3177561"/>
              <a:gd name="connsiteY53" fmla="*/ 900323 h 1757314"/>
              <a:gd name="connsiteX54" fmla="*/ 3080982 w 3177561"/>
              <a:gd name="connsiteY54" fmla="*/ 854023 h 1757314"/>
              <a:gd name="connsiteX55" fmla="*/ 3077202 w 3177561"/>
              <a:gd name="connsiteY55" fmla="*/ 900322 h 1757314"/>
              <a:gd name="connsiteX56" fmla="*/ 3063108 w 3177561"/>
              <a:gd name="connsiteY56" fmla="*/ 946620 h 1757314"/>
              <a:gd name="connsiteX57" fmla="*/ 3069644 w 3177561"/>
              <a:gd name="connsiteY57" fmla="*/ 992918 h 1757314"/>
              <a:gd name="connsiteX58" fmla="*/ 3133029 w 3177561"/>
              <a:gd name="connsiteY58" fmla="*/ 911897 h 1757314"/>
              <a:gd name="connsiteX59" fmla="*/ 3019801 w 3177561"/>
              <a:gd name="connsiteY59" fmla="*/ 877173 h 1757314"/>
              <a:gd name="connsiteX60" fmla="*/ 3066334 w 3177561"/>
              <a:gd name="connsiteY60" fmla="*/ 738277 h 1757314"/>
              <a:gd name="connsiteX61" fmla="*/ 2850195 w 3177561"/>
              <a:gd name="connsiteY61" fmla="*/ 576231 h 1757314"/>
              <a:gd name="connsiteX62" fmla="*/ 1624078 w 3177561"/>
              <a:gd name="connsiteY62" fmla="*/ 44797 h 1757314"/>
              <a:gd name="connsiteX63" fmla="*/ 1118716 w 3177561"/>
              <a:gd name="connsiteY63" fmla="*/ 32221 h 1757314"/>
              <a:gd name="connsiteX64" fmla="*/ 626043 w 3177561"/>
              <a:gd name="connsiteY64" fmla="*/ 66945 h 1757314"/>
              <a:gd name="connsiteX65" fmla="*/ 452421 w 3177561"/>
              <a:gd name="connsiteY65" fmla="*/ 78519 h 1757314"/>
              <a:gd name="connsiteX66" fmla="*/ 440847 w 3177561"/>
              <a:gd name="connsiteY66" fmla="*/ 182691 h 1757314"/>
              <a:gd name="connsiteX67" fmla="*/ 267227 w 3177561"/>
              <a:gd name="connsiteY67" fmla="*/ 252140 h 1757314"/>
              <a:gd name="connsiteX68" fmla="*/ 197779 w 3177561"/>
              <a:gd name="connsiteY68" fmla="*/ 321587 h 1757314"/>
              <a:gd name="connsiteX69" fmla="*/ 93607 w 3177561"/>
              <a:gd name="connsiteY69" fmla="*/ 321588 h 1757314"/>
              <a:gd name="connsiteX70" fmla="*/ 47308 w 3177561"/>
              <a:gd name="connsiteY70" fmla="*/ 472058 h 1757314"/>
              <a:gd name="connsiteX71" fmla="*/ 1009 w 3177561"/>
              <a:gd name="connsiteY71" fmla="*/ 518357 h 1757314"/>
              <a:gd name="connsiteX72" fmla="*/ 93607 w 3177561"/>
              <a:gd name="connsiteY72" fmla="*/ 610955 h 1757314"/>
              <a:gd name="connsiteX73" fmla="*/ 128331 w 3177561"/>
              <a:gd name="connsiteY73" fmla="*/ 761426 h 1757314"/>
              <a:gd name="connsiteX74" fmla="*/ 163055 w 3177561"/>
              <a:gd name="connsiteY74" fmla="*/ 773001 h 1757314"/>
              <a:gd name="connsiteX75" fmla="*/ 174630 w 3177561"/>
              <a:gd name="connsiteY75" fmla="*/ 807725 h 1757314"/>
              <a:gd name="connsiteX76" fmla="*/ 197779 w 3177561"/>
              <a:gd name="connsiteY76" fmla="*/ 900322 h 1757314"/>
              <a:gd name="connsiteX77" fmla="*/ 197779 w 3177561"/>
              <a:gd name="connsiteY77" fmla="*/ 958195 h 175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77561" h="1757314">
                <a:moveTo>
                  <a:pt x="197779" y="958195"/>
                </a:moveTo>
                <a:cubicBezTo>
                  <a:pt x="218999" y="971699"/>
                  <a:pt x="284840" y="965860"/>
                  <a:pt x="325101" y="981345"/>
                </a:cubicBezTo>
                <a:cubicBezTo>
                  <a:pt x="338085" y="986339"/>
                  <a:pt x="339197" y="1005507"/>
                  <a:pt x="348250" y="1016069"/>
                </a:cubicBezTo>
                <a:cubicBezTo>
                  <a:pt x="362454" y="1032640"/>
                  <a:pt x="380577" y="1045601"/>
                  <a:pt x="394549" y="1062368"/>
                </a:cubicBezTo>
                <a:cubicBezTo>
                  <a:pt x="419249" y="1092008"/>
                  <a:pt x="463997" y="1154965"/>
                  <a:pt x="463997" y="1154965"/>
                </a:cubicBezTo>
                <a:cubicBezTo>
                  <a:pt x="491137" y="1236389"/>
                  <a:pt x="455817" y="1135881"/>
                  <a:pt x="498721" y="1235988"/>
                </a:cubicBezTo>
                <a:cubicBezTo>
                  <a:pt x="503527" y="1247202"/>
                  <a:pt x="504840" y="1259799"/>
                  <a:pt x="510296" y="1270712"/>
                </a:cubicBezTo>
                <a:cubicBezTo>
                  <a:pt x="516517" y="1283154"/>
                  <a:pt x="519656" y="1303597"/>
                  <a:pt x="533445" y="1305436"/>
                </a:cubicBezTo>
                <a:cubicBezTo>
                  <a:pt x="640596" y="1319723"/>
                  <a:pt x="749506" y="1313153"/>
                  <a:pt x="857536" y="1317011"/>
                </a:cubicBezTo>
                <a:cubicBezTo>
                  <a:pt x="869111" y="1320869"/>
                  <a:pt x="880182" y="1326860"/>
                  <a:pt x="892260" y="1328585"/>
                </a:cubicBezTo>
                <a:cubicBezTo>
                  <a:pt x="934447" y="1334612"/>
                  <a:pt x="980964" y="1322138"/>
                  <a:pt x="1019582" y="1340160"/>
                </a:cubicBezTo>
                <a:cubicBezTo>
                  <a:pt x="1044794" y="1351926"/>
                  <a:pt x="1050447" y="1386459"/>
                  <a:pt x="1065880" y="1409608"/>
                </a:cubicBezTo>
                <a:cubicBezTo>
                  <a:pt x="1073597" y="1421183"/>
                  <a:pt x="1075833" y="1439933"/>
                  <a:pt x="1089030" y="1444332"/>
                </a:cubicBezTo>
                <a:cubicBezTo>
                  <a:pt x="1150252" y="1464740"/>
                  <a:pt x="1103575" y="1451186"/>
                  <a:pt x="1193202" y="1467482"/>
                </a:cubicBezTo>
                <a:cubicBezTo>
                  <a:pt x="1213962" y="1471256"/>
                  <a:pt x="1262848" y="1479156"/>
                  <a:pt x="1285799" y="1490631"/>
                </a:cubicBezTo>
                <a:cubicBezTo>
                  <a:pt x="1424803" y="1560133"/>
                  <a:pt x="1236003" y="1472329"/>
                  <a:pt x="1343673" y="1536930"/>
                </a:cubicBezTo>
                <a:cubicBezTo>
                  <a:pt x="1354135" y="1543207"/>
                  <a:pt x="1366822" y="1544646"/>
                  <a:pt x="1378397" y="1548504"/>
                </a:cubicBezTo>
                <a:cubicBezTo>
                  <a:pt x="1386113" y="1556221"/>
                  <a:pt x="1395931" y="1562296"/>
                  <a:pt x="1401546" y="1571654"/>
                </a:cubicBezTo>
                <a:cubicBezTo>
                  <a:pt x="1407823" y="1582116"/>
                  <a:pt x="1403594" y="1598756"/>
                  <a:pt x="1413121" y="1606378"/>
                </a:cubicBezTo>
                <a:cubicBezTo>
                  <a:pt x="1425543" y="1616315"/>
                  <a:pt x="1443987" y="1614094"/>
                  <a:pt x="1459420" y="1617952"/>
                </a:cubicBezTo>
                <a:cubicBezTo>
                  <a:pt x="1478662" y="1637195"/>
                  <a:pt x="1498801" y="1649146"/>
                  <a:pt x="1517293" y="1664251"/>
                </a:cubicBezTo>
                <a:cubicBezTo>
                  <a:pt x="1535785" y="1679356"/>
                  <a:pt x="1539870" y="1700867"/>
                  <a:pt x="1570375" y="1708584"/>
                </a:cubicBezTo>
                <a:cubicBezTo>
                  <a:pt x="1600880" y="1716301"/>
                  <a:pt x="1633996" y="1746379"/>
                  <a:pt x="1700323" y="1710550"/>
                </a:cubicBezTo>
                <a:cubicBezTo>
                  <a:pt x="1773629" y="1706692"/>
                  <a:pt x="1773273" y="1762964"/>
                  <a:pt x="1809832" y="1756849"/>
                </a:cubicBezTo>
                <a:cubicBezTo>
                  <a:pt x="1846391" y="1750734"/>
                  <a:pt x="1891382" y="1697500"/>
                  <a:pt x="1919679" y="1673859"/>
                </a:cubicBezTo>
                <a:cubicBezTo>
                  <a:pt x="1947976" y="1650218"/>
                  <a:pt x="1936722" y="1633965"/>
                  <a:pt x="1979617" y="1615002"/>
                </a:cubicBezTo>
                <a:cubicBezTo>
                  <a:pt x="2022512" y="1596039"/>
                  <a:pt x="1991256" y="1572466"/>
                  <a:pt x="2177050" y="1560079"/>
                </a:cubicBezTo>
                <a:cubicBezTo>
                  <a:pt x="2188625" y="1556221"/>
                  <a:pt x="2194412" y="1548504"/>
                  <a:pt x="2211774" y="1548504"/>
                </a:cubicBezTo>
                <a:cubicBezTo>
                  <a:pt x="2229136" y="1548504"/>
                  <a:pt x="2254917" y="1560079"/>
                  <a:pt x="2281222" y="1560079"/>
                </a:cubicBezTo>
                <a:cubicBezTo>
                  <a:pt x="2307527" y="1560079"/>
                  <a:pt x="2340142" y="1533071"/>
                  <a:pt x="2369602" y="1548504"/>
                </a:cubicBezTo>
                <a:cubicBezTo>
                  <a:pt x="2392751" y="1535000"/>
                  <a:pt x="2398195" y="1446262"/>
                  <a:pt x="2420118" y="1421183"/>
                </a:cubicBezTo>
                <a:cubicBezTo>
                  <a:pt x="2442041" y="1396104"/>
                  <a:pt x="2473156" y="1412025"/>
                  <a:pt x="2501141" y="1398033"/>
                </a:cubicBezTo>
                <a:cubicBezTo>
                  <a:pt x="2585362" y="1355923"/>
                  <a:pt x="2469541" y="1384359"/>
                  <a:pt x="2616888" y="1363309"/>
                </a:cubicBezTo>
                <a:cubicBezTo>
                  <a:pt x="2705000" y="1333939"/>
                  <a:pt x="2662408" y="1344946"/>
                  <a:pt x="2744209" y="1328585"/>
                </a:cubicBezTo>
                <a:cubicBezTo>
                  <a:pt x="2831385" y="1270468"/>
                  <a:pt x="2720592" y="1338707"/>
                  <a:pt x="2825232" y="1293861"/>
                </a:cubicBezTo>
                <a:cubicBezTo>
                  <a:pt x="2838018" y="1288381"/>
                  <a:pt x="2846460" y="1274086"/>
                  <a:pt x="2859956" y="1270712"/>
                </a:cubicBezTo>
                <a:cubicBezTo>
                  <a:pt x="2893851" y="1262238"/>
                  <a:pt x="2929404" y="1262995"/>
                  <a:pt x="2964128" y="1259137"/>
                </a:cubicBezTo>
                <a:cubicBezTo>
                  <a:pt x="2975703" y="1255279"/>
                  <a:pt x="2987638" y="1252369"/>
                  <a:pt x="2998852" y="1247563"/>
                </a:cubicBezTo>
                <a:cubicBezTo>
                  <a:pt x="3014712" y="1240766"/>
                  <a:pt x="3028995" y="1230472"/>
                  <a:pt x="3045151" y="1224413"/>
                </a:cubicBezTo>
                <a:cubicBezTo>
                  <a:pt x="3060046" y="1218827"/>
                  <a:pt x="3076555" y="1218424"/>
                  <a:pt x="3091450" y="1212838"/>
                </a:cubicBezTo>
                <a:cubicBezTo>
                  <a:pt x="3107606" y="1206780"/>
                  <a:pt x="3121890" y="1196486"/>
                  <a:pt x="3137749" y="1189689"/>
                </a:cubicBezTo>
                <a:cubicBezTo>
                  <a:pt x="3148963" y="1184883"/>
                  <a:pt x="3176830" y="1180043"/>
                  <a:pt x="3172473" y="1178114"/>
                </a:cubicBezTo>
                <a:cubicBezTo>
                  <a:pt x="3168116" y="1176185"/>
                  <a:pt x="3033036" y="1204306"/>
                  <a:pt x="3111608" y="1178115"/>
                </a:cubicBezTo>
                <a:cubicBezTo>
                  <a:pt x="3123183" y="1166540"/>
                  <a:pt x="3055889" y="1158823"/>
                  <a:pt x="3063815" y="1143390"/>
                </a:cubicBezTo>
                <a:cubicBezTo>
                  <a:pt x="3071741" y="1127957"/>
                  <a:pt x="3141346" y="1104808"/>
                  <a:pt x="3159167" y="1085517"/>
                </a:cubicBezTo>
                <a:cubicBezTo>
                  <a:pt x="3176988" y="1066226"/>
                  <a:pt x="3183865" y="1033431"/>
                  <a:pt x="3170742" y="1027644"/>
                </a:cubicBezTo>
                <a:cubicBezTo>
                  <a:pt x="3157619" y="1021857"/>
                  <a:pt x="3080888" y="1052722"/>
                  <a:pt x="3080429" y="1050793"/>
                </a:cubicBezTo>
                <a:cubicBezTo>
                  <a:pt x="3079970" y="1048864"/>
                  <a:pt x="3164587" y="1025715"/>
                  <a:pt x="3167986" y="1016069"/>
                </a:cubicBezTo>
                <a:cubicBezTo>
                  <a:pt x="3171385" y="1006423"/>
                  <a:pt x="3103882" y="1006423"/>
                  <a:pt x="3100825" y="992919"/>
                </a:cubicBezTo>
                <a:cubicBezTo>
                  <a:pt x="3097768" y="979415"/>
                  <a:pt x="3156558" y="933117"/>
                  <a:pt x="3149642" y="935046"/>
                </a:cubicBezTo>
                <a:cubicBezTo>
                  <a:pt x="3142726" y="936975"/>
                  <a:pt x="3056560" y="1002565"/>
                  <a:pt x="3059329" y="1004494"/>
                </a:cubicBezTo>
                <a:cubicBezTo>
                  <a:pt x="3062098" y="1006423"/>
                  <a:pt x="3156191" y="960125"/>
                  <a:pt x="3166256" y="946621"/>
                </a:cubicBezTo>
                <a:cubicBezTo>
                  <a:pt x="3176322" y="933117"/>
                  <a:pt x="3132425" y="931187"/>
                  <a:pt x="3119722" y="923471"/>
                </a:cubicBezTo>
                <a:cubicBezTo>
                  <a:pt x="3107019" y="915755"/>
                  <a:pt x="3096496" y="911898"/>
                  <a:pt x="3090039" y="900323"/>
                </a:cubicBezTo>
                <a:cubicBezTo>
                  <a:pt x="3083582" y="888748"/>
                  <a:pt x="3083121" y="854023"/>
                  <a:pt x="3080982" y="854023"/>
                </a:cubicBezTo>
                <a:cubicBezTo>
                  <a:pt x="3078843" y="854023"/>
                  <a:pt x="3080181" y="884889"/>
                  <a:pt x="3077202" y="900322"/>
                </a:cubicBezTo>
                <a:cubicBezTo>
                  <a:pt x="3074223" y="915755"/>
                  <a:pt x="3064368" y="931187"/>
                  <a:pt x="3063108" y="946620"/>
                </a:cubicBezTo>
                <a:cubicBezTo>
                  <a:pt x="3061848" y="962053"/>
                  <a:pt x="3057991" y="998705"/>
                  <a:pt x="3069644" y="992918"/>
                </a:cubicBezTo>
                <a:cubicBezTo>
                  <a:pt x="3081297" y="987131"/>
                  <a:pt x="3229386" y="935987"/>
                  <a:pt x="3133029" y="911897"/>
                </a:cubicBezTo>
                <a:cubicBezTo>
                  <a:pt x="3047727" y="847920"/>
                  <a:pt x="3030917" y="906110"/>
                  <a:pt x="3019801" y="877173"/>
                </a:cubicBezTo>
                <a:cubicBezTo>
                  <a:pt x="3008685" y="848236"/>
                  <a:pt x="3094602" y="788434"/>
                  <a:pt x="3066334" y="738277"/>
                </a:cubicBezTo>
                <a:cubicBezTo>
                  <a:pt x="3038066" y="688120"/>
                  <a:pt x="3090571" y="691811"/>
                  <a:pt x="2850195" y="576231"/>
                </a:cubicBezTo>
                <a:cubicBezTo>
                  <a:pt x="2609819" y="460651"/>
                  <a:pt x="1912658" y="135465"/>
                  <a:pt x="1624078" y="44797"/>
                </a:cubicBezTo>
                <a:cubicBezTo>
                  <a:pt x="1335498" y="-45871"/>
                  <a:pt x="1285055" y="28530"/>
                  <a:pt x="1118716" y="32221"/>
                </a:cubicBezTo>
                <a:cubicBezTo>
                  <a:pt x="952377" y="35912"/>
                  <a:pt x="737092" y="59229"/>
                  <a:pt x="626043" y="66945"/>
                </a:cubicBezTo>
                <a:cubicBezTo>
                  <a:pt x="514994" y="74661"/>
                  <a:pt x="483287" y="59228"/>
                  <a:pt x="452421" y="78519"/>
                </a:cubicBezTo>
                <a:cubicBezTo>
                  <a:pt x="421555" y="97810"/>
                  <a:pt x="480639" y="174732"/>
                  <a:pt x="440847" y="182691"/>
                </a:cubicBezTo>
                <a:cubicBezTo>
                  <a:pt x="383074" y="221206"/>
                  <a:pt x="307738" y="228991"/>
                  <a:pt x="267227" y="252140"/>
                </a:cubicBezTo>
                <a:cubicBezTo>
                  <a:pt x="226716" y="275289"/>
                  <a:pt x="226716" y="310012"/>
                  <a:pt x="197779" y="321587"/>
                </a:cubicBezTo>
                <a:cubicBezTo>
                  <a:pt x="168842" y="333162"/>
                  <a:pt x="118685" y="296510"/>
                  <a:pt x="93607" y="321588"/>
                </a:cubicBezTo>
                <a:cubicBezTo>
                  <a:pt x="68529" y="346666"/>
                  <a:pt x="62741" y="439263"/>
                  <a:pt x="47308" y="472058"/>
                </a:cubicBezTo>
                <a:cubicBezTo>
                  <a:pt x="31875" y="504853"/>
                  <a:pt x="-6708" y="495207"/>
                  <a:pt x="1009" y="518357"/>
                </a:cubicBezTo>
                <a:cubicBezTo>
                  <a:pt x="8726" y="541507"/>
                  <a:pt x="138168" y="566394"/>
                  <a:pt x="93607" y="610955"/>
                </a:cubicBezTo>
                <a:cubicBezTo>
                  <a:pt x="98167" y="661109"/>
                  <a:pt x="77099" y="730685"/>
                  <a:pt x="128331" y="761426"/>
                </a:cubicBezTo>
                <a:cubicBezTo>
                  <a:pt x="138793" y="767703"/>
                  <a:pt x="151480" y="769143"/>
                  <a:pt x="163055" y="773001"/>
                </a:cubicBezTo>
                <a:cubicBezTo>
                  <a:pt x="166913" y="784576"/>
                  <a:pt x="171420" y="795954"/>
                  <a:pt x="174630" y="807725"/>
                </a:cubicBezTo>
                <a:cubicBezTo>
                  <a:pt x="183001" y="838420"/>
                  <a:pt x="180131" y="873850"/>
                  <a:pt x="197779" y="900322"/>
                </a:cubicBezTo>
                <a:cubicBezTo>
                  <a:pt x="225208" y="941466"/>
                  <a:pt x="176559" y="944691"/>
                  <a:pt x="197779" y="958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3563938" y="3198813"/>
            <a:ext cx="3665537" cy="963612"/>
          </a:xfrm>
          <a:custGeom>
            <a:avLst/>
            <a:gdLst>
              <a:gd name="connsiteX0" fmla="*/ 104738 w 3610673"/>
              <a:gd name="connsiteY0" fmla="*/ 856526 h 1608881"/>
              <a:gd name="connsiteX1" fmla="*/ 232060 w 3610673"/>
              <a:gd name="connsiteY1" fmla="*/ 879676 h 1608881"/>
              <a:gd name="connsiteX2" fmla="*/ 255209 w 3610673"/>
              <a:gd name="connsiteY2" fmla="*/ 914400 h 1608881"/>
              <a:gd name="connsiteX3" fmla="*/ 301508 w 3610673"/>
              <a:gd name="connsiteY3" fmla="*/ 960699 h 1608881"/>
              <a:gd name="connsiteX4" fmla="*/ 370956 w 3610673"/>
              <a:gd name="connsiteY4" fmla="*/ 1053296 h 1608881"/>
              <a:gd name="connsiteX5" fmla="*/ 405680 w 3610673"/>
              <a:gd name="connsiteY5" fmla="*/ 1134319 h 1608881"/>
              <a:gd name="connsiteX6" fmla="*/ 417255 w 3610673"/>
              <a:gd name="connsiteY6" fmla="*/ 1169043 h 1608881"/>
              <a:gd name="connsiteX7" fmla="*/ 440404 w 3610673"/>
              <a:gd name="connsiteY7" fmla="*/ 1203767 h 1608881"/>
              <a:gd name="connsiteX8" fmla="*/ 764495 w 3610673"/>
              <a:gd name="connsiteY8" fmla="*/ 1215342 h 1608881"/>
              <a:gd name="connsiteX9" fmla="*/ 799219 w 3610673"/>
              <a:gd name="connsiteY9" fmla="*/ 1226916 h 1608881"/>
              <a:gd name="connsiteX10" fmla="*/ 926541 w 3610673"/>
              <a:gd name="connsiteY10" fmla="*/ 1238491 h 1608881"/>
              <a:gd name="connsiteX11" fmla="*/ 972839 w 3610673"/>
              <a:gd name="connsiteY11" fmla="*/ 1307939 h 1608881"/>
              <a:gd name="connsiteX12" fmla="*/ 995989 w 3610673"/>
              <a:gd name="connsiteY12" fmla="*/ 1342663 h 1608881"/>
              <a:gd name="connsiteX13" fmla="*/ 1100161 w 3610673"/>
              <a:gd name="connsiteY13" fmla="*/ 1365813 h 1608881"/>
              <a:gd name="connsiteX14" fmla="*/ 1192758 w 3610673"/>
              <a:gd name="connsiteY14" fmla="*/ 1388962 h 1608881"/>
              <a:gd name="connsiteX15" fmla="*/ 1250632 w 3610673"/>
              <a:gd name="connsiteY15" fmla="*/ 1435261 h 1608881"/>
              <a:gd name="connsiteX16" fmla="*/ 1285356 w 3610673"/>
              <a:gd name="connsiteY16" fmla="*/ 1446835 h 1608881"/>
              <a:gd name="connsiteX17" fmla="*/ 1308505 w 3610673"/>
              <a:gd name="connsiteY17" fmla="*/ 1469985 h 1608881"/>
              <a:gd name="connsiteX18" fmla="*/ 1320080 w 3610673"/>
              <a:gd name="connsiteY18" fmla="*/ 1504709 h 1608881"/>
              <a:gd name="connsiteX19" fmla="*/ 1366379 w 3610673"/>
              <a:gd name="connsiteY19" fmla="*/ 1516283 h 1608881"/>
              <a:gd name="connsiteX20" fmla="*/ 1424252 w 3610673"/>
              <a:gd name="connsiteY20" fmla="*/ 1562582 h 1608881"/>
              <a:gd name="connsiteX21" fmla="*/ 1493700 w 3610673"/>
              <a:gd name="connsiteY21" fmla="*/ 1585732 h 1608881"/>
              <a:gd name="connsiteX22" fmla="*/ 1586298 w 3610673"/>
              <a:gd name="connsiteY22" fmla="*/ 1608881 h 1608881"/>
              <a:gd name="connsiteX23" fmla="*/ 1806217 w 3610673"/>
              <a:gd name="connsiteY23" fmla="*/ 1597306 h 1608881"/>
              <a:gd name="connsiteX24" fmla="*/ 1829366 w 3610673"/>
              <a:gd name="connsiteY24" fmla="*/ 1551007 h 1608881"/>
              <a:gd name="connsiteX25" fmla="*/ 1875665 w 3610673"/>
              <a:gd name="connsiteY25" fmla="*/ 1481559 h 1608881"/>
              <a:gd name="connsiteX26" fmla="*/ 2084009 w 3610673"/>
              <a:gd name="connsiteY26" fmla="*/ 1458410 h 1608881"/>
              <a:gd name="connsiteX27" fmla="*/ 2118733 w 3610673"/>
              <a:gd name="connsiteY27" fmla="*/ 1446835 h 1608881"/>
              <a:gd name="connsiteX28" fmla="*/ 2188181 w 3610673"/>
              <a:gd name="connsiteY28" fmla="*/ 1400537 h 1608881"/>
              <a:gd name="connsiteX29" fmla="*/ 2222905 w 3610673"/>
              <a:gd name="connsiteY29" fmla="*/ 1388962 h 1608881"/>
              <a:gd name="connsiteX30" fmla="*/ 2246055 w 3610673"/>
              <a:gd name="connsiteY30" fmla="*/ 1365813 h 1608881"/>
              <a:gd name="connsiteX31" fmla="*/ 2327077 w 3610673"/>
              <a:gd name="connsiteY31" fmla="*/ 1319514 h 1608881"/>
              <a:gd name="connsiteX32" fmla="*/ 2408100 w 3610673"/>
              <a:gd name="connsiteY32" fmla="*/ 1296364 h 1608881"/>
              <a:gd name="connsiteX33" fmla="*/ 2523847 w 3610673"/>
              <a:gd name="connsiteY33" fmla="*/ 1261640 h 1608881"/>
              <a:gd name="connsiteX34" fmla="*/ 2651168 w 3610673"/>
              <a:gd name="connsiteY34" fmla="*/ 1226916 h 1608881"/>
              <a:gd name="connsiteX35" fmla="*/ 2732191 w 3610673"/>
              <a:gd name="connsiteY35" fmla="*/ 1192192 h 1608881"/>
              <a:gd name="connsiteX36" fmla="*/ 2766915 w 3610673"/>
              <a:gd name="connsiteY36" fmla="*/ 1169043 h 1608881"/>
              <a:gd name="connsiteX37" fmla="*/ 2871087 w 3610673"/>
              <a:gd name="connsiteY37" fmla="*/ 1157468 h 1608881"/>
              <a:gd name="connsiteX38" fmla="*/ 2905811 w 3610673"/>
              <a:gd name="connsiteY38" fmla="*/ 1145894 h 1608881"/>
              <a:gd name="connsiteX39" fmla="*/ 2952110 w 3610673"/>
              <a:gd name="connsiteY39" fmla="*/ 1122744 h 1608881"/>
              <a:gd name="connsiteX40" fmla="*/ 2998409 w 3610673"/>
              <a:gd name="connsiteY40" fmla="*/ 1111169 h 1608881"/>
              <a:gd name="connsiteX41" fmla="*/ 3044708 w 3610673"/>
              <a:gd name="connsiteY41" fmla="*/ 1088020 h 1608881"/>
              <a:gd name="connsiteX42" fmla="*/ 3079432 w 3610673"/>
              <a:gd name="connsiteY42" fmla="*/ 1076445 h 1608881"/>
              <a:gd name="connsiteX43" fmla="*/ 3183604 w 3610673"/>
              <a:gd name="connsiteY43" fmla="*/ 1018572 h 1608881"/>
              <a:gd name="connsiteX44" fmla="*/ 3218328 w 3610673"/>
              <a:gd name="connsiteY44" fmla="*/ 983848 h 1608881"/>
              <a:gd name="connsiteX45" fmla="*/ 3241477 w 3610673"/>
              <a:gd name="connsiteY45" fmla="*/ 914400 h 1608881"/>
              <a:gd name="connsiteX46" fmla="*/ 3253052 w 3610673"/>
              <a:gd name="connsiteY46" fmla="*/ 879676 h 1608881"/>
              <a:gd name="connsiteX47" fmla="*/ 3276201 w 3610673"/>
              <a:gd name="connsiteY47" fmla="*/ 844952 h 1608881"/>
              <a:gd name="connsiteX48" fmla="*/ 3322500 w 3610673"/>
              <a:gd name="connsiteY48" fmla="*/ 787078 h 1608881"/>
              <a:gd name="connsiteX49" fmla="*/ 3368799 w 3610673"/>
              <a:gd name="connsiteY49" fmla="*/ 682906 h 1608881"/>
              <a:gd name="connsiteX50" fmla="*/ 3438247 w 3610673"/>
              <a:gd name="connsiteY50" fmla="*/ 625033 h 1608881"/>
              <a:gd name="connsiteX51" fmla="*/ 3461396 w 3610673"/>
              <a:gd name="connsiteY51" fmla="*/ 601883 h 1608881"/>
              <a:gd name="connsiteX52" fmla="*/ 3496120 w 3610673"/>
              <a:gd name="connsiteY52" fmla="*/ 578734 h 1608881"/>
              <a:gd name="connsiteX53" fmla="*/ 3542419 w 3610673"/>
              <a:gd name="connsiteY53" fmla="*/ 532435 h 1608881"/>
              <a:gd name="connsiteX54" fmla="*/ 3553994 w 3610673"/>
              <a:gd name="connsiteY54" fmla="*/ 497711 h 1608881"/>
              <a:gd name="connsiteX55" fmla="*/ 3565568 w 3610673"/>
              <a:gd name="connsiteY55" fmla="*/ 185195 h 1608881"/>
              <a:gd name="connsiteX56" fmla="*/ 3530844 w 3610673"/>
              <a:gd name="connsiteY56" fmla="*/ 173620 h 1608881"/>
              <a:gd name="connsiteX57" fmla="*/ 3496120 w 3610673"/>
              <a:gd name="connsiteY57" fmla="*/ 150471 h 1608881"/>
              <a:gd name="connsiteX58" fmla="*/ 3461396 w 3610673"/>
              <a:gd name="connsiteY58" fmla="*/ 138896 h 1608881"/>
              <a:gd name="connsiteX59" fmla="*/ 3380373 w 3610673"/>
              <a:gd name="connsiteY59" fmla="*/ 104172 h 1608881"/>
              <a:gd name="connsiteX60" fmla="*/ 3287776 w 3610673"/>
              <a:gd name="connsiteY60" fmla="*/ 57873 h 1608881"/>
              <a:gd name="connsiteX61" fmla="*/ 3241477 w 3610673"/>
              <a:gd name="connsiteY61" fmla="*/ 34724 h 1608881"/>
              <a:gd name="connsiteX62" fmla="*/ 3056282 w 3610673"/>
              <a:gd name="connsiteY62" fmla="*/ 0 h 1608881"/>
              <a:gd name="connsiteX63" fmla="*/ 1366379 w 3610673"/>
              <a:gd name="connsiteY63" fmla="*/ 11575 h 1608881"/>
              <a:gd name="connsiteX64" fmla="*/ 1134885 w 3610673"/>
              <a:gd name="connsiteY64" fmla="*/ 46299 h 1608881"/>
              <a:gd name="connsiteX65" fmla="*/ 995989 w 3610673"/>
              <a:gd name="connsiteY65" fmla="*/ 81023 h 1608881"/>
              <a:gd name="connsiteX66" fmla="*/ 938115 w 3610673"/>
              <a:gd name="connsiteY66" fmla="*/ 92597 h 1608881"/>
              <a:gd name="connsiteX67" fmla="*/ 868667 w 3610673"/>
              <a:gd name="connsiteY67" fmla="*/ 115747 h 1608881"/>
              <a:gd name="connsiteX68" fmla="*/ 799219 w 3610673"/>
              <a:gd name="connsiteY68" fmla="*/ 138896 h 1608881"/>
              <a:gd name="connsiteX69" fmla="*/ 729771 w 3610673"/>
              <a:gd name="connsiteY69" fmla="*/ 173620 h 1608881"/>
              <a:gd name="connsiteX70" fmla="*/ 671898 w 3610673"/>
              <a:gd name="connsiteY70" fmla="*/ 185195 h 1608881"/>
              <a:gd name="connsiteX71" fmla="*/ 637173 w 3610673"/>
              <a:gd name="connsiteY71" fmla="*/ 196769 h 1608881"/>
              <a:gd name="connsiteX72" fmla="*/ 533001 w 3610673"/>
              <a:gd name="connsiteY72" fmla="*/ 219919 h 1608881"/>
              <a:gd name="connsiteX73" fmla="*/ 428829 w 3610673"/>
              <a:gd name="connsiteY73" fmla="*/ 254643 h 1608881"/>
              <a:gd name="connsiteX74" fmla="*/ 347806 w 3610673"/>
              <a:gd name="connsiteY74" fmla="*/ 277792 h 1608881"/>
              <a:gd name="connsiteX75" fmla="*/ 232060 w 3610673"/>
              <a:gd name="connsiteY75" fmla="*/ 312516 h 1608881"/>
              <a:gd name="connsiteX76" fmla="*/ 116313 w 3610673"/>
              <a:gd name="connsiteY76" fmla="*/ 381964 h 1608881"/>
              <a:gd name="connsiteX77" fmla="*/ 58439 w 3610673"/>
              <a:gd name="connsiteY77" fmla="*/ 439838 h 1608881"/>
              <a:gd name="connsiteX78" fmla="*/ 566 w 3610673"/>
              <a:gd name="connsiteY78" fmla="*/ 509286 h 1608881"/>
              <a:gd name="connsiteX79" fmla="*/ 35290 w 3610673"/>
              <a:gd name="connsiteY79" fmla="*/ 659757 h 1608881"/>
              <a:gd name="connsiteX80" fmla="*/ 70014 w 3610673"/>
              <a:gd name="connsiteY80" fmla="*/ 671332 h 1608881"/>
              <a:gd name="connsiteX81" fmla="*/ 81589 w 3610673"/>
              <a:gd name="connsiteY81" fmla="*/ 706056 h 1608881"/>
              <a:gd name="connsiteX82" fmla="*/ 104738 w 3610673"/>
              <a:gd name="connsiteY82" fmla="*/ 798653 h 1608881"/>
              <a:gd name="connsiteX83" fmla="*/ 104738 w 3610673"/>
              <a:gd name="connsiteY83" fmla="*/ 856526 h 1608881"/>
              <a:gd name="connsiteX0" fmla="*/ 104738 w 3610673"/>
              <a:gd name="connsiteY0" fmla="*/ 1481558 h 2233913"/>
              <a:gd name="connsiteX1" fmla="*/ 232060 w 3610673"/>
              <a:gd name="connsiteY1" fmla="*/ 1504708 h 2233913"/>
              <a:gd name="connsiteX2" fmla="*/ 255209 w 3610673"/>
              <a:gd name="connsiteY2" fmla="*/ 1539432 h 2233913"/>
              <a:gd name="connsiteX3" fmla="*/ 301508 w 3610673"/>
              <a:gd name="connsiteY3" fmla="*/ 1585731 h 2233913"/>
              <a:gd name="connsiteX4" fmla="*/ 370956 w 3610673"/>
              <a:gd name="connsiteY4" fmla="*/ 1678328 h 2233913"/>
              <a:gd name="connsiteX5" fmla="*/ 405680 w 3610673"/>
              <a:gd name="connsiteY5" fmla="*/ 1759351 h 2233913"/>
              <a:gd name="connsiteX6" fmla="*/ 417255 w 3610673"/>
              <a:gd name="connsiteY6" fmla="*/ 1794075 h 2233913"/>
              <a:gd name="connsiteX7" fmla="*/ 440404 w 3610673"/>
              <a:gd name="connsiteY7" fmla="*/ 1828799 h 2233913"/>
              <a:gd name="connsiteX8" fmla="*/ 764495 w 3610673"/>
              <a:gd name="connsiteY8" fmla="*/ 1840374 h 2233913"/>
              <a:gd name="connsiteX9" fmla="*/ 799219 w 3610673"/>
              <a:gd name="connsiteY9" fmla="*/ 1851948 h 2233913"/>
              <a:gd name="connsiteX10" fmla="*/ 926541 w 3610673"/>
              <a:gd name="connsiteY10" fmla="*/ 1863523 h 2233913"/>
              <a:gd name="connsiteX11" fmla="*/ 972839 w 3610673"/>
              <a:gd name="connsiteY11" fmla="*/ 1932971 h 2233913"/>
              <a:gd name="connsiteX12" fmla="*/ 995989 w 3610673"/>
              <a:gd name="connsiteY12" fmla="*/ 1967695 h 2233913"/>
              <a:gd name="connsiteX13" fmla="*/ 1100161 w 3610673"/>
              <a:gd name="connsiteY13" fmla="*/ 1990845 h 2233913"/>
              <a:gd name="connsiteX14" fmla="*/ 1192758 w 3610673"/>
              <a:gd name="connsiteY14" fmla="*/ 2013994 h 2233913"/>
              <a:gd name="connsiteX15" fmla="*/ 1250632 w 3610673"/>
              <a:gd name="connsiteY15" fmla="*/ 2060293 h 2233913"/>
              <a:gd name="connsiteX16" fmla="*/ 1285356 w 3610673"/>
              <a:gd name="connsiteY16" fmla="*/ 2071867 h 2233913"/>
              <a:gd name="connsiteX17" fmla="*/ 1308505 w 3610673"/>
              <a:gd name="connsiteY17" fmla="*/ 2095017 h 2233913"/>
              <a:gd name="connsiteX18" fmla="*/ 1320080 w 3610673"/>
              <a:gd name="connsiteY18" fmla="*/ 2129741 h 2233913"/>
              <a:gd name="connsiteX19" fmla="*/ 1366379 w 3610673"/>
              <a:gd name="connsiteY19" fmla="*/ 2141315 h 2233913"/>
              <a:gd name="connsiteX20" fmla="*/ 1424252 w 3610673"/>
              <a:gd name="connsiteY20" fmla="*/ 2187614 h 2233913"/>
              <a:gd name="connsiteX21" fmla="*/ 1493700 w 3610673"/>
              <a:gd name="connsiteY21" fmla="*/ 2210764 h 2233913"/>
              <a:gd name="connsiteX22" fmla="*/ 1586298 w 3610673"/>
              <a:gd name="connsiteY22" fmla="*/ 2233913 h 2233913"/>
              <a:gd name="connsiteX23" fmla="*/ 1806217 w 3610673"/>
              <a:gd name="connsiteY23" fmla="*/ 2222338 h 2233913"/>
              <a:gd name="connsiteX24" fmla="*/ 1829366 w 3610673"/>
              <a:gd name="connsiteY24" fmla="*/ 2176039 h 2233913"/>
              <a:gd name="connsiteX25" fmla="*/ 1875665 w 3610673"/>
              <a:gd name="connsiteY25" fmla="*/ 2106591 h 2233913"/>
              <a:gd name="connsiteX26" fmla="*/ 2084009 w 3610673"/>
              <a:gd name="connsiteY26" fmla="*/ 2083442 h 2233913"/>
              <a:gd name="connsiteX27" fmla="*/ 2118733 w 3610673"/>
              <a:gd name="connsiteY27" fmla="*/ 2071867 h 2233913"/>
              <a:gd name="connsiteX28" fmla="*/ 2188181 w 3610673"/>
              <a:gd name="connsiteY28" fmla="*/ 2025569 h 2233913"/>
              <a:gd name="connsiteX29" fmla="*/ 2222905 w 3610673"/>
              <a:gd name="connsiteY29" fmla="*/ 2013994 h 2233913"/>
              <a:gd name="connsiteX30" fmla="*/ 2246055 w 3610673"/>
              <a:gd name="connsiteY30" fmla="*/ 1990845 h 2233913"/>
              <a:gd name="connsiteX31" fmla="*/ 2327077 w 3610673"/>
              <a:gd name="connsiteY31" fmla="*/ 1944546 h 2233913"/>
              <a:gd name="connsiteX32" fmla="*/ 2408100 w 3610673"/>
              <a:gd name="connsiteY32" fmla="*/ 1921396 h 2233913"/>
              <a:gd name="connsiteX33" fmla="*/ 2523847 w 3610673"/>
              <a:gd name="connsiteY33" fmla="*/ 1886672 h 2233913"/>
              <a:gd name="connsiteX34" fmla="*/ 2651168 w 3610673"/>
              <a:gd name="connsiteY34" fmla="*/ 1851948 h 2233913"/>
              <a:gd name="connsiteX35" fmla="*/ 2732191 w 3610673"/>
              <a:gd name="connsiteY35" fmla="*/ 1817224 h 2233913"/>
              <a:gd name="connsiteX36" fmla="*/ 2766915 w 3610673"/>
              <a:gd name="connsiteY36" fmla="*/ 1794075 h 2233913"/>
              <a:gd name="connsiteX37" fmla="*/ 2871087 w 3610673"/>
              <a:gd name="connsiteY37" fmla="*/ 1782500 h 2233913"/>
              <a:gd name="connsiteX38" fmla="*/ 2905811 w 3610673"/>
              <a:gd name="connsiteY38" fmla="*/ 1770926 h 2233913"/>
              <a:gd name="connsiteX39" fmla="*/ 2952110 w 3610673"/>
              <a:gd name="connsiteY39" fmla="*/ 1747776 h 2233913"/>
              <a:gd name="connsiteX40" fmla="*/ 2998409 w 3610673"/>
              <a:gd name="connsiteY40" fmla="*/ 1736201 h 2233913"/>
              <a:gd name="connsiteX41" fmla="*/ 3044708 w 3610673"/>
              <a:gd name="connsiteY41" fmla="*/ 1713052 h 2233913"/>
              <a:gd name="connsiteX42" fmla="*/ 3079432 w 3610673"/>
              <a:gd name="connsiteY42" fmla="*/ 1701477 h 2233913"/>
              <a:gd name="connsiteX43" fmla="*/ 3183604 w 3610673"/>
              <a:gd name="connsiteY43" fmla="*/ 1643604 h 2233913"/>
              <a:gd name="connsiteX44" fmla="*/ 3218328 w 3610673"/>
              <a:gd name="connsiteY44" fmla="*/ 1608880 h 2233913"/>
              <a:gd name="connsiteX45" fmla="*/ 3241477 w 3610673"/>
              <a:gd name="connsiteY45" fmla="*/ 1539432 h 2233913"/>
              <a:gd name="connsiteX46" fmla="*/ 3253052 w 3610673"/>
              <a:gd name="connsiteY46" fmla="*/ 1504708 h 2233913"/>
              <a:gd name="connsiteX47" fmla="*/ 3276201 w 3610673"/>
              <a:gd name="connsiteY47" fmla="*/ 1469984 h 2233913"/>
              <a:gd name="connsiteX48" fmla="*/ 3322500 w 3610673"/>
              <a:gd name="connsiteY48" fmla="*/ 1412110 h 2233913"/>
              <a:gd name="connsiteX49" fmla="*/ 3368799 w 3610673"/>
              <a:gd name="connsiteY49" fmla="*/ 1307938 h 2233913"/>
              <a:gd name="connsiteX50" fmla="*/ 3438247 w 3610673"/>
              <a:gd name="connsiteY50" fmla="*/ 1250065 h 2233913"/>
              <a:gd name="connsiteX51" fmla="*/ 3461396 w 3610673"/>
              <a:gd name="connsiteY51" fmla="*/ 1226915 h 2233913"/>
              <a:gd name="connsiteX52" fmla="*/ 3496120 w 3610673"/>
              <a:gd name="connsiteY52" fmla="*/ 1203766 h 2233913"/>
              <a:gd name="connsiteX53" fmla="*/ 3542419 w 3610673"/>
              <a:gd name="connsiteY53" fmla="*/ 1157467 h 2233913"/>
              <a:gd name="connsiteX54" fmla="*/ 3553994 w 3610673"/>
              <a:gd name="connsiteY54" fmla="*/ 1122743 h 2233913"/>
              <a:gd name="connsiteX55" fmla="*/ 3565568 w 3610673"/>
              <a:gd name="connsiteY55" fmla="*/ 810227 h 2233913"/>
              <a:gd name="connsiteX56" fmla="*/ 3530844 w 3610673"/>
              <a:gd name="connsiteY56" fmla="*/ 798652 h 2233913"/>
              <a:gd name="connsiteX57" fmla="*/ 3496120 w 3610673"/>
              <a:gd name="connsiteY57" fmla="*/ 775503 h 2233913"/>
              <a:gd name="connsiteX58" fmla="*/ 3461396 w 3610673"/>
              <a:gd name="connsiteY58" fmla="*/ 763928 h 2233913"/>
              <a:gd name="connsiteX59" fmla="*/ 3380373 w 3610673"/>
              <a:gd name="connsiteY59" fmla="*/ 729204 h 2233913"/>
              <a:gd name="connsiteX60" fmla="*/ 3287776 w 3610673"/>
              <a:gd name="connsiteY60" fmla="*/ 682905 h 2233913"/>
              <a:gd name="connsiteX61" fmla="*/ 3241477 w 3610673"/>
              <a:gd name="connsiteY61" fmla="*/ 659756 h 2233913"/>
              <a:gd name="connsiteX62" fmla="*/ 3056282 w 3610673"/>
              <a:gd name="connsiteY62" fmla="*/ 625032 h 2233913"/>
              <a:gd name="connsiteX63" fmla="*/ 1412677 w 3610673"/>
              <a:gd name="connsiteY63" fmla="*/ 0 h 2233913"/>
              <a:gd name="connsiteX64" fmla="*/ 1134885 w 3610673"/>
              <a:gd name="connsiteY64" fmla="*/ 671331 h 2233913"/>
              <a:gd name="connsiteX65" fmla="*/ 995989 w 3610673"/>
              <a:gd name="connsiteY65" fmla="*/ 706055 h 2233913"/>
              <a:gd name="connsiteX66" fmla="*/ 938115 w 3610673"/>
              <a:gd name="connsiteY66" fmla="*/ 717629 h 2233913"/>
              <a:gd name="connsiteX67" fmla="*/ 868667 w 3610673"/>
              <a:gd name="connsiteY67" fmla="*/ 740779 h 2233913"/>
              <a:gd name="connsiteX68" fmla="*/ 799219 w 3610673"/>
              <a:gd name="connsiteY68" fmla="*/ 763928 h 2233913"/>
              <a:gd name="connsiteX69" fmla="*/ 729771 w 3610673"/>
              <a:gd name="connsiteY69" fmla="*/ 798652 h 2233913"/>
              <a:gd name="connsiteX70" fmla="*/ 671898 w 3610673"/>
              <a:gd name="connsiteY70" fmla="*/ 810227 h 2233913"/>
              <a:gd name="connsiteX71" fmla="*/ 637173 w 3610673"/>
              <a:gd name="connsiteY71" fmla="*/ 821801 h 2233913"/>
              <a:gd name="connsiteX72" fmla="*/ 533001 w 3610673"/>
              <a:gd name="connsiteY72" fmla="*/ 844951 h 2233913"/>
              <a:gd name="connsiteX73" fmla="*/ 428829 w 3610673"/>
              <a:gd name="connsiteY73" fmla="*/ 879675 h 2233913"/>
              <a:gd name="connsiteX74" fmla="*/ 347806 w 3610673"/>
              <a:gd name="connsiteY74" fmla="*/ 902824 h 2233913"/>
              <a:gd name="connsiteX75" fmla="*/ 232060 w 3610673"/>
              <a:gd name="connsiteY75" fmla="*/ 937548 h 2233913"/>
              <a:gd name="connsiteX76" fmla="*/ 116313 w 3610673"/>
              <a:gd name="connsiteY76" fmla="*/ 1006996 h 2233913"/>
              <a:gd name="connsiteX77" fmla="*/ 58439 w 3610673"/>
              <a:gd name="connsiteY77" fmla="*/ 1064870 h 2233913"/>
              <a:gd name="connsiteX78" fmla="*/ 566 w 3610673"/>
              <a:gd name="connsiteY78" fmla="*/ 1134318 h 2233913"/>
              <a:gd name="connsiteX79" fmla="*/ 35290 w 3610673"/>
              <a:gd name="connsiteY79" fmla="*/ 1284789 h 2233913"/>
              <a:gd name="connsiteX80" fmla="*/ 70014 w 3610673"/>
              <a:gd name="connsiteY80" fmla="*/ 1296364 h 2233913"/>
              <a:gd name="connsiteX81" fmla="*/ 81589 w 3610673"/>
              <a:gd name="connsiteY81" fmla="*/ 1331088 h 2233913"/>
              <a:gd name="connsiteX82" fmla="*/ 104738 w 3610673"/>
              <a:gd name="connsiteY82" fmla="*/ 1423685 h 2233913"/>
              <a:gd name="connsiteX83" fmla="*/ 104738 w 3610673"/>
              <a:gd name="connsiteY83" fmla="*/ 1481558 h 2233913"/>
              <a:gd name="connsiteX0" fmla="*/ 104738 w 3610673"/>
              <a:gd name="connsiteY0" fmla="*/ 1505793 h 2258148"/>
              <a:gd name="connsiteX1" fmla="*/ 232060 w 3610673"/>
              <a:gd name="connsiteY1" fmla="*/ 1528943 h 2258148"/>
              <a:gd name="connsiteX2" fmla="*/ 255209 w 3610673"/>
              <a:gd name="connsiteY2" fmla="*/ 1563667 h 2258148"/>
              <a:gd name="connsiteX3" fmla="*/ 301508 w 3610673"/>
              <a:gd name="connsiteY3" fmla="*/ 1609966 h 2258148"/>
              <a:gd name="connsiteX4" fmla="*/ 370956 w 3610673"/>
              <a:gd name="connsiteY4" fmla="*/ 1702563 h 2258148"/>
              <a:gd name="connsiteX5" fmla="*/ 405680 w 3610673"/>
              <a:gd name="connsiteY5" fmla="*/ 1783586 h 2258148"/>
              <a:gd name="connsiteX6" fmla="*/ 417255 w 3610673"/>
              <a:gd name="connsiteY6" fmla="*/ 1818310 h 2258148"/>
              <a:gd name="connsiteX7" fmla="*/ 440404 w 3610673"/>
              <a:gd name="connsiteY7" fmla="*/ 1853034 h 2258148"/>
              <a:gd name="connsiteX8" fmla="*/ 764495 w 3610673"/>
              <a:gd name="connsiteY8" fmla="*/ 1864609 h 2258148"/>
              <a:gd name="connsiteX9" fmla="*/ 799219 w 3610673"/>
              <a:gd name="connsiteY9" fmla="*/ 1876183 h 2258148"/>
              <a:gd name="connsiteX10" fmla="*/ 926541 w 3610673"/>
              <a:gd name="connsiteY10" fmla="*/ 1887758 h 2258148"/>
              <a:gd name="connsiteX11" fmla="*/ 972839 w 3610673"/>
              <a:gd name="connsiteY11" fmla="*/ 1957206 h 2258148"/>
              <a:gd name="connsiteX12" fmla="*/ 995989 w 3610673"/>
              <a:gd name="connsiteY12" fmla="*/ 1991930 h 2258148"/>
              <a:gd name="connsiteX13" fmla="*/ 1100161 w 3610673"/>
              <a:gd name="connsiteY13" fmla="*/ 2015080 h 2258148"/>
              <a:gd name="connsiteX14" fmla="*/ 1192758 w 3610673"/>
              <a:gd name="connsiteY14" fmla="*/ 2038229 h 2258148"/>
              <a:gd name="connsiteX15" fmla="*/ 1250632 w 3610673"/>
              <a:gd name="connsiteY15" fmla="*/ 2084528 h 2258148"/>
              <a:gd name="connsiteX16" fmla="*/ 1285356 w 3610673"/>
              <a:gd name="connsiteY16" fmla="*/ 2096102 h 2258148"/>
              <a:gd name="connsiteX17" fmla="*/ 1308505 w 3610673"/>
              <a:gd name="connsiteY17" fmla="*/ 2119252 h 2258148"/>
              <a:gd name="connsiteX18" fmla="*/ 1320080 w 3610673"/>
              <a:gd name="connsiteY18" fmla="*/ 2153976 h 2258148"/>
              <a:gd name="connsiteX19" fmla="*/ 1366379 w 3610673"/>
              <a:gd name="connsiteY19" fmla="*/ 2165550 h 2258148"/>
              <a:gd name="connsiteX20" fmla="*/ 1424252 w 3610673"/>
              <a:gd name="connsiteY20" fmla="*/ 2211849 h 2258148"/>
              <a:gd name="connsiteX21" fmla="*/ 1493700 w 3610673"/>
              <a:gd name="connsiteY21" fmla="*/ 2234999 h 2258148"/>
              <a:gd name="connsiteX22" fmla="*/ 1586298 w 3610673"/>
              <a:gd name="connsiteY22" fmla="*/ 2258148 h 2258148"/>
              <a:gd name="connsiteX23" fmla="*/ 1806217 w 3610673"/>
              <a:gd name="connsiteY23" fmla="*/ 2246573 h 2258148"/>
              <a:gd name="connsiteX24" fmla="*/ 1829366 w 3610673"/>
              <a:gd name="connsiteY24" fmla="*/ 2200274 h 2258148"/>
              <a:gd name="connsiteX25" fmla="*/ 1875665 w 3610673"/>
              <a:gd name="connsiteY25" fmla="*/ 2130826 h 2258148"/>
              <a:gd name="connsiteX26" fmla="*/ 2084009 w 3610673"/>
              <a:gd name="connsiteY26" fmla="*/ 2107677 h 2258148"/>
              <a:gd name="connsiteX27" fmla="*/ 2118733 w 3610673"/>
              <a:gd name="connsiteY27" fmla="*/ 2096102 h 2258148"/>
              <a:gd name="connsiteX28" fmla="*/ 2188181 w 3610673"/>
              <a:gd name="connsiteY28" fmla="*/ 2049804 h 2258148"/>
              <a:gd name="connsiteX29" fmla="*/ 2222905 w 3610673"/>
              <a:gd name="connsiteY29" fmla="*/ 2038229 h 2258148"/>
              <a:gd name="connsiteX30" fmla="*/ 2246055 w 3610673"/>
              <a:gd name="connsiteY30" fmla="*/ 2015080 h 2258148"/>
              <a:gd name="connsiteX31" fmla="*/ 2327077 w 3610673"/>
              <a:gd name="connsiteY31" fmla="*/ 1968781 h 2258148"/>
              <a:gd name="connsiteX32" fmla="*/ 2408100 w 3610673"/>
              <a:gd name="connsiteY32" fmla="*/ 1945631 h 2258148"/>
              <a:gd name="connsiteX33" fmla="*/ 2523847 w 3610673"/>
              <a:gd name="connsiteY33" fmla="*/ 1910907 h 2258148"/>
              <a:gd name="connsiteX34" fmla="*/ 2651168 w 3610673"/>
              <a:gd name="connsiteY34" fmla="*/ 1876183 h 2258148"/>
              <a:gd name="connsiteX35" fmla="*/ 2732191 w 3610673"/>
              <a:gd name="connsiteY35" fmla="*/ 1841459 h 2258148"/>
              <a:gd name="connsiteX36" fmla="*/ 2766915 w 3610673"/>
              <a:gd name="connsiteY36" fmla="*/ 1818310 h 2258148"/>
              <a:gd name="connsiteX37" fmla="*/ 2871087 w 3610673"/>
              <a:gd name="connsiteY37" fmla="*/ 1806735 h 2258148"/>
              <a:gd name="connsiteX38" fmla="*/ 2905811 w 3610673"/>
              <a:gd name="connsiteY38" fmla="*/ 1795161 h 2258148"/>
              <a:gd name="connsiteX39" fmla="*/ 2952110 w 3610673"/>
              <a:gd name="connsiteY39" fmla="*/ 1772011 h 2258148"/>
              <a:gd name="connsiteX40" fmla="*/ 2998409 w 3610673"/>
              <a:gd name="connsiteY40" fmla="*/ 1760436 h 2258148"/>
              <a:gd name="connsiteX41" fmla="*/ 3044708 w 3610673"/>
              <a:gd name="connsiteY41" fmla="*/ 1737287 h 2258148"/>
              <a:gd name="connsiteX42" fmla="*/ 3079432 w 3610673"/>
              <a:gd name="connsiteY42" fmla="*/ 1725712 h 2258148"/>
              <a:gd name="connsiteX43" fmla="*/ 3183604 w 3610673"/>
              <a:gd name="connsiteY43" fmla="*/ 1667839 h 2258148"/>
              <a:gd name="connsiteX44" fmla="*/ 3218328 w 3610673"/>
              <a:gd name="connsiteY44" fmla="*/ 1633115 h 2258148"/>
              <a:gd name="connsiteX45" fmla="*/ 3241477 w 3610673"/>
              <a:gd name="connsiteY45" fmla="*/ 1563667 h 2258148"/>
              <a:gd name="connsiteX46" fmla="*/ 3253052 w 3610673"/>
              <a:gd name="connsiteY46" fmla="*/ 1528943 h 2258148"/>
              <a:gd name="connsiteX47" fmla="*/ 3276201 w 3610673"/>
              <a:gd name="connsiteY47" fmla="*/ 1494219 h 2258148"/>
              <a:gd name="connsiteX48" fmla="*/ 3322500 w 3610673"/>
              <a:gd name="connsiteY48" fmla="*/ 1436345 h 2258148"/>
              <a:gd name="connsiteX49" fmla="*/ 3368799 w 3610673"/>
              <a:gd name="connsiteY49" fmla="*/ 1332173 h 2258148"/>
              <a:gd name="connsiteX50" fmla="*/ 3438247 w 3610673"/>
              <a:gd name="connsiteY50" fmla="*/ 1274300 h 2258148"/>
              <a:gd name="connsiteX51" fmla="*/ 3461396 w 3610673"/>
              <a:gd name="connsiteY51" fmla="*/ 1251150 h 2258148"/>
              <a:gd name="connsiteX52" fmla="*/ 3496120 w 3610673"/>
              <a:gd name="connsiteY52" fmla="*/ 1228001 h 2258148"/>
              <a:gd name="connsiteX53" fmla="*/ 3542419 w 3610673"/>
              <a:gd name="connsiteY53" fmla="*/ 1181702 h 2258148"/>
              <a:gd name="connsiteX54" fmla="*/ 3553994 w 3610673"/>
              <a:gd name="connsiteY54" fmla="*/ 1146978 h 2258148"/>
              <a:gd name="connsiteX55" fmla="*/ 3565568 w 3610673"/>
              <a:gd name="connsiteY55" fmla="*/ 834462 h 2258148"/>
              <a:gd name="connsiteX56" fmla="*/ 3530844 w 3610673"/>
              <a:gd name="connsiteY56" fmla="*/ 822887 h 2258148"/>
              <a:gd name="connsiteX57" fmla="*/ 3496120 w 3610673"/>
              <a:gd name="connsiteY57" fmla="*/ 799738 h 2258148"/>
              <a:gd name="connsiteX58" fmla="*/ 3461396 w 3610673"/>
              <a:gd name="connsiteY58" fmla="*/ 788163 h 2258148"/>
              <a:gd name="connsiteX59" fmla="*/ 3380373 w 3610673"/>
              <a:gd name="connsiteY59" fmla="*/ 753439 h 2258148"/>
              <a:gd name="connsiteX60" fmla="*/ 3287776 w 3610673"/>
              <a:gd name="connsiteY60" fmla="*/ 707140 h 2258148"/>
              <a:gd name="connsiteX61" fmla="*/ 3241477 w 3610673"/>
              <a:gd name="connsiteY61" fmla="*/ 683991 h 2258148"/>
              <a:gd name="connsiteX62" fmla="*/ 3056282 w 3610673"/>
              <a:gd name="connsiteY62" fmla="*/ 649267 h 2258148"/>
              <a:gd name="connsiteX63" fmla="*/ 1412677 w 3610673"/>
              <a:gd name="connsiteY63" fmla="*/ 24235 h 2258148"/>
              <a:gd name="connsiteX64" fmla="*/ 984415 w 3610673"/>
              <a:gd name="connsiteY64" fmla="*/ 186280 h 2258148"/>
              <a:gd name="connsiteX65" fmla="*/ 995989 w 3610673"/>
              <a:gd name="connsiteY65" fmla="*/ 730290 h 2258148"/>
              <a:gd name="connsiteX66" fmla="*/ 938115 w 3610673"/>
              <a:gd name="connsiteY66" fmla="*/ 741864 h 2258148"/>
              <a:gd name="connsiteX67" fmla="*/ 868667 w 3610673"/>
              <a:gd name="connsiteY67" fmla="*/ 765014 h 2258148"/>
              <a:gd name="connsiteX68" fmla="*/ 799219 w 3610673"/>
              <a:gd name="connsiteY68" fmla="*/ 788163 h 2258148"/>
              <a:gd name="connsiteX69" fmla="*/ 729771 w 3610673"/>
              <a:gd name="connsiteY69" fmla="*/ 822887 h 2258148"/>
              <a:gd name="connsiteX70" fmla="*/ 671898 w 3610673"/>
              <a:gd name="connsiteY70" fmla="*/ 834462 h 2258148"/>
              <a:gd name="connsiteX71" fmla="*/ 637173 w 3610673"/>
              <a:gd name="connsiteY71" fmla="*/ 846036 h 2258148"/>
              <a:gd name="connsiteX72" fmla="*/ 533001 w 3610673"/>
              <a:gd name="connsiteY72" fmla="*/ 869186 h 2258148"/>
              <a:gd name="connsiteX73" fmla="*/ 428829 w 3610673"/>
              <a:gd name="connsiteY73" fmla="*/ 903910 h 2258148"/>
              <a:gd name="connsiteX74" fmla="*/ 347806 w 3610673"/>
              <a:gd name="connsiteY74" fmla="*/ 927059 h 2258148"/>
              <a:gd name="connsiteX75" fmla="*/ 232060 w 3610673"/>
              <a:gd name="connsiteY75" fmla="*/ 961783 h 2258148"/>
              <a:gd name="connsiteX76" fmla="*/ 116313 w 3610673"/>
              <a:gd name="connsiteY76" fmla="*/ 1031231 h 2258148"/>
              <a:gd name="connsiteX77" fmla="*/ 58439 w 3610673"/>
              <a:gd name="connsiteY77" fmla="*/ 1089105 h 2258148"/>
              <a:gd name="connsiteX78" fmla="*/ 566 w 3610673"/>
              <a:gd name="connsiteY78" fmla="*/ 1158553 h 2258148"/>
              <a:gd name="connsiteX79" fmla="*/ 35290 w 3610673"/>
              <a:gd name="connsiteY79" fmla="*/ 1309024 h 2258148"/>
              <a:gd name="connsiteX80" fmla="*/ 70014 w 3610673"/>
              <a:gd name="connsiteY80" fmla="*/ 1320599 h 2258148"/>
              <a:gd name="connsiteX81" fmla="*/ 81589 w 3610673"/>
              <a:gd name="connsiteY81" fmla="*/ 1355323 h 2258148"/>
              <a:gd name="connsiteX82" fmla="*/ 104738 w 3610673"/>
              <a:gd name="connsiteY82" fmla="*/ 1447920 h 2258148"/>
              <a:gd name="connsiteX83" fmla="*/ 104738 w 3610673"/>
              <a:gd name="connsiteY83" fmla="*/ 1505793 h 2258148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938115 w 3610673"/>
              <a:gd name="connsiteY66" fmla="*/ 736309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729771 w 3610673"/>
              <a:gd name="connsiteY69" fmla="*/ 817332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868667 w 3610673"/>
              <a:gd name="connsiteY67" fmla="*/ 759459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799219 w 3610673"/>
              <a:gd name="connsiteY68" fmla="*/ 782608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637173 w 3610673"/>
              <a:gd name="connsiteY71" fmla="*/ 840481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671898 w 3610673"/>
              <a:gd name="connsiteY70" fmla="*/ 828907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533001 w 3610673"/>
              <a:gd name="connsiteY72" fmla="*/ 863631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428829 w 3610673"/>
              <a:gd name="connsiteY73" fmla="*/ 898355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347806 w 3610673"/>
              <a:gd name="connsiteY74" fmla="*/ 921504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232060 w 3610673"/>
              <a:gd name="connsiteY75" fmla="*/ 956228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04738 w 3610673"/>
              <a:gd name="connsiteY0" fmla="*/ 1500238 h 2252593"/>
              <a:gd name="connsiteX1" fmla="*/ 232060 w 3610673"/>
              <a:gd name="connsiteY1" fmla="*/ 1523388 h 2252593"/>
              <a:gd name="connsiteX2" fmla="*/ 255209 w 3610673"/>
              <a:gd name="connsiteY2" fmla="*/ 1558112 h 2252593"/>
              <a:gd name="connsiteX3" fmla="*/ 301508 w 3610673"/>
              <a:gd name="connsiteY3" fmla="*/ 1604411 h 2252593"/>
              <a:gd name="connsiteX4" fmla="*/ 370956 w 3610673"/>
              <a:gd name="connsiteY4" fmla="*/ 1697008 h 2252593"/>
              <a:gd name="connsiteX5" fmla="*/ 405680 w 3610673"/>
              <a:gd name="connsiteY5" fmla="*/ 1778031 h 2252593"/>
              <a:gd name="connsiteX6" fmla="*/ 417255 w 3610673"/>
              <a:gd name="connsiteY6" fmla="*/ 1812755 h 2252593"/>
              <a:gd name="connsiteX7" fmla="*/ 440404 w 3610673"/>
              <a:gd name="connsiteY7" fmla="*/ 1847479 h 2252593"/>
              <a:gd name="connsiteX8" fmla="*/ 764495 w 3610673"/>
              <a:gd name="connsiteY8" fmla="*/ 1859054 h 2252593"/>
              <a:gd name="connsiteX9" fmla="*/ 799219 w 3610673"/>
              <a:gd name="connsiteY9" fmla="*/ 1870628 h 2252593"/>
              <a:gd name="connsiteX10" fmla="*/ 926541 w 3610673"/>
              <a:gd name="connsiteY10" fmla="*/ 1882203 h 2252593"/>
              <a:gd name="connsiteX11" fmla="*/ 972839 w 3610673"/>
              <a:gd name="connsiteY11" fmla="*/ 1951651 h 2252593"/>
              <a:gd name="connsiteX12" fmla="*/ 995989 w 3610673"/>
              <a:gd name="connsiteY12" fmla="*/ 1986375 h 2252593"/>
              <a:gd name="connsiteX13" fmla="*/ 1100161 w 3610673"/>
              <a:gd name="connsiteY13" fmla="*/ 2009525 h 2252593"/>
              <a:gd name="connsiteX14" fmla="*/ 1192758 w 3610673"/>
              <a:gd name="connsiteY14" fmla="*/ 2032674 h 2252593"/>
              <a:gd name="connsiteX15" fmla="*/ 1250632 w 3610673"/>
              <a:gd name="connsiteY15" fmla="*/ 2078973 h 2252593"/>
              <a:gd name="connsiteX16" fmla="*/ 1285356 w 3610673"/>
              <a:gd name="connsiteY16" fmla="*/ 2090547 h 2252593"/>
              <a:gd name="connsiteX17" fmla="*/ 1308505 w 3610673"/>
              <a:gd name="connsiteY17" fmla="*/ 2113697 h 2252593"/>
              <a:gd name="connsiteX18" fmla="*/ 1320080 w 3610673"/>
              <a:gd name="connsiteY18" fmla="*/ 2148421 h 2252593"/>
              <a:gd name="connsiteX19" fmla="*/ 1366379 w 3610673"/>
              <a:gd name="connsiteY19" fmla="*/ 2159995 h 2252593"/>
              <a:gd name="connsiteX20" fmla="*/ 1424252 w 3610673"/>
              <a:gd name="connsiteY20" fmla="*/ 2206294 h 2252593"/>
              <a:gd name="connsiteX21" fmla="*/ 1493700 w 3610673"/>
              <a:gd name="connsiteY21" fmla="*/ 2229444 h 2252593"/>
              <a:gd name="connsiteX22" fmla="*/ 1586298 w 3610673"/>
              <a:gd name="connsiteY22" fmla="*/ 2252593 h 2252593"/>
              <a:gd name="connsiteX23" fmla="*/ 1806217 w 3610673"/>
              <a:gd name="connsiteY23" fmla="*/ 2241018 h 2252593"/>
              <a:gd name="connsiteX24" fmla="*/ 1829366 w 3610673"/>
              <a:gd name="connsiteY24" fmla="*/ 2194719 h 2252593"/>
              <a:gd name="connsiteX25" fmla="*/ 1875665 w 3610673"/>
              <a:gd name="connsiteY25" fmla="*/ 2125271 h 2252593"/>
              <a:gd name="connsiteX26" fmla="*/ 2084009 w 3610673"/>
              <a:gd name="connsiteY26" fmla="*/ 2102122 h 2252593"/>
              <a:gd name="connsiteX27" fmla="*/ 2118733 w 3610673"/>
              <a:gd name="connsiteY27" fmla="*/ 2090547 h 2252593"/>
              <a:gd name="connsiteX28" fmla="*/ 2188181 w 3610673"/>
              <a:gd name="connsiteY28" fmla="*/ 2044249 h 2252593"/>
              <a:gd name="connsiteX29" fmla="*/ 2222905 w 3610673"/>
              <a:gd name="connsiteY29" fmla="*/ 2032674 h 2252593"/>
              <a:gd name="connsiteX30" fmla="*/ 2246055 w 3610673"/>
              <a:gd name="connsiteY30" fmla="*/ 2009525 h 2252593"/>
              <a:gd name="connsiteX31" fmla="*/ 2327077 w 3610673"/>
              <a:gd name="connsiteY31" fmla="*/ 1963226 h 2252593"/>
              <a:gd name="connsiteX32" fmla="*/ 2408100 w 3610673"/>
              <a:gd name="connsiteY32" fmla="*/ 1940076 h 2252593"/>
              <a:gd name="connsiteX33" fmla="*/ 2523847 w 3610673"/>
              <a:gd name="connsiteY33" fmla="*/ 1905352 h 2252593"/>
              <a:gd name="connsiteX34" fmla="*/ 2651168 w 3610673"/>
              <a:gd name="connsiteY34" fmla="*/ 1870628 h 2252593"/>
              <a:gd name="connsiteX35" fmla="*/ 2732191 w 3610673"/>
              <a:gd name="connsiteY35" fmla="*/ 1835904 h 2252593"/>
              <a:gd name="connsiteX36" fmla="*/ 2766915 w 3610673"/>
              <a:gd name="connsiteY36" fmla="*/ 1812755 h 2252593"/>
              <a:gd name="connsiteX37" fmla="*/ 2871087 w 3610673"/>
              <a:gd name="connsiteY37" fmla="*/ 1801180 h 2252593"/>
              <a:gd name="connsiteX38" fmla="*/ 2905811 w 3610673"/>
              <a:gd name="connsiteY38" fmla="*/ 1789606 h 2252593"/>
              <a:gd name="connsiteX39" fmla="*/ 2952110 w 3610673"/>
              <a:gd name="connsiteY39" fmla="*/ 1766456 h 2252593"/>
              <a:gd name="connsiteX40" fmla="*/ 2998409 w 3610673"/>
              <a:gd name="connsiteY40" fmla="*/ 1754881 h 2252593"/>
              <a:gd name="connsiteX41" fmla="*/ 3044708 w 3610673"/>
              <a:gd name="connsiteY41" fmla="*/ 1731732 h 2252593"/>
              <a:gd name="connsiteX42" fmla="*/ 3079432 w 3610673"/>
              <a:gd name="connsiteY42" fmla="*/ 1720157 h 2252593"/>
              <a:gd name="connsiteX43" fmla="*/ 3183604 w 3610673"/>
              <a:gd name="connsiteY43" fmla="*/ 1662284 h 2252593"/>
              <a:gd name="connsiteX44" fmla="*/ 3218328 w 3610673"/>
              <a:gd name="connsiteY44" fmla="*/ 1627560 h 2252593"/>
              <a:gd name="connsiteX45" fmla="*/ 3241477 w 3610673"/>
              <a:gd name="connsiteY45" fmla="*/ 1558112 h 2252593"/>
              <a:gd name="connsiteX46" fmla="*/ 3253052 w 3610673"/>
              <a:gd name="connsiteY46" fmla="*/ 1523388 h 2252593"/>
              <a:gd name="connsiteX47" fmla="*/ 3276201 w 3610673"/>
              <a:gd name="connsiteY47" fmla="*/ 1488664 h 2252593"/>
              <a:gd name="connsiteX48" fmla="*/ 3322500 w 3610673"/>
              <a:gd name="connsiteY48" fmla="*/ 1430790 h 2252593"/>
              <a:gd name="connsiteX49" fmla="*/ 3368799 w 3610673"/>
              <a:gd name="connsiteY49" fmla="*/ 1326618 h 2252593"/>
              <a:gd name="connsiteX50" fmla="*/ 3438247 w 3610673"/>
              <a:gd name="connsiteY50" fmla="*/ 1268745 h 2252593"/>
              <a:gd name="connsiteX51" fmla="*/ 3461396 w 3610673"/>
              <a:gd name="connsiteY51" fmla="*/ 1245595 h 2252593"/>
              <a:gd name="connsiteX52" fmla="*/ 3496120 w 3610673"/>
              <a:gd name="connsiteY52" fmla="*/ 1222446 h 2252593"/>
              <a:gd name="connsiteX53" fmla="*/ 3542419 w 3610673"/>
              <a:gd name="connsiteY53" fmla="*/ 1176147 h 2252593"/>
              <a:gd name="connsiteX54" fmla="*/ 3553994 w 3610673"/>
              <a:gd name="connsiteY54" fmla="*/ 1141423 h 2252593"/>
              <a:gd name="connsiteX55" fmla="*/ 3565568 w 3610673"/>
              <a:gd name="connsiteY55" fmla="*/ 828907 h 2252593"/>
              <a:gd name="connsiteX56" fmla="*/ 3530844 w 3610673"/>
              <a:gd name="connsiteY56" fmla="*/ 817332 h 2252593"/>
              <a:gd name="connsiteX57" fmla="*/ 3496120 w 3610673"/>
              <a:gd name="connsiteY57" fmla="*/ 794183 h 2252593"/>
              <a:gd name="connsiteX58" fmla="*/ 3461396 w 3610673"/>
              <a:gd name="connsiteY58" fmla="*/ 782608 h 2252593"/>
              <a:gd name="connsiteX59" fmla="*/ 3380373 w 3610673"/>
              <a:gd name="connsiteY59" fmla="*/ 747884 h 2252593"/>
              <a:gd name="connsiteX60" fmla="*/ 3287776 w 3610673"/>
              <a:gd name="connsiteY60" fmla="*/ 701585 h 2252593"/>
              <a:gd name="connsiteX61" fmla="*/ 3241477 w 3610673"/>
              <a:gd name="connsiteY61" fmla="*/ 678436 h 2252593"/>
              <a:gd name="connsiteX62" fmla="*/ 3056282 w 3610673"/>
              <a:gd name="connsiteY62" fmla="*/ 643712 h 2252593"/>
              <a:gd name="connsiteX63" fmla="*/ 1412677 w 3610673"/>
              <a:gd name="connsiteY63" fmla="*/ 18680 h 2252593"/>
              <a:gd name="connsiteX64" fmla="*/ 984415 w 3610673"/>
              <a:gd name="connsiteY64" fmla="*/ 180725 h 2252593"/>
              <a:gd name="connsiteX65" fmla="*/ 706622 w 3610673"/>
              <a:gd name="connsiteY65" fmla="*/ 354345 h 2252593"/>
              <a:gd name="connsiteX66" fmla="*/ 486702 w 3610673"/>
              <a:gd name="connsiteY66" fmla="*/ 435367 h 2252593"/>
              <a:gd name="connsiteX67" fmla="*/ 498277 w 3610673"/>
              <a:gd name="connsiteY67" fmla="*/ 493241 h 2252593"/>
              <a:gd name="connsiteX68" fmla="*/ 428829 w 3610673"/>
              <a:gd name="connsiteY68" fmla="*/ 527965 h 2252593"/>
              <a:gd name="connsiteX69" fmla="*/ 417255 w 3610673"/>
              <a:gd name="connsiteY69" fmla="*/ 412218 h 2252593"/>
              <a:gd name="connsiteX70" fmla="*/ 533002 w 3610673"/>
              <a:gd name="connsiteY70" fmla="*/ 608988 h 2252593"/>
              <a:gd name="connsiteX71" fmla="*/ 359380 w 3610673"/>
              <a:gd name="connsiteY71" fmla="*/ 620562 h 2252593"/>
              <a:gd name="connsiteX72" fmla="*/ 347806 w 3610673"/>
              <a:gd name="connsiteY72" fmla="*/ 724734 h 2252593"/>
              <a:gd name="connsiteX73" fmla="*/ 174186 w 3610673"/>
              <a:gd name="connsiteY73" fmla="*/ 794183 h 2252593"/>
              <a:gd name="connsiteX74" fmla="*/ 104738 w 3610673"/>
              <a:gd name="connsiteY74" fmla="*/ 863630 h 2252593"/>
              <a:gd name="connsiteX75" fmla="*/ 566 w 3610673"/>
              <a:gd name="connsiteY75" fmla="*/ 863631 h 2252593"/>
              <a:gd name="connsiteX76" fmla="*/ 116313 w 3610673"/>
              <a:gd name="connsiteY76" fmla="*/ 1025676 h 2252593"/>
              <a:gd name="connsiteX77" fmla="*/ 58439 w 3610673"/>
              <a:gd name="connsiteY77" fmla="*/ 1083550 h 2252593"/>
              <a:gd name="connsiteX78" fmla="*/ 566 w 3610673"/>
              <a:gd name="connsiteY78" fmla="*/ 1152998 h 2252593"/>
              <a:gd name="connsiteX79" fmla="*/ 35290 w 3610673"/>
              <a:gd name="connsiteY79" fmla="*/ 1303469 h 2252593"/>
              <a:gd name="connsiteX80" fmla="*/ 70014 w 3610673"/>
              <a:gd name="connsiteY80" fmla="*/ 1315044 h 2252593"/>
              <a:gd name="connsiteX81" fmla="*/ 81589 w 3610673"/>
              <a:gd name="connsiteY81" fmla="*/ 1349768 h 2252593"/>
              <a:gd name="connsiteX82" fmla="*/ 104738 w 3610673"/>
              <a:gd name="connsiteY82" fmla="*/ 1442365 h 2252593"/>
              <a:gd name="connsiteX83" fmla="*/ 104738 w 3610673"/>
              <a:gd name="connsiteY83" fmla="*/ 1500238 h 2252593"/>
              <a:gd name="connsiteX0" fmla="*/ 152280 w 3658215"/>
              <a:gd name="connsiteY0" fmla="*/ 1500238 h 2252593"/>
              <a:gd name="connsiteX1" fmla="*/ 279602 w 3658215"/>
              <a:gd name="connsiteY1" fmla="*/ 1523388 h 2252593"/>
              <a:gd name="connsiteX2" fmla="*/ 302751 w 3658215"/>
              <a:gd name="connsiteY2" fmla="*/ 1558112 h 2252593"/>
              <a:gd name="connsiteX3" fmla="*/ 349050 w 3658215"/>
              <a:gd name="connsiteY3" fmla="*/ 1604411 h 2252593"/>
              <a:gd name="connsiteX4" fmla="*/ 418498 w 3658215"/>
              <a:gd name="connsiteY4" fmla="*/ 1697008 h 2252593"/>
              <a:gd name="connsiteX5" fmla="*/ 453222 w 3658215"/>
              <a:gd name="connsiteY5" fmla="*/ 1778031 h 2252593"/>
              <a:gd name="connsiteX6" fmla="*/ 464797 w 3658215"/>
              <a:gd name="connsiteY6" fmla="*/ 1812755 h 2252593"/>
              <a:gd name="connsiteX7" fmla="*/ 487946 w 3658215"/>
              <a:gd name="connsiteY7" fmla="*/ 1847479 h 2252593"/>
              <a:gd name="connsiteX8" fmla="*/ 812037 w 3658215"/>
              <a:gd name="connsiteY8" fmla="*/ 1859054 h 2252593"/>
              <a:gd name="connsiteX9" fmla="*/ 846761 w 3658215"/>
              <a:gd name="connsiteY9" fmla="*/ 1870628 h 2252593"/>
              <a:gd name="connsiteX10" fmla="*/ 974083 w 3658215"/>
              <a:gd name="connsiteY10" fmla="*/ 1882203 h 2252593"/>
              <a:gd name="connsiteX11" fmla="*/ 1020381 w 3658215"/>
              <a:gd name="connsiteY11" fmla="*/ 1951651 h 2252593"/>
              <a:gd name="connsiteX12" fmla="*/ 1043531 w 3658215"/>
              <a:gd name="connsiteY12" fmla="*/ 1986375 h 2252593"/>
              <a:gd name="connsiteX13" fmla="*/ 1147703 w 3658215"/>
              <a:gd name="connsiteY13" fmla="*/ 2009525 h 2252593"/>
              <a:gd name="connsiteX14" fmla="*/ 1240300 w 3658215"/>
              <a:gd name="connsiteY14" fmla="*/ 2032674 h 2252593"/>
              <a:gd name="connsiteX15" fmla="*/ 1298174 w 3658215"/>
              <a:gd name="connsiteY15" fmla="*/ 2078973 h 2252593"/>
              <a:gd name="connsiteX16" fmla="*/ 1332898 w 3658215"/>
              <a:gd name="connsiteY16" fmla="*/ 2090547 h 2252593"/>
              <a:gd name="connsiteX17" fmla="*/ 1356047 w 3658215"/>
              <a:gd name="connsiteY17" fmla="*/ 2113697 h 2252593"/>
              <a:gd name="connsiteX18" fmla="*/ 1367622 w 3658215"/>
              <a:gd name="connsiteY18" fmla="*/ 2148421 h 2252593"/>
              <a:gd name="connsiteX19" fmla="*/ 1413921 w 3658215"/>
              <a:gd name="connsiteY19" fmla="*/ 2159995 h 2252593"/>
              <a:gd name="connsiteX20" fmla="*/ 1471794 w 3658215"/>
              <a:gd name="connsiteY20" fmla="*/ 2206294 h 2252593"/>
              <a:gd name="connsiteX21" fmla="*/ 1541242 w 3658215"/>
              <a:gd name="connsiteY21" fmla="*/ 2229444 h 2252593"/>
              <a:gd name="connsiteX22" fmla="*/ 1633840 w 3658215"/>
              <a:gd name="connsiteY22" fmla="*/ 2252593 h 2252593"/>
              <a:gd name="connsiteX23" fmla="*/ 1853759 w 3658215"/>
              <a:gd name="connsiteY23" fmla="*/ 2241018 h 2252593"/>
              <a:gd name="connsiteX24" fmla="*/ 1876908 w 3658215"/>
              <a:gd name="connsiteY24" fmla="*/ 2194719 h 2252593"/>
              <a:gd name="connsiteX25" fmla="*/ 1923207 w 3658215"/>
              <a:gd name="connsiteY25" fmla="*/ 2125271 h 2252593"/>
              <a:gd name="connsiteX26" fmla="*/ 2131551 w 3658215"/>
              <a:gd name="connsiteY26" fmla="*/ 2102122 h 2252593"/>
              <a:gd name="connsiteX27" fmla="*/ 2166275 w 3658215"/>
              <a:gd name="connsiteY27" fmla="*/ 2090547 h 2252593"/>
              <a:gd name="connsiteX28" fmla="*/ 2235723 w 3658215"/>
              <a:gd name="connsiteY28" fmla="*/ 2044249 h 2252593"/>
              <a:gd name="connsiteX29" fmla="*/ 2270447 w 3658215"/>
              <a:gd name="connsiteY29" fmla="*/ 2032674 h 2252593"/>
              <a:gd name="connsiteX30" fmla="*/ 2293597 w 3658215"/>
              <a:gd name="connsiteY30" fmla="*/ 2009525 h 2252593"/>
              <a:gd name="connsiteX31" fmla="*/ 2374619 w 3658215"/>
              <a:gd name="connsiteY31" fmla="*/ 1963226 h 2252593"/>
              <a:gd name="connsiteX32" fmla="*/ 2455642 w 3658215"/>
              <a:gd name="connsiteY32" fmla="*/ 1940076 h 2252593"/>
              <a:gd name="connsiteX33" fmla="*/ 2571389 w 3658215"/>
              <a:gd name="connsiteY33" fmla="*/ 1905352 h 2252593"/>
              <a:gd name="connsiteX34" fmla="*/ 2698710 w 3658215"/>
              <a:gd name="connsiteY34" fmla="*/ 1870628 h 2252593"/>
              <a:gd name="connsiteX35" fmla="*/ 2779733 w 3658215"/>
              <a:gd name="connsiteY35" fmla="*/ 1835904 h 2252593"/>
              <a:gd name="connsiteX36" fmla="*/ 2814457 w 3658215"/>
              <a:gd name="connsiteY36" fmla="*/ 1812755 h 2252593"/>
              <a:gd name="connsiteX37" fmla="*/ 2918629 w 3658215"/>
              <a:gd name="connsiteY37" fmla="*/ 1801180 h 2252593"/>
              <a:gd name="connsiteX38" fmla="*/ 2953353 w 3658215"/>
              <a:gd name="connsiteY38" fmla="*/ 1789606 h 2252593"/>
              <a:gd name="connsiteX39" fmla="*/ 2999652 w 3658215"/>
              <a:gd name="connsiteY39" fmla="*/ 1766456 h 2252593"/>
              <a:gd name="connsiteX40" fmla="*/ 3045951 w 3658215"/>
              <a:gd name="connsiteY40" fmla="*/ 1754881 h 2252593"/>
              <a:gd name="connsiteX41" fmla="*/ 3092250 w 3658215"/>
              <a:gd name="connsiteY41" fmla="*/ 1731732 h 2252593"/>
              <a:gd name="connsiteX42" fmla="*/ 3126974 w 3658215"/>
              <a:gd name="connsiteY42" fmla="*/ 1720157 h 2252593"/>
              <a:gd name="connsiteX43" fmla="*/ 3231146 w 3658215"/>
              <a:gd name="connsiteY43" fmla="*/ 1662284 h 2252593"/>
              <a:gd name="connsiteX44" fmla="*/ 3265870 w 3658215"/>
              <a:gd name="connsiteY44" fmla="*/ 1627560 h 2252593"/>
              <a:gd name="connsiteX45" fmla="*/ 3289019 w 3658215"/>
              <a:gd name="connsiteY45" fmla="*/ 1558112 h 2252593"/>
              <a:gd name="connsiteX46" fmla="*/ 3300594 w 3658215"/>
              <a:gd name="connsiteY46" fmla="*/ 1523388 h 2252593"/>
              <a:gd name="connsiteX47" fmla="*/ 3323743 w 3658215"/>
              <a:gd name="connsiteY47" fmla="*/ 1488664 h 2252593"/>
              <a:gd name="connsiteX48" fmla="*/ 3370042 w 3658215"/>
              <a:gd name="connsiteY48" fmla="*/ 1430790 h 2252593"/>
              <a:gd name="connsiteX49" fmla="*/ 3416341 w 3658215"/>
              <a:gd name="connsiteY49" fmla="*/ 1326618 h 2252593"/>
              <a:gd name="connsiteX50" fmla="*/ 3485789 w 3658215"/>
              <a:gd name="connsiteY50" fmla="*/ 1268745 h 2252593"/>
              <a:gd name="connsiteX51" fmla="*/ 3508938 w 3658215"/>
              <a:gd name="connsiteY51" fmla="*/ 1245595 h 2252593"/>
              <a:gd name="connsiteX52" fmla="*/ 3543662 w 3658215"/>
              <a:gd name="connsiteY52" fmla="*/ 1222446 h 2252593"/>
              <a:gd name="connsiteX53" fmla="*/ 3589961 w 3658215"/>
              <a:gd name="connsiteY53" fmla="*/ 1176147 h 2252593"/>
              <a:gd name="connsiteX54" fmla="*/ 3601536 w 3658215"/>
              <a:gd name="connsiteY54" fmla="*/ 1141423 h 2252593"/>
              <a:gd name="connsiteX55" fmla="*/ 3613110 w 3658215"/>
              <a:gd name="connsiteY55" fmla="*/ 828907 h 2252593"/>
              <a:gd name="connsiteX56" fmla="*/ 3578386 w 3658215"/>
              <a:gd name="connsiteY56" fmla="*/ 817332 h 2252593"/>
              <a:gd name="connsiteX57" fmla="*/ 3543662 w 3658215"/>
              <a:gd name="connsiteY57" fmla="*/ 794183 h 2252593"/>
              <a:gd name="connsiteX58" fmla="*/ 3508938 w 3658215"/>
              <a:gd name="connsiteY58" fmla="*/ 782608 h 2252593"/>
              <a:gd name="connsiteX59" fmla="*/ 3427915 w 3658215"/>
              <a:gd name="connsiteY59" fmla="*/ 747884 h 2252593"/>
              <a:gd name="connsiteX60" fmla="*/ 3335318 w 3658215"/>
              <a:gd name="connsiteY60" fmla="*/ 701585 h 2252593"/>
              <a:gd name="connsiteX61" fmla="*/ 3289019 w 3658215"/>
              <a:gd name="connsiteY61" fmla="*/ 678436 h 2252593"/>
              <a:gd name="connsiteX62" fmla="*/ 3103824 w 3658215"/>
              <a:gd name="connsiteY62" fmla="*/ 643712 h 2252593"/>
              <a:gd name="connsiteX63" fmla="*/ 1460219 w 3658215"/>
              <a:gd name="connsiteY63" fmla="*/ 18680 h 2252593"/>
              <a:gd name="connsiteX64" fmla="*/ 1031957 w 3658215"/>
              <a:gd name="connsiteY64" fmla="*/ 180725 h 2252593"/>
              <a:gd name="connsiteX65" fmla="*/ 754164 w 3658215"/>
              <a:gd name="connsiteY65" fmla="*/ 354345 h 2252593"/>
              <a:gd name="connsiteX66" fmla="*/ 534244 w 3658215"/>
              <a:gd name="connsiteY66" fmla="*/ 435367 h 2252593"/>
              <a:gd name="connsiteX67" fmla="*/ 545819 w 3658215"/>
              <a:gd name="connsiteY67" fmla="*/ 493241 h 2252593"/>
              <a:gd name="connsiteX68" fmla="*/ 476371 w 3658215"/>
              <a:gd name="connsiteY68" fmla="*/ 527965 h 2252593"/>
              <a:gd name="connsiteX69" fmla="*/ 464797 w 3658215"/>
              <a:gd name="connsiteY69" fmla="*/ 412218 h 2252593"/>
              <a:gd name="connsiteX70" fmla="*/ 580544 w 3658215"/>
              <a:gd name="connsiteY70" fmla="*/ 608988 h 2252593"/>
              <a:gd name="connsiteX71" fmla="*/ 406922 w 3658215"/>
              <a:gd name="connsiteY71" fmla="*/ 620562 h 2252593"/>
              <a:gd name="connsiteX72" fmla="*/ 395348 w 3658215"/>
              <a:gd name="connsiteY72" fmla="*/ 724734 h 2252593"/>
              <a:gd name="connsiteX73" fmla="*/ 221728 w 3658215"/>
              <a:gd name="connsiteY73" fmla="*/ 794183 h 2252593"/>
              <a:gd name="connsiteX74" fmla="*/ 152280 w 3658215"/>
              <a:gd name="connsiteY74" fmla="*/ 863630 h 2252593"/>
              <a:gd name="connsiteX75" fmla="*/ 48108 w 3658215"/>
              <a:gd name="connsiteY75" fmla="*/ 863631 h 2252593"/>
              <a:gd name="connsiteX76" fmla="*/ 1809 w 3658215"/>
              <a:gd name="connsiteY76" fmla="*/ 1014101 h 2252593"/>
              <a:gd name="connsiteX77" fmla="*/ 105981 w 3658215"/>
              <a:gd name="connsiteY77" fmla="*/ 1083550 h 2252593"/>
              <a:gd name="connsiteX78" fmla="*/ 48108 w 3658215"/>
              <a:gd name="connsiteY78" fmla="*/ 1152998 h 2252593"/>
              <a:gd name="connsiteX79" fmla="*/ 82832 w 3658215"/>
              <a:gd name="connsiteY79" fmla="*/ 1303469 h 2252593"/>
              <a:gd name="connsiteX80" fmla="*/ 117556 w 3658215"/>
              <a:gd name="connsiteY80" fmla="*/ 1315044 h 2252593"/>
              <a:gd name="connsiteX81" fmla="*/ 129131 w 3658215"/>
              <a:gd name="connsiteY81" fmla="*/ 1349768 h 2252593"/>
              <a:gd name="connsiteX82" fmla="*/ 152280 w 3658215"/>
              <a:gd name="connsiteY82" fmla="*/ 1442365 h 2252593"/>
              <a:gd name="connsiteX83" fmla="*/ 152280 w 3658215"/>
              <a:gd name="connsiteY83" fmla="*/ 1500238 h 2252593"/>
              <a:gd name="connsiteX0" fmla="*/ 197779 w 3703714"/>
              <a:gd name="connsiteY0" fmla="*/ 1500238 h 2252593"/>
              <a:gd name="connsiteX1" fmla="*/ 325101 w 3703714"/>
              <a:gd name="connsiteY1" fmla="*/ 1523388 h 2252593"/>
              <a:gd name="connsiteX2" fmla="*/ 348250 w 3703714"/>
              <a:gd name="connsiteY2" fmla="*/ 1558112 h 2252593"/>
              <a:gd name="connsiteX3" fmla="*/ 394549 w 3703714"/>
              <a:gd name="connsiteY3" fmla="*/ 1604411 h 2252593"/>
              <a:gd name="connsiteX4" fmla="*/ 463997 w 3703714"/>
              <a:gd name="connsiteY4" fmla="*/ 1697008 h 2252593"/>
              <a:gd name="connsiteX5" fmla="*/ 498721 w 3703714"/>
              <a:gd name="connsiteY5" fmla="*/ 1778031 h 2252593"/>
              <a:gd name="connsiteX6" fmla="*/ 510296 w 3703714"/>
              <a:gd name="connsiteY6" fmla="*/ 1812755 h 2252593"/>
              <a:gd name="connsiteX7" fmla="*/ 533445 w 3703714"/>
              <a:gd name="connsiteY7" fmla="*/ 1847479 h 2252593"/>
              <a:gd name="connsiteX8" fmla="*/ 857536 w 3703714"/>
              <a:gd name="connsiteY8" fmla="*/ 1859054 h 2252593"/>
              <a:gd name="connsiteX9" fmla="*/ 892260 w 3703714"/>
              <a:gd name="connsiteY9" fmla="*/ 1870628 h 2252593"/>
              <a:gd name="connsiteX10" fmla="*/ 1019582 w 3703714"/>
              <a:gd name="connsiteY10" fmla="*/ 1882203 h 2252593"/>
              <a:gd name="connsiteX11" fmla="*/ 1065880 w 3703714"/>
              <a:gd name="connsiteY11" fmla="*/ 1951651 h 2252593"/>
              <a:gd name="connsiteX12" fmla="*/ 1089030 w 3703714"/>
              <a:gd name="connsiteY12" fmla="*/ 1986375 h 2252593"/>
              <a:gd name="connsiteX13" fmla="*/ 1193202 w 3703714"/>
              <a:gd name="connsiteY13" fmla="*/ 2009525 h 2252593"/>
              <a:gd name="connsiteX14" fmla="*/ 1285799 w 3703714"/>
              <a:gd name="connsiteY14" fmla="*/ 2032674 h 2252593"/>
              <a:gd name="connsiteX15" fmla="*/ 1343673 w 3703714"/>
              <a:gd name="connsiteY15" fmla="*/ 2078973 h 2252593"/>
              <a:gd name="connsiteX16" fmla="*/ 1378397 w 3703714"/>
              <a:gd name="connsiteY16" fmla="*/ 2090547 h 2252593"/>
              <a:gd name="connsiteX17" fmla="*/ 1401546 w 3703714"/>
              <a:gd name="connsiteY17" fmla="*/ 2113697 h 2252593"/>
              <a:gd name="connsiteX18" fmla="*/ 1413121 w 3703714"/>
              <a:gd name="connsiteY18" fmla="*/ 2148421 h 2252593"/>
              <a:gd name="connsiteX19" fmla="*/ 1459420 w 3703714"/>
              <a:gd name="connsiteY19" fmla="*/ 2159995 h 2252593"/>
              <a:gd name="connsiteX20" fmla="*/ 1517293 w 3703714"/>
              <a:gd name="connsiteY20" fmla="*/ 2206294 h 2252593"/>
              <a:gd name="connsiteX21" fmla="*/ 1586741 w 3703714"/>
              <a:gd name="connsiteY21" fmla="*/ 2229444 h 2252593"/>
              <a:gd name="connsiteX22" fmla="*/ 1679339 w 3703714"/>
              <a:gd name="connsiteY22" fmla="*/ 2252593 h 2252593"/>
              <a:gd name="connsiteX23" fmla="*/ 1899258 w 3703714"/>
              <a:gd name="connsiteY23" fmla="*/ 2241018 h 2252593"/>
              <a:gd name="connsiteX24" fmla="*/ 1922407 w 3703714"/>
              <a:gd name="connsiteY24" fmla="*/ 2194719 h 2252593"/>
              <a:gd name="connsiteX25" fmla="*/ 1968706 w 3703714"/>
              <a:gd name="connsiteY25" fmla="*/ 2125271 h 2252593"/>
              <a:gd name="connsiteX26" fmla="*/ 2177050 w 3703714"/>
              <a:gd name="connsiteY26" fmla="*/ 2102122 h 2252593"/>
              <a:gd name="connsiteX27" fmla="*/ 2211774 w 3703714"/>
              <a:gd name="connsiteY27" fmla="*/ 2090547 h 2252593"/>
              <a:gd name="connsiteX28" fmla="*/ 2281222 w 3703714"/>
              <a:gd name="connsiteY28" fmla="*/ 2044249 h 2252593"/>
              <a:gd name="connsiteX29" fmla="*/ 2315946 w 3703714"/>
              <a:gd name="connsiteY29" fmla="*/ 2032674 h 2252593"/>
              <a:gd name="connsiteX30" fmla="*/ 2339096 w 3703714"/>
              <a:gd name="connsiteY30" fmla="*/ 2009525 h 2252593"/>
              <a:gd name="connsiteX31" fmla="*/ 2420118 w 3703714"/>
              <a:gd name="connsiteY31" fmla="*/ 1963226 h 2252593"/>
              <a:gd name="connsiteX32" fmla="*/ 2501141 w 3703714"/>
              <a:gd name="connsiteY32" fmla="*/ 1940076 h 2252593"/>
              <a:gd name="connsiteX33" fmla="*/ 2616888 w 3703714"/>
              <a:gd name="connsiteY33" fmla="*/ 1905352 h 2252593"/>
              <a:gd name="connsiteX34" fmla="*/ 2744209 w 3703714"/>
              <a:gd name="connsiteY34" fmla="*/ 1870628 h 2252593"/>
              <a:gd name="connsiteX35" fmla="*/ 2825232 w 3703714"/>
              <a:gd name="connsiteY35" fmla="*/ 1835904 h 2252593"/>
              <a:gd name="connsiteX36" fmla="*/ 2859956 w 3703714"/>
              <a:gd name="connsiteY36" fmla="*/ 1812755 h 2252593"/>
              <a:gd name="connsiteX37" fmla="*/ 2964128 w 3703714"/>
              <a:gd name="connsiteY37" fmla="*/ 1801180 h 2252593"/>
              <a:gd name="connsiteX38" fmla="*/ 2998852 w 3703714"/>
              <a:gd name="connsiteY38" fmla="*/ 1789606 h 2252593"/>
              <a:gd name="connsiteX39" fmla="*/ 3045151 w 3703714"/>
              <a:gd name="connsiteY39" fmla="*/ 1766456 h 2252593"/>
              <a:gd name="connsiteX40" fmla="*/ 3091450 w 3703714"/>
              <a:gd name="connsiteY40" fmla="*/ 1754881 h 2252593"/>
              <a:gd name="connsiteX41" fmla="*/ 3137749 w 3703714"/>
              <a:gd name="connsiteY41" fmla="*/ 1731732 h 2252593"/>
              <a:gd name="connsiteX42" fmla="*/ 3172473 w 3703714"/>
              <a:gd name="connsiteY42" fmla="*/ 1720157 h 2252593"/>
              <a:gd name="connsiteX43" fmla="*/ 3276645 w 3703714"/>
              <a:gd name="connsiteY43" fmla="*/ 1662284 h 2252593"/>
              <a:gd name="connsiteX44" fmla="*/ 3311369 w 3703714"/>
              <a:gd name="connsiteY44" fmla="*/ 1627560 h 2252593"/>
              <a:gd name="connsiteX45" fmla="*/ 3334518 w 3703714"/>
              <a:gd name="connsiteY45" fmla="*/ 1558112 h 2252593"/>
              <a:gd name="connsiteX46" fmla="*/ 3346093 w 3703714"/>
              <a:gd name="connsiteY46" fmla="*/ 1523388 h 2252593"/>
              <a:gd name="connsiteX47" fmla="*/ 3369242 w 3703714"/>
              <a:gd name="connsiteY47" fmla="*/ 1488664 h 2252593"/>
              <a:gd name="connsiteX48" fmla="*/ 3415541 w 3703714"/>
              <a:gd name="connsiteY48" fmla="*/ 1430790 h 2252593"/>
              <a:gd name="connsiteX49" fmla="*/ 3461840 w 3703714"/>
              <a:gd name="connsiteY49" fmla="*/ 1326618 h 2252593"/>
              <a:gd name="connsiteX50" fmla="*/ 3531288 w 3703714"/>
              <a:gd name="connsiteY50" fmla="*/ 1268745 h 2252593"/>
              <a:gd name="connsiteX51" fmla="*/ 3554437 w 3703714"/>
              <a:gd name="connsiteY51" fmla="*/ 1245595 h 2252593"/>
              <a:gd name="connsiteX52" fmla="*/ 3589161 w 3703714"/>
              <a:gd name="connsiteY52" fmla="*/ 1222446 h 2252593"/>
              <a:gd name="connsiteX53" fmla="*/ 3635460 w 3703714"/>
              <a:gd name="connsiteY53" fmla="*/ 1176147 h 2252593"/>
              <a:gd name="connsiteX54" fmla="*/ 3647035 w 3703714"/>
              <a:gd name="connsiteY54" fmla="*/ 1141423 h 2252593"/>
              <a:gd name="connsiteX55" fmla="*/ 3658609 w 3703714"/>
              <a:gd name="connsiteY55" fmla="*/ 828907 h 2252593"/>
              <a:gd name="connsiteX56" fmla="*/ 3623885 w 3703714"/>
              <a:gd name="connsiteY56" fmla="*/ 817332 h 2252593"/>
              <a:gd name="connsiteX57" fmla="*/ 3589161 w 3703714"/>
              <a:gd name="connsiteY57" fmla="*/ 794183 h 2252593"/>
              <a:gd name="connsiteX58" fmla="*/ 3554437 w 3703714"/>
              <a:gd name="connsiteY58" fmla="*/ 782608 h 2252593"/>
              <a:gd name="connsiteX59" fmla="*/ 3473414 w 3703714"/>
              <a:gd name="connsiteY59" fmla="*/ 747884 h 2252593"/>
              <a:gd name="connsiteX60" fmla="*/ 3380817 w 3703714"/>
              <a:gd name="connsiteY60" fmla="*/ 701585 h 2252593"/>
              <a:gd name="connsiteX61" fmla="*/ 3334518 w 3703714"/>
              <a:gd name="connsiteY61" fmla="*/ 678436 h 2252593"/>
              <a:gd name="connsiteX62" fmla="*/ 3149323 w 3703714"/>
              <a:gd name="connsiteY62" fmla="*/ 643712 h 2252593"/>
              <a:gd name="connsiteX63" fmla="*/ 1505718 w 3703714"/>
              <a:gd name="connsiteY63" fmla="*/ 18680 h 2252593"/>
              <a:gd name="connsiteX64" fmla="*/ 1077456 w 3703714"/>
              <a:gd name="connsiteY64" fmla="*/ 180725 h 2252593"/>
              <a:gd name="connsiteX65" fmla="*/ 799663 w 3703714"/>
              <a:gd name="connsiteY65" fmla="*/ 354345 h 2252593"/>
              <a:gd name="connsiteX66" fmla="*/ 579743 w 3703714"/>
              <a:gd name="connsiteY66" fmla="*/ 435367 h 2252593"/>
              <a:gd name="connsiteX67" fmla="*/ 591318 w 3703714"/>
              <a:gd name="connsiteY67" fmla="*/ 493241 h 2252593"/>
              <a:gd name="connsiteX68" fmla="*/ 521870 w 3703714"/>
              <a:gd name="connsiteY68" fmla="*/ 527965 h 2252593"/>
              <a:gd name="connsiteX69" fmla="*/ 510296 w 3703714"/>
              <a:gd name="connsiteY69" fmla="*/ 412218 h 2252593"/>
              <a:gd name="connsiteX70" fmla="*/ 626043 w 3703714"/>
              <a:gd name="connsiteY70" fmla="*/ 608988 h 2252593"/>
              <a:gd name="connsiteX71" fmla="*/ 452421 w 3703714"/>
              <a:gd name="connsiteY71" fmla="*/ 620562 h 2252593"/>
              <a:gd name="connsiteX72" fmla="*/ 440847 w 3703714"/>
              <a:gd name="connsiteY72" fmla="*/ 724734 h 2252593"/>
              <a:gd name="connsiteX73" fmla="*/ 267227 w 3703714"/>
              <a:gd name="connsiteY73" fmla="*/ 794183 h 2252593"/>
              <a:gd name="connsiteX74" fmla="*/ 197779 w 3703714"/>
              <a:gd name="connsiteY74" fmla="*/ 863630 h 2252593"/>
              <a:gd name="connsiteX75" fmla="*/ 93607 w 3703714"/>
              <a:gd name="connsiteY75" fmla="*/ 863631 h 2252593"/>
              <a:gd name="connsiteX76" fmla="*/ 47308 w 3703714"/>
              <a:gd name="connsiteY76" fmla="*/ 1014101 h 2252593"/>
              <a:gd name="connsiteX77" fmla="*/ 1009 w 3703714"/>
              <a:gd name="connsiteY77" fmla="*/ 1060400 h 2252593"/>
              <a:gd name="connsiteX78" fmla="*/ 93607 w 3703714"/>
              <a:gd name="connsiteY78" fmla="*/ 1152998 h 2252593"/>
              <a:gd name="connsiteX79" fmla="*/ 128331 w 3703714"/>
              <a:gd name="connsiteY79" fmla="*/ 1303469 h 2252593"/>
              <a:gd name="connsiteX80" fmla="*/ 163055 w 3703714"/>
              <a:gd name="connsiteY80" fmla="*/ 1315044 h 2252593"/>
              <a:gd name="connsiteX81" fmla="*/ 174630 w 3703714"/>
              <a:gd name="connsiteY81" fmla="*/ 1349768 h 2252593"/>
              <a:gd name="connsiteX82" fmla="*/ 197779 w 3703714"/>
              <a:gd name="connsiteY82" fmla="*/ 1442365 h 2252593"/>
              <a:gd name="connsiteX83" fmla="*/ 197779 w 3703714"/>
              <a:gd name="connsiteY83" fmla="*/ 1500238 h 2252593"/>
              <a:gd name="connsiteX0" fmla="*/ 197779 w 3703714"/>
              <a:gd name="connsiteY0" fmla="*/ 1481752 h 2234107"/>
              <a:gd name="connsiteX1" fmla="*/ 325101 w 3703714"/>
              <a:gd name="connsiteY1" fmla="*/ 1504902 h 2234107"/>
              <a:gd name="connsiteX2" fmla="*/ 348250 w 3703714"/>
              <a:gd name="connsiteY2" fmla="*/ 1539626 h 2234107"/>
              <a:gd name="connsiteX3" fmla="*/ 394549 w 3703714"/>
              <a:gd name="connsiteY3" fmla="*/ 1585925 h 2234107"/>
              <a:gd name="connsiteX4" fmla="*/ 463997 w 3703714"/>
              <a:gd name="connsiteY4" fmla="*/ 1678522 h 2234107"/>
              <a:gd name="connsiteX5" fmla="*/ 498721 w 3703714"/>
              <a:gd name="connsiteY5" fmla="*/ 1759545 h 2234107"/>
              <a:gd name="connsiteX6" fmla="*/ 510296 w 3703714"/>
              <a:gd name="connsiteY6" fmla="*/ 1794269 h 2234107"/>
              <a:gd name="connsiteX7" fmla="*/ 533445 w 3703714"/>
              <a:gd name="connsiteY7" fmla="*/ 1828993 h 2234107"/>
              <a:gd name="connsiteX8" fmla="*/ 857536 w 3703714"/>
              <a:gd name="connsiteY8" fmla="*/ 1840568 h 2234107"/>
              <a:gd name="connsiteX9" fmla="*/ 892260 w 3703714"/>
              <a:gd name="connsiteY9" fmla="*/ 1852142 h 2234107"/>
              <a:gd name="connsiteX10" fmla="*/ 1019582 w 3703714"/>
              <a:gd name="connsiteY10" fmla="*/ 1863717 h 2234107"/>
              <a:gd name="connsiteX11" fmla="*/ 1065880 w 3703714"/>
              <a:gd name="connsiteY11" fmla="*/ 1933165 h 2234107"/>
              <a:gd name="connsiteX12" fmla="*/ 1089030 w 3703714"/>
              <a:gd name="connsiteY12" fmla="*/ 1967889 h 2234107"/>
              <a:gd name="connsiteX13" fmla="*/ 1193202 w 3703714"/>
              <a:gd name="connsiteY13" fmla="*/ 1991039 h 2234107"/>
              <a:gd name="connsiteX14" fmla="*/ 1285799 w 3703714"/>
              <a:gd name="connsiteY14" fmla="*/ 2014188 h 2234107"/>
              <a:gd name="connsiteX15" fmla="*/ 1343673 w 3703714"/>
              <a:gd name="connsiteY15" fmla="*/ 2060487 h 2234107"/>
              <a:gd name="connsiteX16" fmla="*/ 1378397 w 3703714"/>
              <a:gd name="connsiteY16" fmla="*/ 2072061 h 2234107"/>
              <a:gd name="connsiteX17" fmla="*/ 1401546 w 3703714"/>
              <a:gd name="connsiteY17" fmla="*/ 2095211 h 2234107"/>
              <a:gd name="connsiteX18" fmla="*/ 1413121 w 3703714"/>
              <a:gd name="connsiteY18" fmla="*/ 2129935 h 2234107"/>
              <a:gd name="connsiteX19" fmla="*/ 1459420 w 3703714"/>
              <a:gd name="connsiteY19" fmla="*/ 2141509 h 2234107"/>
              <a:gd name="connsiteX20" fmla="*/ 1517293 w 3703714"/>
              <a:gd name="connsiteY20" fmla="*/ 2187808 h 2234107"/>
              <a:gd name="connsiteX21" fmla="*/ 1586741 w 3703714"/>
              <a:gd name="connsiteY21" fmla="*/ 2210958 h 2234107"/>
              <a:gd name="connsiteX22" fmla="*/ 1679339 w 3703714"/>
              <a:gd name="connsiteY22" fmla="*/ 2234107 h 2234107"/>
              <a:gd name="connsiteX23" fmla="*/ 1899258 w 3703714"/>
              <a:gd name="connsiteY23" fmla="*/ 2222532 h 2234107"/>
              <a:gd name="connsiteX24" fmla="*/ 1922407 w 3703714"/>
              <a:gd name="connsiteY24" fmla="*/ 2176233 h 2234107"/>
              <a:gd name="connsiteX25" fmla="*/ 1968706 w 3703714"/>
              <a:gd name="connsiteY25" fmla="*/ 2106785 h 2234107"/>
              <a:gd name="connsiteX26" fmla="*/ 2177050 w 3703714"/>
              <a:gd name="connsiteY26" fmla="*/ 2083636 h 2234107"/>
              <a:gd name="connsiteX27" fmla="*/ 2211774 w 3703714"/>
              <a:gd name="connsiteY27" fmla="*/ 2072061 h 2234107"/>
              <a:gd name="connsiteX28" fmla="*/ 2281222 w 3703714"/>
              <a:gd name="connsiteY28" fmla="*/ 2025763 h 2234107"/>
              <a:gd name="connsiteX29" fmla="*/ 2315946 w 3703714"/>
              <a:gd name="connsiteY29" fmla="*/ 2014188 h 2234107"/>
              <a:gd name="connsiteX30" fmla="*/ 2339096 w 3703714"/>
              <a:gd name="connsiteY30" fmla="*/ 1991039 h 2234107"/>
              <a:gd name="connsiteX31" fmla="*/ 2420118 w 3703714"/>
              <a:gd name="connsiteY31" fmla="*/ 1944740 h 2234107"/>
              <a:gd name="connsiteX32" fmla="*/ 2501141 w 3703714"/>
              <a:gd name="connsiteY32" fmla="*/ 1921590 h 2234107"/>
              <a:gd name="connsiteX33" fmla="*/ 2616888 w 3703714"/>
              <a:gd name="connsiteY33" fmla="*/ 1886866 h 2234107"/>
              <a:gd name="connsiteX34" fmla="*/ 2744209 w 3703714"/>
              <a:gd name="connsiteY34" fmla="*/ 1852142 h 2234107"/>
              <a:gd name="connsiteX35" fmla="*/ 2825232 w 3703714"/>
              <a:gd name="connsiteY35" fmla="*/ 1817418 h 2234107"/>
              <a:gd name="connsiteX36" fmla="*/ 2859956 w 3703714"/>
              <a:gd name="connsiteY36" fmla="*/ 1794269 h 2234107"/>
              <a:gd name="connsiteX37" fmla="*/ 2964128 w 3703714"/>
              <a:gd name="connsiteY37" fmla="*/ 1782694 h 2234107"/>
              <a:gd name="connsiteX38" fmla="*/ 2998852 w 3703714"/>
              <a:gd name="connsiteY38" fmla="*/ 1771120 h 2234107"/>
              <a:gd name="connsiteX39" fmla="*/ 3045151 w 3703714"/>
              <a:gd name="connsiteY39" fmla="*/ 1747970 h 2234107"/>
              <a:gd name="connsiteX40" fmla="*/ 3091450 w 3703714"/>
              <a:gd name="connsiteY40" fmla="*/ 1736395 h 2234107"/>
              <a:gd name="connsiteX41" fmla="*/ 3137749 w 3703714"/>
              <a:gd name="connsiteY41" fmla="*/ 1713246 h 2234107"/>
              <a:gd name="connsiteX42" fmla="*/ 3172473 w 3703714"/>
              <a:gd name="connsiteY42" fmla="*/ 1701671 h 2234107"/>
              <a:gd name="connsiteX43" fmla="*/ 3276645 w 3703714"/>
              <a:gd name="connsiteY43" fmla="*/ 1643798 h 2234107"/>
              <a:gd name="connsiteX44" fmla="*/ 3311369 w 3703714"/>
              <a:gd name="connsiteY44" fmla="*/ 1609074 h 2234107"/>
              <a:gd name="connsiteX45" fmla="*/ 3334518 w 3703714"/>
              <a:gd name="connsiteY45" fmla="*/ 1539626 h 2234107"/>
              <a:gd name="connsiteX46" fmla="*/ 3346093 w 3703714"/>
              <a:gd name="connsiteY46" fmla="*/ 1504902 h 2234107"/>
              <a:gd name="connsiteX47" fmla="*/ 3369242 w 3703714"/>
              <a:gd name="connsiteY47" fmla="*/ 1470178 h 2234107"/>
              <a:gd name="connsiteX48" fmla="*/ 3415541 w 3703714"/>
              <a:gd name="connsiteY48" fmla="*/ 1412304 h 2234107"/>
              <a:gd name="connsiteX49" fmla="*/ 3461840 w 3703714"/>
              <a:gd name="connsiteY49" fmla="*/ 1308132 h 2234107"/>
              <a:gd name="connsiteX50" fmla="*/ 3531288 w 3703714"/>
              <a:gd name="connsiteY50" fmla="*/ 1250259 h 2234107"/>
              <a:gd name="connsiteX51" fmla="*/ 3554437 w 3703714"/>
              <a:gd name="connsiteY51" fmla="*/ 1227109 h 2234107"/>
              <a:gd name="connsiteX52" fmla="*/ 3589161 w 3703714"/>
              <a:gd name="connsiteY52" fmla="*/ 1203960 h 2234107"/>
              <a:gd name="connsiteX53" fmla="*/ 3635460 w 3703714"/>
              <a:gd name="connsiteY53" fmla="*/ 1157661 h 2234107"/>
              <a:gd name="connsiteX54" fmla="*/ 3647035 w 3703714"/>
              <a:gd name="connsiteY54" fmla="*/ 1122937 h 2234107"/>
              <a:gd name="connsiteX55" fmla="*/ 3658609 w 3703714"/>
              <a:gd name="connsiteY55" fmla="*/ 810421 h 2234107"/>
              <a:gd name="connsiteX56" fmla="*/ 3623885 w 3703714"/>
              <a:gd name="connsiteY56" fmla="*/ 798846 h 2234107"/>
              <a:gd name="connsiteX57" fmla="*/ 3589161 w 3703714"/>
              <a:gd name="connsiteY57" fmla="*/ 775697 h 2234107"/>
              <a:gd name="connsiteX58" fmla="*/ 3554437 w 3703714"/>
              <a:gd name="connsiteY58" fmla="*/ 764122 h 2234107"/>
              <a:gd name="connsiteX59" fmla="*/ 3473414 w 3703714"/>
              <a:gd name="connsiteY59" fmla="*/ 729398 h 2234107"/>
              <a:gd name="connsiteX60" fmla="*/ 3380817 w 3703714"/>
              <a:gd name="connsiteY60" fmla="*/ 683099 h 2234107"/>
              <a:gd name="connsiteX61" fmla="*/ 3334518 w 3703714"/>
              <a:gd name="connsiteY61" fmla="*/ 659950 h 2234107"/>
              <a:gd name="connsiteX62" fmla="*/ 3149323 w 3703714"/>
              <a:gd name="connsiteY62" fmla="*/ 625226 h 2234107"/>
              <a:gd name="connsiteX63" fmla="*/ 1505718 w 3703714"/>
              <a:gd name="connsiteY63" fmla="*/ 194 h 2234107"/>
              <a:gd name="connsiteX64" fmla="*/ 1118716 w 3703714"/>
              <a:gd name="connsiteY64" fmla="*/ 555778 h 2234107"/>
              <a:gd name="connsiteX65" fmla="*/ 799663 w 3703714"/>
              <a:gd name="connsiteY65" fmla="*/ 335859 h 2234107"/>
              <a:gd name="connsiteX66" fmla="*/ 579743 w 3703714"/>
              <a:gd name="connsiteY66" fmla="*/ 416881 h 2234107"/>
              <a:gd name="connsiteX67" fmla="*/ 591318 w 3703714"/>
              <a:gd name="connsiteY67" fmla="*/ 474755 h 2234107"/>
              <a:gd name="connsiteX68" fmla="*/ 521870 w 3703714"/>
              <a:gd name="connsiteY68" fmla="*/ 509479 h 2234107"/>
              <a:gd name="connsiteX69" fmla="*/ 510296 w 3703714"/>
              <a:gd name="connsiteY69" fmla="*/ 393732 h 2234107"/>
              <a:gd name="connsiteX70" fmla="*/ 626043 w 3703714"/>
              <a:gd name="connsiteY70" fmla="*/ 590502 h 2234107"/>
              <a:gd name="connsiteX71" fmla="*/ 452421 w 3703714"/>
              <a:gd name="connsiteY71" fmla="*/ 602076 h 2234107"/>
              <a:gd name="connsiteX72" fmla="*/ 440847 w 3703714"/>
              <a:gd name="connsiteY72" fmla="*/ 706248 h 2234107"/>
              <a:gd name="connsiteX73" fmla="*/ 267227 w 3703714"/>
              <a:gd name="connsiteY73" fmla="*/ 775697 h 2234107"/>
              <a:gd name="connsiteX74" fmla="*/ 197779 w 3703714"/>
              <a:gd name="connsiteY74" fmla="*/ 845144 h 2234107"/>
              <a:gd name="connsiteX75" fmla="*/ 93607 w 3703714"/>
              <a:gd name="connsiteY75" fmla="*/ 845145 h 2234107"/>
              <a:gd name="connsiteX76" fmla="*/ 47308 w 3703714"/>
              <a:gd name="connsiteY76" fmla="*/ 995615 h 2234107"/>
              <a:gd name="connsiteX77" fmla="*/ 1009 w 3703714"/>
              <a:gd name="connsiteY77" fmla="*/ 1041914 h 2234107"/>
              <a:gd name="connsiteX78" fmla="*/ 93607 w 3703714"/>
              <a:gd name="connsiteY78" fmla="*/ 1134512 h 2234107"/>
              <a:gd name="connsiteX79" fmla="*/ 128331 w 3703714"/>
              <a:gd name="connsiteY79" fmla="*/ 1284983 h 2234107"/>
              <a:gd name="connsiteX80" fmla="*/ 163055 w 3703714"/>
              <a:gd name="connsiteY80" fmla="*/ 1296558 h 2234107"/>
              <a:gd name="connsiteX81" fmla="*/ 174630 w 3703714"/>
              <a:gd name="connsiteY81" fmla="*/ 1331282 h 2234107"/>
              <a:gd name="connsiteX82" fmla="*/ 197779 w 3703714"/>
              <a:gd name="connsiteY82" fmla="*/ 1423879 h 2234107"/>
              <a:gd name="connsiteX83" fmla="*/ 197779 w 3703714"/>
              <a:gd name="connsiteY83" fmla="*/ 1481752 h 2234107"/>
              <a:gd name="connsiteX0" fmla="*/ 197779 w 3703714"/>
              <a:gd name="connsiteY0" fmla="*/ 1481565 h 2233920"/>
              <a:gd name="connsiteX1" fmla="*/ 325101 w 3703714"/>
              <a:gd name="connsiteY1" fmla="*/ 1504715 h 2233920"/>
              <a:gd name="connsiteX2" fmla="*/ 348250 w 3703714"/>
              <a:gd name="connsiteY2" fmla="*/ 1539439 h 2233920"/>
              <a:gd name="connsiteX3" fmla="*/ 394549 w 3703714"/>
              <a:gd name="connsiteY3" fmla="*/ 1585738 h 2233920"/>
              <a:gd name="connsiteX4" fmla="*/ 463997 w 3703714"/>
              <a:gd name="connsiteY4" fmla="*/ 1678335 h 2233920"/>
              <a:gd name="connsiteX5" fmla="*/ 498721 w 3703714"/>
              <a:gd name="connsiteY5" fmla="*/ 1759358 h 2233920"/>
              <a:gd name="connsiteX6" fmla="*/ 510296 w 3703714"/>
              <a:gd name="connsiteY6" fmla="*/ 1794082 h 2233920"/>
              <a:gd name="connsiteX7" fmla="*/ 533445 w 3703714"/>
              <a:gd name="connsiteY7" fmla="*/ 1828806 h 2233920"/>
              <a:gd name="connsiteX8" fmla="*/ 857536 w 3703714"/>
              <a:gd name="connsiteY8" fmla="*/ 1840381 h 2233920"/>
              <a:gd name="connsiteX9" fmla="*/ 892260 w 3703714"/>
              <a:gd name="connsiteY9" fmla="*/ 1851955 h 2233920"/>
              <a:gd name="connsiteX10" fmla="*/ 1019582 w 3703714"/>
              <a:gd name="connsiteY10" fmla="*/ 1863530 h 2233920"/>
              <a:gd name="connsiteX11" fmla="*/ 1065880 w 3703714"/>
              <a:gd name="connsiteY11" fmla="*/ 1932978 h 2233920"/>
              <a:gd name="connsiteX12" fmla="*/ 1089030 w 3703714"/>
              <a:gd name="connsiteY12" fmla="*/ 1967702 h 2233920"/>
              <a:gd name="connsiteX13" fmla="*/ 1193202 w 3703714"/>
              <a:gd name="connsiteY13" fmla="*/ 1990852 h 2233920"/>
              <a:gd name="connsiteX14" fmla="*/ 1285799 w 3703714"/>
              <a:gd name="connsiteY14" fmla="*/ 2014001 h 2233920"/>
              <a:gd name="connsiteX15" fmla="*/ 1343673 w 3703714"/>
              <a:gd name="connsiteY15" fmla="*/ 2060300 h 2233920"/>
              <a:gd name="connsiteX16" fmla="*/ 1378397 w 3703714"/>
              <a:gd name="connsiteY16" fmla="*/ 2071874 h 2233920"/>
              <a:gd name="connsiteX17" fmla="*/ 1401546 w 3703714"/>
              <a:gd name="connsiteY17" fmla="*/ 2095024 h 2233920"/>
              <a:gd name="connsiteX18" fmla="*/ 1413121 w 3703714"/>
              <a:gd name="connsiteY18" fmla="*/ 2129748 h 2233920"/>
              <a:gd name="connsiteX19" fmla="*/ 1459420 w 3703714"/>
              <a:gd name="connsiteY19" fmla="*/ 2141322 h 2233920"/>
              <a:gd name="connsiteX20" fmla="*/ 1517293 w 3703714"/>
              <a:gd name="connsiteY20" fmla="*/ 2187621 h 2233920"/>
              <a:gd name="connsiteX21" fmla="*/ 1586741 w 3703714"/>
              <a:gd name="connsiteY21" fmla="*/ 2210771 h 2233920"/>
              <a:gd name="connsiteX22" fmla="*/ 1679339 w 3703714"/>
              <a:gd name="connsiteY22" fmla="*/ 2233920 h 2233920"/>
              <a:gd name="connsiteX23" fmla="*/ 1899258 w 3703714"/>
              <a:gd name="connsiteY23" fmla="*/ 2222345 h 2233920"/>
              <a:gd name="connsiteX24" fmla="*/ 1922407 w 3703714"/>
              <a:gd name="connsiteY24" fmla="*/ 2176046 h 2233920"/>
              <a:gd name="connsiteX25" fmla="*/ 1968706 w 3703714"/>
              <a:gd name="connsiteY25" fmla="*/ 2106598 h 2233920"/>
              <a:gd name="connsiteX26" fmla="*/ 2177050 w 3703714"/>
              <a:gd name="connsiteY26" fmla="*/ 2083449 h 2233920"/>
              <a:gd name="connsiteX27" fmla="*/ 2211774 w 3703714"/>
              <a:gd name="connsiteY27" fmla="*/ 2071874 h 2233920"/>
              <a:gd name="connsiteX28" fmla="*/ 2281222 w 3703714"/>
              <a:gd name="connsiteY28" fmla="*/ 2025576 h 2233920"/>
              <a:gd name="connsiteX29" fmla="*/ 2315946 w 3703714"/>
              <a:gd name="connsiteY29" fmla="*/ 2014001 h 2233920"/>
              <a:gd name="connsiteX30" fmla="*/ 2339096 w 3703714"/>
              <a:gd name="connsiteY30" fmla="*/ 1990852 h 2233920"/>
              <a:gd name="connsiteX31" fmla="*/ 2420118 w 3703714"/>
              <a:gd name="connsiteY31" fmla="*/ 1944553 h 2233920"/>
              <a:gd name="connsiteX32" fmla="*/ 2501141 w 3703714"/>
              <a:gd name="connsiteY32" fmla="*/ 1921403 h 2233920"/>
              <a:gd name="connsiteX33" fmla="*/ 2616888 w 3703714"/>
              <a:gd name="connsiteY33" fmla="*/ 1886679 h 2233920"/>
              <a:gd name="connsiteX34" fmla="*/ 2744209 w 3703714"/>
              <a:gd name="connsiteY34" fmla="*/ 1851955 h 2233920"/>
              <a:gd name="connsiteX35" fmla="*/ 2825232 w 3703714"/>
              <a:gd name="connsiteY35" fmla="*/ 1817231 h 2233920"/>
              <a:gd name="connsiteX36" fmla="*/ 2859956 w 3703714"/>
              <a:gd name="connsiteY36" fmla="*/ 1794082 h 2233920"/>
              <a:gd name="connsiteX37" fmla="*/ 2964128 w 3703714"/>
              <a:gd name="connsiteY37" fmla="*/ 1782507 h 2233920"/>
              <a:gd name="connsiteX38" fmla="*/ 2998852 w 3703714"/>
              <a:gd name="connsiteY38" fmla="*/ 1770933 h 2233920"/>
              <a:gd name="connsiteX39" fmla="*/ 3045151 w 3703714"/>
              <a:gd name="connsiteY39" fmla="*/ 1747783 h 2233920"/>
              <a:gd name="connsiteX40" fmla="*/ 3091450 w 3703714"/>
              <a:gd name="connsiteY40" fmla="*/ 1736208 h 2233920"/>
              <a:gd name="connsiteX41" fmla="*/ 3137749 w 3703714"/>
              <a:gd name="connsiteY41" fmla="*/ 1713059 h 2233920"/>
              <a:gd name="connsiteX42" fmla="*/ 3172473 w 3703714"/>
              <a:gd name="connsiteY42" fmla="*/ 1701484 h 2233920"/>
              <a:gd name="connsiteX43" fmla="*/ 3276645 w 3703714"/>
              <a:gd name="connsiteY43" fmla="*/ 1643611 h 2233920"/>
              <a:gd name="connsiteX44" fmla="*/ 3311369 w 3703714"/>
              <a:gd name="connsiteY44" fmla="*/ 1608887 h 2233920"/>
              <a:gd name="connsiteX45" fmla="*/ 3334518 w 3703714"/>
              <a:gd name="connsiteY45" fmla="*/ 1539439 h 2233920"/>
              <a:gd name="connsiteX46" fmla="*/ 3346093 w 3703714"/>
              <a:gd name="connsiteY46" fmla="*/ 1504715 h 2233920"/>
              <a:gd name="connsiteX47" fmla="*/ 3369242 w 3703714"/>
              <a:gd name="connsiteY47" fmla="*/ 1469991 h 2233920"/>
              <a:gd name="connsiteX48" fmla="*/ 3415541 w 3703714"/>
              <a:gd name="connsiteY48" fmla="*/ 1412117 h 2233920"/>
              <a:gd name="connsiteX49" fmla="*/ 3461840 w 3703714"/>
              <a:gd name="connsiteY49" fmla="*/ 1307945 h 2233920"/>
              <a:gd name="connsiteX50" fmla="*/ 3531288 w 3703714"/>
              <a:gd name="connsiteY50" fmla="*/ 1250072 h 2233920"/>
              <a:gd name="connsiteX51" fmla="*/ 3554437 w 3703714"/>
              <a:gd name="connsiteY51" fmla="*/ 1226922 h 2233920"/>
              <a:gd name="connsiteX52" fmla="*/ 3589161 w 3703714"/>
              <a:gd name="connsiteY52" fmla="*/ 1203773 h 2233920"/>
              <a:gd name="connsiteX53" fmla="*/ 3635460 w 3703714"/>
              <a:gd name="connsiteY53" fmla="*/ 1157474 h 2233920"/>
              <a:gd name="connsiteX54" fmla="*/ 3647035 w 3703714"/>
              <a:gd name="connsiteY54" fmla="*/ 1122750 h 2233920"/>
              <a:gd name="connsiteX55" fmla="*/ 3658609 w 3703714"/>
              <a:gd name="connsiteY55" fmla="*/ 810234 h 2233920"/>
              <a:gd name="connsiteX56" fmla="*/ 3623885 w 3703714"/>
              <a:gd name="connsiteY56" fmla="*/ 798659 h 2233920"/>
              <a:gd name="connsiteX57" fmla="*/ 3589161 w 3703714"/>
              <a:gd name="connsiteY57" fmla="*/ 775510 h 2233920"/>
              <a:gd name="connsiteX58" fmla="*/ 3554437 w 3703714"/>
              <a:gd name="connsiteY58" fmla="*/ 763935 h 2233920"/>
              <a:gd name="connsiteX59" fmla="*/ 3473414 w 3703714"/>
              <a:gd name="connsiteY59" fmla="*/ 729211 h 2233920"/>
              <a:gd name="connsiteX60" fmla="*/ 3380817 w 3703714"/>
              <a:gd name="connsiteY60" fmla="*/ 682912 h 2233920"/>
              <a:gd name="connsiteX61" fmla="*/ 3334518 w 3703714"/>
              <a:gd name="connsiteY61" fmla="*/ 659763 h 2233920"/>
              <a:gd name="connsiteX62" fmla="*/ 3149323 w 3703714"/>
              <a:gd name="connsiteY62" fmla="*/ 625039 h 2233920"/>
              <a:gd name="connsiteX63" fmla="*/ 1624078 w 3703714"/>
              <a:gd name="connsiteY63" fmla="*/ 568167 h 2233920"/>
              <a:gd name="connsiteX64" fmla="*/ 1505718 w 3703714"/>
              <a:gd name="connsiteY64" fmla="*/ 7 h 2233920"/>
              <a:gd name="connsiteX65" fmla="*/ 1118716 w 3703714"/>
              <a:gd name="connsiteY65" fmla="*/ 555591 h 2233920"/>
              <a:gd name="connsiteX66" fmla="*/ 799663 w 3703714"/>
              <a:gd name="connsiteY66" fmla="*/ 335672 h 2233920"/>
              <a:gd name="connsiteX67" fmla="*/ 579743 w 3703714"/>
              <a:gd name="connsiteY67" fmla="*/ 416694 h 2233920"/>
              <a:gd name="connsiteX68" fmla="*/ 591318 w 3703714"/>
              <a:gd name="connsiteY68" fmla="*/ 474568 h 2233920"/>
              <a:gd name="connsiteX69" fmla="*/ 521870 w 3703714"/>
              <a:gd name="connsiteY69" fmla="*/ 509292 h 2233920"/>
              <a:gd name="connsiteX70" fmla="*/ 510296 w 3703714"/>
              <a:gd name="connsiteY70" fmla="*/ 393545 h 2233920"/>
              <a:gd name="connsiteX71" fmla="*/ 626043 w 3703714"/>
              <a:gd name="connsiteY71" fmla="*/ 590315 h 2233920"/>
              <a:gd name="connsiteX72" fmla="*/ 452421 w 3703714"/>
              <a:gd name="connsiteY72" fmla="*/ 601889 h 2233920"/>
              <a:gd name="connsiteX73" fmla="*/ 440847 w 3703714"/>
              <a:gd name="connsiteY73" fmla="*/ 706061 h 2233920"/>
              <a:gd name="connsiteX74" fmla="*/ 267227 w 3703714"/>
              <a:gd name="connsiteY74" fmla="*/ 775510 h 2233920"/>
              <a:gd name="connsiteX75" fmla="*/ 197779 w 3703714"/>
              <a:gd name="connsiteY75" fmla="*/ 844957 h 2233920"/>
              <a:gd name="connsiteX76" fmla="*/ 93607 w 3703714"/>
              <a:gd name="connsiteY76" fmla="*/ 844958 h 2233920"/>
              <a:gd name="connsiteX77" fmla="*/ 47308 w 3703714"/>
              <a:gd name="connsiteY77" fmla="*/ 995428 h 2233920"/>
              <a:gd name="connsiteX78" fmla="*/ 1009 w 3703714"/>
              <a:gd name="connsiteY78" fmla="*/ 1041727 h 2233920"/>
              <a:gd name="connsiteX79" fmla="*/ 93607 w 3703714"/>
              <a:gd name="connsiteY79" fmla="*/ 1134325 h 2233920"/>
              <a:gd name="connsiteX80" fmla="*/ 128331 w 3703714"/>
              <a:gd name="connsiteY80" fmla="*/ 1284796 h 2233920"/>
              <a:gd name="connsiteX81" fmla="*/ 163055 w 3703714"/>
              <a:gd name="connsiteY81" fmla="*/ 1296371 h 2233920"/>
              <a:gd name="connsiteX82" fmla="*/ 174630 w 3703714"/>
              <a:gd name="connsiteY82" fmla="*/ 1331095 h 2233920"/>
              <a:gd name="connsiteX83" fmla="*/ 197779 w 3703714"/>
              <a:gd name="connsiteY83" fmla="*/ 1423692 h 2233920"/>
              <a:gd name="connsiteX84" fmla="*/ 197779 w 3703714"/>
              <a:gd name="connsiteY84" fmla="*/ 1481565 h 2233920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3149323 w 3703714"/>
              <a:gd name="connsiteY62" fmla="*/ 293483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334518 w 3703714"/>
              <a:gd name="connsiteY61" fmla="*/ 328207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80817 w 3703714"/>
              <a:gd name="connsiteY60" fmla="*/ 35135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554437 w 3703714"/>
              <a:gd name="connsiteY58" fmla="*/ 432379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473414 w 3703714"/>
              <a:gd name="connsiteY59" fmla="*/ 397655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589161 w 3703714"/>
              <a:gd name="connsiteY57" fmla="*/ 44395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703714"/>
              <a:gd name="connsiteY0" fmla="*/ 1150009 h 1902364"/>
              <a:gd name="connsiteX1" fmla="*/ 325101 w 3703714"/>
              <a:gd name="connsiteY1" fmla="*/ 1173159 h 1902364"/>
              <a:gd name="connsiteX2" fmla="*/ 348250 w 3703714"/>
              <a:gd name="connsiteY2" fmla="*/ 1207883 h 1902364"/>
              <a:gd name="connsiteX3" fmla="*/ 394549 w 3703714"/>
              <a:gd name="connsiteY3" fmla="*/ 1254182 h 1902364"/>
              <a:gd name="connsiteX4" fmla="*/ 463997 w 3703714"/>
              <a:gd name="connsiteY4" fmla="*/ 1346779 h 1902364"/>
              <a:gd name="connsiteX5" fmla="*/ 498721 w 3703714"/>
              <a:gd name="connsiteY5" fmla="*/ 1427802 h 1902364"/>
              <a:gd name="connsiteX6" fmla="*/ 510296 w 3703714"/>
              <a:gd name="connsiteY6" fmla="*/ 1462526 h 1902364"/>
              <a:gd name="connsiteX7" fmla="*/ 533445 w 3703714"/>
              <a:gd name="connsiteY7" fmla="*/ 1497250 h 1902364"/>
              <a:gd name="connsiteX8" fmla="*/ 857536 w 3703714"/>
              <a:gd name="connsiteY8" fmla="*/ 1508825 h 1902364"/>
              <a:gd name="connsiteX9" fmla="*/ 892260 w 3703714"/>
              <a:gd name="connsiteY9" fmla="*/ 1520399 h 1902364"/>
              <a:gd name="connsiteX10" fmla="*/ 1019582 w 3703714"/>
              <a:gd name="connsiteY10" fmla="*/ 1531974 h 1902364"/>
              <a:gd name="connsiteX11" fmla="*/ 1065880 w 3703714"/>
              <a:gd name="connsiteY11" fmla="*/ 1601422 h 1902364"/>
              <a:gd name="connsiteX12" fmla="*/ 1089030 w 3703714"/>
              <a:gd name="connsiteY12" fmla="*/ 1636146 h 1902364"/>
              <a:gd name="connsiteX13" fmla="*/ 1193202 w 3703714"/>
              <a:gd name="connsiteY13" fmla="*/ 1659296 h 1902364"/>
              <a:gd name="connsiteX14" fmla="*/ 1285799 w 3703714"/>
              <a:gd name="connsiteY14" fmla="*/ 1682445 h 1902364"/>
              <a:gd name="connsiteX15" fmla="*/ 1343673 w 3703714"/>
              <a:gd name="connsiteY15" fmla="*/ 1728744 h 1902364"/>
              <a:gd name="connsiteX16" fmla="*/ 1378397 w 3703714"/>
              <a:gd name="connsiteY16" fmla="*/ 1740318 h 1902364"/>
              <a:gd name="connsiteX17" fmla="*/ 1401546 w 3703714"/>
              <a:gd name="connsiteY17" fmla="*/ 1763468 h 1902364"/>
              <a:gd name="connsiteX18" fmla="*/ 1413121 w 3703714"/>
              <a:gd name="connsiteY18" fmla="*/ 1798192 h 1902364"/>
              <a:gd name="connsiteX19" fmla="*/ 1459420 w 3703714"/>
              <a:gd name="connsiteY19" fmla="*/ 1809766 h 1902364"/>
              <a:gd name="connsiteX20" fmla="*/ 1517293 w 3703714"/>
              <a:gd name="connsiteY20" fmla="*/ 1856065 h 1902364"/>
              <a:gd name="connsiteX21" fmla="*/ 1586741 w 3703714"/>
              <a:gd name="connsiteY21" fmla="*/ 1879215 h 1902364"/>
              <a:gd name="connsiteX22" fmla="*/ 1679339 w 3703714"/>
              <a:gd name="connsiteY22" fmla="*/ 1902364 h 1902364"/>
              <a:gd name="connsiteX23" fmla="*/ 1899258 w 3703714"/>
              <a:gd name="connsiteY23" fmla="*/ 1890789 h 1902364"/>
              <a:gd name="connsiteX24" fmla="*/ 1922407 w 3703714"/>
              <a:gd name="connsiteY24" fmla="*/ 1844490 h 1902364"/>
              <a:gd name="connsiteX25" fmla="*/ 1968706 w 3703714"/>
              <a:gd name="connsiteY25" fmla="*/ 1775042 h 1902364"/>
              <a:gd name="connsiteX26" fmla="*/ 2177050 w 3703714"/>
              <a:gd name="connsiteY26" fmla="*/ 1751893 h 1902364"/>
              <a:gd name="connsiteX27" fmla="*/ 2211774 w 3703714"/>
              <a:gd name="connsiteY27" fmla="*/ 1740318 h 1902364"/>
              <a:gd name="connsiteX28" fmla="*/ 2281222 w 3703714"/>
              <a:gd name="connsiteY28" fmla="*/ 1694020 h 1902364"/>
              <a:gd name="connsiteX29" fmla="*/ 2315946 w 3703714"/>
              <a:gd name="connsiteY29" fmla="*/ 1682445 h 1902364"/>
              <a:gd name="connsiteX30" fmla="*/ 2339096 w 3703714"/>
              <a:gd name="connsiteY30" fmla="*/ 1659296 h 1902364"/>
              <a:gd name="connsiteX31" fmla="*/ 2420118 w 3703714"/>
              <a:gd name="connsiteY31" fmla="*/ 1612997 h 1902364"/>
              <a:gd name="connsiteX32" fmla="*/ 2501141 w 3703714"/>
              <a:gd name="connsiteY32" fmla="*/ 1589847 h 1902364"/>
              <a:gd name="connsiteX33" fmla="*/ 2616888 w 3703714"/>
              <a:gd name="connsiteY33" fmla="*/ 1555123 h 1902364"/>
              <a:gd name="connsiteX34" fmla="*/ 2744209 w 3703714"/>
              <a:gd name="connsiteY34" fmla="*/ 1520399 h 1902364"/>
              <a:gd name="connsiteX35" fmla="*/ 2825232 w 3703714"/>
              <a:gd name="connsiteY35" fmla="*/ 1485675 h 1902364"/>
              <a:gd name="connsiteX36" fmla="*/ 2859956 w 3703714"/>
              <a:gd name="connsiteY36" fmla="*/ 1462526 h 1902364"/>
              <a:gd name="connsiteX37" fmla="*/ 2964128 w 3703714"/>
              <a:gd name="connsiteY37" fmla="*/ 1450951 h 1902364"/>
              <a:gd name="connsiteX38" fmla="*/ 2998852 w 3703714"/>
              <a:gd name="connsiteY38" fmla="*/ 1439377 h 1902364"/>
              <a:gd name="connsiteX39" fmla="*/ 3045151 w 3703714"/>
              <a:gd name="connsiteY39" fmla="*/ 1416227 h 1902364"/>
              <a:gd name="connsiteX40" fmla="*/ 3091450 w 3703714"/>
              <a:gd name="connsiteY40" fmla="*/ 1404652 h 1902364"/>
              <a:gd name="connsiteX41" fmla="*/ 3137749 w 3703714"/>
              <a:gd name="connsiteY41" fmla="*/ 1381503 h 1902364"/>
              <a:gd name="connsiteX42" fmla="*/ 3172473 w 3703714"/>
              <a:gd name="connsiteY42" fmla="*/ 1369928 h 1902364"/>
              <a:gd name="connsiteX43" fmla="*/ 3276645 w 3703714"/>
              <a:gd name="connsiteY43" fmla="*/ 1312055 h 1902364"/>
              <a:gd name="connsiteX44" fmla="*/ 3311369 w 3703714"/>
              <a:gd name="connsiteY44" fmla="*/ 1277331 h 1902364"/>
              <a:gd name="connsiteX45" fmla="*/ 3334518 w 3703714"/>
              <a:gd name="connsiteY45" fmla="*/ 1207883 h 1902364"/>
              <a:gd name="connsiteX46" fmla="*/ 3346093 w 3703714"/>
              <a:gd name="connsiteY46" fmla="*/ 1173159 h 1902364"/>
              <a:gd name="connsiteX47" fmla="*/ 3369242 w 3703714"/>
              <a:gd name="connsiteY47" fmla="*/ 1138435 h 1902364"/>
              <a:gd name="connsiteX48" fmla="*/ 3415541 w 3703714"/>
              <a:gd name="connsiteY48" fmla="*/ 1080561 h 1902364"/>
              <a:gd name="connsiteX49" fmla="*/ 3461840 w 3703714"/>
              <a:gd name="connsiteY49" fmla="*/ 976389 h 1902364"/>
              <a:gd name="connsiteX50" fmla="*/ 3531288 w 3703714"/>
              <a:gd name="connsiteY50" fmla="*/ 918516 h 1902364"/>
              <a:gd name="connsiteX51" fmla="*/ 3554437 w 3703714"/>
              <a:gd name="connsiteY51" fmla="*/ 895366 h 1902364"/>
              <a:gd name="connsiteX52" fmla="*/ 3589161 w 3703714"/>
              <a:gd name="connsiteY52" fmla="*/ 872217 h 1902364"/>
              <a:gd name="connsiteX53" fmla="*/ 3635460 w 3703714"/>
              <a:gd name="connsiteY53" fmla="*/ 825918 h 1902364"/>
              <a:gd name="connsiteX54" fmla="*/ 3647035 w 3703714"/>
              <a:gd name="connsiteY54" fmla="*/ 791194 h 1902364"/>
              <a:gd name="connsiteX55" fmla="*/ 3658609 w 3703714"/>
              <a:gd name="connsiteY55" fmla="*/ 478678 h 1902364"/>
              <a:gd name="connsiteX56" fmla="*/ 3623885 w 3703714"/>
              <a:gd name="connsiteY56" fmla="*/ 467103 h 1902364"/>
              <a:gd name="connsiteX57" fmla="*/ 3424125 w 3703714"/>
              <a:gd name="connsiteY57" fmla="*/ 987964 h 1902364"/>
              <a:gd name="connsiteX58" fmla="*/ 3389401 w 3703714"/>
              <a:gd name="connsiteY58" fmla="*/ 987963 h 1902364"/>
              <a:gd name="connsiteX59" fmla="*/ 3370268 w 3703714"/>
              <a:gd name="connsiteY59" fmla="*/ 976389 h 1902364"/>
              <a:gd name="connsiteX60" fmla="*/ 3329244 w 3703714"/>
              <a:gd name="connsiteY60" fmla="*/ 918516 h 1902364"/>
              <a:gd name="connsiteX61" fmla="*/ 3200426 w 3703714"/>
              <a:gd name="connsiteY61" fmla="*/ 860642 h 1902364"/>
              <a:gd name="connsiteX62" fmla="*/ 2850195 w 3703714"/>
              <a:gd name="connsiteY62" fmla="*/ 768045 h 1902364"/>
              <a:gd name="connsiteX63" fmla="*/ 1624078 w 3703714"/>
              <a:gd name="connsiteY63" fmla="*/ 236611 h 1902364"/>
              <a:gd name="connsiteX64" fmla="*/ 1443829 w 3703714"/>
              <a:gd name="connsiteY64" fmla="*/ 224036 h 1902364"/>
              <a:gd name="connsiteX65" fmla="*/ 1118716 w 3703714"/>
              <a:gd name="connsiteY65" fmla="*/ 224035 h 1902364"/>
              <a:gd name="connsiteX66" fmla="*/ 799663 w 3703714"/>
              <a:gd name="connsiteY66" fmla="*/ 4116 h 1902364"/>
              <a:gd name="connsiteX67" fmla="*/ 579743 w 3703714"/>
              <a:gd name="connsiteY67" fmla="*/ 85138 h 1902364"/>
              <a:gd name="connsiteX68" fmla="*/ 591318 w 3703714"/>
              <a:gd name="connsiteY68" fmla="*/ 143012 h 1902364"/>
              <a:gd name="connsiteX69" fmla="*/ 521870 w 3703714"/>
              <a:gd name="connsiteY69" fmla="*/ 177736 h 1902364"/>
              <a:gd name="connsiteX70" fmla="*/ 510296 w 3703714"/>
              <a:gd name="connsiteY70" fmla="*/ 61989 h 1902364"/>
              <a:gd name="connsiteX71" fmla="*/ 626043 w 3703714"/>
              <a:gd name="connsiteY71" fmla="*/ 258759 h 1902364"/>
              <a:gd name="connsiteX72" fmla="*/ 452421 w 3703714"/>
              <a:gd name="connsiteY72" fmla="*/ 270333 h 1902364"/>
              <a:gd name="connsiteX73" fmla="*/ 440847 w 3703714"/>
              <a:gd name="connsiteY73" fmla="*/ 374505 h 1902364"/>
              <a:gd name="connsiteX74" fmla="*/ 267227 w 3703714"/>
              <a:gd name="connsiteY74" fmla="*/ 443954 h 1902364"/>
              <a:gd name="connsiteX75" fmla="*/ 197779 w 3703714"/>
              <a:gd name="connsiteY75" fmla="*/ 513401 h 1902364"/>
              <a:gd name="connsiteX76" fmla="*/ 93607 w 3703714"/>
              <a:gd name="connsiteY76" fmla="*/ 513402 h 1902364"/>
              <a:gd name="connsiteX77" fmla="*/ 47308 w 3703714"/>
              <a:gd name="connsiteY77" fmla="*/ 663872 h 1902364"/>
              <a:gd name="connsiteX78" fmla="*/ 1009 w 3703714"/>
              <a:gd name="connsiteY78" fmla="*/ 710171 h 1902364"/>
              <a:gd name="connsiteX79" fmla="*/ 93607 w 3703714"/>
              <a:gd name="connsiteY79" fmla="*/ 802769 h 1902364"/>
              <a:gd name="connsiteX80" fmla="*/ 128331 w 3703714"/>
              <a:gd name="connsiteY80" fmla="*/ 953240 h 1902364"/>
              <a:gd name="connsiteX81" fmla="*/ 163055 w 3703714"/>
              <a:gd name="connsiteY81" fmla="*/ 964815 h 1902364"/>
              <a:gd name="connsiteX82" fmla="*/ 174630 w 3703714"/>
              <a:gd name="connsiteY82" fmla="*/ 999539 h 1902364"/>
              <a:gd name="connsiteX83" fmla="*/ 197779 w 3703714"/>
              <a:gd name="connsiteY83" fmla="*/ 1092136 h 1902364"/>
              <a:gd name="connsiteX84" fmla="*/ 197779 w 3703714"/>
              <a:gd name="connsiteY84" fmla="*/ 1150009 h 1902364"/>
              <a:gd name="connsiteX0" fmla="*/ 197779 w 3695190"/>
              <a:gd name="connsiteY0" fmla="*/ 1150009 h 1902364"/>
              <a:gd name="connsiteX1" fmla="*/ 325101 w 3695190"/>
              <a:gd name="connsiteY1" fmla="*/ 1173159 h 1902364"/>
              <a:gd name="connsiteX2" fmla="*/ 348250 w 3695190"/>
              <a:gd name="connsiteY2" fmla="*/ 1207883 h 1902364"/>
              <a:gd name="connsiteX3" fmla="*/ 394549 w 3695190"/>
              <a:gd name="connsiteY3" fmla="*/ 1254182 h 1902364"/>
              <a:gd name="connsiteX4" fmla="*/ 463997 w 3695190"/>
              <a:gd name="connsiteY4" fmla="*/ 1346779 h 1902364"/>
              <a:gd name="connsiteX5" fmla="*/ 498721 w 3695190"/>
              <a:gd name="connsiteY5" fmla="*/ 1427802 h 1902364"/>
              <a:gd name="connsiteX6" fmla="*/ 510296 w 3695190"/>
              <a:gd name="connsiteY6" fmla="*/ 1462526 h 1902364"/>
              <a:gd name="connsiteX7" fmla="*/ 533445 w 3695190"/>
              <a:gd name="connsiteY7" fmla="*/ 1497250 h 1902364"/>
              <a:gd name="connsiteX8" fmla="*/ 857536 w 3695190"/>
              <a:gd name="connsiteY8" fmla="*/ 1508825 h 1902364"/>
              <a:gd name="connsiteX9" fmla="*/ 892260 w 3695190"/>
              <a:gd name="connsiteY9" fmla="*/ 1520399 h 1902364"/>
              <a:gd name="connsiteX10" fmla="*/ 1019582 w 3695190"/>
              <a:gd name="connsiteY10" fmla="*/ 1531974 h 1902364"/>
              <a:gd name="connsiteX11" fmla="*/ 1065880 w 3695190"/>
              <a:gd name="connsiteY11" fmla="*/ 1601422 h 1902364"/>
              <a:gd name="connsiteX12" fmla="*/ 1089030 w 3695190"/>
              <a:gd name="connsiteY12" fmla="*/ 1636146 h 1902364"/>
              <a:gd name="connsiteX13" fmla="*/ 1193202 w 3695190"/>
              <a:gd name="connsiteY13" fmla="*/ 1659296 h 1902364"/>
              <a:gd name="connsiteX14" fmla="*/ 1285799 w 3695190"/>
              <a:gd name="connsiteY14" fmla="*/ 1682445 h 1902364"/>
              <a:gd name="connsiteX15" fmla="*/ 1343673 w 3695190"/>
              <a:gd name="connsiteY15" fmla="*/ 1728744 h 1902364"/>
              <a:gd name="connsiteX16" fmla="*/ 1378397 w 3695190"/>
              <a:gd name="connsiteY16" fmla="*/ 1740318 h 1902364"/>
              <a:gd name="connsiteX17" fmla="*/ 1401546 w 3695190"/>
              <a:gd name="connsiteY17" fmla="*/ 1763468 h 1902364"/>
              <a:gd name="connsiteX18" fmla="*/ 1413121 w 3695190"/>
              <a:gd name="connsiteY18" fmla="*/ 1798192 h 1902364"/>
              <a:gd name="connsiteX19" fmla="*/ 1459420 w 3695190"/>
              <a:gd name="connsiteY19" fmla="*/ 1809766 h 1902364"/>
              <a:gd name="connsiteX20" fmla="*/ 1517293 w 3695190"/>
              <a:gd name="connsiteY20" fmla="*/ 1856065 h 1902364"/>
              <a:gd name="connsiteX21" fmla="*/ 1586741 w 3695190"/>
              <a:gd name="connsiteY21" fmla="*/ 1879215 h 1902364"/>
              <a:gd name="connsiteX22" fmla="*/ 1679339 w 3695190"/>
              <a:gd name="connsiteY22" fmla="*/ 1902364 h 1902364"/>
              <a:gd name="connsiteX23" fmla="*/ 1899258 w 3695190"/>
              <a:gd name="connsiteY23" fmla="*/ 1890789 h 1902364"/>
              <a:gd name="connsiteX24" fmla="*/ 1922407 w 3695190"/>
              <a:gd name="connsiteY24" fmla="*/ 1844490 h 1902364"/>
              <a:gd name="connsiteX25" fmla="*/ 1968706 w 3695190"/>
              <a:gd name="connsiteY25" fmla="*/ 1775042 h 1902364"/>
              <a:gd name="connsiteX26" fmla="*/ 2177050 w 3695190"/>
              <a:gd name="connsiteY26" fmla="*/ 1751893 h 1902364"/>
              <a:gd name="connsiteX27" fmla="*/ 2211774 w 3695190"/>
              <a:gd name="connsiteY27" fmla="*/ 1740318 h 1902364"/>
              <a:gd name="connsiteX28" fmla="*/ 2281222 w 3695190"/>
              <a:gd name="connsiteY28" fmla="*/ 1694020 h 1902364"/>
              <a:gd name="connsiteX29" fmla="*/ 2315946 w 3695190"/>
              <a:gd name="connsiteY29" fmla="*/ 1682445 h 1902364"/>
              <a:gd name="connsiteX30" fmla="*/ 2339096 w 3695190"/>
              <a:gd name="connsiteY30" fmla="*/ 1659296 h 1902364"/>
              <a:gd name="connsiteX31" fmla="*/ 2420118 w 3695190"/>
              <a:gd name="connsiteY31" fmla="*/ 1612997 h 1902364"/>
              <a:gd name="connsiteX32" fmla="*/ 2501141 w 3695190"/>
              <a:gd name="connsiteY32" fmla="*/ 1589847 h 1902364"/>
              <a:gd name="connsiteX33" fmla="*/ 2616888 w 3695190"/>
              <a:gd name="connsiteY33" fmla="*/ 1555123 h 1902364"/>
              <a:gd name="connsiteX34" fmla="*/ 2744209 w 3695190"/>
              <a:gd name="connsiteY34" fmla="*/ 1520399 h 1902364"/>
              <a:gd name="connsiteX35" fmla="*/ 2825232 w 3695190"/>
              <a:gd name="connsiteY35" fmla="*/ 1485675 h 1902364"/>
              <a:gd name="connsiteX36" fmla="*/ 2859956 w 3695190"/>
              <a:gd name="connsiteY36" fmla="*/ 1462526 h 1902364"/>
              <a:gd name="connsiteX37" fmla="*/ 2964128 w 3695190"/>
              <a:gd name="connsiteY37" fmla="*/ 1450951 h 1902364"/>
              <a:gd name="connsiteX38" fmla="*/ 2998852 w 3695190"/>
              <a:gd name="connsiteY38" fmla="*/ 1439377 h 1902364"/>
              <a:gd name="connsiteX39" fmla="*/ 3045151 w 3695190"/>
              <a:gd name="connsiteY39" fmla="*/ 1416227 h 1902364"/>
              <a:gd name="connsiteX40" fmla="*/ 3091450 w 3695190"/>
              <a:gd name="connsiteY40" fmla="*/ 1404652 h 1902364"/>
              <a:gd name="connsiteX41" fmla="*/ 3137749 w 3695190"/>
              <a:gd name="connsiteY41" fmla="*/ 1381503 h 1902364"/>
              <a:gd name="connsiteX42" fmla="*/ 3172473 w 3695190"/>
              <a:gd name="connsiteY42" fmla="*/ 1369928 h 1902364"/>
              <a:gd name="connsiteX43" fmla="*/ 3276645 w 3695190"/>
              <a:gd name="connsiteY43" fmla="*/ 1312055 h 1902364"/>
              <a:gd name="connsiteX44" fmla="*/ 3311369 w 3695190"/>
              <a:gd name="connsiteY44" fmla="*/ 1277331 h 1902364"/>
              <a:gd name="connsiteX45" fmla="*/ 3334518 w 3695190"/>
              <a:gd name="connsiteY45" fmla="*/ 1207883 h 1902364"/>
              <a:gd name="connsiteX46" fmla="*/ 3346093 w 3695190"/>
              <a:gd name="connsiteY46" fmla="*/ 1173159 h 1902364"/>
              <a:gd name="connsiteX47" fmla="*/ 3369242 w 3695190"/>
              <a:gd name="connsiteY47" fmla="*/ 1138435 h 1902364"/>
              <a:gd name="connsiteX48" fmla="*/ 3415541 w 3695190"/>
              <a:gd name="connsiteY48" fmla="*/ 1080561 h 1902364"/>
              <a:gd name="connsiteX49" fmla="*/ 3461840 w 3695190"/>
              <a:gd name="connsiteY49" fmla="*/ 976389 h 1902364"/>
              <a:gd name="connsiteX50" fmla="*/ 3531288 w 3695190"/>
              <a:gd name="connsiteY50" fmla="*/ 918516 h 1902364"/>
              <a:gd name="connsiteX51" fmla="*/ 3554437 w 3695190"/>
              <a:gd name="connsiteY51" fmla="*/ 895366 h 1902364"/>
              <a:gd name="connsiteX52" fmla="*/ 3589161 w 3695190"/>
              <a:gd name="connsiteY52" fmla="*/ 872217 h 1902364"/>
              <a:gd name="connsiteX53" fmla="*/ 3635460 w 3695190"/>
              <a:gd name="connsiteY53" fmla="*/ 825918 h 1902364"/>
              <a:gd name="connsiteX54" fmla="*/ 3647035 w 3695190"/>
              <a:gd name="connsiteY54" fmla="*/ 791194 h 1902364"/>
              <a:gd name="connsiteX55" fmla="*/ 3658609 w 3695190"/>
              <a:gd name="connsiteY55" fmla="*/ 478678 h 1902364"/>
              <a:gd name="connsiteX56" fmla="*/ 3366016 w 3695190"/>
              <a:gd name="connsiteY56" fmla="*/ 999538 h 1902364"/>
              <a:gd name="connsiteX57" fmla="*/ 3424125 w 3695190"/>
              <a:gd name="connsiteY57" fmla="*/ 987964 h 1902364"/>
              <a:gd name="connsiteX58" fmla="*/ 3389401 w 3695190"/>
              <a:gd name="connsiteY58" fmla="*/ 987963 h 1902364"/>
              <a:gd name="connsiteX59" fmla="*/ 3370268 w 3695190"/>
              <a:gd name="connsiteY59" fmla="*/ 976389 h 1902364"/>
              <a:gd name="connsiteX60" fmla="*/ 3329244 w 3695190"/>
              <a:gd name="connsiteY60" fmla="*/ 918516 h 1902364"/>
              <a:gd name="connsiteX61" fmla="*/ 3200426 w 3695190"/>
              <a:gd name="connsiteY61" fmla="*/ 860642 h 1902364"/>
              <a:gd name="connsiteX62" fmla="*/ 2850195 w 3695190"/>
              <a:gd name="connsiteY62" fmla="*/ 768045 h 1902364"/>
              <a:gd name="connsiteX63" fmla="*/ 1624078 w 3695190"/>
              <a:gd name="connsiteY63" fmla="*/ 236611 h 1902364"/>
              <a:gd name="connsiteX64" fmla="*/ 1443829 w 3695190"/>
              <a:gd name="connsiteY64" fmla="*/ 224036 h 1902364"/>
              <a:gd name="connsiteX65" fmla="*/ 1118716 w 3695190"/>
              <a:gd name="connsiteY65" fmla="*/ 224035 h 1902364"/>
              <a:gd name="connsiteX66" fmla="*/ 799663 w 3695190"/>
              <a:gd name="connsiteY66" fmla="*/ 4116 h 1902364"/>
              <a:gd name="connsiteX67" fmla="*/ 579743 w 3695190"/>
              <a:gd name="connsiteY67" fmla="*/ 85138 h 1902364"/>
              <a:gd name="connsiteX68" fmla="*/ 591318 w 3695190"/>
              <a:gd name="connsiteY68" fmla="*/ 143012 h 1902364"/>
              <a:gd name="connsiteX69" fmla="*/ 521870 w 3695190"/>
              <a:gd name="connsiteY69" fmla="*/ 177736 h 1902364"/>
              <a:gd name="connsiteX70" fmla="*/ 510296 w 3695190"/>
              <a:gd name="connsiteY70" fmla="*/ 61989 h 1902364"/>
              <a:gd name="connsiteX71" fmla="*/ 626043 w 3695190"/>
              <a:gd name="connsiteY71" fmla="*/ 258759 h 1902364"/>
              <a:gd name="connsiteX72" fmla="*/ 452421 w 3695190"/>
              <a:gd name="connsiteY72" fmla="*/ 270333 h 1902364"/>
              <a:gd name="connsiteX73" fmla="*/ 440847 w 3695190"/>
              <a:gd name="connsiteY73" fmla="*/ 374505 h 1902364"/>
              <a:gd name="connsiteX74" fmla="*/ 267227 w 3695190"/>
              <a:gd name="connsiteY74" fmla="*/ 443954 h 1902364"/>
              <a:gd name="connsiteX75" fmla="*/ 197779 w 3695190"/>
              <a:gd name="connsiteY75" fmla="*/ 513401 h 1902364"/>
              <a:gd name="connsiteX76" fmla="*/ 93607 w 3695190"/>
              <a:gd name="connsiteY76" fmla="*/ 513402 h 1902364"/>
              <a:gd name="connsiteX77" fmla="*/ 47308 w 3695190"/>
              <a:gd name="connsiteY77" fmla="*/ 663872 h 1902364"/>
              <a:gd name="connsiteX78" fmla="*/ 1009 w 3695190"/>
              <a:gd name="connsiteY78" fmla="*/ 710171 h 1902364"/>
              <a:gd name="connsiteX79" fmla="*/ 93607 w 3695190"/>
              <a:gd name="connsiteY79" fmla="*/ 802769 h 1902364"/>
              <a:gd name="connsiteX80" fmla="*/ 128331 w 3695190"/>
              <a:gd name="connsiteY80" fmla="*/ 953240 h 1902364"/>
              <a:gd name="connsiteX81" fmla="*/ 163055 w 3695190"/>
              <a:gd name="connsiteY81" fmla="*/ 964815 h 1902364"/>
              <a:gd name="connsiteX82" fmla="*/ 174630 w 3695190"/>
              <a:gd name="connsiteY82" fmla="*/ 999539 h 1902364"/>
              <a:gd name="connsiteX83" fmla="*/ 197779 w 3695190"/>
              <a:gd name="connsiteY83" fmla="*/ 1092136 h 1902364"/>
              <a:gd name="connsiteX84" fmla="*/ 197779 w 3695190"/>
              <a:gd name="connsiteY84" fmla="*/ 1150009 h 1902364"/>
              <a:gd name="connsiteX0" fmla="*/ 197779 w 3673897"/>
              <a:gd name="connsiteY0" fmla="*/ 1150009 h 1902364"/>
              <a:gd name="connsiteX1" fmla="*/ 325101 w 3673897"/>
              <a:gd name="connsiteY1" fmla="*/ 1173159 h 1902364"/>
              <a:gd name="connsiteX2" fmla="*/ 348250 w 3673897"/>
              <a:gd name="connsiteY2" fmla="*/ 1207883 h 1902364"/>
              <a:gd name="connsiteX3" fmla="*/ 394549 w 3673897"/>
              <a:gd name="connsiteY3" fmla="*/ 1254182 h 1902364"/>
              <a:gd name="connsiteX4" fmla="*/ 463997 w 3673897"/>
              <a:gd name="connsiteY4" fmla="*/ 1346779 h 1902364"/>
              <a:gd name="connsiteX5" fmla="*/ 498721 w 3673897"/>
              <a:gd name="connsiteY5" fmla="*/ 1427802 h 1902364"/>
              <a:gd name="connsiteX6" fmla="*/ 510296 w 3673897"/>
              <a:gd name="connsiteY6" fmla="*/ 1462526 h 1902364"/>
              <a:gd name="connsiteX7" fmla="*/ 533445 w 3673897"/>
              <a:gd name="connsiteY7" fmla="*/ 1497250 h 1902364"/>
              <a:gd name="connsiteX8" fmla="*/ 857536 w 3673897"/>
              <a:gd name="connsiteY8" fmla="*/ 1508825 h 1902364"/>
              <a:gd name="connsiteX9" fmla="*/ 892260 w 3673897"/>
              <a:gd name="connsiteY9" fmla="*/ 1520399 h 1902364"/>
              <a:gd name="connsiteX10" fmla="*/ 1019582 w 3673897"/>
              <a:gd name="connsiteY10" fmla="*/ 1531974 h 1902364"/>
              <a:gd name="connsiteX11" fmla="*/ 1065880 w 3673897"/>
              <a:gd name="connsiteY11" fmla="*/ 1601422 h 1902364"/>
              <a:gd name="connsiteX12" fmla="*/ 1089030 w 3673897"/>
              <a:gd name="connsiteY12" fmla="*/ 1636146 h 1902364"/>
              <a:gd name="connsiteX13" fmla="*/ 1193202 w 3673897"/>
              <a:gd name="connsiteY13" fmla="*/ 1659296 h 1902364"/>
              <a:gd name="connsiteX14" fmla="*/ 1285799 w 3673897"/>
              <a:gd name="connsiteY14" fmla="*/ 1682445 h 1902364"/>
              <a:gd name="connsiteX15" fmla="*/ 1343673 w 3673897"/>
              <a:gd name="connsiteY15" fmla="*/ 1728744 h 1902364"/>
              <a:gd name="connsiteX16" fmla="*/ 1378397 w 3673897"/>
              <a:gd name="connsiteY16" fmla="*/ 1740318 h 1902364"/>
              <a:gd name="connsiteX17" fmla="*/ 1401546 w 3673897"/>
              <a:gd name="connsiteY17" fmla="*/ 1763468 h 1902364"/>
              <a:gd name="connsiteX18" fmla="*/ 1413121 w 3673897"/>
              <a:gd name="connsiteY18" fmla="*/ 1798192 h 1902364"/>
              <a:gd name="connsiteX19" fmla="*/ 1459420 w 3673897"/>
              <a:gd name="connsiteY19" fmla="*/ 1809766 h 1902364"/>
              <a:gd name="connsiteX20" fmla="*/ 1517293 w 3673897"/>
              <a:gd name="connsiteY20" fmla="*/ 1856065 h 1902364"/>
              <a:gd name="connsiteX21" fmla="*/ 1586741 w 3673897"/>
              <a:gd name="connsiteY21" fmla="*/ 1879215 h 1902364"/>
              <a:gd name="connsiteX22" fmla="*/ 1679339 w 3673897"/>
              <a:gd name="connsiteY22" fmla="*/ 1902364 h 1902364"/>
              <a:gd name="connsiteX23" fmla="*/ 1899258 w 3673897"/>
              <a:gd name="connsiteY23" fmla="*/ 1890789 h 1902364"/>
              <a:gd name="connsiteX24" fmla="*/ 1922407 w 3673897"/>
              <a:gd name="connsiteY24" fmla="*/ 1844490 h 1902364"/>
              <a:gd name="connsiteX25" fmla="*/ 1968706 w 3673897"/>
              <a:gd name="connsiteY25" fmla="*/ 1775042 h 1902364"/>
              <a:gd name="connsiteX26" fmla="*/ 2177050 w 3673897"/>
              <a:gd name="connsiteY26" fmla="*/ 1751893 h 1902364"/>
              <a:gd name="connsiteX27" fmla="*/ 2211774 w 3673897"/>
              <a:gd name="connsiteY27" fmla="*/ 1740318 h 1902364"/>
              <a:gd name="connsiteX28" fmla="*/ 2281222 w 3673897"/>
              <a:gd name="connsiteY28" fmla="*/ 1694020 h 1902364"/>
              <a:gd name="connsiteX29" fmla="*/ 2315946 w 3673897"/>
              <a:gd name="connsiteY29" fmla="*/ 1682445 h 1902364"/>
              <a:gd name="connsiteX30" fmla="*/ 2339096 w 3673897"/>
              <a:gd name="connsiteY30" fmla="*/ 1659296 h 1902364"/>
              <a:gd name="connsiteX31" fmla="*/ 2420118 w 3673897"/>
              <a:gd name="connsiteY31" fmla="*/ 1612997 h 1902364"/>
              <a:gd name="connsiteX32" fmla="*/ 2501141 w 3673897"/>
              <a:gd name="connsiteY32" fmla="*/ 1589847 h 1902364"/>
              <a:gd name="connsiteX33" fmla="*/ 2616888 w 3673897"/>
              <a:gd name="connsiteY33" fmla="*/ 1555123 h 1902364"/>
              <a:gd name="connsiteX34" fmla="*/ 2744209 w 3673897"/>
              <a:gd name="connsiteY34" fmla="*/ 1520399 h 1902364"/>
              <a:gd name="connsiteX35" fmla="*/ 2825232 w 3673897"/>
              <a:gd name="connsiteY35" fmla="*/ 1485675 h 1902364"/>
              <a:gd name="connsiteX36" fmla="*/ 2859956 w 3673897"/>
              <a:gd name="connsiteY36" fmla="*/ 1462526 h 1902364"/>
              <a:gd name="connsiteX37" fmla="*/ 2964128 w 3673897"/>
              <a:gd name="connsiteY37" fmla="*/ 1450951 h 1902364"/>
              <a:gd name="connsiteX38" fmla="*/ 2998852 w 3673897"/>
              <a:gd name="connsiteY38" fmla="*/ 1439377 h 1902364"/>
              <a:gd name="connsiteX39" fmla="*/ 3045151 w 3673897"/>
              <a:gd name="connsiteY39" fmla="*/ 1416227 h 1902364"/>
              <a:gd name="connsiteX40" fmla="*/ 3091450 w 3673897"/>
              <a:gd name="connsiteY40" fmla="*/ 1404652 h 1902364"/>
              <a:gd name="connsiteX41" fmla="*/ 3137749 w 3673897"/>
              <a:gd name="connsiteY41" fmla="*/ 1381503 h 1902364"/>
              <a:gd name="connsiteX42" fmla="*/ 3172473 w 3673897"/>
              <a:gd name="connsiteY42" fmla="*/ 1369928 h 1902364"/>
              <a:gd name="connsiteX43" fmla="*/ 3276645 w 3673897"/>
              <a:gd name="connsiteY43" fmla="*/ 1312055 h 1902364"/>
              <a:gd name="connsiteX44" fmla="*/ 3311369 w 3673897"/>
              <a:gd name="connsiteY44" fmla="*/ 1277331 h 1902364"/>
              <a:gd name="connsiteX45" fmla="*/ 3334518 w 3673897"/>
              <a:gd name="connsiteY45" fmla="*/ 1207883 h 1902364"/>
              <a:gd name="connsiteX46" fmla="*/ 3346093 w 3673897"/>
              <a:gd name="connsiteY46" fmla="*/ 1173159 h 1902364"/>
              <a:gd name="connsiteX47" fmla="*/ 3369242 w 3673897"/>
              <a:gd name="connsiteY47" fmla="*/ 1138435 h 1902364"/>
              <a:gd name="connsiteX48" fmla="*/ 3415541 w 3673897"/>
              <a:gd name="connsiteY48" fmla="*/ 1080561 h 1902364"/>
              <a:gd name="connsiteX49" fmla="*/ 3461840 w 3673897"/>
              <a:gd name="connsiteY49" fmla="*/ 976389 h 1902364"/>
              <a:gd name="connsiteX50" fmla="*/ 3531288 w 3673897"/>
              <a:gd name="connsiteY50" fmla="*/ 918516 h 1902364"/>
              <a:gd name="connsiteX51" fmla="*/ 3554437 w 3673897"/>
              <a:gd name="connsiteY51" fmla="*/ 895366 h 1902364"/>
              <a:gd name="connsiteX52" fmla="*/ 3589161 w 3673897"/>
              <a:gd name="connsiteY52" fmla="*/ 872217 h 1902364"/>
              <a:gd name="connsiteX53" fmla="*/ 3635460 w 3673897"/>
              <a:gd name="connsiteY53" fmla="*/ 825918 h 1902364"/>
              <a:gd name="connsiteX54" fmla="*/ 3647035 w 3673897"/>
              <a:gd name="connsiteY54" fmla="*/ 791194 h 1902364"/>
              <a:gd name="connsiteX55" fmla="*/ 3246018 w 3673897"/>
              <a:gd name="connsiteY55" fmla="*/ 976389 h 1902364"/>
              <a:gd name="connsiteX56" fmla="*/ 3366016 w 3673897"/>
              <a:gd name="connsiteY56" fmla="*/ 999538 h 1902364"/>
              <a:gd name="connsiteX57" fmla="*/ 3424125 w 3673897"/>
              <a:gd name="connsiteY57" fmla="*/ 987964 h 1902364"/>
              <a:gd name="connsiteX58" fmla="*/ 3389401 w 3673897"/>
              <a:gd name="connsiteY58" fmla="*/ 987963 h 1902364"/>
              <a:gd name="connsiteX59" fmla="*/ 3370268 w 3673897"/>
              <a:gd name="connsiteY59" fmla="*/ 976389 h 1902364"/>
              <a:gd name="connsiteX60" fmla="*/ 3329244 w 3673897"/>
              <a:gd name="connsiteY60" fmla="*/ 918516 h 1902364"/>
              <a:gd name="connsiteX61" fmla="*/ 3200426 w 3673897"/>
              <a:gd name="connsiteY61" fmla="*/ 860642 h 1902364"/>
              <a:gd name="connsiteX62" fmla="*/ 2850195 w 3673897"/>
              <a:gd name="connsiteY62" fmla="*/ 768045 h 1902364"/>
              <a:gd name="connsiteX63" fmla="*/ 1624078 w 3673897"/>
              <a:gd name="connsiteY63" fmla="*/ 236611 h 1902364"/>
              <a:gd name="connsiteX64" fmla="*/ 1443829 w 3673897"/>
              <a:gd name="connsiteY64" fmla="*/ 224036 h 1902364"/>
              <a:gd name="connsiteX65" fmla="*/ 1118716 w 3673897"/>
              <a:gd name="connsiteY65" fmla="*/ 224035 h 1902364"/>
              <a:gd name="connsiteX66" fmla="*/ 799663 w 3673897"/>
              <a:gd name="connsiteY66" fmla="*/ 4116 h 1902364"/>
              <a:gd name="connsiteX67" fmla="*/ 579743 w 3673897"/>
              <a:gd name="connsiteY67" fmla="*/ 85138 h 1902364"/>
              <a:gd name="connsiteX68" fmla="*/ 591318 w 3673897"/>
              <a:gd name="connsiteY68" fmla="*/ 143012 h 1902364"/>
              <a:gd name="connsiteX69" fmla="*/ 521870 w 3673897"/>
              <a:gd name="connsiteY69" fmla="*/ 177736 h 1902364"/>
              <a:gd name="connsiteX70" fmla="*/ 510296 w 3673897"/>
              <a:gd name="connsiteY70" fmla="*/ 61989 h 1902364"/>
              <a:gd name="connsiteX71" fmla="*/ 626043 w 3673897"/>
              <a:gd name="connsiteY71" fmla="*/ 258759 h 1902364"/>
              <a:gd name="connsiteX72" fmla="*/ 452421 w 3673897"/>
              <a:gd name="connsiteY72" fmla="*/ 270333 h 1902364"/>
              <a:gd name="connsiteX73" fmla="*/ 440847 w 3673897"/>
              <a:gd name="connsiteY73" fmla="*/ 374505 h 1902364"/>
              <a:gd name="connsiteX74" fmla="*/ 267227 w 3673897"/>
              <a:gd name="connsiteY74" fmla="*/ 443954 h 1902364"/>
              <a:gd name="connsiteX75" fmla="*/ 197779 w 3673897"/>
              <a:gd name="connsiteY75" fmla="*/ 513401 h 1902364"/>
              <a:gd name="connsiteX76" fmla="*/ 93607 w 3673897"/>
              <a:gd name="connsiteY76" fmla="*/ 513402 h 1902364"/>
              <a:gd name="connsiteX77" fmla="*/ 47308 w 3673897"/>
              <a:gd name="connsiteY77" fmla="*/ 663872 h 1902364"/>
              <a:gd name="connsiteX78" fmla="*/ 1009 w 3673897"/>
              <a:gd name="connsiteY78" fmla="*/ 710171 h 1902364"/>
              <a:gd name="connsiteX79" fmla="*/ 93607 w 3673897"/>
              <a:gd name="connsiteY79" fmla="*/ 802769 h 1902364"/>
              <a:gd name="connsiteX80" fmla="*/ 128331 w 3673897"/>
              <a:gd name="connsiteY80" fmla="*/ 953240 h 1902364"/>
              <a:gd name="connsiteX81" fmla="*/ 163055 w 3673897"/>
              <a:gd name="connsiteY81" fmla="*/ 964815 h 1902364"/>
              <a:gd name="connsiteX82" fmla="*/ 174630 w 3673897"/>
              <a:gd name="connsiteY82" fmla="*/ 999539 h 1902364"/>
              <a:gd name="connsiteX83" fmla="*/ 197779 w 3673897"/>
              <a:gd name="connsiteY83" fmla="*/ 1092136 h 1902364"/>
              <a:gd name="connsiteX84" fmla="*/ 197779 w 3673897"/>
              <a:gd name="connsiteY84" fmla="*/ 1150009 h 1902364"/>
              <a:gd name="connsiteX0" fmla="*/ 197779 w 3654788"/>
              <a:gd name="connsiteY0" fmla="*/ 1150009 h 1902364"/>
              <a:gd name="connsiteX1" fmla="*/ 325101 w 3654788"/>
              <a:gd name="connsiteY1" fmla="*/ 1173159 h 1902364"/>
              <a:gd name="connsiteX2" fmla="*/ 348250 w 3654788"/>
              <a:gd name="connsiteY2" fmla="*/ 1207883 h 1902364"/>
              <a:gd name="connsiteX3" fmla="*/ 394549 w 3654788"/>
              <a:gd name="connsiteY3" fmla="*/ 1254182 h 1902364"/>
              <a:gd name="connsiteX4" fmla="*/ 463997 w 3654788"/>
              <a:gd name="connsiteY4" fmla="*/ 1346779 h 1902364"/>
              <a:gd name="connsiteX5" fmla="*/ 498721 w 3654788"/>
              <a:gd name="connsiteY5" fmla="*/ 1427802 h 1902364"/>
              <a:gd name="connsiteX6" fmla="*/ 510296 w 3654788"/>
              <a:gd name="connsiteY6" fmla="*/ 1462526 h 1902364"/>
              <a:gd name="connsiteX7" fmla="*/ 533445 w 3654788"/>
              <a:gd name="connsiteY7" fmla="*/ 1497250 h 1902364"/>
              <a:gd name="connsiteX8" fmla="*/ 857536 w 3654788"/>
              <a:gd name="connsiteY8" fmla="*/ 1508825 h 1902364"/>
              <a:gd name="connsiteX9" fmla="*/ 892260 w 3654788"/>
              <a:gd name="connsiteY9" fmla="*/ 1520399 h 1902364"/>
              <a:gd name="connsiteX10" fmla="*/ 1019582 w 3654788"/>
              <a:gd name="connsiteY10" fmla="*/ 1531974 h 1902364"/>
              <a:gd name="connsiteX11" fmla="*/ 1065880 w 3654788"/>
              <a:gd name="connsiteY11" fmla="*/ 1601422 h 1902364"/>
              <a:gd name="connsiteX12" fmla="*/ 1089030 w 3654788"/>
              <a:gd name="connsiteY12" fmla="*/ 1636146 h 1902364"/>
              <a:gd name="connsiteX13" fmla="*/ 1193202 w 3654788"/>
              <a:gd name="connsiteY13" fmla="*/ 1659296 h 1902364"/>
              <a:gd name="connsiteX14" fmla="*/ 1285799 w 3654788"/>
              <a:gd name="connsiteY14" fmla="*/ 1682445 h 1902364"/>
              <a:gd name="connsiteX15" fmla="*/ 1343673 w 3654788"/>
              <a:gd name="connsiteY15" fmla="*/ 1728744 h 1902364"/>
              <a:gd name="connsiteX16" fmla="*/ 1378397 w 3654788"/>
              <a:gd name="connsiteY16" fmla="*/ 1740318 h 1902364"/>
              <a:gd name="connsiteX17" fmla="*/ 1401546 w 3654788"/>
              <a:gd name="connsiteY17" fmla="*/ 1763468 h 1902364"/>
              <a:gd name="connsiteX18" fmla="*/ 1413121 w 3654788"/>
              <a:gd name="connsiteY18" fmla="*/ 1798192 h 1902364"/>
              <a:gd name="connsiteX19" fmla="*/ 1459420 w 3654788"/>
              <a:gd name="connsiteY19" fmla="*/ 1809766 h 1902364"/>
              <a:gd name="connsiteX20" fmla="*/ 1517293 w 3654788"/>
              <a:gd name="connsiteY20" fmla="*/ 1856065 h 1902364"/>
              <a:gd name="connsiteX21" fmla="*/ 1586741 w 3654788"/>
              <a:gd name="connsiteY21" fmla="*/ 1879215 h 1902364"/>
              <a:gd name="connsiteX22" fmla="*/ 1679339 w 3654788"/>
              <a:gd name="connsiteY22" fmla="*/ 1902364 h 1902364"/>
              <a:gd name="connsiteX23" fmla="*/ 1899258 w 3654788"/>
              <a:gd name="connsiteY23" fmla="*/ 1890789 h 1902364"/>
              <a:gd name="connsiteX24" fmla="*/ 1922407 w 3654788"/>
              <a:gd name="connsiteY24" fmla="*/ 1844490 h 1902364"/>
              <a:gd name="connsiteX25" fmla="*/ 1968706 w 3654788"/>
              <a:gd name="connsiteY25" fmla="*/ 1775042 h 1902364"/>
              <a:gd name="connsiteX26" fmla="*/ 2177050 w 3654788"/>
              <a:gd name="connsiteY26" fmla="*/ 1751893 h 1902364"/>
              <a:gd name="connsiteX27" fmla="*/ 2211774 w 3654788"/>
              <a:gd name="connsiteY27" fmla="*/ 1740318 h 1902364"/>
              <a:gd name="connsiteX28" fmla="*/ 2281222 w 3654788"/>
              <a:gd name="connsiteY28" fmla="*/ 1694020 h 1902364"/>
              <a:gd name="connsiteX29" fmla="*/ 2315946 w 3654788"/>
              <a:gd name="connsiteY29" fmla="*/ 1682445 h 1902364"/>
              <a:gd name="connsiteX30" fmla="*/ 2339096 w 3654788"/>
              <a:gd name="connsiteY30" fmla="*/ 1659296 h 1902364"/>
              <a:gd name="connsiteX31" fmla="*/ 2420118 w 3654788"/>
              <a:gd name="connsiteY31" fmla="*/ 1612997 h 1902364"/>
              <a:gd name="connsiteX32" fmla="*/ 2501141 w 3654788"/>
              <a:gd name="connsiteY32" fmla="*/ 1589847 h 1902364"/>
              <a:gd name="connsiteX33" fmla="*/ 2616888 w 3654788"/>
              <a:gd name="connsiteY33" fmla="*/ 1555123 h 1902364"/>
              <a:gd name="connsiteX34" fmla="*/ 2744209 w 3654788"/>
              <a:gd name="connsiteY34" fmla="*/ 1520399 h 1902364"/>
              <a:gd name="connsiteX35" fmla="*/ 2825232 w 3654788"/>
              <a:gd name="connsiteY35" fmla="*/ 1485675 h 1902364"/>
              <a:gd name="connsiteX36" fmla="*/ 2859956 w 3654788"/>
              <a:gd name="connsiteY36" fmla="*/ 1462526 h 1902364"/>
              <a:gd name="connsiteX37" fmla="*/ 2964128 w 3654788"/>
              <a:gd name="connsiteY37" fmla="*/ 1450951 h 1902364"/>
              <a:gd name="connsiteX38" fmla="*/ 2998852 w 3654788"/>
              <a:gd name="connsiteY38" fmla="*/ 1439377 h 1902364"/>
              <a:gd name="connsiteX39" fmla="*/ 3045151 w 3654788"/>
              <a:gd name="connsiteY39" fmla="*/ 1416227 h 1902364"/>
              <a:gd name="connsiteX40" fmla="*/ 3091450 w 3654788"/>
              <a:gd name="connsiteY40" fmla="*/ 1404652 h 1902364"/>
              <a:gd name="connsiteX41" fmla="*/ 3137749 w 3654788"/>
              <a:gd name="connsiteY41" fmla="*/ 1381503 h 1902364"/>
              <a:gd name="connsiteX42" fmla="*/ 3172473 w 3654788"/>
              <a:gd name="connsiteY42" fmla="*/ 1369928 h 1902364"/>
              <a:gd name="connsiteX43" fmla="*/ 3276645 w 3654788"/>
              <a:gd name="connsiteY43" fmla="*/ 1312055 h 1902364"/>
              <a:gd name="connsiteX44" fmla="*/ 3311369 w 3654788"/>
              <a:gd name="connsiteY44" fmla="*/ 1277331 h 1902364"/>
              <a:gd name="connsiteX45" fmla="*/ 3334518 w 3654788"/>
              <a:gd name="connsiteY45" fmla="*/ 1207883 h 1902364"/>
              <a:gd name="connsiteX46" fmla="*/ 3346093 w 3654788"/>
              <a:gd name="connsiteY46" fmla="*/ 1173159 h 1902364"/>
              <a:gd name="connsiteX47" fmla="*/ 3369242 w 3654788"/>
              <a:gd name="connsiteY47" fmla="*/ 1138435 h 1902364"/>
              <a:gd name="connsiteX48" fmla="*/ 3415541 w 3654788"/>
              <a:gd name="connsiteY48" fmla="*/ 1080561 h 1902364"/>
              <a:gd name="connsiteX49" fmla="*/ 3461840 w 3654788"/>
              <a:gd name="connsiteY49" fmla="*/ 976389 h 1902364"/>
              <a:gd name="connsiteX50" fmla="*/ 3531288 w 3654788"/>
              <a:gd name="connsiteY50" fmla="*/ 918516 h 1902364"/>
              <a:gd name="connsiteX51" fmla="*/ 3554437 w 3654788"/>
              <a:gd name="connsiteY51" fmla="*/ 895366 h 1902364"/>
              <a:gd name="connsiteX52" fmla="*/ 3589161 w 3654788"/>
              <a:gd name="connsiteY52" fmla="*/ 872217 h 1902364"/>
              <a:gd name="connsiteX53" fmla="*/ 3635460 w 3654788"/>
              <a:gd name="connsiteY53" fmla="*/ 825918 h 1902364"/>
              <a:gd name="connsiteX54" fmla="*/ 3244760 w 3654788"/>
              <a:gd name="connsiteY54" fmla="*/ 1034263 h 1902364"/>
              <a:gd name="connsiteX55" fmla="*/ 3246018 w 3654788"/>
              <a:gd name="connsiteY55" fmla="*/ 976389 h 1902364"/>
              <a:gd name="connsiteX56" fmla="*/ 3366016 w 3654788"/>
              <a:gd name="connsiteY56" fmla="*/ 999538 h 1902364"/>
              <a:gd name="connsiteX57" fmla="*/ 3424125 w 3654788"/>
              <a:gd name="connsiteY57" fmla="*/ 987964 h 1902364"/>
              <a:gd name="connsiteX58" fmla="*/ 3389401 w 3654788"/>
              <a:gd name="connsiteY58" fmla="*/ 987963 h 1902364"/>
              <a:gd name="connsiteX59" fmla="*/ 3370268 w 3654788"/>
              <a:gd name="connsiteY59" fmla="*/ 976389 h 1902364"/>
              <a:gd name="connsiteX60" fmla="*/ 3329244 w 3654788"/>
              <a:gd name="connsiteY60" fmla="*/ 918516 h 1902364"/>
              <a:gd name="connsiteX61" fmla="*/ 3200426 w 3654788"/>
              <a:gd name="connsiteY61" fmla="*/ 860642 h 1902364"/>
              <a:gd name="connsiteX62" fmla="*/ 2850195 w 3654788"/>
              <a:gd name="connsiteY62" fmla="*/ 768045 h 1902364"/>
              <a:gd name="connsiteX63" fmla="*/ 1624078 w 3654788"/>
              <a:gd name="connsiteY63" fmla="*/ 236611 h 1902364"/>
              <a:gd name="connsiteX64" fmla="*/ 1443829 w 3654788"/>
              <a:gd name="connsiteY64" fmla="*/ 224036 h 1902364"/>
              <a:gd name="connsiteX65" fmla="*/ 1118716 w 3654788"/>
              <a:gd name="connsiteY65" fmla="*/ 224035 h 1902364"/>
              <a:gd name="connsiteX66" fmla="*/ 799663 w 3654788"/>
              <a:gd name="connsiteY66" fmla="*/ 4116 h 1902364"/>
              <a:gd name="connsiteX67" fmla="*/ 579743 w 3654788"/>
              <a:gd name="connsiteY67" fmla="*/ 85138 h 1902364"/>
              <a:gd name="connsiteX68" fmla="*/ 591318 w 3654788"/>
              <a:gd name="connsiteY68" fmla="*/ 143012 h 1902364"/>
              <a:gd name="connsiteX69" fmla="*/ 521870 w 3654788"/>
              <a:gd name="connsiteY69" fmla="*/ 177736 h 1902364"/>
              <a:gd name="connsiteX70" fmla="*/ 510296 w 3654788"/>
              <a:gd name="connsiteY70" fmla="*/ 61989 h 1902364"/>
              <a:gd name="connsiteX71" fmla="*/ 626043 w 3654788"/>
              <a:gd name="connsiteY71" fmla="*/ 258759 h 1902364"/>
              <a:gd name="connsiteX72" fmla="*/ 452421 w 3654788"/>
              <a:gd name="connsiteY72" fmla="*/ 270333 h 1902364"/>
              <a:gd name="connsiteX73" fmla="*/ 440847 w 3654788"/>
              <a:gd name="connsiteY73" fmla="*/ 374505 h 1902364"/>
              <a:gd name="connsiteX74" fmla="*/ 267227 w 3654788"/>
              <a:gd name="connsiteY74" fmla="*/ 443954 h 1902364"/>
              <a:gd name="connsiteX75" fmla="*/ 197779 w 3654788"/>
              <a:gd name="connsiteY75" fmla="*/ 513401 h 1902364"/>
              <a:gd name="connsiteX76" fmla="*/ 93607 w 3654788"/>
              <a:gd name="connsiteY76" fmla="*/ 513402 h 1902364"/>
              <a:gd name="connsiteX77" fmla="*/ 47308 w 3654788"/>
              <a:gd name="connsiteY77" fmla="*/ 663872 h 1902364"/>
              <a:gd name="connsiteX78" fmla="*/ 1009 w 3654788"/>
              <a:gd name="connsiteY78" fmla="*/ 710171 h 1902364"/>
              <a:gd name="connsiteX79" fmla="*/ 93607 w 3654788"/>
              <a:gd name="connsiteY79" fmla="*/ 802769 h 1902364"/>
              <a:gd name="connsiteX80" fmla="*/ 128331 w 3654788"/>
              <a:gd name="connsiteY80" fmla="*/ 953240 h 1902364"/>
              <a:gd name="connsiteX81" fmla="*/ 163055 w 3654788"/>
              <a:gd name="connsiteY81" fmla="*/ 964815 h 1902364"/>
              <a:gd name="connsiteX82" fmla="*/ 174630 w 3654788"/>
              <a:gd name="connsiteY82" fmla="*/ 999539 h 1902364"/>
              <a:gd name="connsiteX83" fmla="*/ 197779 w 3654788"/>
              <a:gd name="connsiteY83" fmla="*/ 1092136 h 1902364"/>
              <a:gd name="connsiteX84" fmla="*/ 197779 w 3654788"/>
              <a:gd name="connsiteY84" fmla="*/ 1150009 h 1902364"/>
              <a:gd name="connsiteX0" fmla="*/ 197779 w 3602812"/>
              <a:gd name="connsiteY0" fmla="*/ 1150009 h 1902364"/>
              <a:gd name="connsiteX1" fmla="*/ 325101 w 3602812"/>
              <a:gd name="connsiteY1" fmla="*/ 1173159 h 1902364"/>
              <a:gd name="connsiteX2" fmla="*/ 348250 w 3602812"/>
              <a:gd name="connsiteY2" fmla="*/ 1207883 h 1902364"/>
              <a:gd name="connsiteX3" fmla="*/ 394549 w 3602812"/>
              <a:gd name="connsiteY3" fmla="*/ 1254182 h 1902364"/>
              <a:gd name="connsiteX4" fmla="*/ 463997 w 3602812"/>
              <a:gd name="connsiteY4" fmla="*/ 1346779 h 1902364"/>
              <a:gd name="connsiteX5" fmla="*/ 498721 w 3602812"/>
              <a:gd name="connsiteY5" fmla="*/ 1427802 h 1902364"/>
              <a:gd name="connsiteX6" fmla="*/ 510296 w 3602812"/>
              <a:gd name="connsiteY6" fmla="*/ 1462526 h 1902364"/>
              <a:gd name="connsiteX7" fmla="*/ 533445 w 3602812"/>
              <a:gd name="connsiteY7" fmla="*/ 1497250 h 1902364"/>
              <a:gd name="connsiteX8" fmla="*/ 857536 w 3602812"/>
              <a:gd name="connsiteY8" fmla="*/ 1508825 h 1902364"/>
              <a:gd name="connsiteX9" fmla="*/ 892260 w 3602812"/>
              <a:gd name="connsiteY9" fmla="*/ 1520399 h 1902364"/>
              <a:gd name="connsiteX10" fmla="*/ 1019582 w 3602812"/>
              <a:gd name="connsiteY10" fmla="*/ 1531974 h 1902364"/>
              <a:gd name="connsiteX11" fmla="*/ 1065880 w 3602812"/>
              <a:gd name="connsiteY11" fmla="*/ 1601422 h 1902364"/>
              <a:gd name="connsiteX12" fmla="*/ 1089030 w 3602812"/>
              <a:gd name="connsiteY12" fmla="*/ 1636146 h 1902364"/>
              <a:gd name="connsiteX13" fmla="*/ 1193202 w 3602812"/>
              <a:gd name="connsiteY13" fmla="*/ 1659296 h 1902364"/>
              <a:gd name="connsiteX14" fmla="*/ 1285799 w 3602812"/>
              <a:gd name="connsiteY14" fmla="*/ 1682445 h 1902364"/>
              <a:gd name="connsiteX15" fmla="*/ 1343673 w 3602812"/>
              <a:gd name="connsiteY15" fmla="*/ 1728744 h 1902364"/>
              <a:gd name="connsiteX16" fmla="*/ 1378397 w 3602812"/>
              <a:gd name="connsiteY16" fmla="*/ 1740318 h 1902364"/>
              <a:gd name="connsiteX17" fmla="*/ 1401546 w 3602812"/>
              <a:gd name="connsiteY17" fmla="*/ 1763468 h 1902364"/>
              <a:gd name="connsiteX18" fmla="*/ 1413121 w 3602812"/>
              <a:gd name="connsiteY18" fmla="*/ 1798192 h 1902364"/>
              <a:gd name="connsiteX19" fmla="*/ 1459420 w 3602812"/>
              <a:gd name="connsiteY19" fmla="*/ 1809766 h 1902364"/>
              <a:gd name="connsiteX20" fmla="*/ 1517293 w 3602812"/>
              <a:gd name="connsiteY20" fmla="*/ 1856065 h 1902364"/>
              <a:gd name="connsiteX21" fmla="*/ 1586741 w 3602812"/>
              <a:gd name="connsiteY21" fmla="*/ 1879215 h 1902364"/>
              <a:gd name="connsiteX22" fmla="*/ 1679339 w 3602812"/>
              <a:gd name="connsiteY22" fmla="*/ 1902364 h 1902364"/>
              <a:gd name="connsiteX23" fmla="*/ 1899258 w 3602812"/>
              <a:gd name="connsiteY23" fmla="*/ 1890789 h 1902364"/>
              <a:gd name="connsiteX24" fmla="*/ 1922407 w 3602812"/>
              <a:gd name="connsiteY24" fmla="*/ 1844490 h 1902364"/>
              <a:gd name="connsiteX25" fmla="*/ 1968706 w 3602812"/>
              <a:gd name="connsiteY25" fmla="*/ 1775042 h 1902364"/>
              <a:gd name="connsiteX26" fmla="*/ 2177050 w 3602812"/>
              <a:gd name="connsiteY26" fmla="*/ 1751893 h 1902364"/>
              <a:gd name="connsiteX27" fmla="*/ 2211774 w 3602812"/>
              <a:gd name="connsiteY27" fmla="*/ 1740318 h 1902364"/>
              <a:gd name="connsiteX28" fmla="*/ 2281222 w 3602812"/>
              <a:gd name="connsiteY28" fmla="*/ 1694020 h 1902364"/>
              <a:gd name="connsiteX29" fmla="*/ 2315946 w 3602812"/>
              <a:gd name="connsiteY29" fmla="*/ 1682445 h 1902364"/>
              <a:gd name="connsiteX30" fmla="*/ 2339096 w 3602812"/>
              <a:gd name="connsiteY30" fmla="*/ 1659296 h 1902364"/>
              <a:gd name="connsiteX31" fmla="*/ 2420118 w 3602812"/>
              <a:gd name="connsiteY31" fmla="*/ 1612997 h 1902364"/>
              <a:gd name="connsiteX32" fmla="*/ 2501141 w 3602812"/>
              <a:gd name="connsiteY32" fmla="*/ 1589847 h 1902364"/>
              <a:gd name="connsiteX33" fmla="*/ 2616888 w 3602812"/>
              <a:gd name="connsiteY33" fmla="*/ 1555123 h 1902364"/>
              <a:gd name="connsiteX34" fmla="*/ 2744209 w 3602812"/>
              <a:gd name="connsiteY34" fmla="*/ 1520399 h 1902364"/>
              <a:gd name="connsiteX35" fmla="*/ 2825232 w 3602812"/>
              <a:gd name="connsiteY35" fmla="*/ 1485675 h 1902364"/>
              <a:gd name="connsiteX36" fmla="*/ 2859956 w 3602812"/>
              <a:gd name="connsiteY36" fmla="*/ 1462526 h 1902364"/>
              <a:gd name="connsiteX37" fmla="*/ 2964128 w 3602812"/>
              <a:gd name="connsiteY37" fmla="*/ 1450951 h 1902364"/>
              <a:gd name="connsiteX38" fmla="*/ 2998852 w 3602812"/>
              <a:gd name="connsiteY38" fmla="*/ 1439377 h 1902364"/>
              <a:gd name="connsiteX39" fmla="*/ 3045151 w 3602812"/>
              <a:gd name="connsiteY39" fmla="*/ 1416227 h 1902364"/>
              <a:gd name="connsiteX40" fmla="*/ 3091450 w 3602812"/>
              <a:gd name="connsiteY40" fmla="*/ 1404652 h 1902364"/>
              <a:gd name="connsiteX41" fmla="*/ 3137749 w 3602812"/>
              <a:gd name="connsiteY41" fmla="*/ 1381503 h 1902364"/>
              <a:gd name="connsiteX42" fmla="*/ 3172473 w 3602812"/>
              <a:gd name="connsiteY42" fmla="*/ 1369928 h 1902364"/>
              <a:gd name="connsiteX43" fmla="*/ 3276645 w 3602812"/>
              <a:gd name="connsiteY43" fmla="*/ 1312055 h 1902364"/>
              <a:gd name="connsiteX44" fmla="*/ 3311369 w 3602812"/>
              <a:gd name="connsiteY44" fmla="*/ 1277331 h 1902364"/>
              <a:gd name="connsiteX45" fmla="*/ 3334518 w 3602812"/>
              <a:gd name="connsiteY45" fmla="*/ 1207883 h 1902364"/>
              <a:gd name="connsiteX46" fmla="*/ 3346093 w 3602812"/>
              <a:gd name="connsiteY46" fmla="*/ 1173159 h 1902364"/>
              <a:gd name="connsiteX47" fmla="*/ 3369242 w 3602812"/>
              <a:gd name="connsiteY47" fmla="*/ 1138435 h 1902364"/>
              <a:gd name="connsiteX48" fmla="*/ 3415541 w 3602812"/>
              <a:gd name="connsiteY48" fmla="*/ 1080561 h 1902364"/>
              <a:gd name="connsiteX49" fmla="*/ 3461840 w 3602812"/>
              <a:gd name="connsiteY49" fmla="*/ 976389 h 1902364"/>
              <a:gd name="connsiteX50" fmla="*/ 3531288 w 3602812"/>
              <a:gd name="connsiteY50" fmla="*/ 918516 h 1902364"/>
              <a:gd name="connsiteX51" fmla="*/ 3554437 w 3602812"/>
              <a:gd name="connsiteY51" fmla="*/ 895366 h 1902364"/>
              <a:gd name="connsiteX52" fmla="*/ 3589161 w 3602812"/>
              <a:gd name="connsiteY52" fmla="*/ 872217 h 1902364"/>
              <a:gd name="connsiteX53" fmla="*/ 3305387 w 3602812"/>
              <a:gd name="connsiteY53" fmla="*/ 1034262 h 1902364"/>
              <a:gd name="connsiteX54" fmla="*/ 3244760 w 3602812"/>
              <a:gd name="connsiteY54" fmla="*/ 1034263 h 1902364"/>
              <a:gd name="connsiteX55" fmla="*/ 3246018 w 3602812"/>
              <a:gd name="connsiteY55" fmla="*/ 976389 h 1902364"/>
              <a:gd name="connsiteX56" fmla="*/ 3366016 w 3602812"/>
              <a:gd name="connsiteY56" fmla="*/ 999538 h 1902364"/>
              <a:gd name="connsiteX57" fmla="*/ 3424125 w 3602812"/>
              <a:gd name="connsiteY57" fmla="*/ 987964 h 1902364"/>
              <a:gd name="connsiteX58" fmla="*/ 3389401 w 3602812"/>
              <a:gd name="connsiteY58" fmla="*/ 987963 h 1902364"/>
              <a:gd name="connsiteX59" fmla="*/ 3370268 w 3602812"/>
              <a:gd name="connsiteY59" fmla="*/ 976389 h 1902364"/>
              <a:gd name="connsiteX60" fmla="*/ 3329244 w 3602812"/>
              <a:gd name="connsiteY60" fmla="*/ 918516 h 1902364"/>
              <a:gd name="connsiteX61" fmla="*/ 3200426 w 3602812"/>
              <a:gd name="connsiteY61" fmla="*/ 860642 h 1902364"/>
              <a:gd name="connsiteX62" fmla="*/ 2850195 w 3602812"/>
              <a:gd name="connsiteY62" fmla="*/ 768045 h 1902364"/>
              <a:gd name="connsiteX63" fmla="*/ 1624078 w 3602812"/>
              <a:gd name="connsiteY63" fmla="*/ 236611 h 1902364"/>
              <a:gd name="connsiteX64" fmla="*/ 1443829 w 3602812"/>
              <a:gd name="connsiteY64" fmla="*/ 224036 h 1902364"/>
              <a:gd name="connsiteX65" fmla="*/ 1118716 w 3602812"/>
              <a:gd name="connsiteY65" fmla="*/ 224035 h 1902364"/>
              <a:gd name="connsiteX66" fmla="*/ 799663 w 3602812"/>
              <a:gd name="connsiteY66" fmla="*/ 4116 h 1902364"/>
              <a:gd name="connsiteX67" fmla="*/ 579743 w 3602812"/>
              <a:gd name="connsiteY67" fmla="*/ 85138 h 1902364"/>
              <a:gd name="connsiteX68" fmla="*/ 591318 w 3602812"/>
              <a:gd name="connsiteY68" fmla="*/ 143012 h 1902364"/>
              <a:gd name="connsiteX69" fmla="*/ 521870 w 3602812"/>
              <a:gd name="connsiteY69" fmla="*/ 177736 h 1902364"/>
              <a:gd name="connsiteX70" fmla="*/ 510296 w 3602812"/>
              <a:gd name="connsiteY70" fmla="*/ 61989 h 1902364"/>
              <a:gd name="connsiteX71" fmla="*/ 626043 w 3602812"/>
              <a:gd name="connsiteY71" fmla="*/ 258759 h 1902364"/>
              <a:gd name="connsiteX72" fmla="*/ 452421 w 3602812"/>
              <a:gd name="connsiteY72" fmla="*/ 270333 h 1902364"/>
              <a:gd name="connsiteX73" fmla="*/ 440847 w 3602812"/>
              <a:gd name="connsiteY73" fmla="*/ 374505 h 1902364"/>
              <a:gd name="connsiteX74" fmla="*/ 267227 w 3602812"/>
              <a:gd name="connsiteY74" fmla="*/ 443954 h 1902364"/>
              <a:gd name="connsiteX75" fmla="*/ 197779 w 3602812"/>
              <a:gd name="connsiteY75" fmla="*/ 513401 h 1902364"/>
              <a:gd name="connsiteX76" fmla="*/ 93607 w 3602812"/>
              <a:gd name="connsiteY76" fmla="*/ 513402 h 1902364"/>
              <a:gd name="connsiteX77" fmla="*/ 47308 w 3602812"/>
              <a:gd name="connsiteY77" fmla="*/ 663872 h 1902364"/>
              <a:gd name="connsiteX78" fmla="*/ 1009 w 3602812"/>
              <a:gd name="connsiteY78" fmla="*/ 710171 h 1902364"/>
              <a:gd name="connsiteX79" fmla="*/ 93607 w 3602812"/>
              <a:gd name="connsiteY79" fmla="*/ 802769 h 1902364"/>
              <a:gd name="connsiteX80" fmla="*/ 128331 w 3602812"/>
              <a:gd name="connsiteY80" fmla="*/ 953240 h 1902364"/>
              <a:gd name="connsiteX81" fmla="*/ 163055 w 3602812"/>
              <a:gd name="connsiteY81" fmla="*/ 964815 h 1902364"/>
              <a:gd name="connsiteX82" fmla="*/ 174630 w 3602812"/>
              <a:gd name="connsiteY82" fmla="*/ 999539 h 1902364"/>
              <a:gd name="connsiteX83" fmla="*/ 197779 w 3602812"/>
              <a:gd name="connsiteY83" fmla="*/ 1092136 h 1902364"/>
              <a:gd name="connsiteX84" fmla="*/ 197779 w 3602812"/>
              <a:gd name="connsiteY84" fmla="*/ 1150009 h 1902364"/>
              <a:gd name="connsiteX0" fmla="*/ 197779 w 3565355"/>
              <a:gd name="connsiteY0" fmla="*/ 1150009 h 1902364"/>
              <a:gd name="connsiteX1" fmla="*/ 325101 w 3565355"/>
              <a:gd name="connsiteY1" fmla="*/ 1173159 h 1902364"/>
              <a:gd name="connsiteX2" fmla="*/ 348250 w 3565355"/>
              <a:gd name="connsiteY2" fmla="*/ 1207883 h 1902364"/>
              <a:gd name="connsiteX3" fmla="*/ 394549 w 3565355"/>
              <a:gd name="connsiteY3" fmla="*/ 1254182 h 1902364"/>
              <a:gd name="connsiteX4" fmla="*/ 463997 w 3565355"/>
              <a:gd name="connsiteY4" fmla="*/ 1346779 h 1902364"/>
              <a:gd name="connsiteX5" fmla="*/ 498721 w 3565355"/>
              <a:gd name="connsiteY5" fmla="*/ 1427802 h 1902364"/>
              <a:gd name="connsiteX6" fmla="*/ 510296 w 3565355"/>
              <a:gd name="connsiteY6" fmla="*/ 1462526 h 1902364"/>
              <a:gd name="connsiteX7" fmla="*/ 533445 w 3565355"/>
              <a:gd name="connsiteY7" fmla="*/ 1497250 h 1902364"/>
              <a:gd name="connsiteX8" fmla="*/ 857536 w 3565355"/>
              <a:gd name="connsiteY8" fmla="*/ 1508825 h 1902364"/>
              <a:gd name="connsiteX9" fmla="*/ 892260 w 3565355"/>
              <a:gd name="connsiteY9" fmla="*/ 1520399 h 1902364"/>
              <a:gd name="connsiteX10" fmla="*/ 1019582 w 3565355"/>
              <a:gd name="connsiteY10" fmla="*/ 1531974 h 1902364"/>
              <a:gd name="connsiteX11" fmla="*/ 1065880 w 3565355"/>
              <a:gd name="connsiteY11" fmla="*/ 1601422 h 1902364"/>
              <a:gd name="connsiteX12" fmla="*/ 1089030 w 3565355"/>
              <a:gd name="connsiteY12" fmla="*/ 1636146 h 1902364"/>
              <a:gd name="connsiteX13" fmla="*/ 1193202 w 3565355"/>
              <a:gd name="connsiteY13" fmla="*/ 1659296 h 1902364"/>
              <a:gd name="connsiteX14" fmla="*/ 1285799 w 3565355"/>
              <a:gd name="connsiteY14" fmla="*/ 1682445 h 1902364"/>
              <a:gd name="connsiteX15" fmla="*/ 1343673 w 3565355"/>
              <a:gd name="connsiteY15" fmla="*/ 1728744 h 1902364"/>
              <a:gd name="connsiteX16" fmla="*/ 1378397 w 3565355"/>
              <a:gd name="connsiteY16" fmla="*/ 1740318 h 1902364"/>
              <a:gd name="connsiteX17" fmla="*/ 1401546 w 3565355"/>
              <a:gd name="connsiteY17" fmla="*/ 1763468 h 1902364"/>
              <a:gd name="connsiteX18" fmla="*/ 1413121 w 3565355"/>
              <a:gd name="connsiteY18" fmla="*/ 1798192 h 1902364"/>
              <a:gd name="connsiteX19" fmla="*/ 1459420 w 3565355"/>
              <a:gd name="connsiteY19" fmla="*/ 1809766 h 1902364"/>
              <a:gd name="connsiteX20" fmla="*/ 1517293 w 3565355"/>
              <a:gd name="connsiteY20" fmla="*/ 1856065 h 1902364"/>
              <a:gd name="connsiteX21" fmla="*/ 1586741 w 3565355"/>
              <a:gd name="connsiteY21" fmla="*/ 1879215 h 1902364"/>
              <a:gd name="connsiteX22" fmla="*/ 1679339 w 3565355"/>
              <a:gd name="connsiteY22" fmla="*/ 1902364 h 1902364"/>
              <a:gd name="connsiteX23" fmla="*/ 1899258 w 3565355"/>
              <a:gd name="connsiteY23" fmla="*/ 1890789 h 1902364"/>
              <a:gd name="connsiteX24" fmla="*/ 1922407 w 3565355"/>
              <a:gd name="connsiteY24" fmla="*/ 1844490 h 1902364"/>
              <a:gd name="connsiteX25" fmla="*/ 1968706 w 3565355"/>
              <a:gd name="connsiteY25" fmla="*/ 1775042 h 1902364"/>
              <a:gd name="connsiteX26" fmla="*/ 2177050 w 3565355"/>
              <a:gd name="connsiteY26" fmla="*/ 1751893 h 1902364"/>
              <a:gd name="connsiteX27" fmla="*/ 2211774 w 3565355"/>
              <a:gd name="connsiteY27" fmla="*/ 1740318 h 1902364"/>
              <a:gd name="connsiteX28" fmla="*/ 2281222 w 3565355"/>
              <a:gd name="connsiteY28" fmla="*/ 1694020 h 1902364"/>
              <a:gd name="connsiteX29" fmla="*/ 2315946 w 3565355"/>
              <a:gd name="connsiteY29" fmla="*/ 1682445 h 1902364"/>
              <a:gd name="connsiteX30" fmla="*/ 2339096 w 3565355"/>
              <a:gd name="connsiteY30" fmla="*/ 1659296 h 1902364"/>
              <a:gd name="connsiteX31" fmla="*/ 2420118 w 3565355"/>
              <a:gd name="connsiteY31" fmla="*/ 1612997 h 1902364"/>
              <a:gd name="connsiteX32" fmla="*/ 2501141 w 3565355"/>
              <a:gd name="connsiteY32" fmla="*/ 1589847 h 1902364"/>
              <a:gd name="connsiteX33" fmla="*/ 2616888 w 3565355"/>
              <a:gd name="connsiteY33" fmla="*/ 1555123 h 1902364"/>
              <a:gd name="connsiteX34" fmla="*/ 2744209 w 3565355"/>
              <a:gd name="connsiteY34" fmla="*/ 1520399 h 1902364"/>
              <a:gd name="connsiteX35" fmla="*/ 2825232 w 3565355"/>
              <a:gd name="connsiteY35" fmla="*/ 1485675 h 1902364"/>
              <a:gd name="connsiteX36" fmla="*/ 2859956 w 3565355"/>
              <a:gd name="connsiteY36" fmla="*/ 1462526 h 1902364"/>
              <a:gd name="connsiteX37" fmla="*/ 2964128 w 3565355"/>
              <a:gd name="connsiteY37" fmla="*/ 1450951 h 1902364"/>
              <a:gd name="connsiteX38" fmla="*/ 2998852 w 3565355"/>
              <a:gd name="connsiteY38" fmla="*/ 1439377 h 1902364"/>
              <a:gd name="connsiteX39" fmla="*/ 3045151 w 3565355"/>
              <a:gd name="connsiteY39" fmla="*/ 1416227 h 1902364"/>
              <a:gd name="connsiteX40" fmla="*/ 3091450 w 3565355"/>
              <a:gd name="connsiteY40" fmla="*/ 1404652 h 1902364"/>
              <a:gd name="connsiteX41" fmla="*/ 3137749 w 3565355"/>
              <a:gd name="connsiteY41" fmla="*/ 1381503 h 1902364"/>
              <a:gd name="connsiteX42" fmla="*/ 3172473 w 3565355"/>
              <a:gd name="connsiteY42" fmla="*/ 1369928 h 1902364"/>
              <a:gd name="connsiteX43" fmla="*/ 3276645 w 3565355"/>
              <a:gd name="connsiteY43" fmla="*/ 1312055 h 1902364"/>
              <a:gd name="connsiteX44" fmla="*/ 3311369 w 3565355"/>
              <a:gd name="connsiteY44" fmla="*/ 1277331 h 1902364"/>
              <a:gd name="connsiteX45" fmla="*/ 3334518 w 3565355"/>
              <a:gd name="connsiteY45" fmla="*/ 1207883 h 1902364"/>
              <a:gd name="connsiteX46" fmla="*/ 3346093 w 3565355"/>
              <a:gd name="connsiteY46" fmla="*/ 1173159 h 1902364"/>
              <a:gd name="connsiteX47" fmla="*/ 3369242 w 3565355"/>
              <a:gd name="connsiteY47" fmla="*/ 1138435 h 1902364"/>
              <a:gd name="connsiteX48" fmla="*/ 3415541 w 3565355"/>
              <a:gd name="connsiteY48" fmla="*/ 1080561 h 1902364"/>
              <a:gd name="connsiteX49" fmla="*/ 3461840 w 3565355"/>
              <a:gd name="connsiteY49" fmla="*/ 976389 h 1902364"/>
              <a:gd name="connsiteX50" fmla="*/ 3531288 w 3565355"/>
              <a:gd name="connsiteY50" fmla="*/ 918516 h 1902364"/>
              <a:gd name="connsiteX51" fmla="*/ 3554437 w 3565355"/>
              <a:gd name="connsiteY51" fmla="*/ 895366 h 1902364"/>
              <a:gd name="connsiteX52" fmla="*/ 3341607 w 3565355"/>
              <a:gd name="connsiteY52" fmla="*/ 1068987 h 1902364"/>
              <a:gd name="connsiteX53" fmla="*/ 3305387 w 3565355"/>
              <a:gd name="connsiteY53" fmla="*/ 1034262 h 1902364"/>
              <a:gd name="connsiteX54" fmla="*/ 3244760 w 3565355"/>
              <a:gd name="connsiteY54" fmla="*/ 1034263 h 1902364"/>
              <a:gd name="connsiteX55" fmla="*/ 3246018 w 3565355"/>
              <a:gd name="connsiteY55" fmla="*/ 976389 h 1902364"/>
              <a:gd name="connsiteX56" fmla="*/ 3366016 w 3565355"/>
              <a:gd name="connsiteY56" fmla="*/ 999538 h 1902364"/>
              <a:gd name="connsiteX57" fmla="*/ 3424125 w 3565355"/>
              <a:gd name="connsiteY57" fmla="*/ 987964 h 1902364"/>
              <a:gd name="connsiteX58" fmla="*/ 3389401 w 3565355"/>
              <a:gd name="connsiteY58" fmla="*/ 987963 h 1902364"/>
              <a:gd name="connsiteX59" fmla="*/ 3370268 w 3565355"/>
              <a:gd name="connsiteY59" fmla="*/ 976389 h 1902364"/>
              <a:gd name="connsiteX60" fmla="*/ 3329244 w 3565355"/>
              <a:gd name="connsiteY60" fmla="*/ 918516 h 1902364"/>
              <a:gd name="connsiteX61" fmla="*/ 3200426 w 3565355"/>
              <a:gd name="connsiteY61" fmla="*/ 860642 h 1902364"/>
              <a:gd name="connsiteX62" fmla="*/ 2850195 w 3565355"/>
              <a:gd name="connsiteY62" fmla="*/ 768045 h 1902364"/>
              <a:gd name="connsiteX63" fmla="*/ 1624078 w 3565355"/>
              <a:gd name="connsiteY63" fmla="*/ 236611 h 1902364"/>
              <a:gd name="connsiteX64" fmla="*/ 1443829 w 3565355"/>
              <a:gd name="connsiteY64" fmla="*/ 224036 h 1902364"/>
              <a:gd name="connsiteX65" fmla="*/ 1118716 w 3565355"/>
              <a:gd name="connsiteY65" fmla="*/ 224035 h 1902364"/>
              <a:gd name="connsiteX66" fmla="*/ 799663 w 3565355"/>
              <a:gd name="connsiteY66" fmla="*/ 4116 h 1902364"/>
              <a:gd name="connsiteX67" fmla="*/ 579743 w 3565355"/>
              <a:gd name="connsiteY67" fmla="*/ 85138 h 1902364"/>
              <a:gd name="connsiteX68" fmla="*/ 591318 w 3565355"/>
              <a:gd name="connsiteY68" fmla="*/ 143012 h 1902364"/>
              <a:gd name="connsiteX69" fmla="*/ 521870 w 3565355"/>
              <a:gd name="connsiteY69" fmla="*/ 177736 h 1902364"/>
              <a:gd name="connsiteX70" fmla="*/ 510296 w 3565355"/>
              <a:gd name="connsiteY70" fmla="*/ 61989 h 1902364"/>
              <a:gd name="connsiteX71" fmla="*/ 626043 w 3565355"/>
              <a:gd name="connsiteY71" fmla="*/ 258759 h 1902364"/>
              <a:gd name="connsiteX72" fmla="*/ 452421 w 3565355"/>
              <a:gd name="connsiteY72" fmla="*/ 270333 h 1902364"/>
              <a:gd name="connsiteX73" fmla="*/ 440847 w 3565355"/>
              <a:gd name="connsiteY73" fmla="*/ 374505 h 1902364"/>
              <a:gd name="connsiteX74" fmla="*/ 267227 w 3565355"/>
              <a:gd name="connsiteY74" fmla="*/ 443954 h 1902364"/>
              <a:gd name="connsiteX75" fmla="*/ 197779 w 3565355"/>
              <a:gd name="connsiteY75" fmla="*/ 513401 h 1902364"/>
              <a:gd name="connsiteX76" fmla="*/ 93607 w 3565355"/>
              <a:gd name="connsiteY76" fmla="*/ 513402 h 1902364"/>
              <a:gd name="connsiteX77" fmla="*/ 47308 w 3565355"/>
              <a:gd name="connsiteY77" fmla="*/ 663872 h 1902364"/>
              <a:gd name="connsiteX78" fmla="*/ 1009 w 3565355"/>
              <a:gd name="connsiteY78" fmla="*/ 710171 h 1902364"/>
              <a:gd name="connsiteX79" fmla="*/ 93607 w 3565355"/>
              <a:gd name="connsiteY79" fmla="*/ 802769 h 1902364"/>
              <a:gd name="connsiteX80" fmla="*/ 128331 w 3565355"/>
              <a:gd name="connsiteY80" fmla="*/ 953240 h 1902364"/>
              <a:gd name="connsiteX81" fmla="*/ 163055 w 3565355"/>
              <a:gd name="connsiteY81" fmla="*/ 964815 h 1902364"/>
              <a:gd name="connsiteX82" fmla="*/ 174630 w 3565355"/>
              <a:gd name="connsiteY82" fmla="*/ 999539 h 1902364"/>
              <a:gd name="connsiteX83" fmla="*/ 197779 w 3565355"/>
              <a:gd name="connsiteY83" fmla="*/ 1092136 h 1902364"/>
              <a:gd name="connsiteX84" fmla="*/ 197779 w 3565355"/>
              <a:gd name="connsiteY84" fmla="*/ 1150009 h 1902364"/>
              <a:gd name="connsiteX0" fmla="*/ 197779 w 3539281"/>
              <a:gd name="connsiteY0" fmla="*/ 1150009 h 1902364"/>
              <a:gd name="connsiteX1" fmla="*/ 325101 w 3539281"/>
              <a:gd name="connsiteY1" fmla="*/ 1173159 h 1902364"/>
              <a:gd name="connsiteX2" fmla="*/ 348250 w 3539281"/>
              <a:gd name="connsiteY2" fmla="*/ 1207883 h 1902364"/>
              <a:gd name="connsiteX3" fmla="*/ 394549 w 3539281"/>
              <a:gd name="connsiteY3" fmla="*/ 1254182 h 1902364"/>
              <a:gd name="connsiteX4" fmla="*/ 463997 w 3539281"/>
              <a:gd name="connsiteY4" fmla="*/ 1346779 h 1902364"/>
              <a:gd name="connsiteX5" fmla="*/ 498721 w 3539281"/>
              <a:gd name="connsiteY5" fmla="*/ 1427802 h 1902364"/>
              <a:gd name="connsiteX6" fmla="*/ 510296 w 3539281"/>
              <a:gd name="connsiteY6" fmla="*/ 1462526 h 1902364"/>
              <a:gd name="connsiteX7" fmla="*/ 533445 w 3539281"/>
              <a:gd name="connsiteY7" fmla="*/ 1497250 h 1902364"/>
              <a:gd name="connsiteX8" fmla="*/ 857536 w 3539281"/>
              <a:gd name="connsiteY8" fmla="*/ 1508825 h 1902364"/>
              <a:gd name="connsiteX9" fmla="*/ 892260 w 3539281"/>
              <a:gd name="connsiteY9" fmla="*/ 1520399 h 1902364"/>
              <a:gd name="connsiteX10" fmla="*/ 1019582 w 3539281"/>
              <a:gd name="connsiteY10" fmla="*/ 1531974 h 1902364"/>
              <a:gd name="connsiteX11" fmla="*/ 1065880 w 3539281"/>
              <a:gd name="connsiteY11" fmla="*/ 1601422 h 1902364"/>
              <a:gd name="connsiteX12" fmla="*/ 1089030 w 3539281"/>
              <a:gd name="connsiteY12" fmla="*/ 1636146 h 1902364"/>
              <a:gd name="connsiteX13" fmla="*/ 1193202 w 3539281"/>
              <a:gd name="connsiteY13" fmla="*/ 1659296 h 1902364"/>
              <a:gd name="connsiteX14" fmla="*/ 1285799 w 3539281"/>
              <a:gd name="connsiteY14" fmla="*/ 1682445 h 1902364"/>
              <a:gd name="connsiteX15" fmla="*/ 1343673 w 3539281"/>
              <a:gd name="connsiteY15" fmla="*/ 1728744 h 1902364"/>
              <a:gd name="connsiteX16" fmla="*/ 1378397 w 3539281"/>
              <a:gd name="connsiteY16" fmla="*/ 1740318 h 1902364"/>
              <a:gd name="connsiteX17" fmla="*/ 1401546 w 3539281"/>
              <a:gd name="connsiteY17" fmla="*/ 1763468 h 1902364"/>
              <a:gd name="connsiteX18" fmla="*/ 1413121 w 3539281"/>
              <a:gd name="connsiteY18" fmla="*/ 1798192 h 1902364"/>
              <a:gd name="connsiteX19" fmla="*/ 1459420 w 3539281"/>
              <a:gd name="connsiteY19" fmla="*/ 1809766 h 1902364"/>
              <a:gd name="connsiteX20" fmla="*/ 1517293 w 3539281"/>
              <a:gd name="connsiteY20" fmla="*/ 1856065 h 1902364"/>
              <a:gd name="connsiteX21" fmla="*/ 1586741 w 3539281"/>
              <a:gd name="connsiteY21" fmla="*/ 1879215 h 1902364"/>
              <a:gd name="connsiteX22" fmla="*/ 1679339 w 3539281"/>
              <a:gd name="connsiteY22" fmla="*/ 1902364 h 1902364"/>
              <a:gd name="connsiteX23" fmla="*/ 1899258 w 3539281"/>
              <a:gd name="connsiteY23" fmla="*/ 1890789 h 1902364"/>
              <a:gd name="connsiteX24" fmla="*/ 1922407 w 3539281"/>
              <a:gd name="connsiteY24" fmla="*/ 1844490 h 1902364"/>
              <a:gd name="connsiteX25" fmla="*/ 1968706 w 3539281"/>
              <a:gd name="connsiteY25" fmla="*/ 1775042 h 1902364"/>
              <a:gd name="connsiteX26" fmla="*/ 2177050 w 3539281"/>
              <a:gd name="connsiteY26" fmla="*/ 1751893 h 1902364"/>
              <a:gd name="connsiteX27" fmla="*/ 2211774 w 3539281"/>
              <a:gd name="connsiteY27" fmla="*/ 1740318 h 1902364"/>
              <a:gd name="connsiteX28" fmla="*/ 2281222 w 3539281"/>
              <a:gd name="connsiteY28" fmla="*/ 1694020 h 1902364"/>
              <a:gd name="connsiteX29" fmla="*/ 2315946 w 3539281"/>
              <a:gd name="connsiteY29" fmla="*/ 1682445 h 1902364"/>
              <a:gd name="connsiteX30" fmla="*/ 2339096 w 3539281"/>
              <a:gd name="connsiteY30" fmla="*/ 1659296 h 1902364"/>
              <a:gd name="connsiteX31" fmla="*/ 2420118 w 3539281"/>
              <a:gd name="connsiteY31" fmla="*/ 1612997 h 1902364"/>
              <a:gd name="connsiteX32" fmla="*/ 2501141 w 3539281"/>
              <a:gd name="connsiteY32" fmla="*/ 1589847 h 1902364"/>
              <a:gd name="connsiteX33" fmla="*/ 2616888 w 3539281"/>
              <a:gd name="connsiteY33" fmla="*/ 1555123 h 1902364"/>
              <a:gd name="connsiteX34" fmla="*/ 2744209 w 3539281"/>
              <a:gd name="connsiteY34" fmla="*/ 1520399 h 1902364"/>
              <a:gd name="connsiteX35" fmla="*/ 2825232 w 3539281"/>
              <a:gd name="connsiteY35" fmla="*/ 1485675 h 1902364"/>
              <a:gd name="connsiteX36" fmla="*/ 2859956 w 3539281"/>
              <a:gd name="connsiteY36" fmla="*/ 1462526 h 1902364"/>
              <a:gd name="connsiteX37" fmla="*/ 2964128 w 3539281"/>
              <a:gd name="connsiteY37" fmla="*/ 1450951 h 1902364"/>
              <a:gd name="connsiteX38" fmla="*/ 2998852 w 3539281"/>
              <a:gd name="connsiteY38" fmla="*/ 1439377 h 1902364"/>
              <a:gd name="connsiteX39" fmla="*/ 3045151 w 3539281"/>
              <a:gd name="connsiteY39" fmla="*/ 1416227 h 1902364"/>
              <a:gd name="connsiteX40" fmla="*/ 3091450 w 3539281"/>
              <a:gd name="connsiteY40" fmla="*/ 1404652 h 1902364"/>
              <a:gd name="connsiteX41" fmla="*/ 3137749 w 3539281"/>
              <a:gd name="connsiteY41" fmla="*/ 1381503 h 1902364"/>
              <a:gd name="connsiteX42" fmla="*/ 3172473 w 3539281"/>
              <a:gd name="connsiteY42" fmla="*/ 1369928 h 1902364"/>
              <a:gd name="connsiteX43" fmla="*/ 3276645 w 3539281"/>
              <a:gd name="connsiteY43" fmla="*/ 1312055 h 1902364"/>
              <a:gd name="connsiteX44" fmla="*/ 3311369 w 3539281"/>
              <a:gd name="connsiteY44" fmla="*/ 1277331 h 1902364"/>
              <a:gd name="connsiteX45" fmla="*/ 3334518 w 3539281"/>
              <a:gd name="connsiteY45" fmla="*/ 1207883 h 1902364"/>
              <a:gd name="connsiteX46" fmla="*/ 3346093 w 3539281"/>
              <a:gd name="connsiteY46" fmla="*/ 1173159 h 1902364"/>
              <a:gd name="connsiteX47" fmla="*/ 3369242 w 3539281"/>
              <a:gd name="connsiteY47" fmla="*/ 1138435 h 1902364"/>
              <a:gd name="connsiteX48" fmla="*/ 3415541 w 3539281"/>
              <a:gd name="connsiteY48" fmla="*/ 1080561 h 1902364"/>
              <a:gd name="connsiteX49" fmla="*/ 3461840 w 3539281"/>
              <a:gd name="connsiteY49" fmla="*/ 976389 h 1902364"/>
              <a:gd name="connsiteX50" fmla="*/ 3531288 w 3539281"/>
              <a:gd name="connsiteY50" fmla="*/ 918516 h 1902364"/>
              <a:gd name="connsiteX51" fmla="*/ 3286254 w 3539281"/>
              <a:gd name="connsiteY51" fmla="*/ 1057412 h 1902364"/>
              <a:gd name="connsiteX52" fmla="*/ 3341607 w 3539281"/>
              <a:gd name="connsiteY52" fmla="*/ 1068987 h 1902364"/>
              <a:gd name="connsiteX53" fmla="*/ 3305387 w 3539281"/>
              <a:gd name="connsiteY53" fmla="*/ 1034262 h 1902364"/>
              <a:gd name="connsiteX54" fmla="*/ 3244760 w 3539281"/>
              <a:gd name="connsiteY54" fmla="*/ 1034263 h 1902364"/>
              <a:gd name="connsiteX55" fmla="*/ 3246018 w 3539281"/>
              <a:gd name="connsiteY55" fmla="*/ 976389 h 1902364"/>
              <a:gd name="connsiteX56" fmla="*/ 3366016 w 3539281"/>
              <a:gd name="connsiteY56" fmla="*/ 999538 h 1902364"/>
              <a:gd name="connsiteX57" fmla="*/ 3424125 w 3539281"/>
              <a:gd name="connsiteY57" fmla="*/ 987964 h 1902364"/>
              <a:gd name="connsiteX58" fmla="*/ 3389401 w 3539281"/>
              <a:gd name="connsiteY58" fmla="*/ 987963 h 1902364"/>
              <a:gd name="connsiteX59" fmla="*/ 3370268 w 3539281"/>
              <a:gd name="connsiteY59" fmla="*/ 976389 h 1902364"/>
              <a:gd name="connsiteX60" fmla="*/ 3329244 w 3539281"/>
              <a:gd name="connsiteY60" fmla="*/ 918516 h 1902364"/>
              <a:gd name="connsiteX61" fmla="*/ 3200426 w 3539281"/>
              <a:gd name="connsiteY61" fmla="*/ 860642 h 1902364"/>
              <a:gd name="connsiteX62" fmla="*/ 2850195 w 3539281"/>
              <a:gd name="connsiteY62" fmla="*/ 768045 h 1902364"/>
              <a:gd name="connsiteX63" fmla="*/ 1624078 w 3539281"/>
              <a:gd name="connsiteY63" fmla="*/ 236611 h 1902364"/>
              <a:gd name="connsiteX64" fmla="*/ 1443829 w 3539281"/>
              <a:gd name="connsiteY64" fmla="*/ 224036 h 1902364"/>
              <a:gd name="connsiteX65" fmla="*/ 1118716 w 3539281"/>
              <a:gd name="connsiteY65" fmla="*/ 224035 h 1902364"/>
              <a:gd name="connsiteX66" fmla="*/ 799663 w 3539281"/>
              <a:gd name="connsiteY66" fmla="*/ 4116 h 1902364"/>
              <a:gd name="connsiteX67" fmla="*/ 579743 w 3539281"/>
              <a:gd name="connsiteY67" fmla="*/ 85138 h 1902364"/>
              <a:gd name="connsiteX68" fmla="*/ 591318 w 3539281"/>
              <a:gd name="connsiteY68" fmla="*/ 143012 h 1902364"/>
              <a:gd name="connsiteX69" fmla="*/ 521870 w 3539281"/>
              <a:gd name="connsiteY69" fmla="*/ 177736 h 1902364"/>
              <a:gd name="connsiteX70" fmla="*/ 510296 w 3539281"/>
              <a:gd name="connsiteY70" fmla="*/ 61989 h 1902364"/>
              <a:gd name="connsiteX71" fmla="*/ 626043 w 3539281"/>
              <a:gd name="connsiteY71" fmla="*/ 258759 h 1902364"/>
              <a:gd name="connsiteX72" fmla="*/ 452421 w 3539281"/>
              <a:gd name="connsiteY72" fmla="*/ 270333 h 1902364"/>
              <a:gd name="connsiteX73" fmla="*/ 440847 w 3539281"/>
              <a:gd name="connsiteY73" fmla="*/ 374505 h 1902364"/>
              <a:gd name="connsiteX74" fmla="*/ 267227 w 3539281"/>
              <a:gd name="connsiteY74" fmla="*/ 443954 h 1902364"/>
              <a:gd name="connsiteX75" fmla="*/ 197779 w 3539281"/>
              <a:gd name="connsiteY75" fmla="*/ 513401 h 1902364"/>
              <a:gd name="connsiteX76" fmla="*/ 93607 w 3539281"/>
              <a:gd name="connsiteY76" fmla="*/ 513402 h 1902364"/>
              <a:gd name="connsiteX77" fmla="*/ 47308 w 3539281"/>
              <a:gd name="connsiteY77" fmla="*/ 663872 h 1902364"/>
              <a:gd name="connsiteX78" fmla="*/ 1009 w 3539281"/>
              <a:gd name="connsiteY78" fmla="*/ 710171 h 1902364"/>
              <a:gd name="connsiteX79" fmla="*/ 93607 w 3539281"/>
              <a:gd name="connsiteY79" fmla="*/ 802769 h 1902364"/>
              <a:gd name="connsiteX80" fmla="*/ 128331 w 3539281"/>
              <a:gd name="connsiteY80" fmla="*/ 953240 h 1902364"/>
              <a:gd name="connsiteX81" fmla="*/ 163055 w 3539281"/>
              <a:gd name="connsiteY81" fmla="*/ 964815 h 1902364"/>
              <a:gd name="connsiteX82" fmla="*/ 174630 w 3539281"/>
              <a:gd name="connsiteY82" fmla="*/ 999539 h 1902364"/>
              <a:gd name="connsiteX83" fmla="*/ 197779 w 3539281"/>
              <a:gd name="connsiteY83" fmla="*/ 1092136 h 1902364"/>
              <a:gd name="connsiteX84" fmla="*/ 197779 w 3539281"/>
              <a:gd name="connsiteY84" fmla="*/ 1150009 h 1902364"/>
              <a:gd name="connsiteX0" fmla="*/ 197779 w 3466283"/>
              <a:gd name="connsiteY0" fmla="*/ 1150009 h 1902364"/>
              <a:gd name="connsiteX1" fmla="*/ 325101 w 3466283"/>
              <a:gd name="connsiteY1" fmla="*/ 1173159 h 1902364"/>
              <a:gd name="connsiteX2" fmla="*/ 348250 w 3466283"/>
              <a:gd name="connsiteY2" fmla="*/ 1207883 h 1902364"/>
              <a:gd name="connsiteX3" fmla="*/ 394549 w 3466283"/>
              <a:gd name="connsiteY3" fmla="*/ 1254182 h 1902364"/>
              <a:gd name="connsiteX4" fmla="*/ 463997 w 3466283"/>
              <a:gd name="connsiteY4" fmla="*/ 1346779 h 1902364"/>
              <a:gd name="connsiteX5" fmla="*/ 498721 w 3466283"/>
              <a:gd name="connsiteY5" fmla="*/ 1427802 h 1902364"/>
              <a:gd name="connsiteX6" fmla="*/ 510296 w 3466283"/>
              <a:gd name="connsiteY6" fmla="*/ 1462526 h 1902364"/>
              <a:gd name="connsiteX7" fmla="*/ 533445 w 3466283"/>
              <a:gd name="connsiteY7" fmla="*/ 1497250 h 1902364"/>
              <a:gd name="connsiteX8" fmla="*/ 857536 w 3466283"/>
              <a:gd name="connsiteY8" fmla="*/ 1508825 h 1902364"/>
              <a:gd name="connsiteX9" fmla="*/ 892260 w 3466283"/>
              <a:gd name="connsiteY9" fmla="*/ 1520399 h 1902364"/>
              <a:gd name="connsiteX10" fmla="*/ 1019582 w 3466283"/>
              <a:gd name="connsiteY10" fmla="*/ 1531974 h 1902364"/>
              <a:gd name="connsiteX11" fmla="*/ 1065880 w 3466283"/>
              <a:gd name="connsiteY11" fmla="*/ 1601422 h 1902364"/>
              <a:gd name="connsiteX12" fmla="*/ 1089030 w 3466283"/>
              <a:gd name="connsiteY12" fmla="*/ 1636146 h 1902364"/>
              <a:gd name="connsiteX13" fmla="*/ 1193202 w 3466283"/>
              <a:gd name="connsiteY13" fmla="*/ 1659296 h 1902364"/>
              <a:gd name="connsiteX14" fmla="*/ 1285799 w 3466283"/>
              <a:gd name="connsiteY14" fmla="*/ 1682445 h 1902364"/>
              <a:gd name="connsiteX15" fmla="*/ 1343673 w 3466283"/>
              <a:gd name="connsiteY15" fmla="*/ 1728744 h 1902364"/>
              <a:gd name="connsiteX16" fmla="*/ 1378397 w 3466283"/>
              <a:gd name="connsiteY16" fmla="*/ 1740318 h 1902364"/>
              <a:gd name="connsiteX17" fmla="*/ 1401546 w 3466283"/>
              <a:gd name="connsiteY17" fmla="*/ 1763468 h 1902364"/>
              <a:gd name="connsiteX18" fmla="*/ 1413121 w 3466283"/>
              <a:gd name="connsiteY18" fmla="*/ 1798192 h 1902364"/>
              <a:gd name="connsiteX19" fmla="*/ 1459420 w 3466283"/>
              <a:gd name="connsiteY19" fmla="*/ 1809766 h 1902364"/>
              <a:gd name="connsiteX20" fmla="*/ 1517293 w 3466283"/>
              <a:gd name="connsiteY20" fmla="*/ 1856065 h 1902364"/>
              <a:gd name="connsiteX21" fmla="*/ 1586741 w 3466283"/>
              <a:gd name="connsiteY21" fmla="*/ 1879215 h 1902364"/>
              <a:gd name="connsiteX22" fmla="*/ 1679339 w 3466283"/>
              <a:gd name="connsiteY22" fmla="*/ 1902364 h 1902364"/>
              <a:gd name="connsiteX23" fmla="*/ 1899258 w 3466283"/>
              <a:gd name="connsiteY23" fmla="*/ 1890789 h 1902364"/>
              <a:gd name="connsiteX24" fmla="*/ 1922407 w 3466283"/>
              <a:gd name="connsiteY24" fmla="*/ 1844490 h 1902364"/>
              <a:gd name="connsiteX25" fmla="*/ 1968706 w 3466283"/>
              <a:gd name="connsiteY25" fmla="*/ 1775042 h 1902364"/>
              <a:gd name="connsiteX26" fmla="*/ 2177050 w 3466283"/>
              <a:gd name="connsiteY26" fmla="*/ 1751893 h 1902364"/>
              <a:gd name="connsiteX27" fmla="*/ 2211774 w 3466283"/>
              <a:gd name="connsiteY27" fmla="*/ 1740318 h 1902364"/>
              <a:gd name="connsiteX28" fmla="*/ 2281222 w 3466283"/>
              <a:gd name="connsiteY28" fmla="*/ 1694020 h 1902364"/>
              <a:gd name="connsiteX29" fmla="*/ 2315946 w 3466283"/>
              <a:gd name="connsiteY29" fmla="*/ 1682445 h 1902364"/>
              <a:gd name="connsiteX30" fmla="*/ 2339096 w 3466283"/>
              <a:gd name="connsiteY30" fmla="*/ 1659296 h 1902364"/>
              <a:gd name="connsiteX31" fmla="*/ 2420118 w 3466283"/>
              <a:gd name="connsiteY31" fmla="*/ 1612997 h 1902364"/>
              <a:gd name="connsiteX32" fmla="*/ 2501141 w 3466283"/>
              <a:gd name="connsiteY32" fmla="*/ 1589847 h 1902364"/>
              <a:gd name="connsiteX33" fmla="*/ 2616888 w 3466283"/>
              <a:gd name="connsiteY33" fmla="*/ 1555123 h 1902364"/>
              <a:gd name="connsiteX34" fmla="*/ 2744209 w 3466283"/>
              <a:gd name="connsiteY34" fmla="*/ 1520399 h 1902364"/>
              <a:gd name="connsiteX35" fmla="*/ 2825232 w 3466283"/>
              <a:gd name="connsiteY35" fmla="*/ 1485675 h 1902364"/>
              <a:gd name="connsiteX36" fmla="*/ 2859956 w 3466283"/>
              <a:gd name="connsiteY36" fmla="*/ 1462526 h 1902364"/>
              <a:gd name="connsiteX37" fmla="*/ 2964128 w 3466283"/>
              <a:gd name="connsiteY37" fmla="*/ 1450951 h 1902364"/>
              <a:gd name="connsiteX38" fmla="*/ 2998852 w 3466283"/>
              <a:gd name="connsiteY38" fmla="*/ 1439377 h 1902364"/>
              <a:gd name="connsiteX39" fmla="*/ 3045151 w 3466283"/>
              <a:gd name="connsiteY39" fmla="*/ 1416227 h 1902364"/>
              <a:gd name="connsiteX40" fmla="*/ 3091450 w 3466283"/>
              <a:gd name="connsiteY40" fmla="*/ 1404652 h 1902364"/>
              <a:gd name="connsiteX41" fmla="*/ 3137749 w 3466283"/>
              <a:gd name="connsiteY41" fmla="*/ 1381503 h 1902364"/>
              <a:gd name="connsiteX42" fmla="*/ 3172473 w 3466283"/>
              <a:gd name="connsiteY42" fmla="*/ 1369928 h 1902364"/>
              <a:gd name="connsiteX43" fmla="*/ 3276645 w 3466283"/>
              <a:gd name="connsiteY43" fmla="*/ 1312055 h 1902364"/>
              <a:gd name="connsiteX44" fmla="*/ 3311369 w 3466283"/>
              <a:gd name="connsiteY44" fmla="*/ 1277331 h 1902364"/>
              <a:gd name="connsiteX45" fmla="*/ 3334518 w 3466283"/>
              <a:gd name="connsiteY45" fmla="*/ 1207883 h 1902364"/>
              <a:gd name="connsiteX46" fmla="*/ 3346093 w 3466283"/>
              <a:gd name="connsiteY46" fmla="*/ 1173159 h 1902364"/>
              <a:gd name="connsiteX47" fmla="*/ 3369242 w 3466283"/>
              <a:gd name="connsiteY47" fmla="*/ 1138435 h 1902364"/>
              <a:gd name="connsiteX48" fmla="*/ 3415541 w 3466283"/>
              <a:gd name="connsiteY48" fmla="*/ 1080561 h 1902364"/>
              <a:gd name="connsiteX49" fmla="*/ 3461840 w 3466283"/>
              <a:gd name="connsiteY49" fmla="*/ 976389 h 1902364"/>
              <a:gd name="connsiteX50" fmla="*/ 3314678 w 3466283"/>
              <a:gd name="connsiteY50" fmla="*/ 1092136 h 1902364"/>
              <a:gd name="connsiteX51" fmla="*/ 3286254 w 3466283"/>
              <a:gd name="connsiteY51" fmla="*/ 1057412 h 1902364"/>
              <a:gd name="connsiteX52" fmla="*/ 3341607 w 3466283"/>
              <a:gd name="connsiteY52" fmla="*/ 1068987 h 1902364"/>
              <a:gd name="connsiteX53" fmla="*/ 3305387 w 3466283"/>
              <a:gd name="connsiteY53" fmla="*/ 1034262 h 1902364"/>
              <a:gd name="connsiteX54" fmla="*/ 3244760 w 3466283"/>
              <a:gd name="connsiteY54" fmla="*/ 1034263 h 1902364"/>
              <a:gd name="connsiteX55" fmla="*/ 3246018 w 3466283"/>
              <a:gd name="connsiteY55" fmla="*/ 976389 h 1902364"/>
              <a:gd name="connsiteX56" fmla="*/ 3366016 w 3466283"/>
              <a:gd name="connsiteY56" fmla="*/ 999538 h 1902364"/>
              <a:gd name="connsiteX57" fmla="*/ 3424125 w 3466283"/>
              <a:gd name="connsiteY57" fmla="*/ 987964 h 1902364"/>
              <a:gd name="connsiteX58" fmla="*/ 3389401 w 3466283"/>
              <a:gd name="connsiteY58" fmla="*/ 987963 h 1902364"/>
              <a:gd name="connsiteX59" fmla="*/ 3370268 w 3466283"/>
              <a:gd name="connsiteY59" fmla="*/ 976389 h 1902364"/>
              <a:gd name="connsiteX60" fmla="*/ 3329244 w 3466283"/>
              <a:gd name="connsiteY60" fmla="*/ 918516 h 1902364"/>
              <a:gd name="connsiteX61" fmla="*/ 3200426 w 3466283"/>
              <a:gd name="connsiteY61" fmla="*/ 860642 h 1902364"/>
              <a:gd name="connsiteX62" fmla="*/ 2850195 w 3466283"/>
              <a:gd name="connsiteY62" fmla="*/ 768045 h 1902364"/>
              <a:gd name="connsiteX63" fmla="*/ 1624078 w 3466283"/>
              <a:gd name="connsiteY63" fmla="*/ 236611 h 1902364"/>
              <a:gd name="connsiteX64" fmla="*/ 1443829 w 3466283"/>
              <a:gd name="connsiteY64" fmla="*/ 224036 h 1902364"/>
              <a:gd name="connsiteX65" fmla="*/ 1118716 w 3466283"/>
              <a:gd name="connsiteY65" fmla="*/ 224035 h 1902364"/>
              <a:gd name="connsiteX66" fmla="*/ 799663 w 3466283"/>
              <a:gd name="connsiteY66" fmla="*/ 4116 h 1902364"/>
              <a:gd name="connsiteX67" fmla="*/ 579743 w 3466283"/>
              <a:gd name="connsiteY67" fmla="*/ 85138 h 1902364"/>
              <a:gd name="connsiteX68" fmla="*/ 591318 w 3466283"/>
              <a:gd name="connsiteY68" fmla="*/ 143012 h 1902364"/>
              <a:gd name="connsiteX69" fmla="*/ 521870 w 3466283"/>
              <a:gd name="connsiteY69" fmla="*/ 177736 h 1902364"/>
              <a:gd name="connsiteX70" fmla="*/ 510296 w 3466283"/>
              <a:gd name="connsiteY70" fmla="*/ 61989 h 1902364"/>
              <a:gd name="connsiteX71" fmla="*/ 626043 w 3466283"/>
              <a:gd name="connsiteY71" fmla="*/ 258759 h 1902364"/>
              <a:gd name="connsiteX72" fmla="*/ 452421 w 3466283"/>
              <a:gd name="connsiteY72" fmla="*/ 270333 h 1902364"/>
              <a:gd name="connsiteX73" fmla="*/ 440847 w 3466283"/>
              <a:gd name="connsiteY73" fmla="*/ 374505 h 1902364"/>
              <a:gd name="connsiteX74" fmla="*/ 267227 w 3466283"/>
              <a:gd name="connsiteY74" fmla="*/ 443954 h 1902364"/>
              <a:gd name="connsiteX75" fmla="*/ 197779 w 3466283"/>
              <a:gd name="connsiteY75" fmla="*/ 513401 h 1902364"/>
              <a:gd name="connsiteX76" fmla="*/ 93607 w 3466283"/>
              <a:gd name="connsiteY76" fmla="*/ 513402 h 1902364"/>
              <a:gd name="connsiteX77" fmla="*/ 47308 w 3466283"/>
              <a:gd name="connsiteY77" fmla="*/ 663872 h 1902364"/>
              <a:gd name="connsiteX78" fmla="*/ 1009 w 3466283"/>
              <a:gd name="connsiteY78" fmla="*/ 710171 h 1902364"/>
              <a:gd name="connsiteX79" fmla="*/ 93607 w 3466283"/>
              <a:gd name="connsiteY79" fmla="*/ 802769 h 1902364"/>
              <a:gd name="connsiteX80" fmla="*/ 128331 w 3466283"/>
              <a:gd name="connsiteY80" fmla="*/ 953240 h 1902364"/>
              <a:gd name="connsiteX81" fmla="*/ 163055 w 3466283"/>
              <a:gd name="connsiteY81" fmla="*/ 964815 h 1902364"/>
              <a:gd name="connsiteX82" fmla="*/ 174630 w 3466283"/>
              <a:gd name="connsiteY82" fmla="*/ 999539 h 1902364"/>
              <a:gd name="connsiteX83" fmla="*/ 197779 w 3466283"/>
              <a:gd name="connsiteY83" fmla="*/ 1092136 h 1902364"/>
              <a:gd name="connsiteX84" fmla="*/ 197779 w 3466283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329244 w 3424476"/>
              <a:gd name="connsiteY60" fmla="*/ 918516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200426 w 3424476"/>
              <a:gd name="connsiteY61" fmla="*/ 860642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476"/>
              <a:gd name="connsiteY0" fmla="*/ 1150009 h 1902364"/>
              <a:gd name="connsiteX1" fmla="*/ 325101 w 3424476"/>
              <a:gd name="connsiteY1" fmla="*/ 1173159 h 1902364"/>
              <a:gd name="connsiteX2" fmla="*/ 348250 w 3424476"/>
              <a:gd name="connsiteY2" fmla="*/ 1207883 h 1902364"/>
              <a:gd name="connsiteX3" fmla="*/ 394549 w 3424476"/>
              <a:gd name="connsiteY3" fmla="*/ 1254182 h 1902364"/>
              <a:gd name="connsiteX4" fmla="*/ 463997 w 3424476"/>
              <a:gd name="connsiteY4" fmla="*/ 1346779 h 1902364"/>
              <a:gd name="connsiteX5" fmla="*/ 498721 w 3424476"/>
              <a:gd name="connsiteY5" fmla="*/ 1427802 h 1902364"/>
              <a:gd name="connsiteX6" fmla="*/ 510296 w 3424476"/>
              <a:gd name="connsiteY6" fmla="*/ 1462526 h 1902364"/>
              <a:gd name="connsiteX7" fmla="*/ 533445 w 3424476"/>
              <a:gd name="connsiteY7" fmla="*/ 1497250 h 1902364"/>
              <a:gd name="connsiteX8" fmla="*/ 857536 w 3424476"/>
              <a:gd name="connsiteY8" fmla="*/ 1508825 h 1902364"/>
              <a:gd name="connsiteX9" fmla="*/ 892260 w 3424476"/>
              <a:gd name="connsiteY9" fmla="*/ 1520399 h 1902364"/>
              <a:gd name="connsiteX10" fmla="*/ 1019582 w 3424476"/>
              <a:gd name="connsiteY10" fmla="*/ 1531974 h 1902364"/>
              <a:gd name="connsiteX11" fmla="*/ 1065880 w 3424476"/>
              <a:gd name="connsiteY11" fmla="*/ 1601422 h 1902364"/>
              <a:gd name="connsiteX12" fmla="*/ 1089030 w 3424476"/>
              <a:gd name="connsiteY12" fmla="*/ 1636146 h 1902364"/>
              <a:gd name="connsiteX13" fmla="*/ 1193202 w 3424476"/>
              <a:gd name="connsiteY13" fmla="*/ 1659296 h 1902364"/>
              <a:gd name="connsiteX14" fmla="*/ 1285799 w 3424476"/>
              <a:gd name="connsiteY14" fmla="*/ 1682445 h 1902364"/>
              <a:gd name="connsiteX15" fmla="*/ 1343673 w 3424476"/>
              <a:gd name="connsiteY15" fmla="*/ 1728744 h 1902364"/>
              <a:gd name="connsiteX16" fmla="*/ 1378397 w 3424476"/>
              <a:gd name="connsiteY16" fmla="*/ 1740318 h 1902364"/>
              <a:gd name="connsiteX17" fmla="*/ 1401546 w 3424476"/>
              <a:gd name="connsiteY17" fmla="*/ 1763468 h 1902364"/>
              <a:gd name="connsiteX18" fmla="*/ 1413121 w 3424476"/>
              <a:gd name="connsiteY18" fmla="*/ 1798192 h 1902364"/>
              <a:gd name="connsiteX19" fmla="*/ 1459420 w 3424476"/>
              <a:gd name="connsiteY19" fmla="*/ 1809766 h 1902364"/>
              <a:gd name="connsiteX20" fmla="*/ 1517293 w 3424476"/>
              <a:gd name="connsiteY20" fmla="*/ 1856065 h 1902364"/>
              <a:gd name="connsiteX21" fmla="*/ 1586741 w 3424476"/>
              <a:gd name="connsiteY21" fmla="*/ 1879215 h 1902364"/>
              <a:gd name="connsiteX22" fmla="*/ 1679339 w 3424476"/>
              <a:gd name="connsiteY22" fmla="*/ 1902364 h 1902364"/>
              <a:gd name="connsiteX23" fmla="*/ 1899258 w 3424476"/>
              <a:gd name="connsiteY23" fmla="*/ 1890789 h 1902364"/>
              <a:gd name="connsiteX24" fmla="*/ 1922407 w 3424476"/>
              <a:gd name="connsiteY24" fmla="*/ 1844490 h 1902364"/>
              <a:gd name="connsiteX25" fmla="*/ 1968706 w 3424476"/>
              <a:gd name="connsiteY25" fmla="*/ 1775042 h 1902364"/>
              <a:gd name="connsiteX26" fmla="*/ 2177050 w 3424476"/>
              <a:gd name="connsiteY26" fmla="*/ 1751893 h 1902364"/>
              <a:gd name="connsiteX27" fmla="*/ 2211774 w 3424476"/>
              <a:gd name="connsiteY27" fmla="*/ 1740318 h 1902364"/>
              <a:gd name="connsiteX28" fmla="*/ 2281222 w 3424476"/>
              <a:gd name="connsiteY28" fmla="*/ 1694020 h 1902364"/>
              <a:gd name="connsiteX29" fmla="*/ 2315946 w 3424476"/>
              <a:gd name="connsiteY29" fmla="*/ 1682445 h 1902364"/>
              <a:gd name="connsiteX30" fmla="*/ 2339096 w 3424476"/>
              <a:gd name="connsiteY30" fmla="*/ 1659296 h 1902364"/>
              <a:gd name="connsiteX31" fmla="*/ 2420118 w 3424476"/>
              <a:gd name="connsiteY31" fmla="*/ 1612997 h 1902364"/>
              <a:gd name="connsiteX32" fmla="*/ 2501141 w 3424476"/>
              <a:gd name="connsiteY32" fmla="*/ 1589847 h 1902364"/>
              <a:gd name="connsiteX33" fmla="*/ 2616888 w 3424476"/>
              <a:gd name="connsiteY33" fmla="*/ 1555123 h 1902364"/>
              <a:gd name="connsiteX34" fmla="*/ 2744209 w 3424476"/>
              <a:gd name="connsiteY34" fmla="*/ 1520399 h 1902364"/>
              <a:gd name="connsiteX35" fmla="*/ 2825232 w 3424476"/>
              <a:gd name="connsiteY35" fmla="*/ 1485675 h 1902364"/>
              <a:gd name="connsiteX36" fmla="*/ 2859956 w 3424476"/>
              <a:gd name="connsiteY36" fmla="*/ 1462526 h 1902364"/>
              <a:gd name="connsiteX37" fmla="*/ 2964128 w 3424476"/>
              <a:gd name="connsiteY37" fmla="*/ 1450951 h 1902364"/>
              <a:gd name="connsiteX38" fmla="*/ 2998852 w 3424476"/>
              <a:gd name="connsiteY38" fmla="*/ 1439377 h 1902364"/>
              <a:gd name="connsiteX39" fmla="*/ 3045151 w 3424476"/>
              <a:gd name="connsiteY39" fmla="*/ 1416227 h 1902364"/>
              <a:gd name="connsiteX40" fmla="*/ 3091450 w 3424476"/>
              <a:gd name="connsiteY40" fmla="*/ 1404652 h 1902364"/>
              <a:gd name="connsiteX41" fmla="*/ 3137749 w 3424476"/>
              <a:gd name="connsiteY41" fmla="*/ 1381503 h 1902364"/>
              <a:gd name="connsiteX42" fmla="*/ 3172473 w 3424476"/>
              <a:gd name="connsiteY42" fmla="*/ 1369928 h 1902364"/>
              <a:gd name="connsiteX43" fmla="*/ 3276645 w 3424476"/>
              <a:gd name="connsiteY43" fmla="*/ 1312055 h 1902364"/>
              <a:gd name="connsiteX44" fmla="*/ 3311369 w 3424476"/>
              <a:gd name="connsiteY44" fmla="*/ 1277331 h 1902364"/>
              <a:gd name="connsiteX45" fmla="*/ 3334518 w 3424476"/>
              <a:gd name="connsiteY45" fmla="*/ 1207883 h 1902364"/>
              <a:gd name="connsiteX46" fmla="*/ 3346093 w 3424476"/>
              <a:gd name="connsiteY46" fmla="*/ 1173159 h 1902364"/>
              <a:gd name="connsiteX47" fmla="*/ 3369242 w 3424476"/>
              <a:gd name="connsiteY47" fmla="*/ 1138435 h 1902364"/>
              <a:gd name="connsiteX48" fmla="*/ 3415541 w 3424476"/>
              <a:gd name="connsiteY48" fmla="*/ 1080561 h 1902364"/>
              <a:gd name="connsiteX49" fmla="*/ 3296804 w 3424476"/>
              <a:gd name="connsiteY49" fmla="*/ 1115285 h 1902364"/>
              <a:gd name="connsiteX50" fmla="*/ 3314678 w 3424476"/>
              <a:gd name="connsiteY50" fmla="*/ 1092136 h 1902364"/>
              <a:gd name="connsiteX51" fmla="*/ 3286254 w 3424476"/>
              <a:gd name="connsiteY51" fmla="*/ 1057412 h 1902364"/>
              <a:gd name="connsiteX52" fmla="*/ 3341607 w 3424476"/>
              <a:gd name="connsiteY52" fmla="*/ 1068987 h 1902364"/>
              <a:gd name="connsiteX53" fmla="*/ 3305387 w 3424476"/>
              <a:gd name="connsiteY53" fmla="*/ 1034262 h 1902364"/>
              <a:gd name="connsiteX54" fmla="*/ 3244760 w 3424476"/>
              <a:gd name="connsiteY54" fmla="*/ 1034263 h 1902364"/>
              <a:gd name="connsiteX55" fmla="*/ 3246018 w 3424476"/>
              <a:gd name="connsiteY55" fmla="*/ 976389 h 1902364"/>
              <a:gd name="connsiteX56" fmla="*/ 3366016 w 3424476"/>
              <a:gd name="connsiteY56" fmla="*/ 999538 h 1902364"/>
              <a:gd name="connsiteX57" fmla="*/ 3424125 w 3424476"/>
              <a:gd name="connsiteY57" fmla="*/ 987964 h 1902364"/>
              <a:gd name="connsiteX58" fmla="*/ 3389401 w 3424476"/>
              <a:gd name="connsiteY58" fmla="*/ 987963 h 1902364"/>
              <a:gd name="connsiteX59" fmla="*/ 3370268 w 3424476"/>
              <a:gd name="connsiteY59" fmla="*/ 976389 h 1902364"/>
              <a:gd name="connsiteX60" fmla="*/ 3226096 w 3424476"/>
              <a:gd name="connsiteY60" fmla="*/ 999539 h 1902364"/>
              <a:gd name="connsiteX61" fmla="*/ 3066334 w 3424476"/>
              <a:gd name="connsiteY61" fmla="*/ 930091 h 1902364"/>
              <a:gd name="connsiteX62" fmla="*/ 2850195 w 3424476"/>
              <a:gd name="connsiteY62" fmla="*/ 768045 h 1902364"/>
              <a:gd name="connsiteX63" fmla="*/ 1624078 w 3424476"/>
              <a:gd name="connsiteY63" fmla="*/ 236611 h 1902364"/>
              <a:gd name="connsiteX64" fmla="*/ 1443829 w 3424476"/>
              <a:gd name="connsiteY64" fmla="*/ 224036 h 1902364"/>
              <a:gd name="connsiteX65" fmla="*/ 1118716 w 3424476"/>
              <a:gd name="connsiteY65" fmla="*/ 224035 h 1902364"/>
              <a:gd name="connsiteX66" fmla="*/ 799663 w 3424476"/>
              <a:gd name="connsiteY66" fmla="*/ 4116 h 1902364"/>
              <a:gd name="connsiteX67" fmla="*/ 579743 w 3424476"/>
              <a:gd name="connsiteY67" fmla="*/ 85138 h 1902364"/>
              <a:gd name="connsiteX68" fmla="*/ 591318 w 3424476"/>
              <a:gd name="connsiteY68" fmla="*/ 143012 h 1902364"/>
              <a:gd name="connsiteX69" fmla="*/ 521870 w 3424476"/>
              <a:gd name="connsiteY69" fmla="*/ 177736 h 1902364"/>
              <a:gd name="connsiteX70" fmla="*/ 510296 w 3424476"/>
              <a:gd name="connsiteY70" fmla="*/ 61989 h 1902364"/>
              <a:gd name="connsiteX71" fmla="*/ 626043 w 3424476"/>
              <a:gd name="connsiteY71" fmla="*/ 258759 h 1902364"/>
              <a:gd name="connsiteX72" fmla="*/ 452421 w 3424476"/>
              <a:gd name="connsiteY72" fmla="*/ 270333 h 1902364"/>
              <a:gd name="connsiteX73" fmla="*/ 440847 w 3424476"/>
              <a:gd name="connsiteY73" fmla="*/ 374505 h 1902364"/>
              <a:gd name="connsiteX74" fmla="*/ 267227 w 3424476"/>
              <a:gd name="connsiteY74" fmla="*/ 443954 h 1902364"/>
              <a:gd name="connsiteX75" fmla="*/ 197779 w 3424476"/>
              <a:gd name="connsiteY75" fmla="*/ 513401 h 1902364"/>
              <a:gd name="connsiteX76" fmla="*/ 93607 w 3424476"/>
              <a:gd name="connsiteY76" fmla="*/ 513402 h 1902364"/>
              <a:gd name="connsiteX77" fmla="*/ 47308 w 3424476"/>
              <a:gd name="connsiteY77" fmla="*/ 663872 h 1902364"/>
              <a:gd name="connsiteX78" fmla="*/ 1009 w 3424476"/>
              <a:gd name="connsiteY78" fmla="*/ 710171 h 1902364"/>
              <a:gd name="connsiteX79" fmla="*/ 93607 w 3424476"/>
              <a:gd name="connsiteY79" fmla="*/ 802769 h 1902364"/>
              <a:gd name="connsiteX80" fmla="*/ 128331 w 3424476"/>
              <a:gd name="connsiteY80" fmla="*/ 953240 h 1902364"/>
              <a:gd name="connsiteX81" fmla="*/ 163055 w 3424476"/>
              <a:gd name="connsiteY81" fmla="*/ 964815 h 1902364"/>
              <a:gd name="connsiteX82" fmla="*/ 174630 w 3424476"/>
              <a:gd name="connsiteY82" fmla="*/ 999539 h 1902364"/>
              <a:gd name="connsiteX83" fmla="*/ 197779 w 3424476"/>
              <a:gd name="connsiteY83" fmla="*/ 1092136 h 1902364"/>
              <a:gd name="connsiteX84" fmla="*/ 197779 w 3424476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1 w 3424765"/>
              <a:gd name="connsiteY58" fmla="*/ 987963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24765"/>
              <a:gd name="connsiteY0" fmla="*/ 1150009 h 1902364"/>
              <a:gd name="connsiteX1" fmla="*/ 325101 w 3424765"/>
              <a:gd name="connsiteY1" fmla="*/ 1173159 h 1902364"/>
              <a:gd name="connsiteX2" fmla="*/ 348250 w 3424765"/>
              <a:gd name="connsiteY2" fmla="*/ 1207883 h 1902364"/>
              <a:gd name="connsiteX3" fmla="*/ 394549 w 3424765"/>
              <a:gd name="connsiteY3" fmla="*/ 1254182 h 1902364"/>
              <a:gd name="connsiteX4" fmla="*/ 463997 w 3424765"/>
              <a:gd name="connsiteY4" fmla="*/ 1346779 h 1902364"/>
              <a:gd name="connsiteX5" fmla="*/ 498721 w 3424765"/>
              <a:gd name="connsiteY5" fmla="*/ 1427802 h 1902364"/>
              <a:gd name="connsiteX6" fmla="*/ 510296 w 3424765"/>
              <a:gd name="connsiteY6" fmla="*/ 1462526 h 1902364"/>
              <a:gd name="connsiteX7" fmla="*/ 533445 w 3424765"/>
              <a:gd name="connsiteY7" fmla="*/ 1497250 h 1902364"/>
              <a:gd name="connsiteX8" fmla="*/ 857536 w 3424765"/>
              <a:gd name="connsiteY8" fmla="*/ 1508825 h 1902364"/>
              <a:gd name="connsiteX9" fmla="*/ 892260 w 3424765"/>
              <a:gd name="connsiteY9" fmla="*/ 1520399 h 1902364"/>
              <a:gd name="connsiteX10" fmla="*/ 1019582 w 3424765"/>
              <a:gd name="connsiteY10" fmla="*/ 1531974 h 1902364"/>
              <a:gd name="connsiteX11" fmla="*/ 1065880 w 3424765"/>
              <a:gd name="connsiteY11" fmla="*/ 1601422 h 1902364"/>
              <a:gd name="connsiteX12" fmla="*/ 1089030 w 3424765"/>
              <a:gd name="connsiteY12" fmla="*/ 1636146 h 1902364"/>
              <a:gd name="connsiteX13" fmla="*/ 1193202 w 3424765"/>
              <a:gd name="connsiteY13" fmla="*/ 1659296 h 1902364"/>
              <a:gd name="connsiteX14" fmla="*/ 1285799 w 3424765"/>
              <a:gd name="connsiteY14" fmla="*/ 1682445 h 1902364"/>
              <a:gd name="connsiteX15" fmla="*/ 1343673 w 3424765"/>
              <a:gd name="connsiteY15" fmla="*/ 1728744 h 1902364"/>
              <a:gd name="connsiteX16" fmla="*/ 1378397 w 3424765"/>
              <a:gd name="connsiteY16" fmla="*/ 1740318 h 1902364"/>
              <a:gd name="connsiteX17" fmla="*/ 1401546 w 3424765"/>
              <a:gd name="connsiteY17" fmla="*/ 1763468 h 1902364"/>
              <a:gd name="connsiteX18" fmla="*/ 1413121 w 3424765"/>
              <a:gd name="connsiteY18" fmla="*/ 1798192 h 1902364"/>
              <a:gd name="connsiteX19" fmla="*/ 1459420 w 3424765"/>
              <a:gd name="connsiteY19" fmla="*/ 1809766 h 1902364"/>
              <a:gd name="connsiteX20" fmla="*/ 1517293 w 3424765"/>
              <a:gd name="connsiteY20" fmla="*/ 1856065 h 1902364"/>
              <a:gd name="connsiteX21" fmla="*/ 1586741 w 3424765"/>
              <a:gd name="connsiteY21" fmla="*/ 1879215 h 1902364"/>
              <a:gd name="connsiteX22" fmla="*/ 1679339 w 3424765"/>
              <a:gd name="connsiteY22" fmla="*/ 1902364 h 1902364"/>
              <a:gd name="connsiteX23" fmla="*/ 1899258 w 3424765"/>
              <a:gd name="connsiteY23" fmla="*/ 1890789 h 1902364"/>
              <a:gd name="connsiteX24" fmla="*/ 1922407 w 3424765"/>
              <a:gd name="connsiteY24" fmla="*/ 1844490 h 1902364"/>
              <a:gd name="connsiteX25" fmla="*/ 1968706 w 3424765"/>
              <a:gd name="connsiteY25" fmla="*/ 1775042 h 1902364"/>
              <a:gd name="connsiteX26" fmla="*/ 2177050 w 3424765"/>
              <a:gd name="connsiteY26" fmla="*/ 1751893 h 1902364"/>
              <a:gd name="connsiteX27" fmla="*/ 2211774 w 3424765"/>
              <a:gd name="connsiteY27" fmla="*/ 1740318 h 1902364"/>
              <a:gd name="connsiteX28" fmla="*/ 2281222 w 3424765"/>
              <a:gd name="connsiteY28" fmla="*/ 1694020 h 1902364"/>
              <a:gd name="connsiteX29" fmla="*/ 2315946 w 3424765"/>
              <a:gd name="connsiteY29" fmla="*/ 1682445 h 1902364"/>
              <a:gd name="connsiteX30" fmla="*/ 2339096 w 3424765"/>
              <a:gd name="connsiteY30" fmla="*/ 1659296 h 1902364"/>
              <a:gd name="connsiteX31" fmla="*/ 2420118 w 3424765"/>
              <a:gd name="connsiteY31" fmla="*/ 1612997 h 1902364"/>
              <a:gd name="connsiteX32" fmla="*/ 2501141 w 3424765"/>
              <a:gd name="connsiteY32" fmla="*/ 1589847 h 1902364"/>
              <a:gd name="connsiteX33" fmla="*/ 2616888 w 3424765"/>
              <a:gd name="connsiteY33" fmla="*/ 1555123 h 1902364"/>
              <a:gd name="connsiteX34" fmla="*/ 2744209 w 3424765"/>
              <a:gd name="connsiteY34" fmla="*/ 1520399 h 1902364"/>
              <a:gd name="connsiteX35" fmla="*/ 2825232 w 3424765"/>
              <a:gd name="connsiteY35" fmla="*/ 1485675 h 1902364"/>
              <a:gd name="connsiteX36" fmla="*/ 2859956 w 3424765"/>
              <a:gd name="connsiteY36" fmla="*/ 1462526 h 1902364"/>
              <a:gd name="connsiteX37" fmla="*/ 2964128 w 3424765"/>
              <a:gd name="connsiteY37" fmla="*/ 1450951 h 1902364"/>
              <a:gd name="connsiteX38" fmla="*/ 2998852 w 3424765"/>
              <a:gd name="connsiteY38" fmla="*/ 1439377 h 1902364"/>
              <a:gd name="connsiteX39" fmla="*/ 3045151 w 3424765"/>
              <a:gd name="connsiteY39" fmla="*/ 1416227 h 1902364"/>
              <a:gd name="connsiteX40" fmla="*/ 3091450 w 3424765"/>
              <a:gd name="connsiteY40" fmla="*/ 1404652 h 1902364"/>
              <a:gd name="connsiteX41" fmla="*/ 3137749 w 3424765"/>
              <a:gd name="connsiteY41" fmla="*/ 1381503 h 1902364"/>
              <a:gd name="connsiteX42" fmla="*/ 3172473 w 3424765"/>
              <a:gd name="connsiteY42" fmla="*/ 1369928 h 1902364"/>
              <a:gd name="connsiteX43" fmla="*/ 3276645 w 3424765"/>
              <a:gd name="connsiteY43" fmla="*/ 1312055 h 1902364"/>
              <a:gd name="connsiteX44" fmla="*/ 3311369 w 3424765"/>
              <a:gd name="connsiteY44" fmla="*/ 1277331 h 1902364"/>
              <a:gd name="connsiteX45" fmla="*/ 3334518 w 3424765"/>
              <a:gd name="connsiteY45" fmla="*/ 1207883 h 1902364"/>
              <a:gd name="connsiteX46" fmla="*/ 3346093 w 3424765"/>
              <a:gd name="connsiteY46" fmla="*/ 1173159 h 1902364"/>
              <a:gd name="connsiteX47" fmla="*/ 3369242 w 3424765"/>
              <a:gd name="connsiteY47" fmla="*/ 1138435 h 1902364"/>
              <a:gd name="connsiteX48" fmla="*/ 3415541 w 3424765"/>
              <a:gd name="connsiteY48" fmla="*/ 1080561 h 1902364"/>
              <a:gd name="connsiteX49" fmla="*/ 3296804 w 3424765"/>
              <a:gd name="connsiteY49" fmla="*/ 1115285 h 1902364"/>
              <a:gd name="connsiteX50" fmla="*/ 3314678 w 3424765"/>
              <a:gd name="connsiteY50" fmla="*/ 1092136 h 1902364"/>
              <a:gd name="connsiteX51" fmla="*/ 3286254 w 3424765"/>
              <a:gd name="connsiteY51" fmla="*/ 1057412 h 1902364"/>
              <a:gd name="connsiteX52" fmla="*/ 3341607 w 3424765"/>
              <a:gd name="connsiteY52" fmla="*/ 1068987 h 1902364"/>
              <a:gd name="connsiteX53" fmla="*/ 3305387 w 3424765"/>
              <a:gd name="connsiteY53" fmla="*/ 1034262 h 1902364"/>
              <a:gd name="connsiteX54" fmla="*/ 3244760 w 3424765"/>
              <a:gd name="connsiteY54" fmla="*/ 1034263 h 1902364"/>
              <a:gd name="connsiteX55" fmla="*/ 3246018 w 3424765"/>
              <a:gd name="connsiteY55" fmla="*/ 976389 h 1902364"/>
              <a:gd name="connsiteX56" fmla="*/ 3366016 w 3424765"/>
              <a:gd name="connsiteY56" fmla="*/ 999538 h 1902364"/>
              <a:gd name="connsiteX57" fmla="*/ 3424125 w 3424765"/>
              <a:gd name="connsiteY57" fmla="*/ 987964 h 1902364"/>
              <a:gd name="connsiteX58" fmla="*/ 3389402 w 3424765"/>
              <a:gd name="connsiteY58" fmla="*/ 1092135 h 1902364"/>
              <a:gd name="connsiteX59" fmla="*/ 3277435 w 3424765"/>
              <a:gd name="connsiteY59" fmla="*/ 1057412 h 1902364"/>
              <a:gd name="connsiteX60" fmla="*/ 3226096 w 3424765"/>
              <a:gd name="connsiteY60" fmla="*/ 999539 h 1902364"/>
              <a:gd name="connsiteX61" fmla="*/ 3066334 w 3424765"/>
              <a:gd name="connsiteY61" fmla="*/ 930091 h 1902364"/>
              <a:gd name="connsiteX62" fmla="*/ 2850195 w 3424765"/>
              <a:gd name="connsiteY62" fmla="*/ 768045 h 1902364"/>
              <a:gd name="connsiteX63" fmla="*/ 1624078 w 3424765"/>
              <a:gd name="connsiteY63" fmla="*/ 236611 h 1902364"/>
              <a:gd name="connsiteX64" fmla="*/ 1443829 w 3424765"/>
              <a:gd name="connsiteY64" fmla="*/ 224036 h 1902364"/>
              <a:gd name="connsiteX65" fmla="*/ 1118716 w 3424765"/>
              <a:gd name="connsiteY65" fmla="*/ 224035 h 1902364"/>
              <a:gd name="connsiteX66" fmla="*/ 799663 w 3424765"/>
              <a:gd name="connsiteY66" fmla="*/ 4116 h 1902364"/>
              <a:gd name="connsiteX67" fmla="*/ 579743 w 3424765"/>
              <a:gd name="connsiteY67" fmla="*/ 85138 h 1902364"/>
              <a:gd name="connsiteX68" fmla="*/ 591318 w 3424765"/>
              <a:gd name="connsiteY68" fmla="*/ 143012 h 1902364"/>
              <a:gd name="connsiteX69" fmla="*/ 521870 w 3424765"/>
              <a:gd name="connsiteY69" fmla="*/ 177736 h 1902364"/>
              <a:gd name="connsiteX70" fmla="*/ 510296 w 3424765"/>
              <a:gd name="connsiteY70" fmla="*/ 61989 h 1902364"/>
              <a:gd name="connsiteX71" fmla="*/ 626043 w 3424765"/>
              <a:gd name="connsiteY71" fmla="*/ 258759 h 1902364"/>
              <a:gd name="connsiteX72" fmla="*/ 452421 w 3424765"/>
              <a:gd name="connsiteY72" fmla="*/ 270333 h 1902364"/>
              <a:gd name="connsiteX73" fmla="*/ 440847 w 3424765"/>
              <a:gd name="connsiteY73" fmla="*/ 374505 h 1902364"/>
              <a:gd name="connsiteX74" fmla="*/ 267227 w 3424765"/>
              <a:gd name="connsiteY74" fmla="*/ 443954 h 1902364"/>
              <a:gd name="connsiteX75" fmla="*/ 197779 w 3424765"/>
              <a:gd name="connsiteY75" fmla="*/ 513401 h 1902364"/>
              <a:gd name="connsiteX76" fmla="*/ 93607 w 3424765"/>
              <a:gd name="connsiteY76" fmla="*/ 513402 h 1902364"/>
              <a:gd name="connsiteX77" fmla="*/ 47308 w 3424765"/>
              <a:gd name="connsiteY77" fmla="*/ 663872 h 1902364"/>
              <a:gd name="connsiteX78" fmla="*/ 1009 w 3424765"/>
              <a:gd name="connsiteY78" fmla="*/ 710171 h 1902364"/>
              <a:gd name="connsiteX79" fmla="*/ 93607 w 3424765"/>
              <a:gd name="connsiteY79" fmla="*/ 802769 h 1902364"/>
              <a:gd name="connsiteX80" fmla="*/ 128331 w 3424765"/>
              <a:gd name="connsiteY80" fmla="*/ 953240 h 1902364"/>
              <a:gd name="connsiteX81" fmla="*/ 163055 w 3424765"/>
              <a:gd name="connsiteY81" fmla="*/ 964815 h 1902364"/>
              <a:gd name="connsiteX82" fmla="*/ 174630 w 3424765"/>
              <a:gd name="connsiteY82" fmla="*/ 999539 h 1902364"/>
              <a:gd name="connsiteX83" fmla="*/ 197779 w 3424765"/>
              <a:gd name="connsiteY83" fmla="*/ 1092136 h 1902364"/>
              <a:gd name="connsiteX84" fmla="*/ 197779 w 3424765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366016 w 3418039"/>
              <a:gd name="connsiteY56" fmla="*/ 999538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389402 w 3418039"/>
              <a:gd name="connsiteY58" fmla="*/ 1092135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18039"/>
              <a:gd name="connsiteY0" fmla="*/ 1150009 h 1902364"/>
              <a:gd name="connsiteX1" fmla="*/ 325101 w 3418039"/>
              <a:gd name="connsiteY1" fmla="*/ 1173159 h 1902364"/>
              <a:gd name="connsiteX2" fmla="*/ 348250 w 3418039"/>
              <a:gd name="connsiteY2" fmla="*/ 1207883 h 1902364"/>
              <a:gd name="connsiteX3" fmla="*/ 394549 w 3418039"/>
              <a:gd name="connsiteY3" fmla="*/ 1254182 h 1902364"/>
              <a:gd name="connsiteX4" fmla="*/ 463997 w 3418039"/>
              <a:gd name="connsiteY4" fmla="*/ 1346779 h 1902364"/>
              <a:gd name="connsiteX5" fmla="*/ 498721 w 3418039"/>
              <a:gd name="connsiteY5" fmla="*/ 1427802 h 1902364"/>
              <a:gd name="connsiteX6" fmla="*/ 510296 w 3418039"/>
              <a:gd name="connsiteY6" fmla="*/ 1462526 h 1902364"/>
              <a:gd name="connsiteX7" fmla="*/ 533445 w 3418039"/>
              <a:gd name="connsiteY7" fmla="*/ 1497250 h 1902364"/>
              <a:gd name="connsiteX8" fmla="*/ 857536 w 3418039"/>
              <a:gd name="connsiteY8" fmla="*/ 1508825 h 1902364"/>
              <a:gd name="connsiteX9" fmla="*/ 892260 w 3418039"/>
              <a:gd name="connsiteY9" fmla="*/ 1520399 h 1902364"/>
              <a:gd name="connsiteX10" fmla="*/ 1019582 w 3418039"/>
              <a:gd name="connsiteY10" fmla="*/ 1531974 h 1902364"/>
              <a:gd name="connsiteX11" fmla="*/ 1065880 w 3418039"/>
              <a:gd name="connsiteY11" fmla="*/ 1601422 h 1902364"/>
              <a:gd name="connsiteX12" fmla="*/ 1089030 w 3418039"/>
              <a:gd name="connsiteY12" fmla="*/ 1636146 h 1902364"/>
              <a:gd name="connsiteX13" fmla="*/ 1193202 w 3418039"/>
              <a:gd name="connsiteY13" fmla="*/ 1659296 h 1902364"/>
              <a:gd name="connsiteX14" fmla="*/ 1285799 w 3418039"/>
              <a:gd name="connsiteY14" fmla="*/ 1682445 h 1902364"/>
              <a:gd name="connsiteX15" fmla="*/ 1343673 w 3418039"/>
              <a:gd name="connsiteY15" fmla="*/ 1728744 h 1902364"/>
              <a:gd name="connsiteX16" fmla="*/ 1378397 w 3418039"/>
              <a:gd name="connsiteY16" fmla="*/ 1740318 h 1902364"/>
              <a:gd name="connsiteX17" fmla="*/ 1401546 w 3418039"/>
              <a:gd name="connsiteY17" fmla="*/ 1763468 h 1902364"/>
              <a:gd name="connsiteX18" fmla="*/ 1413121 w 3418039"/>
              <a:gd name="connsiteY18" fmla="*/ 1798192 h 1902364"/>
              <a:gd name="connsiteX19" fmla="*/ 1459420 w 3418039"/>
              <a:gd name="connsiteY19" fmla="*/ 1809766 h 1902364"/>
              <a:gd name="connsiteX20" fmla="*/ 1517293 w 3418039"/>
              <a:gd name="connsiteY20" fmla="*/ 1856065 h 1902364"/>
              <a:gd name="connsiteX21" fmla="*/ 1586741 w 3418039"/>
              <a:gd name="connsiteY21" fmla="*/ 1879215 h 1902364"/>
              <a:gd name="connsiteX22" fmla="*/ 1679339 w 3418039"/>
              <a:gd name="connsiteY22" fmla="*/ 1902364 h 1902364"/>
              <a:gd name="connsiteX23" fmla="*/ 1899258 w 3418039"/>
              <a:gd name="connsiteY23" fmla="*/ 1890789 h 1902364"/>
              <a:gd name="connsiteX24" fmla="*/ 1922407 w 3418039"/>
              <a:gd name="connsiteY24" fmla="*/ 1844490 h 1902364"/>
              <a:gd name="connsiteX25" fmla="*/ 1968706 w 3418039"/>
              <a:gd name="connsiteY25" fmla="*/ 1775042 h 1902364"/>
              <a:gd name="connsiteX26" fmla="*/ 2177050 w 3418039"/>
              <a:gd name="connsiteY26" fmla="*/ 1751893 h 1902364"/>
              <a:gd name="connsiteX27" fmla="*/ 2211774 w 3418039"/>
              <a:gd name="connsiteY27" fmla="*/ 1740318 h 1902364"/>
              <a:gd name="connsiteX28" fmla="*/ 2281222 w 3418039"/>
              <a:gd name="connsiteY28" fmla="*/ 1694020 h 1902364"/>
              <a:gd name="connsiteX29" fmla="*/ 2315946 w 3418039"/>
              <a:gd name="connsiteY29" fmla="*/ 1682445 h 1902364"/>
              <a:gd name="connsiteX30" fmla="*/ 2339096 w 3418039"/>
              <a:gd name="connsiteY30" fmla="*/ 1659296 h 1902364"/>
              <a:gd name="connsiteX31" fmla="*/ 2420118 w 3418039"/>
              <a:gd name="connsiteY31" fmla="*/ 1612997 h 1902364"/>
              <a:gd name="connsiteX32" fmla="*/ 2501141 w 3418039"/>
              <a:gd name="connsiteY32" fmla="*/ 1589847 h 1902364"/>
              <a:gd name="connsiteX33" fmla="*/ 2616888 w 3418039"/>
              <a:gd name="connsiteY33" fmla="*/ 1555123 h 1902364"/>
              <a:gd name="connsiteX34" fmla="*/ 2744209 w 3418039"/>
              <a:gd name="connsiteY34" fmla="*/ 1520399 h 1902364"/>
              <a:gd name="connsiteX35" fmla="*/ 2825232 w 3418039"/>
              <a:gd name="connsiteY35" fmla="*/ 1485675 h 1902364"/>
              <a:gd name="connsiteX36" fmla="*/ 2859956 w 3418039"/>
              <a:gd name="connsiteY36" fmla="*/ 1462526 h 1902364"/>
              <a:gd name="connsiteX37" fmla="*/ 2964128 w 3418039"/>
              <a:gd name="connsiteY37" fmla="*/ 1450951 h 1902364"/>
              <a:gd name="connsiteX38" fmla="*/ 2998852 w 3418039"/>
              <a:gd name="connsiteY38" fmla="*/ 1439377 h 1902364"/>
              <a:gd name="connsiteX39" fmla="*/ 3045151 w 3418039"/>
              <a:gd name="connsiteY39" fmla="*/ 1416227 h 1902364"/>
              <a:gd name="connsiteX40" fmla="*/ 3091450 w 3418039"/>
              <a:gd name="connsiteY40" fmla="*/ 1404652 h 1902364"/>
              <a:gd name="connsiteX41" fmla="*/ 3137749 w 3418039"/>
              <a:gd name="connsiteY41" fmla="*/ 1381503 h 1902364"/>
              <a:gd name="connsiteX42" fmla="*/ 3172473 w 3418039"/>
              <a:gd name="connsiteY42" fmla="*/ 1369928 h 1902364"/>
              <a:gd name="connsiteX43" fmla="*/ 3276645 w 3418039"/>
              <a:gd name="connsiteY43" fmla="*/ 1312055 h 1902364"/>
              <a:gd name="connsiteX44" fmla="*/ 3311369 w 3418039"/>
              <a:gd name="connsiteY44" fmla="*/ 1277331 h 1902364"/>
              <a:gd name="connsiteX45" fmla="*/ 3334518 w 3418039"/>
              <a:gd name="connsiteY45" fmla="*/ 1207883 h 1902364"/>
              <a:gd name="connsiteX46" fmla="*/ 3346093 w 3418039"/>
              <a:gd name="connsiteY46" fmla="*/ 1173159 h 1902364"/>
              <a:gd name="connsiteX47" fmla="*/ 3369242 w 3418039"/>
              <a:gd name="connsiteY47" fmla="*/ 1138435 h 1902364"/>
              <a:gd name="connsiteX48" fmla="*/ 3415541 w 3418039"/>
              <a:gd name="connsiteY48" fmla="*/ 1080561 h 1902364"/>
              <a:gd name="connsiteX49" fmla="*/ 3296804 w 3418039"/>
              <a:gd name="connsiteY49" fmla="*/ 1115285 h 1902364"/>
              <a:gd name="connsiteX50" fmla="*/ 3314678 w 3418039"/>
              <a:gd name="connsiteY50" fmla="*/ 1092136 h 1902364"/>
              <a:gd name="connsiteX51" fmla="*/ 3286254 w 3418039"/>
              <a:gd name="connsiteY51" fmla="*/ 1057412 h 1902364"/>
              <a:gd name="connsiteX52" fmla="*/ 3341607 w 3418039"/>
              <a:gd name="connsiteY52" fmla="*/ 1068987 h 1902364"/>
              <a:gd name="connsiteX53" fmla="*/ 3305387 w 3418039"/>
              <a:gd name="connsiteY53" fmla="*/ 1034262 h 1902364"/>
              <a:gd name="connsiteX54" fmla="*/ 3244760 w 3418039"/>
              <a:gd name="connsiteY54" fmla="*/ 1034263 h 1902364"/>
              <a:gd name="connsiteX55" fmla="*/ 3246018 w 3418039"/>
              <a:gd name="connsiteY55" fmla="*/ 976389 h 1902364"/>
              <a:gd name="connsiteX56" fmla="*/ 3077202 w 3418039"/>
              <a:gd name="connsiteY56" fmla="*/ 1092136 h 1902364"/>
              <a:gd name="connsiteX57" fmla="*/ 3063108 w 3418039"/>
              <a:gd name="connsiteY57" fmla="*/ 1138434 h 1902364"/>
              <a:gd name="connsiteX58" fmla="*/ 3069644 w 3418039"/>
              <a:gd name="connsiteY58" fmla="*/ 1184732 h 1902364"/>
              <a:gd name="connsiteX59" fmla="*/ 3277435 w 3418039"/>
              <a:gd name="connsiteY59" fmla="*/ 1057412 h 1902364"/>
              <a:gd name="connsiteX60" fmla="*/ 3226096 w 3418039"/>
              <a:gd name="connsiteY60" fmla="*/ 999539 h 1902364"/>
              <a:gd name="connsiteX61" fmla="*/ 3066334 w 3418039"/>
              <a:gd name="connsiteY61" fmla="*/ 930091 h 1902364"/>
              <a:gd name="connsiteX62" fmla="*/ 2850195 w 3418039"/>
              <a:gd name="connsiteY62" fmla="*/ 768045 h 1902364"/>
              <a:gd name="connsiteX63" fmla="*/ 1624078 w 3418039"/>
              <a:gd name="connsiteY63" fmla="*/ 236611 h 1902364"/>
              <a:gd name="connsiteX64" fmla="*/ 1443829 w 3418039"/>
              <a:gd name="connsiteY64" fmla="*/ 224036 h 1902364"/>
              <a:gd name="connsiteX65" fmla="*/ 1118716 w 3418039"/>
              <a:gd name="connsiteY65" fmla="*/ 224035 h 1902364"/>
              <a:gd name="connsiteX66" fmla="*/ 799663 w 3418039"/>
              <a:gd name="connsiteY66" fmla="*/ 4116 h 1902364"/>
              <a:gd name="connsiteX67" fmla="*/ 579743 w 3418039"/>
              <a:gd name="connsiteY67" fmla="*/ 85138 h 1902364"/>
              <a:gd name="connsiteX68" fmla="*/ 591318 w 3418039"/>
              <a:gd name="connsiteY68" fmla="*/ 143012 h 1902364"/>
              <a:gd name="connsiteX69" fmla="*/ 521870 w 3418039"/>
              <a:gd name="connsiteY69" fmla="*/ 177736 h 1902364"/>
              <a:gd name="connsiteX70" fmla="*/ 510296 w 3418039"/>
              <a:gd name="connsiteY70" fmla="*/ 61989 h 1902364"/>
              <a:gd name="connsiteX71" fmla="*/ 626043 w 3418039"/>
              <a:gd name="connsiteY71" fmla="*/ 258759 h 1902364"/>
              <a:gd name="connsiteX72" fmla="*/ 452421 w 3418039"/>
              <a:gd name="connsiteY72" fmla="*/ 270333 h 1902364"/>
              <a:gd name="connsiteX73" fmla="*/ 440847 w 3418039"/>
              <a:gd name="connsiteY73" fmla="*/ 374505 h 1902364"/>
              <a:gd name="connsiteX74" fmla="*/ 267227 w 3418039"/>
              <a:gd name="connsiteY74" fmla="*/ 443954 h 1902364"/>
              <a:gd name="connsiteX75" fmla="*/ 197779 w 3418039"/>
              <a:gd name="connsiteY75" fmla="*/ 513401 h 1902364"/>
              <a:gd name="connsiteX76" fmla="*/ 93607 w 3418039"/>
              <a:gd name="connsiteY76" fmla="*/ 513402 h 1902364"/>
              <a:gd name="connsiteX77" fmla="*/ 47308 w 3418039"/>
              <a:gd name="connsiteY77" fmla="*/ 663872 h 1902364"/>
              <a:gd name="connsiteX78" fmla="*/ 1009 w 3418039"/>
              <a:gd name="connsiteY78" fmla="*/ 710171 h 1902364"/>
              <a:gd name="connsiteX79" fmla="*/ 93607 w 3418039"/>
              <a:gd name="connsiteY79" fmla="*/ 802769 h 1902364"/>
              <a:gd name="connsiteX80" fmla="*/ 128331 w 3418039"/>
              <a:gd name="connsiteY80" fmla="*/ 953240 h 1902364"/>
              <a:gd name="connsiteX81" fmla="*/ 163055 w 3418039"/>
              <a:gd name="connsiteY81" fmla="*/ 964815 h 1902364"/>
              <a:gd name="connsiteX82" fmla="*/ 174630 w 3418039"/>
              <a:gd name="connsiteY82" fmla="*/ 999539 h 1902364"/>
              <a:gd name="connsiteX83" fmla="*/ 197779 w 3418039"/>
              <a:gd name="connsiteY83" fmla="*/ 1092136 h 1902364"/>
              <a:gd name="connsiteX84" fmla="*/ 197779 w 3418039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334518 w 3421526"/>
              <a:gd name="connsiteY45" fmla="*/ 1207883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421526"/>
              <a:gd name="connsiteY0" fmla="*/ 1150009 h 1902364"/>
              <a:gd name="connsiteX1" fmla="*/ 325101 w 3421526"/>
              <a:gd name="connsiteY1" fmla="*/ 1173159 h 1902364"/>
              <a:gd name="connsiteX2" fmla="*/ 348250 w 3421526"/>
              <a:gd name="connsiteY2" fmla="*/ 1207883 h 1902364"/>
              <a:gd name="connsiteX3" fmla="*/ 394549 w 3421526"/>
              <a:gd name="connsiteY3" fmla="*/ 1254182 h 1902364"/>
              <a:gd name="connsiteX4" fmla="*/ 463997 w 3421526"/>
              <a:gd name="connsiteY4" fmla="*/ 1346779 h 1902364"/>
              <a:gd name="connsiteX5" fmla="*/ 498721 w 3421526"/>
              <a:gd name="connsiteY5" fmla="*/ 1427802 h 1902364"/>
              <a:gd name="connsiteX6" fmla="*/ 510296 w 3421526"/>
              <a:gd name="connsiteY6" fmla="*/ 1462526 h 1902364"/>
              <a:gd name="connsiteX7" fmla="*/ 533445 w 3421526"/>
              <a:gd name="connsiteY7" fmla="*/ 1497250 h 1902364"/>
              <a:gd name="connsiteX8" fmla="*/ 857536 w 3421526"/>
              <a:gd name="connsiteY8" fmla="*/ 1508825 h 1902364"/>
              <a:gd name="connsiteX9" fmla="*/ 892260 w 3421526"/>
              <a:gd name="connsiteY9" fmla="*/ 1520399 h 1902364"/>
              <a:gd name="connsiteX10" fmla="*/ 1019582 w 3421526"/>
              <a:gd name="connsiteY10" fmla="*/ 1531974 h 1902364"/>
              <a:gd name="connsiteX11" fmla="*/ 1065880 w 3421526"/>
              <a:gd name="connsiteY11" fmla="*/ 1601422 h 1902364"/>
              <a:gd name="connsiteX12" fmla="*/ 1089030 w 3421526"/>
              <a:gd name="connsiteY12" fmla="*/ 1636146 h 1902364"/>
              <a:gd name="connsiteX13" fmla="*/ 1193202 w 3421526"/>
              <a:gd name="connsiteY13" fmla="*/ 1659296 h 1902364"/>
              <a:gd name="connsiteX14" fmla="*/ 1285799 w 3421526"/>
              <a:gd name="connsiteY14" fmla="*/ 1682445 h 1902364"/>
              <a:gd name="connsiteX15" fmla="*/ 1343673 w 3421526"/>
              <a:gd name="connsiteY15" fmla="*/ 1728744 h 1902364"/>
              <a:gd name="connsiteX16" fmla="*/ 1378397 w 3421526"/>
              <a:gd name="connsiteY16" fmla="*/ 1740318 h 1902364"/>
              <a:gd name="connsiteX17" fmla="*/ 1401546 w 3421526"/>
              <a:gd name="connsiteY17" fmla="*/ 1763468 h 1902364"/>
              <a:gd name="connsiteX18" fmla="*/ 1413121 w 3421526"/>
              <a:gd name="connsiteY18" fmla="*/ 1798192 h 1902364"/>
              <a:gd name="connsiteX19" fmla="*/ 1459420 w 3421526"/>
              <a:gd name="connsiteY19" fmla="*/ 1809766 h 1902364"/>
              <a:gd name="connsiteX20" fmla="*/ 1517293 w 3421526"/>
              <a:gd name="connsiteY20" fmla="*/ 1856065 h 1902364"/>
              <a:gd name="connsiteX21" fmla="*/ 1586741 w 3421526"/>
              <a:gd name="connsiteY21" fmla="*/ 1879215 h 1902364"/>
              <a:gd name="connsiteX22" fmla="*/ 1679339 w 3421526"/>
              <a:gd name="connsiteY22" fmla="*/ 1902364 h 1902364"/>
              <a:gd name="connsiteX23" fmla="*/ 1899258 w 3421526"/>
              <a:gd name="connsiteY23" fmla="*/ 1890789 h 1902364"/>
              <a:gd name="connsiteX24" fmla="*/ 1922407 w 3421526"/>
              <a:gd name="connsiteY24" fmla="*/ 1844490 h 1902364"/>
              <a:gd name="connsiteX25" fmla="*/ 1968706 w 3421526"/>
              <a:gd name="connsiteY25" fmla="*/ 1775042 h 1902364"/>
              <a:gd name="connsiteX26" fmla="*/ 2177050 w 3421526"/>
              <a:gd name="connsiteY26" fmla="*/ 1751893 h 1902364"/>
              <a:gd name="connsiteX27" fmla="*/ 2211774 w 3421526"/>
              <a:gd name="connsiteY27" fmla="*/ 1740318 h 1902364"/>
              <a:gd name="connsiteX28" fmla="*/ 2281222 w 3421526"/>
              <a:gd name="connsiteY28" fmla="*/ 1694020 h 1902364"/>
              <a:gd name="connsiteX29" fmla="*/ 2315946 w 3421526"/>
              <a:gd name="connsiteY29" fmla="*/ 1682445 h 1902364"/>
              <a:gd name="connsiteX30" fmla="*/ 2339096 w 3421526"/>
              <a:gd name="connsiteY30" fmla="*/ 1659296 h 1902364"/>
              <a:gd name="connsiteX31" fmla="*/ 2420118 w 3421526"/>
              <a:gd name="connsiteY31" fmla="*/ 1612997 h 1902364"/>
              <a:gd name="connsiteX32" fmla="*/ 2501141 w 3421526"/>
              <a:gd name="connsiteY32" fmla="*/ 1589847 h 1902364"/>
              <a:gd name="connsiteX33" fmla="*/ 2616888 w 3421526"/>
              <a:gd name="connsiteY33" fmla="*/ 1555123 h 1902364"/>
              <a:gd name="connsiteX34" fmla="*/ 2744209 w 3421526"/>
              <a:gd name="connsiteY34" fmla="*/ 1520399 h 1902364"/>
              <a:gd name="connsiteX35" fmla="*/ 2825232 w 3421526"/>
              <a:gd name="connsiteY35" fmla="*/ 1485675 h 1902364"/>
              <a:gd name="connsiteX36" fmla="*/ 2859956 w 3421526"/>
              <a:gd name="connsiteY36" fmla="*/ 1462526 h 1902364"/>
              <a:gd name="connsiteX37" fmla="*/ 2964128 w 3421526"/>
              <a:gd name="connsiteY37" fmla="*/ 1450951 h 1902364"/>
              <a:gd name="connsiteX38" fmla="*/ 2998852 w 3421526"/>
              <a:gd name="connsiteY38" fmla="*/ 1439377 h 1902364"/>
              <a:gd name="connsiteX39" fmla="*/ 3045151 w 3421526"/>
              <a:gd name="connsiteY39" fmla="*/ 1416227 h 1902364"/>
              <a:gd name="connsiteX40" fmla="*/ 3091450 w 3421526"/>
              <a:gd name="connsiteY40" fmla="*/ 1404652 h 1902364"/>
              <a:gd name="connsiteX41" fmla="*/ 3137749 w 3421526"/>
              <a:gd name="connsiteY41" fmla="*/ 1381503 h 1902364"/>
              <a:gd name="connsiteX42" fmla="*/ 3172473 w 3421526"/>
              <a:gd name="connsiteY42" fmla="*/ 1369928 h 1902364"/>
              <a:gd name="connsiteX43" fmla="*/ 3276645 w 3421526"/>
              <a:gd name="connsiteY43" fmla="*/ 1312055 h 1902364"/>
              <a:gd name="connsiteX44" fmla="*/ 3311369 w 3421526"/>
              <a:gd name="connsiteY44" fmla="*/ 1277331 h 1902364"/>
              <a:gd name="connsiteX45" fmla="*/ 3159167 w 3421526"/>
              <a:gd name="connsiteY45" fmla="*/ 1277331 h 1902364"/>
              <a:gd name="connsiteX46" fmla="*/ 3346093 w 3421526"/>
              <a:gd name="connsiteY46" fmla="*/ 1173159 h 1902364"/>
              <a:gd name="connsiteX47" fmla="*/ 3080429 w 3421526"/>
              <a:gd name="connsiteY47" fmla="*/ 1242607 h 1902364"/>
              <a:gd name="connsiteX48" fmla="*/ 3415541 w 3421526"/>
              <a:gd name="connsiteY48" fmla="*/ 1080561 h 1902364"/>
              <a:gd name="connsiteX49" fmla="*/ 3296804 w 3421526"/>
              <a:gd name="connsiteY49" fmla="*/ 1115285 h 1902364"/>
              <a:gd name="connsiteX50" fmla="*/ 3314678 w 3421526"/>
              <a:gd name="connsiteY50" fmla="*/ 1092136 h 1902364"/>
              <a:gd name="connsiteX51" fmla="*/ 3286254 w 3421526"/>
              <a:gd name="connsiteY51" fmla="*/ 1057412 h 1902364"/>
              <a:gd name="connsiteX52" fmla="*/ 3341607 w 3421526"/>
              <a:gd name="connsiteY52" fmla="*/ 1068987 h 1902364"/>
              <a:gd name="connsiteX53" fmla="*/ 3305387 w 3421526"/>
              <a:gd name="connsiteY53" fmla="*/ 1034262 h 1902364"/>
              <a:gd name="connsiteX54" fmla="*/ 3244760 w 3421526"/>
              <a:gd name="connsiteY54" fmla="*/ 1034263 h 1902364"/>
              <a:gd name="connsiteX55" fmla="*/ 3246018 w 3421526"/>
              <a:gd name="connsiteY55" fmla="*/ 976389 h 1902364"/>
              <a:gd name="connsiteX56" fmla="*/ 3077202 w 3421526"/>
              <a:gd name="connsiteY56" fmla="*/ 1092136 h 1902364"/>
              <a:gd name="connsiteX57" fmla="*/ 3063108 w 3421526"/>
              <a:gd name="connsiteY57" fmla="*/ 1138434 h 1902364"/>
              <a:gd name="connsiteX58" fmla="*/ 3069644 w 3421526"/>
              <a:gd name="connsiteY58" fmla="*/ 1184732 h 1902364"/>
              <a:gd name="connsiteX59" fmla="*/ 3277435 w 3421526"/>
              <a:gd name="connsiteY59" fmla="*/ 1057412 h 1902364"/>
              <a:gd name="connsiteX60" fmla="*/ 3226096 w 3421526"/>
              <a:gd name="connsiteY60" fmla="*/ 999539 h 1902364"/>
              <a:gd name="connsiteX61" fmla="*/ 3066334 w 3421526"/>
              <a:gd name="connsiteY61" fmla="*/ 930091 h 1902364"/>
              <a:gd name="connsiteX62" fmla="*/ 2850195 w 3421526"/>
              <a:gd name="connsiteY62" fmla="*/ 768045 h 1902364"/>
              <a:gd name="connsiteX63" fmla="*/ 1624078 w 3421526"/>
              <a:gd name="connsiteY63" fmla="*/ 236611 h 1902364"/>
              <a:gd name="connsiteX64" fmla="*/ 1443829 w 3421526"/>
              <a:gd name="connsiteY64" fmla="*/ 224036 h 1902364"/>
              <a:gd name="connsiteX65" fmla="*/ 1118716 w 3421526"/>
              <a:gd name="connsiteY65" fmla="*/ 224035 h 1902364"/>
              <a:gd name="connsiteX66" fmla="*/ 799663 w 3421526"/>
              <a:gd name="connsiteY66" fmla="*/ 4116 h 1902364"/>
              <a:gd name="connsiteX67" fmla="*/ 579743 w 3421526"/>
              <a:gd name="connsiteY67" fmla="*/ 85138 h 1902364"/>
              <a:gd name="connsiteX68" fmla="*/ 591318 w 3421526"/>
              <a:gd name="connsiteY68" fmla="*/ 143012 h 1902364"/>
              <a:gd name="connsiteX69" fmla="*/ 521870 w 3421526"/>
              <a:gd name="connsiteY69" fmla="*/ 177736 h 1902364"/>
              <a:gd name="connsiteX70" fmla="*/ 510296 w 3421526"/>
              <a:gd name="connsiteY70" fmla="*/ 61989 h 1902364"/>
              <a:gd name="connsiteX71" fmla="*/ 626043 w 3421526"/>
              <a:gd name="connsiteY71" fmla="*/ 258759 h 1902364"/>
              <a:gd name="connsiteX72" fmla="*/ 452421 w 3421526"/>
              <a:gd name="connsiteY72" fmla="*/ 270333 h 1902364"/>
              <a:gd name="connsiteX73" fmla="*/ 440847 w 3421526"/>
              <a:gd name="connsiteY73" fmla="*/ 374505 h 1902364"/>
              <a:gd name="connsiteX74" fmla="*/ 267227 w 3421526"/>
              <a:gd name="connsiteY74" fmla="*/ 443954 h 1902364"/>
              <a:gd name="connsiteX75" fmla="*/ 197779 w 3421526"/>
              <a:gd name="connsiteY75" fmla="*/ 513401 h 1902364"/>
              <a:gd name="connsiteX76" fmla="*/ 93607 w 3421526"/>
              <a:gd name="connsiteY76" fmla="*/ 513402 h 1902364"/>
              <a:gd name="connsiteX77" fmla="*/ 47308 w 3421526"/>
              <a:gd name="connsiteY77" fmla="*/ 663872 h 1902364"/>
              <a:gd name="connsiteX78" fmla="*/ 1009 w 3421526"/>
              <a:gd name="connsiteY78" fmla="*/ 710171 h 1902364"/>
              <a:gd name="connsiteX79" fmla="*/ 93607 w 3421526"/>
              <a:gd name="connsiteY79" fmla="*/ 802769 h 1902364"/>
              <a:gd name="connsiteX80" fmla="*/ 128331 w 3421526"/>
              <a:gd name="connsiteY80" fmla="*/ 953240 h 1902364"/>
              <a:gd name="connsiteX81" fmla="*/ 163055 w 3421526"/>
              <a:gd name="connsiteY81" fmla="*/ 964815 h 1902364"/>
              <a:gd name="connsiteX82" fmla="*/ 174630 w 3421526"/>
              <a:gd name="connsiteY82" fmla="*/ 999539 h 1902364"/>
              <a:gd name="connsiteX83" fmla="*/ 197779 w 3421526"/>
              <a:gd name="connsiteY83" fmla="*/ 1092136 h 1902364"/>
              <a:gd name="connsiteX84" fmla="*/ 197779 w 3421526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341607 w 3346723"/>
              <a:gd name="connsiteY52" fmla="*/ 1068987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314678 w 3346723"/>
              <a:gd name="connsiteY50" fmla="*/ 1092136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277435 w 3346723"/>
              <a:gd name="connsiteY59" fmla="*/ 1057412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246018 w 3346723"/>
              <a:gd name="connsiteY55" fmla="*/ 976389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244760 w 3346723"/>
              <a:gd name="connsiteY54" fmla="*/ 1034263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305387 w 3346723"/>
              <a:gd name="connsiteY53" fmla="*/ 1034262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296804 w 3346723"/>
              <a:gd name="connsiteY49" fmla="*/ 1115285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46723"/>
              <a:gd name="connsiteY0" fmla="*/ 1150009 h 1902364"/>
              <a:gd name="connsiteX1" fmla="*/ 325101 w 3346723"/>
              <a:gd name="connsiteY1" fmla="*/ 1173159 h 1902364"/>
              <a:gd name="connsiteX2" fmla="*/ 348250 w 3346723"/>
              <a:gd name="connsiteY2" fmla="*/ 1207883 h 1902364"/>
              <a:gd name="connsiteX3" fmla="*/ 394549 w 3346723"/>
              <a:gd name="connsiteY3" fmla="*/ 1254182 h 1902364"/>
              <a:gd name="connsiteX4" fmla="*/ 463997 w 3346723"/>
              <a:gd name="connsiteY4" fmla="*/ 1346779 h 1902364"/>
              <a:gd name="connsiteX5" fmla="*/ 498721 w 3346723"/>
              <a:gd name="connsiteY5" fmla="*/ 1427802 h 1902364"/>
              <a:gd name="connsiteX6" fmla="*/ 510296 w 3346723"/>
              <a:gd name="connsiteY6" fmla="*/ 1462526 h 1902364"/>
              <a:gd name="connsiteX7" fmla="*/ 533445 w 3346723"/>
              <a:gd name="connsiteY7" fmla="*/ 1497250 h 1902364"/>
              <a:gd name="connsiteX8" fmla="*/ 857536 w 3346723"/>
              <a:gd name="connsiteY8" fmla="*/ 1508825 h 1902364"/>
              <a:gd name="connsiteX9" fmla="*/ 892260 w 3346723"/>
              <a:gd name="connsiteY9" fmla="*/ 1520399 h 1902364"/>
              <a:gd name="connsiteX10" fmla="*/ 1019582 w 3346723"/>
              <a:gd name="connsiteY10" fmla="*/ 1531974 h 1902364"/>
              <a:gd name="connsiteX11" fmla="*/ 1065880 w 3346723"/>
              <a:gd name="connsiteY11" fmla="*/ 1601422 h 1902364"/>
              <a:gd name="connsiteX12" fmla="*/ 1089030 w 3346723"/>
              <a:gd name="connsiteY12" fmla="*/ 1636146 h 1902364"/>
              <a:gd name="connsiteX13" fmla="*/ 1193202 w 3346723"/>
              <a:gd name="connsiteY13" fmla="*/ 1659296 h 1902364"/>
              <a:gd name="connsiteX14" fmla="*/ 1285799 w 3346723"/>
              <a:gd name="connsiteY14" fmla="*/ 1682445 h 1902364"/>
              <a:gd name="connsiteX15" fmla="*/ 1343673 w 3346723"/>
              <a:gd name="connsiteY15" fmla="*/ 1728744 h 1902364"/>
              <a:gd name="connsiteX16" fmla="*/ 1378397 w 3346723"/>
              <a:gd name="connsiteY16" fmla="*/ 1740318 h 1902364"/>
              <a:gd name="connsiteX17" fmla="*/ 1401546 w 3346723"/>
              <a:gd name="connsiteY17" fmla="*/ 1763468 h 1902364"/>
              <a:gd name="connsiteX18" fmla="*/ 1413121 w 3346723"/>
              <a:gd name="connsiteY18" fmla="*/ 1798192 h 1902364"/>
              <a:gd name="connsiteX19" fmla="*/ 1459420 w 3346723"/>
              <a:gd name="connsiteY19" fmla="*/ 1809766 h 1902364"/>
              <a:gd name="connsiteX20" fmla="*/ 1517293 w 3346723"/>
              <a:gd name="connsiteY20" fmla="*/ 1856065 h 1902364"/>
              <a:gd name="connsiteX21" fmla="*/ 1586741 w 3346723"/>
              <a:gd name="connsiteY21" fmla="*/ 1879215 h 1902364"/>
              <a:gd name="connsiteX22" fmla="*/ 1679339 w 3346723"/>
              <a:gd name="connsiteY22" fmla="*/ 1902364 h 1902364"/>
              <a:gd name="connsiteX23" fmla="*/ 1899258 w 3346723"/>
              <a:gd name="connsiteY23" fmla="*/ 1890789 h 1902364"/>
              <a:gd name="connsiteX24" fmla="*/ 1922407 w 3346723"/>
              <a:gd name="connsiteY24" fmla="*/ 1844490 h 1902364"/>
              <a:gd name="connsiteX25" fmla="*/ 1968706 w 3346723"/>
              <a:gd name="connsiteY25" fmla="*/ 1775042 h 1902364"/>
              <a:gd name="connsiteX26" fmla="*/ 2177050 w 3346723"/>
              <a:gd name="connsiteY26" fmla="*/ 1751893 h 1902364"/>
              <a:gd name="connsiteX27" fmla="*/ 2211774 w 3346723"/>
              <a:gd name="connsiteY27" fmla="*/ 1740318 h 1902364"/>
              <a:gd name="connsiteX28" fmla="*/ 2281222 w 3346723"/>
              <a:gd name="connsiteY28" fmla="*/ 1694020 h 1902364"/>
              <a:gd name="connsiteX29" fmla="*/ 2315946 w 3346723"/>
              <a:gd name="connsiteY29" fmla="*/ 1682445 h 1902364"/>
              <a:gd name="connsiteX30" fmla="*/ 2339096 w 3346723"/>
              <a:gd name="connsiteY30" fmla="*/ 1659296 h 1902364"/>
              <a:gd name="connsiteX31" fmla="*/ 2420118 w 3346723"/>
              <a:gd name="connsiteY31" fmla="*/ 1612997 h 1902364"/>
              <a:gd name="connsiteX32" fmla="*/ 2501141 w 3346723"/>
              <a:gd name="connsiteY32" fmla="*/ 1589847 h 1902364"/>
              <a:gd name="connsiteX33" fmla="*/ 2616888 w 3346723"/>
              <a:gd name="connsiteY33" fmla="*/ 1555123 h 1902364"/>
              <a:gd name="connsiteX34" fmla="*/ 2744209 w 3346723"/>
              <a:gd name="connsiteY34" fmla="*/ 1520399 h 1902364"/>
              <a:gd name="connsiteX35" fmla="*/ 2825232 w 3346723"/>
              <a:gd name="connsiteY35" fmla="*/ 1485675 h 1902364"/>
              <a:gd name="connsiteX36" fmla="*/ 2859956 w 3346723"/>
              <a:gd name="connsiteY36" fmla="*/ 1462526 h 1902364"/>
              <a:gd name="connsiteX37" fmla="*/ 2964128 w 3346723"/>
              <a:gd name="connsiteY37" fmla="*/ 1450951 h 1902364"/>
              <a:gd name="connsiteX38" fmla="*/ 2998852 w 3346723"/>
              <a:gd name="connsiteY38" fmla="*/ 1439377 h 1902364"/>
              <a:gd name="connsiteX39" fmla="*/ 3045151 w 3346723"/>
              <a:gd name="connsiteY39" fmla="*/ 1416227 h 1902364"/>
              <a:gd name="connsiteX40" fmla="*/ 3091450 w 3346723"/>
              <a:gd name="connsiteY40" fmla="*/ 1404652 h 1902364"/>
              <a:gd name="connsiteX41" fmla="*/ 3137749 w 3346723"/>
              <a:gd name="connsiteY41" fmla="*/ 1381503 h 1902364"/>
              <a:gd name="connsiteX42" fmla="*/ 3172473 w 3346723"/>
              <a:gd name="connsiteY42" fmla="*/ 1369928 h 1902364"/>
              <a:gd name="connsiteX43" fmla="*/ 3276645 w 3346723"/>
              <a:gd name="connsiteY43" fmla="*/ 1312055 h 1902364"/>
              <a:gd name="connsiteX44" fmla="*/ 3311369 w 3346723"/>
              <a:gd name="connsiteY44" fmla="*/ 1277331 h 1902364"/>
              <a:gd name="connsiteX45" fmla="*/ 3159167 w 3346723"/>
              <a:gd name="connsiteY45" fmla="*/ 1277331 h 1902364"/>
              <a:gd name="connsiteX46" fmla="*/ 3346093 w 3346723"/>
              <a:gd name="connsiteY46" fmla="*/ 1173159 h 1902364"/>
              <a:gd name="connsiteX47" fmla="*/ 3080429 w 3346723"/>
              <a:gd name="connsiteY47" fmla="*/ 1242607 h 1902364"/>
              <a:gd name="connsiteX48" fmla="*/ 3167986 w 3346723"/>
              <a:gd name="connsiteY48" fmla="*/ 1207883 h 1902364"/>
              <a:gd name="connsiteX49" fmla="*/ 3100825 w 3346723"/>
              <a:gd name="connsiteY49" fmla="*/ 1184733 h 1902364"/>
              <a:gd name="connsiteX50" fmla="*/ 3149642 w 3346723"/>
              <a:gd name="connsiteY50" fmla="*/ 1126860 h 1902364"/>
              <a:gd name="connsiteX51" fmla="*/ 3286254 w 3346723"/>
              <a:gd name="connsiteY51" fmla="*/ 1057412 h 1902364"/>
              <a:gd name="connsiteX52" fmla="*/ 3166256 w 3346723"/>
              <a:gd name="connsiteY52" fmla="*/ 1138435 h 1902364"/>
              <a:gd name="connsiteX53" fmla="*/ 3119722 w 3346723"/>
              <a:gd name="connsiteY53" fmla="*/ 1115285 h 1902364"/>
              <a:gd name="connsiteX54" fmla="*/ 3090039 w 3346723"/>
              <a:gd name="connsiteY54" fmla="*/ 1092137 h 1902364"/>
              <a:gd name="connsiteX55" fmla="*/ 3080982 w 3346723"/>
              <a:gd name="connsiteY55" fmla="*/ 1045837 h 1902364"/>
              <a:gd name="connsiteX56" fmla="*/ 3077202 w 3346723"/>
              <a:gd name="connsiteY56" fmla="*/ 1092136 h 1902364"/>
              <a:gd name="connsiteX57" fmla="*/ 3063108 w 3346723"/>
              <a:gd name="connsiteY57" fmla="*/ 1138434 h 1902364"/>
              <a:gd name="connsiteX58" fmla="*/ 3069644 w 3346723"/>
              <a:gd name="connsiteY58" fmla="*/ 1184732 h 1902364"/>
              <a:gd name="connsiteX59" fmla="*/ 3133029 w 3346723"/>
              <a:gd name="connsiteY59" fmla="*/ 1103711 h 1902364"/>
              <a:gd name="connsiteX60" fmla="*/ 3226096 w 3346723"/>
              <a:gd name="connsiteY60" fmla="*/ 999539 h 1902364"/>
              <a:gd name="connsiteX61" fmla="*/ 3066334 w 3346723"/>
              <a:gd name="connsiteY61" fmla="*/ 930091 h 1902364"/>
              <a:gd name="connsiteX62" fmla="*/ 2850195 w 3346723"/>
              <a:gd name="connsiteY62" fmla="*/ 768045 h 1902364"/>
              <a:gd name="connsiteX63" fmla="*/ 1624078 w 3346723"/>
              <a:gd name="connsiteY63" fmla="*/ 236611 h 1902364"/>
              <a:gd name="connsiteX64" fmla="*/ 1443829 w 3346723"/>
              <a:gd name="connsiteY64" fmla="*/ 224036 h 1902364"/>
              <a:gd name="connsiteX65" fmla="*/ 1118716 w 3346723"/>
              <a:gd name="connsiteY65" fmla="*/ 224035 h 1902364"/>
              <a:gd name="connsiteX66" fmla="*/ 799663 w 3346723"/>
              <a:gd name="connsiteY66" fmla="*/ 4116 h 1902364"/>
              <a:gd name="connsiteX67" fmla="*/ 579743 w 3346723"/>
              <a:gd name="connsiteY67" fmla="*/ 85138 h 1902364"/>
              <a:gd name="connsiteX68" fmla="*/ 591318 w 3346723"/>
              <a:gd name="connsiteY68" fmla="*/ 143012 h 1902364"/>
              <a:gd name="connsiteX69" fmla="*/ 521870 w 3346723"/>
              <a:gd name="connsiteY69" fmla="*/ 177736 h 1902364"/>
              <a:gd name="connsiteX70" fmla="*/ 510296 w 3346723"/>
              <a:gd name="connsiteY70" fmla="*/ 61989 h 1902364"/>
              <a:gd name="connsiteX71" fmla="*/ 626043 w 3346723"/>
              <a:gd name="connsiteY71" fmla="*/ 258759 h 1902364"/>
              <a:gd name="connsiteX72" fmla="*/ 452421 w 3346723"/>
              <a:gd name="connsiteY72" fmla="*/ 270333 h 1902364"/>
              <a:gd name="connsiteX73" fmla="*/ 440847 w 3346723"/>
              <a:gd name="connsiteY73" fmla="*/ 374505 h 1902364"/>
              <a:gd name="connsiteX74" fmla="*/ 267227 w 3346723"/>
              <a:gd name="connsiteY74" fmla="*/ 443954 h 1902364"/>
              <a:gd name="connsiteX75" fmla="*/ 197779 w 3346723"/>
              <a:gd name="connsiteY75" fmla="*/ 513401 h 1902364"/>
              <a:gd name="connsiteX76" fmla="*/ 93607 w 3346723"/>
              <a:gd name="connsiteY76" fmla="*/ 513402 h 1902364"/>
              <a:gd name="connsiteX77" fmla="*/ 47308 w 3346723"/>
              <a:gd name="connsiteY77" fmla="*/ 663872 h 1902364"/>
              <a:gd name="connsiteX78" fmla="*/ 1009 w 3346723"/>
              <a:gd name="connsiteY78" fmla="*/ 710171 h 1902364"/>
              <a:gd name="connsiteX79" fmla="*/ 93607 w 3346723"/>
              <a:gd name="connsiteY79" fmla="*/ 802769 h 1902364"/>
              <a:gd name="connsiteX80" fmla="*/ 128331 w 3346723"/>
              <a:gd name="connsiteY80" fmla="*/ 953240 h 1902364"/>
              <a:gd name="connsiteX81" fmla="*/ 163055 w 3346723"/>
              <a:gd name="connsiteY81" fmla="*/ 964815 h 1902364"/>
              <a:gd name="connsiteX82" fmla="*/ 174630 w 3346723"/>
              <a:gd name="connsiteY82" fmla="*/ 999539 h 1902364"/>
              <a:gd name="connsiteX83" fmla="*/ 197779 w 3346723"/>
              <a:gd name="connsiteY83" fmla="*/ 1092136 h 1902364"/>
              <a:gd name="connsiteX84" fmla="*/ 197779 w 3346723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226096 w 3316431"/>
              <a:gd name="connsiteY60" fmla="*/ 999539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286254 w 3316431"/>
              <a:gd name="connsiteY51" fmla="*/ 1057412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316431"/>
              <a:gd name="connsiteY0" fmla="*/ 1150009 h 1902364"/>
              <a:gd name="connsiteX1" fmla="*/ 325101 w 3316431"/>
              <a:gd name="connsiteY1" fmla="*/ 1173159 h 1902364"/>
              <a:gd name="connsiteX2" fmla="*/ 348250 w 3316431"/>
              <a:gd name="connsiteY2" fmla="*/ 1207883 h 1902364"/>
              <a:gd name="connsiteX3" fmla="*/ 394549 w 3316431"/>
              <a:gd name="connsiteY3" fmla="*/ 1254182 h 1902364"/>
              <a:gd name="connsiteX4" fmla="*/ 463997 w 3316431"/>
              <a:gd name="connsiteY4" fmla="*/ 1346779 h 1902364"/>
              <a:gd name="connsiteX5" fmla="*/ 498721 w 3316431"/>
              <a:gd name="connsiteY5" fmla="*/ 1427802 h 1902364"/>
              <a:gd name="connsiteX6" fmla="*/ 510296 w 3316431"/>
              <a:gd name="connsiteY6" fmla="*/ 1462526 h 1902364"/>
              <a:gd name="connsiteX7" fmla="*/ 533445 w 3316431"/>
              <a:gd name="connsiteY7" fmla="*/ 1497250 h 1902364"/>
              <a:gd name="connsiteX8" fmla="*/ 857536 w 3316431"/>
              <a:gd name="connsiteY8" fmla="*/ 1508825 h 1902364"/>
              <a:gd name="connsiteX9" fmla="*/ 892260 w 3316431"/>
              <a:gd name="connsiteY9" fmla="*/ 1520399 h 1902364"/>
              <a:gd name="connsiteX10" fmla="*/ 1019582 w 3316431"/>
              <a:gd name="connsiteY10" fmla="*/ 1531974 h 1902364"/>
              <a:gd name="connsiteX11" fmla="*/ 1065880 w 3316431"/>
              <a:gd name="connsiteY11" fmla="*/ 1601422 h 1902364"/>
              <a:gd name="connsiteX12" fmla="*/ 1089030 w 3316431"/>
              <a:gd name="connsiteY12" fmla="*/ 1636146 h 1902364"/>
              <a:gd name="connsiteX13" fmla="*/ 1193202 w 3316431"/>
              <a:gd name="connsiteY13" fmla="*/ 1659296 h 1902364"/>
              <a:gd name="connsiteX14" fmla="*/ 1285799 w 3316431"/>
              <a:gd name="connsiteY14" fmla="*/ 1682445 h 1902364"/>
              <a:gd name="connsiteX15" fmla="*/ 1343673 w 3316431"/>
              <a:gd name="connsiteY15" fmla="*/ 1728744 h 1902364"/>
              <a:gd name="connsiteX16" fmla="*/ 1378397 w 3316431"/>
              <a:gd name="connsiteY16" fmla="*/ 1740318 h 1902364"/>
              <a:gd name="connsiteX17" fmla="*/ 1401546 w 3316431"/>
              <a:gd name="connsiteY17" fmla="*/ 1763468 h 1902364"/>
              <a:gd name="connsiteX18" fmla="*/ 1413121 w 3316431"/>
              <a:gd name="connsiteY18" fmla="*/ 1798192 h 1902364"/>
              <a:gd name="connsiteX19" fmla="*/ 1459420 w 3316431"/>
              <a:gd name="connsiteY19" fmla="*/ 1809766 h 1902364"/>
              <a:gd name="connsiteX20" fmla="*/ 1517293 w 3316431"/>
              <a:gd name="connsiteY20" fmla="*/ 1856065 h 1902364"/>
              <a:gd name="connsiteX21" fmla="*/ 1586741 w 3316431"/>
              <a:gd name="connsiteY21" fmla="*/ 1879215 h 1902364"/>
              <a:gd name="connsiteX22" fmla="*/ 1679339 w 3316431"/>
              <a:gd name="connsiteY22" fmla="*/ 1902364 h 1902364"/>
              <a:gd name="connsiteX23" fmla="*/ 1899258 w 3316431"/>
              <a:gd name="connsiteY23" fmla="*/ 1890789 h 1902364"/>
              <a:gd name="connsiteX24" fmla="*/ 1922407 w 3316431"/>
              <a:gd name="connsiteY24" fmla="*/ 1844490 h 1902364"/>
              <a:gd name="connsiteX25" fmla="*/ 1968706 w 3316431"/>
              <a:gd name="connsiteY25" fmla="*/ 1775042 h 1902364"/>
              <a:gd name="connsiteX26" fmla="*/ 2177050 w 3316431"/>
              <a:gd name="connsiteY26" fmla="*/ 1751893 h 1902364"/>
              <a:gd name="connsiteX27" fmla="*/ 2211774 w 3316431"/>
              <a:gd name="connsiteY27" fmla="*/ 1740318 h 1902364"/>
              <a:gd name="connsiteX28" fmla="*/ 2281222 w 3316431"/>
              <a:gd name="connsiteY28" fmla="*/ 1694020 h 1902364"/>
              <a:gd name="connsiteX29" fmla="*/ 2315946 w 3316431"/>
              <a:gd name="connsiteY29" fmla="*/ 1682445 h 1902364"/>
              <a:gd name="connsiteX30" fmla="*/ 2339096 w 3316431"/>
              <a:gd name="connsiteY30" fmla="*/ 1659296 h 1902364"/>
              <a:gd name="connsiteX31" fmla="*/ 2420118 w 3316431"/>
              <a:gd name="connsiteY31" fmla="*/ 1612997 h 1902364"/>
              <a:gd name="connsiteX32" fmla="*/ 2501141 w 3316431"/>
              <a:gd name="connsiteY32" fmla="*/ 1589847 h 1902364"/>
              <a:gd name="connsiteX33" fmla="*/ 2616888 w 3316431"/>
              <a:gd name="connsiteY33" fmla="*/ 1555123 h 1902364"/>
              <a:gd name="connsiteX34" fmla="*/ 2744209 w 3316431"/>
              <a:gd name="connsiteY34" fmla="*/ 1520399 h 1902364"/>
              <a:gd name="connsiteX35" fmla="*/ 2825232 w 3316431"/>
              <a:gd name="connsiteY35" fmla="*/ 1485675 h 1902364"/>
              <a:gd name="connsiteX36" fmla="*/ 2859956 w 3316431"/>
              <a:gd name="connsiteY36" fmla="*/ 1462526 h 1902364"/>
              <a:gd name="connsiteX37" fmla="*/ 2964128 w 3316431"/>
              <a:gd name="connsiteY37" fmla="*/ 1450951 h 1902364"/>
              <a:gd name="connsiteX38" fmla="*/ 2998852 w 3316431"/>
              <a:gd name="connsiteY38" fmla="*/ 1439377 h 1902364"/>
              <a:gd name="connsiteX39" fmla="*/ 3045151 w 3316431"/>
              <a:gd name="connsiteY39" fmla="*/ 1416227 h 1902364"/>
              <a:gd name="connsiteX40" fmla="*/ 3091450 w 3316431"/>
              <a:gd name="connsiteY40" fmla="*/ 1404652 h 1902364"/>
              <a:gd name="connsiteX41" fmla="*/ 3137749 w 3316431"/>
              <a:gd name="connsiteY41" fmla="*/ 1381503 h 1902364"/>
              <a:gd name="connsiteX42" fmla="*/ 3172473 w 3316431"/>
              <a:gd name="connsiteY42" fmla="*/ 1369928 h 1902364"/>
              <a:gd name="connsiteX43" fmla="*/ 3276645 w 3316431"/>
              <a:gd name="connsiteY43" fmla="*/ 1312055 h 1902364"/>
              <a:gd name="connsiteX44" fmla="*/ 3311369 w 3316431"/>
              <a:gd name="connsiteY44" fmla="*/ 1277331 h 1902364"/>
              <a:gd name="connsiteX45" fmla="*/ 3159167 w 3316431"/>
              <a:gd name="connsiteY45" fmla="*/ 1277331 h 1902364"/>
              <a:gd name="connsiteX46" fmla="*/ 3170742 w 3316431"/>
              <a:gd name="connsiteY46" fmla="*/ 1219458 h 1902364"/>
              <a:gd name="connsiteX47" fmla="*/ 3080429 w 3316431"/>
              <a:gd name="connsiteY47" fmla="*/ 1242607 h 1902364"/>
              <a:gd name="connsiteX48" fmla="*/ 3167986 w 3316431"/>
              <a:gd name="connsiteY48" fmla="*/ 1207883 h 1902364"/>
              <a:gd name="connsiteX49" fmla="*/ 3100825 w 3316431"/>
              <a:gd name="connsiteY49" fmla="*/ 1184733 h 1902364"/>
              <a:gd name="connsiteX50" fmla="*/ 3149642 w 3316431"/>
              <a:gd name="connsiteY50" fmla="*/ 1126860 h 1902364"/>
              <a:gd name="connsiteX51" fmla="*/ 3059329 w 3316431"/>
              <a:gd name="connsiteY51" fmla="*/ 1196308 h 1902364"/>
              <a:gd name="connsiteX52" fmla="*/ 3166256 w 3316431"/>
              <a:gd name="connsiteY52" fmla="*/ 1138435 h 1902364"/>
              <a:gd name="connsiteX53" fmla="*/ 3119722 w 3316431"/>
              <a:gd name="connsiteY53" fmla="*/ 1115285 h 1902364"/>
              <a:gd name="connsiteX54" fmla="*/ 3090039 w 3316431"/>
              <a:gd name="connsiteY54" fmla="*/ 1092137 h 1902364"/>
              <a:gd name="connsiteX55" fmla="*/ 3080982 w 3316431"/>
              <a:gd name="connsiteY55" fmla="*/ 1045837 h 1902364"/>
              <a:gd name="connsiteX56" fmla="*/ 3077202 w 3316431"/>
              <a:gd name="connsiteY56" fmla="*/ 1092136 h 1902364"/>
              <a:gd name="connsiteX57" fmla="*/ 3063108 w 3316431"/>
              <a:gd name="connsiteY57" fmla="*/ 1138434 h 1902364"/>
              <a:gd name="connsiteX58" fmla="*/ 3069644 w 3316431"/>
              <a:gd name="connsiteY58" fmla="*/ 1184732 h 1902364"/>
              <a:gd name="connsiteX59" fmla="*/ 3133029 w 3316431"/>
              <a:gd name="connsiteY59" fmla="*/ 1103711 h 1902364"/>
              <a:gd name="connsiteX60" fmla="*/ 3019801 w 3316431"/>
              <a:gd name="connsiteY60" fmla="*/ 1068987 h 1902364"/>
              <a:gd name="connsiteX61" fmla="*/ 3066334 w 3316431"/>
              <a:gd name="connsiteY61" fmla="*/ 930091 h 1902364"/>
              <a:gd name="connsiteX62" fmla="*/ 2850195 w 3316431"/>
              <a:gd name="connsiteY62" fmla="*/ 768045 h 1902364"/>
              <a:gd name="connsiteX63" fmla="*/ 1624078 w 3316431"/>
              <a:gd name="connsiteY63" fmla="*/ 236611 h 1902364"/>
              <a:gd name="connsiteX64" fmla="*/ 1443829 w 3316431"/>
              <a:gd name="connsiteY64" fmla="*/ 224036 h 1902364"/>
              <a:gd name="connsiteX65" fmla="*/ 1118716 w 3316431"/>
              <a:gd name="connsiteY65" fmla="*/ 224035 h 1902364"/>
              <a:gd name="connsiteX66" fmla="*/ 799663 w 3316431"/>
              <a:gd name="connsiteY66" fmla="*/ 4116 h 1902364"/>
              <a:gd name="connsiteX67" fmla="*/ 579743 w 3316431"/>
              <a:gd name="connsiteY67" fmla="*/ 85138 h 1902364"/>
              <a:gd name="connsiteX68" fmla="*/ 591318 w 3316431"/>
              <a:gd name="connsiteY68" fmla="*/ 143012 h 1902364"/>
              <a:gd name="connsiteX69" fmla="*/ 521870 w 3316431"/>
              <a:gd name="connsiteY69" fmla="*/ 177736 h 1902364"/>
              <a:gd name="connsiteX70" fmla="*/ 510296 w 3316431"/>
              <a:gd name="connsiteY70" fmla="*/ 61989 h 1902364"/>
              <a:gd name="connsiteX71" fmla="*/ 626043 w 3316431"/>
              <a:gd name="connsiteY71" fmla="*/ 258759 h 1902364"/>
              <a:gd name="connsiteX72" fmla="*/ 452421 w 3316431"/>
              <a:gd name="connsiteY72" fmla="*/ 270333 h 1902364"/>
              <a:gd name="connsiteX73" fmla="*/ 440847 w 3316431"/>
              <a:gd name="connsiteY73" fmla="*/ 374505 h 1902364"/>
              <a:gd name="connsiteX74" fmla="*/ 267227 w 3316431"/>
              <a:gd name="connsiteY74" fmla="*/ 443954 h 1902364"/>
              <a:gd name="connsiteX75" fmla="*/ 197779 w 3316431"/>
              <a:gd name="connsiteY75" fmla="*/ 513401 h 1902364"/>
              <a:gd name="connsiteX76" fmla="*/ 93607 w 3316431"/>
              <a:gd name="connsiteY76" fmla="*/ 513402 h 1902364"/>
              <a:gd name="connsiteX77" fmla="*/ 47308 w 3316431"/>
              <a:gd name="connsiteY77" fmla="*/ 663872 h 1902364"/>
              <a:gd name="connsiteX78" fmla="*/ 1009 w 3316431"/>
              <a:gd name="connsiteY78" fmla="*/ 710171 h 1902364"/>
              <a:gd name="connsiteX79" fmla="*/ 93607 w 3316431"/>
              <a:gd name="connsiteY79" fmla="*/ 802769 h 1902364"/>
              <a:gd name="connsiteX80" fmla="*/ 128331 w 3316431"/>
              <a:gd name="connsiteY80" fmla="*/ 953240 h 1902364"/>
              <a:gd name="connsiteX81" fmla="*/ 163055 w 3316431"/>
              <a:gd name="connsiteY81" fmla="*/ 964815 h 1902364"/>
              <a:gd name="connsiteX82" fmla="*/ 174630 w 3316431"/>
              <a:gd name="connsiteY82" fmla="*/ 999539 h 1902364"/>
              <a:gd name="connsiteX83" fmla="*/ 197779 w 3316431"/>
              <a:gd name="connsiteY83" fmla="*/ 1092136 h 1902364"/>
              <a:gd name="connsiteX84" fmla="*/ 197779 w 3316431"/>
              <a:gd name="connsiteY84" fmla="*/ 1150009 h 1902364"/>
              <a:gd name="connsiteX0" fmla="*/ 197779 w 3277117"/>
              <a:gd name="connsiteY0" fmla="*/ 1150009 h 1902364"/>
              <a:gd name="connsiteX1" fmla="*/ 325101 w 3277117"/>
              <a:gd name="connsiteY1" fmla="*/ 1173159 h 1902364"/>
              <a:gd name="connsiteX2" fmla="*/ 348250 w 3277117"/>
              <a:gd name="connsiteY2" fmla="*/ 1207883 h 1902364"/>
              <a:gd name="connsiteX3" fmla="*/ 394549 w 3277117"/>
              <a:gd name="connsiteY3" fmla="*/ 1254182 h 1902364"/>
              <a:gd name="connsiteX4" fmla="*/ 463997 w 3277117"/>
              <a:gd name="connsiteY4" fmla="*/ 1346779 h 1902364"/>
              <a:gd name="connsiteX5" fmla="*/ 498721 w 3277117"/>
              <a:gd name="connsiteY5" fmla="*/ 1427802 h 1902364"/>
              <a:gd name="connsiteX6" fmla="*/ 510296 w 3277117"/>
              <a:gd name="connsiteY6" fmla="*/ 1462526 h 1902364"/>
              <a:gd name="connsiteX7" fmla="*/ 533445 w 3277117"/>
              <a:gd name="connsiteY7" fmla="*/ 1497250 h 1902364"/>
              <a:gd name="connsiteX8" fmla="*/ 857536 w 3277117"/>
              <a:gd name="connsiteY8" fmla="*/ 1508825 h 1902364"/>
              <a:gd name="connsiteX9" fmla="*/ 892260 w 3277117"/>
              <a:gd name="connsiteY9" fmla="*/ 1520399 h 1902364"/>
              <a:gd name="connsiteX10" fmla="*/ 1019582 w 3277117"/>
              <a:gd name="connsiteY10" fmla="*/ 1531974 h 1902364"/>
              <a:gd name="connsiteX11" fmla="*/ 1065880 w 3277117"/>
              <a:gd name="connsiteY11" fmla="*/ 1601422 h 1902364"/>
              <a:gd name="connsiteX12" fmla="*/ 1089030 w 3277117"/>
              <a:gd name="connsiteY12" fmla="*/ 1636146 h 1902364"/>
              <a:gd name="connsiteX13" fmla="*/ 1193202 w 3277117"/>
              <a:gd name="connsiteY13" fmla="*/ 1659296 h 1902364"/>
              <a:gd name="connsiteX14" fmla="*/ 1285799 w 3277117"/>
              <a:gd name="connsiteY14" fmla="*/ 1682445 h 1902364"/>
              <a:gd name="connsiteX15" fmla="*/ 1343673 w 3277117"/>
              <a:gd name="connsiteY15" fmla="*/ 1728744 h 1902364"/>
              <a:gd name="connsiteX16" fmla="*/ 1378397 w 3277117"/>
              <a:gd name="connsiteY16" fmla="*/ 1740318 h 1902364"/>
              <a:gd name="connsiteX17" fmla="*/ 1401546 w 3277117"/>
              <a:gd name="connsiteY17" fmla="*/ 1763468 h 1902364"/>
              <a:gd name="connsiteX18" fmla="*/ 1413121 w 3277117"/>
              <a:gd name="connsiteY18" fmla="*/ 1798192 h 1902364"/>
              <a:gd name="connsiteX19" fmla="*/ 1459420 w 3277117"/>
              <a:gd name="connsiteY19" fmla="*/ 1809766 h 1902364"/>
              <a:gd name="connsiteX20" fmla="*/ 1517293 w 3277117"/>
              <a:gd name="connsiteY20" fmla="*/ 1856065 h 1902364"/>
              <a:gd name="connsiteX21" fmla="*/ 1586741 w 3277117"/>
              <a:gd name="connsiteY21" fmla="*/ 1879215 h 1902364"/>
              <a:gd name="connsiteX22" fmla="*/ 1679339 w 3277117"/>
              <a:gd name="connsiteY22" fmla="*/ 1902364 h 1902364"/>
              <a:gd name="connsiteX23" fmla="*/ 1899258 w 3277117"/>
              <a:gd name="connsiteY23" fmla="*/ 1890789 h 1902364"/>
              <a:gd name="connsiteX24" fmla="*/ 1922407 w 3277117"/>
              <a:gd name="connsiteY24" fmla="*/ 1844490 h 1902364"/>
              <a:gd name="connsiteX25" fmla="*/ 1968706 w 3277117"/>
              <a:gd name="connsiteY25" fmla="*/ 1775042 h 1902364"/>
              <a:gd name="connsiteX26" fmla="*/ 2177050 w 3277117"/>
              <a:gd name="connsiteY26" fmla="*/ 1751893 h 1902364"/>
              <a:gd name="connsiteX27" fmla="*/ 2211774 w 3277117"/>
              <a:gd name="connsiteY27" fmla="*/ 1740318 h 1902364"/>
              <a:gd name="connsiteX28" fmla="*/ 2281222 w 3277117"/>
              <a:gd name="connsiteY28" fmla="*/ 1694020 h 1902364"/>
              <a:gd name="connsiteX29" fmla="*/ 2315946 w 3277117"/>
              <a:gd name="connsiteY29" fmla="*/ 1682445 h 1902364"/>
              <a:gd name="connsiteX30" fmla="*/ 2339096 w 3277117"/>
              <a:gd name="connsiteY30" fmla="*/ 1659296 h 1902364"/>
              <a:gd name="connsiteX31" fmla="*/ 2420118 w 3277117"/>
              <a:gd name="connsiteY31" fmla="*/ 1612997 h 1902364"/>
              <a:gd name="connsiteX32" fmla="*/ 2501141 w 3277117"/>
              <a:gd name="connsiteY32" fmla="*/ 1589847 h 1902364"/>
              <a:gd name="connsiteX33" fmla="*/ 2616888 w 3277117"/>
              <a:gd name="connsiteY33" fmla="*/ 1555123 h 1902364"/>
              <a:gd name="connsiteX34" fmla="*/ 2744209 w 3277117"/>
              <a:gd name="connsiteY34" fmla="*/ 1520399 h 1902364"/>
              <a:gd name="connsiteX35" fmla="*/ 2825232 w 3277117"/>
              <a:gd name="connsiteY35" fmla="*/ 1485675 h 1902364"/>
              <a:gd name="connsiteX36" fmla="*/ 2859956 w 3277117"/>
              <a:gd name="connsiteY36" fmla="*/ 1462526 h 1902364"/>
              <a:gd name="connsiteX37" fmla="*/ 2964128 w 3277117"/>
              <a:gd name="connsiteY37" fmla="*/ 1450951 h 1902364"/>
              <a:gd name="connsiteX38" fmla="*/ 2998852 w 3277117"/>
              <a:gd name="connsiteY38" fmla="*/ 1439377 h 1902364"/>
              <a:gd name="connsiteX39" fmla="*/ 3045151 w 3277117"/>
              <a:gd name="connsiteY39" fmla="*/ 1416227 h 1902364"/>
              <a:gd name="connsiteX40" fmla="*/ 3091450 w 3277117"/>
              <a:gd name="connsiteY40" fmla="*/ 1404652 h 1902364"/>
              <a:gd name="connsiteX41" fmla="*/ 3137749 w 3277117"/>
              <a:gd name="connsiteY41" fmla="*/ 1381503 h 1902364"/>
              <a:gd name="connsiteX42" fmla="*/ 3172473 w 3277117"/>
              <a:gd name="connsiteY42" fmla="*/ 1369928 h 1902364"/>
              <a:gd name="connsiteX43" fmla="*/ 3276645 w 3277117"/>
              <a:gd name="connsiteY43" fmla="*/ 1312055 h 1902364"/>
              <a:gd name="connsiteX44" fmla="*/ 3063815 w 3277117"/>
              <a:gd name="connsiteY44" fmla="*/ 1335204 h 1902364"/>
              <a:gd name="connsiteX45" fmla="*/ 3159167 w 3277117"/>
              <a:gd name="connsiteY45" fmla="*/ 1277331 h 1902364"/>
              <a:gd name="connsiteX46" fmla="*/ 3170742 w 3277117"/>
              <a:gd name="connsiteY46" fmla="*/ 1219458 h 1902364"/>
              <a:gd name="connsiteX47" fmla="*/ 3080429 w 3277117"/>
              <a:gd name="connsiteY47" fmla="*/ 1242607 h 1902364"/>
              <a:gd name="connsiteX48" fmla="*/ 3167986 w 3277117"/>
              <a:gd name="connsiteY48" fmla="*/ 1207883 h 1902364"/>
              <a:gd name="connsiteX49" fmla="*/ 3100825 w 3277117"/>
              <a:gd name="connsiteY49" fmla="*/ 1184733 h 1902364"/>
              <a:gd name="connsiteX50" fmla="*/ 3149642 w 3277117"/>
              <a:gd name="connsiteY50" fmla="*/ 1126860 h 1902364"/>
              <a:gd name="connsiteX51" fmla="*/ 3059329 w 3277117"/>
              <a:gd name="connsiteY51" fmla="*/ 1196308 h 1902364"/>
              <a:gd name="connsiteX52" fmla="*/ 3166256 w 3277117"/>
              <a:gd name="connsiteY52" fmla="*/ 1138435 h 1902364"/>
              <a:gd name="connsiteX53" fmla="*/ 3119722 w 3277117"/>
              <a:gd name="connsiteY53" fmla="*/ 1115285 h 1902364"/>
              <a:gd name="connsiteX54" fmla="*/ 3090039 w 3277117"/>
              <a:gd name="connsiteY54" fmla="*/ 1092137 h 1902364"/>
              <a:gd name="connsiteX55" fmla="*/ 3080982 w 3277117"/>
              <a:gd name="connsiteY55" fmla="*/ 1045837 h 1902364"/>
              <a:gd name="connsiteX56" fmla="*/ 3077202 w 3277117"/>
              <a:gd name="connsiteY56" fmla="*/ 1092136 h 1902364"/>
              <a:gd name="connsiteX57" fmla="*/ 3063108 w 3277117"/>
              <a:gd name="connsiteY57" fmla="*/ 1138434 h 1902364"/>
              <a:gd name="connsiteX58" fmla="*/ 3069644 w 3277117"/>
              <a:gd name="connsiteY58" fmla="*/ 1184732 h 1902364"/>
              <a:gd name="connsiteX59" fmla="*/ 3133029 w 3277117"/>
              <a:gd name="connsiteY59" fmla="*/ 1103711 h 1902364"/>
              <a:gd name="connsiteX60" fmla="*/ 3019801 w 3277117"/>
              <a:gd name="connsiteY60" fmla="*/ 1068987 h 1902364"/>
              <a:gd name="connsiteX61" fmla="*/ 3066334 w 3277117"/>
              <a:gd name="connsiteY61" fmla="*/ 930091 h 1902364"/>
              <a:gd name="connsiteX62" fmla="*/ 2850195 w 3277117"/>
              <a:gd name="connsiteY62" fmla="*/ 768045 h 1902364"/>
              <a:gd name="connsiteX63" fmla="*/ 1624078 w 3277117"/>
              <a:gd name="connsiteY63" fmla="*/ 236611 h 1902364"/>
              <a:gd name="connsiteX64" fmla="*/ 1443829 w 3277117"/>
              <a:gd name="connsiteY64" fmla="*/ 224036 h 1902364"/>
              <a:gd name="connsiteX65" fmla="*/ 1118716 w 3277117"/>
              <a:gd name="connsiteY65" fmla="*/ 224035 h 1902364"/>
              <a:gd name="connsiteX66" fmla="*/ 799663 w 3277117"/>
              <a:gd name="connsiteY66" fmla="*/ 4116 h 1902364"/>
              <a:gd name="connsiteX67" fmla="*/ 579743 w 3277117"/>
              <a:gd name="connsiteY67" fmla="*/ 85138 h 1902364"/>
              <a:gd name="connsiteX68" fmla="*/ 591318 w 3277117"/>
              <a:gd name="connsiteY68" fmla="*/ 143012 h 1902364"/>
              <a:gd name="connsiteX69" fmla="*/ 521870 w 3277117"/>
              <a:gd name="connsiteY69" fmla="*/ 177736 h 1902364"/>
              <a:gd name="connsiteX70" fmla="*/ 510296 w 3277117"/>
              <a:gd name="connsiteY70" fmla="*/ 61989 h 1902364"/>
              <a:gd name="connsiteX71" fmla="*/ 626043 w 3277117"/>
              <a:gd name="connsiteY71" fmla="*/ 258759 h 1902364"/>
              <a:gd name="connsiteX72" fmla="*/ 452421 w 3277117"/>
              <a:gd name="connsiteY72" fmla="*/ 270333 h 1902364"/>
              <a:gd name="connsiteX73" fmla="*/ 440847 w 3277117"/>
              <a:gd name="connsiteY73" fmla="*/ 374505 h 1902364"/>
              <a:gd name="connsiteX74" fmla="*/ 267227 w 3277117"/>
              <a:gd name="connsiteY74" fmla="*/ 443954 h 1902364"/>
              <a:gd name="connsiteX75" fmla="*/ 197779 w 3277117"/>
              <a:gd name="connsiteY75" fmla="*/ 513401 h 1902364"/>
              <a:gd name="connsiteX76" fmla="*/ 93607 w 3277117"/>
              <a:gd name="connsiteY76" fmla="*/ 513402 h 1902364"/>
              <a:gd name="connsiteX77" fmla="*/ 47308 w 3277117"/>
              <a:gd name="connsiteY77" fmla="*/ 663872 h 1902364"/>
              <a:gd name="connsiteX78" fmla="*/ 1009 w 3277117"/>
              <a:gd name="connsiteY78" fmla="*/ 710171 h 1902364"/>
              <a:gd name="connsiteX79" fmla="*/ 93607 w 3277117"/>
              <a:gd name="connsiteY79" fmla="*/ 802769 h 1902364"/>
              <a:gd name="connsiteX80" fmla="*/ 128331 w 3277117"/>
              <a:gd name="connsiteY80" fmla="*/ 953240 h 1902364"/>
              <a:gd name="connsiteX81" fmla="*/ 163055 w 3277117"/>
              <a:gd name="connsiteY81" fmla="*/ 964815 h 1902364"/>
              <a:gd name="connsiteX82" fmla="*/ 174630 w 3277117"/>
              <a:gd name="connsiteY82" fmla="*/ 999539 h 1902364"/>
              <a:gd name="connsiteX83" fmla="*/ 197779 w 3277117"/>
              <a:gd name="connsiteY83" fmla="*/ 1092136 h 1902364"/>
              <a:gd name="connsiteX84" fmla="*/ 197779 w 3277117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99258 w 3177561"/>
              <a:gd name="connsiteY23" fmla="*/ 1890789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857536 w 3177561"/>
              <a:gd name="connsiteY8" fmla="*/ 1508825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520399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679058 h 1902364"/>
              <a:gd name="connsiteX10" fmla="*/ 1019582 w 3177561"/>
              <a:gd name="connsiteY10" fmla="*/ 1531974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679058 h 1902364"/>
              <a:gd name="connsiteX10" fmla="*/ 1029597 w 3177561"/>
              <a:gd name="connsiteY10" fmla="*/ 1690630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586741 w 3177561"/>
              <a:gd name="connsiteY21" fmla="*/ 1879215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902364"/>
              <a:gd name="connsiteX1" fmla="*/ 325101 w 3177561"/>
              <a:gd name="connsiteY1" fmla="*/ 1173159 h 1902364"/>
              <a:gd name="connsiteX2" fmla="*/ 348250 w 3177561"/>
              <a:gd name="connsiteY2" fmla="*/ 1207883 h 1902364"/>
              <a:gd name="connsiteX3" fmla="*/ 394549 w 3177561"/>
              <a:gd name="connsiteY3" fmla="*/ 1254182 h 1902364"/>
              <a:gd name="connsiteX4" fmla="*/ 463997 w 3177561"/>
              <a:gd name="connsiteY4" fmla="*/ 1346779 h 1902364"/>
              <a:gd name="connsiteX5" fmla="*/ 498721 w 3177561"/>
              <a:gd name="connsiteY5" fmla="*/ 1427802 h 1902364"/>
              <a:gd name="connsiteX6" fmla="*/ 510296 w 3177561"/>
              <a:gd name="connsiteY6" fmla="*/ 1462526 h 1902364"/>
              <a:gd name="connsiteX7" fmla="*/ 533445 w 3177561"/>
              <a:gd name="connsiteY7" fmla="*/ 1497250 h 1902364"/>
              <a:gd name="connsiteX8" fmla="*/ 787431 w 3177561"/>
              <a:gd name="connsiteY8" fmla="*/ 1607986 h 1902364"/>
              <a:gd name="connsiteX9" fmla="*/ 892260 w 3177561"/>
              <a:gd name="connsiteY9" fmla="*/ 1679058 h 1902364"/>
              <a:gd name="connsiteX10" fmla="*/ 1029597 w 3177561"/>
              <a:gd name="connsiteY10" fmla="*/ 1690630 h 1902364"/>
              <a:gd name="connsiteX11" fmla="*/ 1065880 w 3177561"/>
              <a:gd name="connsiteY11" fmla="*/ 1601422 h 1902364"/>
              <a:gd name="connsiteX12" fmla="*/ 1089030 w 3177561"/>
              <a:gd name="connsiteY12" fmla="*/ 1636146 h 1902364"/>
              <a:gd name="connsiteX13" fmla="*/ 1193202 w 3177561"/>
              <a:gd name="connsiteY13" fmla="*/ 1659296 h 1902364"/>
              <a:gd name="connsiteX14" fmla="*/ 1285799 w 3177561"/>
              <a:gd name="connsiteY14" fmla="*/ 1682445 h 1902364"/>
              <a:gd name="connsiteX15" fmla="*/ 1343673 w 3177561"/>
              <a:gd name="connsiteY15" fmla="*/ 1728744 h 1902364"/>
              <a:gd name="connsiteX16" fmla="*/ 1378397 w 3177561"/>
              <a:gd name="connsiteY16" fmla="*/ 1740318 h 1902364"/>
              <a:gd name="connsiteX17" fmla="*/ 1401546 w 3177561"/>
              <a:gd name="connsiteY17" fmla="*/ 1763468 h 1902364"/>
              <a:gd name="connsiteX18" fmla="*/ 1413121 w 3177561"/>
              <a:gd name="connsiteY18" fmla="*/ 1798192 h 1902364"/>
              <a:gd name="connsiteX19" fmla="*/ 1459420 w 3177561"/>
              <a:gd name="connsiteY19" fmla="*/ 1809766 h 1902364"/>
              <a:gd name="connsiteX20" fmla="*/ 1517293 w 3177561"/>
              <a:gd name="connsiteY20" fmla="*/ 1856065 h 1902364"/>
              <a:gd name="connsiteX21" fmla="*/ 1606771 w 3177561"/>
              <a:gd name="connsiteY21" fmla="*/ 1780054 h 1902364"/>
              <a:gd name="connsiteX22" fmla="*/ 1679339 w 3177561"/>
              <a:gd name="connsiteY22" fmla="*/ 1902364 h 1902364"/>
              <a:gd name="connsiteX23" fmla="*/ 1836659 w 3177561"/>
              <a:gd name="connsiteY23" fmla="*/ 1867640 h 1902364"/>
              <a:gd name="connsiteX24" fmla="*/ 1922407 w 3177561"/>
              <a:gd name="connsiteY24" fmla="*/ 1844490 h 1902364"/>
              <a:gd name="connsiteX25" fmla="*/ 1968706 w 3177561"/>
              <a:gd name="connsiteY25" fmla="*/ 1775042 h 1902364"/>
              <a:gd name="connsiteX26" fmla="*/ 2177050 w 3177561"/>
              <a:gd name="connsiteY26" fmla="*/ 1751893 h 1902364"/>
              <a:gd name="connsiteX27" fmla="*/ 2211774 w 3177561"/>
              <a:gd name="connsiteY27" fmla="*/ 1740318 h 1902364"/>
              <a:gd name="connsiteX28" fmla="*/ 2281222 w 3177561"/>
              <a:gd name="connsiteY28" fmla="*/ 1694020 h 1902364"/>
              <a:gd name="connsiteX29" fmla="*/ 2315946 w 3177561"/>
              <a:gd name="connsiteY29" fmla="*/ 1682445 h 1902364"/>
              <a:gd name="connsiteX30" fmla="*/ 2339096 w 3177561"/>
              <a:gd name="connsiteY30" fmla="*/ 1659296 h 1902364"/>
              <a:gd name="connsiteX31" fmla="*/ 2420118 w 3177561"/>
              <a:gd name="connsiteY31" fmla="*/ 1612997 h 1902364"/>
              <a:gd name="connsiteX32" fmla="*/ 2501141 w 3177561"/>
              <a:gd name="connsiteY32" fmla="*/ 1589847 h 1902364"/>
              <a:gd name="connsiteX33" fmla="*/ 2616888 w 3177561"/>
              <a:gd name="connsiteY33" fmla="*/ 1555123 h 1902364"/>
              <a:gd name="connsiteX34" fmla="*/ 2744209 w 3177561"/>
              <a:gd name="connsiteY34" fmla="*/ 1520399 h 1902364"/>
              <a:gd name="connsiteX35" fmla="*/ 2825232 w 3177561"/>
              <a:gd name="connsiteY35" fmla="*/ 1485675 h 1902364"/>
              <a:gd name="connsiteX36" fmla="*/ 2859956 w 3177561"/>
              <a:gd name="connsiteY36" fmla="*/ 1462526 h 1902364"/>
              <a:gd name="connsiteX37" fmla="*/ 2964128 w 3177561"/>
              <a:gd name="connsiteY37" fmla="*/ 1450951 h 1902364"/>
              <a:gd name="connsiteX38" fmla="*/ 2998852 w 3177561"/>
              <a:gd name="connsiteY38" fmla="*/ 1439377 h 1902364"/>
              <a:gd name="connsiteX39" fmla="*/ 3045151 w 3177561"/>
              <a:gd name="connsiteY39" fmla="*/ 1416227 h 1902364"/>
              <a:gd name="connsiteX40" fmla="*/ 3091450 w 3177561"/>
              <a:gd name="connsiteY40" fmla="*/ 1404652 h 1902364"/>
              <a:gd name="connsiteX41" fmla="*/ 3137749 w 3177561"/>
              <a:gd name="connsiteY41" fmla="*/ 1381503 h 1902364"/>
              <a:gd name="connsiteX42" fmla="*/ 3172473 w 3177561"/>
              <a:gd name="connsiteY42" fmla="*/ 1369928 h 1902364"/>
              <a:gd name="connsiteX43" fmla="*/ 3111608 w 3177561"/>
              <a:gd name="connsiteY43" fmla="*/ 1369929 h 1902364"/>
              <a:gd name="connsiteX44" fmla="*/ 3063815 w 3177561"/>
              <a:gd name="connsiteY44" fmla="*/ 1335204 h 1902364"/>
              <a:gd name="connsiteX45" fmla="*/ 3159167 w 3177561"/>
              <a:gd name="connsiteY45" fmla="*/ 1277331 h 1902364"/>
              <a:gd name="connsiteX46" fmla="*/ 3170742 w 3177561"/>
              <a:gd name="connsiteY46" fmla="*/ 1219458 h 1902364"/>
              <a:gd name="connsiteX47" fmla="*/ 3080429 w 3177561"/>
              <a:gd name="connsiteY47" fmla="*/ 1242607 h 1902364"/>
              <a:gd name="connsiteX48" fmla="*/ 3167986 w 3177561"/>
              <a:gd name="connsiteY48" fmla="*/ 1207883 h 1902364"/>
              <a:gd name="connsiteX49" fmla="*/ 3100825 w 3177561"/>
              <a:gd name="connsiteY49" fmla="*/ 1184733 h 1902364"/>
              <a:gd name="connsiteX50" fmla="*/ 3149642 w 3177561"/>
              <a:gd name="connsiteY50" fmla="*/ 1126860 h 1902364"/>
              <a:gd name="connsiteX51" fmla="*/ 3059329 w 3177561"/>
              <a:gd name="connsiteY51" fmla="*/ 1196308 h 1902364"/>
              <a:gd name="connsiteX52" fmla="*/ 3166256 w 3177561"/>
              <a:gd name="connsiteY52" fmla="*/ 1138435 h 1902364"/>
              <a:gd name="connsiteX53" fmla="*/ 3119722 w 3177561"/>
              <a:gd name="connsiteY53" fmla="*/ 1115285 h 1902364"/>
              <a:gd name="connsiteX54" fmla="*/ 3090039 w 3177561"/>
              <a:gd name="connsiteY54" fmla="*/ 1092137 h 1902364"/>
              <a:gd name="connsiteX55" fmla="*/ 3080982 w 3177561"/>
              <a:gd name="connsiteY55" fmla="*/ 1045837 h 1902364"/>
              <a:gd name="connsiteX56" fmla="*/ 3077202 w 3177561"/>
              <a:gd name="connsiteY56" fmla="*/ 1092136 h 1902364"/>
              <a:gd name="connsiteX57" fmla="*/ 3063108 w 3177561"/>
              <a:gd name="connsiteY57" fmla="*/ 1138434 h 1902364"/>
              <a:gd name="connsiteX58" fmla="*/ 3069644 w 3177561"/>
              <a:gd name="connsiteY58" fmla="*/ 1184732 h 1902364"/>
              <a:gd name="connsiteX59" fmla="*/ 3133029 w 3177561"/>
              <a:gd name="connsiteY59" fmla="*/ 1103711 h 1902364"/>
              <a:gd name="connsiteX60" fmla="*/ 3019801 w 3177561"/>
              <a:gd name="connsiteY60" fmla="*/ 1068987 h 1902364"/>
              <a:gd name="connsiteX61" fmla="*/ 3066334 w 3177561"/>
              <a:gd name="connsiteY61" fmla="*/ 930091 h 1902364"/>
              <a:gd name="connsiteX62" fmla="*/ 2850195 w 3177561"/>
              <a:gd name="connsiteY62" fmla="*/ 768045 h 1902364"/>
              <a:gd name="connsiteX63" fmla="*/ 1624078 w 3177561"/>
              <a:gd name="connsiteY63" fmla="*/ 236611 h 1902364"/>
              <a:gd name="connsiteX64" fmla="*/ 1443829 w 3177561"/>
              <a:gd name="connsiteY64" fmla="*/ 224036 h 1902364"/>
              <a:gd name="connsiteX65" fmla="*/ 1118716 w 3177561"/>
              <a:gd name="connsiteY65" fmla="*/ 224035 h 1902364"/>
              <a:gd name="connsiteX66" fmla="*/ 799663 w 3177561"/>
              <a:gd name="connsiteY66" fmla="*/ 4116 h 1902364"/>
              <a:gd name="connsiteX67" fmla="*/ 579743 w 3177561"/>
              <a:gd name="connsiteY67" fmla="*/ 85138 h 1902364"/>
              <a:gd name="connsiteX68" fmla="*/ 591318 w 3177561"/>
              <a:gd name="connsiteY68" fmla="*/ 143012 h 1902364"/>
              <a:gd name="connsiteX69" fmla="*/ 521870 w 3177561"/>
              <a:gd name="connsiteY69" fmla="*/ 177736 h 1902364"/>
              <a:gd name="connsiteX70" fmla="*/ 510296 w 3177561"/>
              <a:gd name="connsiteY70" fmla="*/ 61989 h 1902364"/>
              <a:gd name="connsiteX71" fmla="*/ 626043 w 3177561"/>
              <a:gd name="connsiteY71" fmla="*/ 258759 h 1902364"/>
              <a:gd name="connsiteX72" fmla="*/ 452421 w 3177561"/>
              <a:gd name="connsiteY72" fmla="*/ 270333 h 1902364"/>
              <a:gd name="connsiteX73" fmla="*/ 440847 w 3177561"/>
              <a:gd name="connsiteY73" fmla="*/ 374505 h 1902364"/>
              <a:gd name="connsiteX74" fmla="*/ 267227 w 3177561"/>
              <a:gd name="connsiteY74" fmla="*/ 443954 h 1902364"/>
              <a:gd name="connsiteX75" fmla="*/ 197779 w 3177561"/>
              <a:gd name="connsiteY75" fmla="*/ 513401 h 1902364"/>
              <a:gd name="connsiteX76" fmla="*/ 93607 w 3177561"/>
              <a:gd name="connsiteY76" fmla="*/ 513402 h 1902364"/>
              <a:gd name="connsiteX77" fmla="*/ 47308 w 3177561"/>
              <a:gd name="connsiteY77" fmla="*/ 663872 h 1902364"/>
              <a:gd name="connsiteX78" fmla="*/ 1009 w 3177561"/>
              <a:gd name="connsiteY78" fmla="*/ 710171 h 1902364"/>
              <a:gd name="connsiteX79" fmla="*/ 93607 w 3177561"/>
              <a:gd name="connsiteY79" fmla="*/ 802769 h 1902364"/>
              <a:gd name="connsiteX80" fmla="*/ 128331 w 3177561"/>
              <a:gd name="connsiteY80" fmla="*/ 953240 h 1902364"/>
              <a:gd name="connsiteX81" fmla="*/ 163055 w 3177561"/>
              <a:gd name="connsiteY81" fmla="*/ 964815 h 1902364"/>
              <a:gd name="connsiteX82" fmla="*/ 174630 w 3177561"/>
              <a:gd name="connsiteY82" fmla="*/ 999539 h 1902364"/>
              <a:gd name="connsiteX83" fmla="*/ 197779 w 3177561"/>
              <a:gd name="connsiteY83" fmla="*/ 1092136 h 1902364"/>
              <a:gd name="connsiteX84" fmla="*/ 197779 w 3177561"/>
              <a:gd name="connsiteY84" fmla="*/ 1150009 h 1902364"/>
              <a:gd name="connsiteX0" fmla="*/ 197779 w 3177561"/>
              <a:gd name="connsiteY0" fmla="*/ 1150009 h 1870626"/>
              <a:gd name="connsiteX1" fmla="*/ 325101 w 3177561"/>
              <a:gd name="connsiteY1" fmla="*/ 1173159 h 1870626"/>
              <a:gd name="connsiteX2" fmla="*/ 348250 w 3177561"/>
              <a:gd name="connsiteY2" fmla="*/ 1207883 h 1870626"/>
              <a:gd name="connsiteX3" fmla="*/ 394549 w 3177561"/>
              <a:gd name="connsiteY3" fmla="*/ 1254182 h 1870626"/>
              <a:gd name="connsiteX4" fmla="*/ 463997 w 3177561"/>
              <a:gd name="connsiteY4" fmla="*/ 1346779 h 1870626"/>
              <a:gd name="connsiteX5" fmla="*/ 498721 w 3177561"/>
              <a:gd name="connsiteY5" fmla="*/ 1427802 h 1870626"/>
              <a:gd name="connsiteX6" fmla="*/ 510296 w 3177561"/>
              <a:gd name="connsiteY6" fmla="*/ 1462526 h 1870626"/>
              <a:gd name="connsiteX7" fmla="*/ 533445 w 3177561"/>
              <a:gd name="connsiteY7" fmla="*/ 1497250 h 1870626"/>
              <a:gd name="connsiteX8" fmla="*/ 787431 w 3177561"/>
              <a:gd name="connsiteY8" fmla="*/ 1607986 h 1870626"/>
              <a:gd name="connsiteX9" fmla="*/ 892260 w 3177561"/>
              <a:gd name="connsiteY9" fmla="*/ 1679058 h 1870626"/>
              <a:gd name="connsiteX10" fmla="*/ 1029597 w 3177561"/>
              <a:gd name="connsiteY10" fmla="*/ 1690630 h 1870626"/>
              <a:gd name="connsiteX11" fmla="*/ 1065880 w 3177561"/>
              <a:gd name="connsiteY11" fmla="*/ 1601422 h 1870626"/>
              <a:gd name="connsiteX12" fmla="*/ 1089030 w 3177561"/>
              <a:gd name="connsiteY12" fmla="*/ 1636146 h 1870626"/>
              <a:gd name="connsiteX13" fmla="*/ 1193202 w 3177561"/>
              <a:gd name="connsiteY13" fmla="*/ 1659296 h 1870626"/>
              <a:gd name="connsiteX14" fmla="*/ 1285799 w 3177561"/>
              <a:gd name="connsiteY14" fmla="*/ 1682445 h 1870626"/>
              <a:gd name="connsiteX15" fmla="*/ 1343673 w 3177561"/>
              <a:gd name="connsiteY15" fmla="*/ 1728744 h 1870626"/>
              <a:gd name="connsiteX16" fmla="*/ 1378397 w 3177561"/>
              <a:gd name="connsiteY16" fmla="*/ 1740318 h 1870626"/>
              <a:gd name="connsiteX17" fmla="*/ 1401546 w 3177561"/>
              <a:gd name="connsiteY17" fmla="*/ 1763468 h 1870626"/>
              <a:gd name="connsiteX18" fmla="*/ 1413121 w 3177561"/>
              <a:gd name="connsiteY18" fmla="*/ 1798192 h 1870626"/>
              <a:gd name="connsiteX19" fmla="*/ 1459420 w 3177561"/>
              <a:gd name="connsiteY19" fmla="*/ 1809766 h 1870626"/>
              <a:gd name="connsiteX20" fmla="*/ 1517293 w 3177561"/>
              <a:gd name="connsiteY20" fmla="*/ 1856065 h 1870626"/>
              <a:gd name="connsiteX21" fmla="*/ 1606771 w 3177561"/>
              <a:gd name="connsiteY21" fmla="*/ 1780054 h 1870626"/>
              <a:gd name="connsiteX22" fmla="*/ 1709384 w 3177561"/>
              <a:gd name="connsiteY22" fmla="*/ 1783371 h 1870626"/>
              <a:gd name="connsiteX23" fmla="*/ 1836659 w 3177561"/>
              <a:gd name="connsiteY23" fmla="*/ 1867640 h 1870626"/>
              <a:gd name="connsiteX24" fmla="*/ 1922407 w 3177561"/>
              <a:gd name="connsiteY24" fmla="*/ 1844490 h 1870626"/>
              <a:gd name="connsiteX25" fmla="*/ 1968706 w 3177561"/>
              <a:gd name="connsiteY25" fmla="*/ 1775042 h 1870626"/>
              <a:gd name="connsiteX26" fmla="*/ 2177050 w 3177561"/>
              <a:gd name="connsiteY26" fmla="*/ 1751893 h 1870626"/>
              <a:gd name="connsiteX27" fmla="*/ 2211774 w 3177561"/>
              <a:gd name="connsiteY27" fmla="*/ 1740318 h 1870626"/>
              <a:gd name="connsiteX28" fmla="*/ 2281222 w 3177561"/>
              <a:gd name="connsiteY28" fmla="*/ 1694020 h 1870626"/>
              <a:gd name="connsiteX29" fmla="*/ 2315946 w 3177561"/>
              <a:gd name="connsiteY29" fmla="*/ 1682445 h 1870626"/>
              <a:gd name="connsiteX30" fmla="*/ 2339096 w 3177561"/>
              <a:gd name="connsiteY30" fmla="*/ 1659296 h 1870626"/>
              <a:gd name="connsiteX31" fmla="*/ 2420118 w 3177561"/>
              <a:gd name="connsiteY31" fmla="*/ 1612997 h 1870626"/>
              <a:gd name="connsiteX32" fmla="*/ 2501141 w 3177561"/>
              <a:gd name="connsiteY32" fmla="*/ 1589847 h 1870626"/>
              <a:gd name="connsiteX33" fmla="*/ 2616888 w 3177561"/>
              <a:gd name="connsiteY33" fmla="*/ 1555123 h 1870626"/>
              <a:gd name="connsiteX34" fmla="*/ 2744209 w 3177561"/>
              <a:gd name="connsiteY34" fmla="*/ 1520399 h 1870626"/>
              <a:gd name="connsiteX35" fmla="*/ 2825232 w 3177561"/>
              <a:gd name="connsiteY35" fmla="*/ 1485675 h 1870626"/>
              <a:gd name="connsiteX36" fmla="*/ 2859956 w 3177561"/>
              <a:gd name="connsiteY36" fmla="*/ 1462526 h 1870626"/>
              <a:gd name="connsiteX37" fmla="*/ 2964128 w 3177561"/>
              <a:gd name="connsiteY37" fmla="*/ 1450951 h 1870626"/>
              <a:gd name="connsiteX38" fmla="*/ 2998852 w 3177561"/>
              <a:gd name="connsiteY38" fmla="*/ 1439377 h 1870626"/>
              <a:gd name="connsiteX39" fmla="*/ 3045151 w 3177561"/>
              <a:gd name="connsiteY39" fmla="*/ 1416227 h 1870626"/>
              <a:gd name="connsiteX40" fmla="*/ 3091450 w 3177561"/>
              <a:gd name="connsiteY40" fmla="*/ 1404652 h 1870626"/>
              <a:gd name="connsiteX41" fmla="*/ 3137749 w 3177561"/>
              <a:gd name="connsiteY41" fmla="*/ 1381503 h 1870626"/>
              <a:gd name="connsiteX42" fmla="*/ 3172473 w 3177561"/>
              <a:gd name="connsiteY42" fmla="*/ 1369928 h 1870626"/>
              <a:gd name="connsiteX43" fmla="*/ 3111608 w 3177561"/>
              <a:gd name="connsiteY43" fmla="*/ 1369929 h 1870626"/>
              <a:gd name="connsiteX44" fmla="*/ 3063815 w 3177561"/>
              <a:gd name="connsiteY44" fmla="*/ 1335204 h 1870626"/>
              <a:gd name="connsiteX45" fmla="*/ 3159167 w 3177561"/>
              <a:gd name="connsiteY45" fmla="*/ 1277331 h 1870626"/>
              <a:gd name="connsiteX46" fmla="*/ 3170742 w 3177561"/>
              <a:gd name="connsiteY46" fmla="*/ 1219458 h 1870626"/>
              <a:gd name="connsiteX47" fmla="*/ 3080429 w 3177561"/>
              <a:gd name="connsiteY47" fmla="*/ 1242607 h 1870626"/>
              <a:gd name="connsiteX48" fmla="*/ 3167986 w 3177561"/>
              <a:gd name="connsiteY48" fmla="*/ 1207883 h 1870626"/>
              <a:gd name="connsiteX49" fmla="*/ 3100825 w 3177561"/>
              <a:gd name="connsiteY49" fmla="*/ 1184733 h 1870626"/>
              <a:gd name="connsiteX50" fmla="*/ 3149642 w 3177561"/>
              <a:gd name="connsiteY50" fmla="*/ 1126860 h 1870626"/>
              <a:gd name="connsiteX51" fmla="*/ 3059329 w 3177561"/>
              <a:gd name="connsiteY51" fmla="*/ 1196308 h 1870626"/>
              <a:gd name="connsiteX52" fmla="*/ 3166256 w 3177561"/>
              <a:gd name="connsiteY52" fmla="*/ 1138435 h 1870626"/>
              <a:gd name="connsiteX53" fmla="*/ 3119722 w 3177561"/>
              <a:gd name="connsiteY53" fmla="*/ 1115285 h 1870626"/>
              <a:gd name="connsiteX54" fmla="*/ 3090039 w 3177561"/>
              <a:gd name="connsiteY54" fmla="*/ 1092137 h 1870626"/>
              <a:gd name="connsiteX55" fmla="*/ 3080982 w 3177561"/>
              <a:gd name="connsiteY55" fmla="*/ 1045837 h 1870626"/>
              <a:gd name="connsiteX56" fmla="*/ 3077202 w 3177561"/>
              <a:gd name="connsiteY56" fmla="*/ 1092136 h 1870626"/>
              <a:gd name="connsiteX57" fmla="*/ 3063108 w 3177561"/>
              <a:gd name="connsiteY57" fmla="*/ 1138434 h 1870626"/>
              <a:gd name="connsiteX58" fmla="*/ 3069644 w 3177561"/>
              <a:gd name="connsiteY58" fmla="*/ 1184732 h 1870626"/>
              <a:gd name="connsiteX59" fmla="*/ 3133029 w 3177561"/>
              <a:gd name="connsiteY59" fmla="*/ 1103711 h 1870626"/>
              <a:gd name="connsiteX60" fmla="*/ 3019801 w 3177561"/>
              <a:gd name="connsiteY60" fmla="*/ 1068987 h 1870626"/>
              <a:gd name="connsiteX61" fmla="*/ 3066334 w 3177561"/>
              <a:gd name="connsiteY61" fmla="*/ 930091 h 1870626"/>
              <a:gd name="connsiteX62" fmla="*/ 2850195 w 3177561"/>
              <a:gd name="connsiteY62" fmla="*/ 768045 h 1870626"/>
              <a:gd name="connsiteX63" fmla="*/ 1624078 w 3177561"/>
              <a:gd name="connsiteY63" fmla="*/ 236611 h 1870626"/>
              <a:gd name="connsiteX64" fmla="*/ 1443829 w 3177561"/>
              <a:gd name="connsiteY64" fmla="*/ 224036 h 1870626"/>
              <a:gd name="connsiteX65" fmla="*/ 1118716 w 3177561"/>
              <a:gd name="connsiteY65" fmla="*/ 224035 h 1870626"/>
              <a:gd name="connsiteX66" fmla="*/ 799663 w 3177561"/>
              <a:gd name="connsiteY66" fmla="*/ 4116 h 1870626"/>
              <a:gd name="connsiteX67" fmla="*/ 579743 w 3177561"/>
              <a:gd name="connsiteY67" fmla="*/ 85138 h 1870626"/>
              <a:gd name="connsiteX68" fmla="*/ 591318 w 3177561"/>
              <a:gd name="connsiteY68" fmla="*/ 143012 h 1870626"/>
              <a:gd name="connsiteX69" fmla="*/ 521870 w 3177561"/>
              <a:gd name="connsiteY69" fmla="*/ 177736 h 1870626"/>
              <a:gd name="connsiteX70" fmla="*/ 510296 w 3177561"/>
              <a:gd name="connsiteY70" fmla="*/ 61989 h 1870626"/>
              <a:gd name="connsiteX71" fmla="*/ 626043 w 3177561"/>
              <a:gd name="connsiteY71" fmla="*/ 258759 h 1870626"/>
              <a:gd name="connsiteX72" fmla="*/ 452421 w 3177561"/>
              <a:gd name="connsiteY72" fmla="*/ 270333 h 1870626"/>
              <a:gd name="connsiteX73" fmla="*/ 440847 w 3177561"/>
              <a:gd name="connsiteY73" fmla="*/ 374505 h 1870626"/>
              <a:gd name="connsiteX74" fmla="*/ 267227 w 3177561"/>
              <a:gd name="connsiteY74" fmla="*/ 443954 h 1870626"/>
              <a:gd name="connsiteX75" fmla="*/ 197779 w 3177561"/>
              <a:gd name="connsiteY75" fmla="*/ 513401 h 1870626"/>
              <a:gd name="connsiteX76" fmla="*/ 93607 w 3177561"/>
              <a:gd name="connsiteY76" fmla="*/ 513402 h 1870626"/>
              <a:gd name="connsiteX77" fmla="*/ 47308 w 3177561"/>
              <a:gd name="connsiteY77" fmla="*/ 663872 h 1870626"/>
              <a:gd name="connsiteX78" fmla="*/ 1009 w 3177561"/>
              <a:gd name="connsiteY78" fmla="*/ 710171 h 1870626"/>
              <a:gd name="connsiteX79" fmla="*/ 93607 w 3177561"/>
              <a:gd name="connsiteY79" fmla="*/ 802769 h 1870626"/>
              <a:gd name="connsiteX80" fmla="*/ 128331 w 3177561"/>
              <a:gd name="connsiteY80" fmla="*/ 953240 h 1870626"/>
              <a:gd name="connsiteX81" fmla="*/ 163055 w 3177561"/>
              <a:gd name="connsiteY81" fmla="*/ 964815 h 1870626"/>
              <a:gd name="connsiteX82" fmla="*/ 174630 w 3177561"/>
              <a:gd name="connsiteY82" fmla="*/ 999539 h 1870626"/>
              <a:gd name="connsiteX83" fmla="*/ 197779 w 3177561"/>
              <a:gd name="connsiteY83" fmla="*/ 1092136 h 1870626"/>
              <a:gd name="connsiteX84" fmla="*/ 197779 w 3177561"/>
              <a:gd name="connsiteY84" fmla="*/ 1150009 h 1870626"/>
              <a:gd name="connsiteX0" fmla="*/ 197779 w 3177561"/>
              <a:gd name="connsiteY0" fmla="*/ 1150009 h 1856578"/>
              <a:gd name="connsiteX1" fmla="*/ 325101 w 3177561"/>
              <a:gd name="connsiteY1" fmla="*/ 1173159 h 1856578"/>
              <a:gd name="connsiteX2" fmla="*/ 348250 w 3177561"/>
              <a:gd name="connsiteY2" fmla="*/ 1207883 h 1856578"/>
              <a:gd name="connsiteX3" fmla="*/ 394549 w 3177561"/>
              <a:gd name="connsiteY3" fmla="*/ 1254182 h 1856578"/>
              <a:gd name="connsiteX4" fmla="*/ 463997 w 3177561"/>
              <a:gd name="connsiteY4" fmla="*/ 1346779 h 1856578"/>
              <a:gd name="connsiteX5" fmla="*/ 498721 w 3177561"/>
              <a:gd name="connsiteY5" fmla="*/ 1427802 h 1856578"/>
              <a:gd name="connsiteX6" fmla="*/ 510296 w 3177561"/>
              <a:gd name="connsiteY6" fmla="*/ 1462526 h 1856578"/>
              <a:gd name="connsiteX7" fmla="*/ 533445 w 3177561"/>
              <a:gd name="connsiteY7" fmla="*/ 1497250 h 1856578"/>
              <a:gd name="connsiteX8" fmla="*/ 787431 w 3177561"/>
              <a:gd name="connsiteY8" fmla="*/ 1607986 h 1856578"/>
              <a:gd name="connsiteX9" fmla="*/ 892260 w 3177561"/>
              <a:gd name="connsiteY9" fmla="*/ 1679058 h 1856578"/>
              <a:gd name="connsiteX10" fmla="*/ 1029597 w 3177561"/>
              <a:gd name="connsiteY10" fmla="*/ 1690630 h 1856578"/>
              <a:gd name="connsiteX11" fmla="*/ 1065880 w 3177561"/>
              <a:gd name="connsiteY11" fmla="*/ 1601422 h 1856578"/>
              <a:gd name="connsiteX12" fmla="*/ 1089030 w 3177561"/>
              <a:gd name="connsiteY12" fmla="*/ 1636146 h 1856578"/>
              <a:gd name="connsiteX13" fmla="*/ 1193202 w 3177561"/>
              <a:gd name="connsiteY13" fmla="*/ 1659296 h 1856578"/>
              <a:gd name="connsiteX14" fmla="*/ 1285799 w 3177561"/>
              <a:gd name="connsiteY14" fmla="*/ 1682445 h 1856578"/>
              <a:gd name="connsiteX15" fmla="*/ 1343673 w 3177561"/>
              <a:gd name="connsiteY15" fmla="*/ 1728744 h 1856578"/>
              <a:gd name="connsiteX16" fmla="*/ 1378397 w 3177561"/>
              <a:gd name="connsiteY16" fmla="*/ 1740318 h 1856578"/>
              <a:gd name="connsiteX17" fmla="*/ 1401546 w 3177561"/>
              <a:gd name="connsiteY17" fmla="*/ 1763468 h 1856578"/>
              <a:gd name="connsiteX18" fmla="*/ 1413121 w 3177561"/>
              <a:gd name="connsiteY18" fmla="*/ 1798192 h 1856578"/>
              <a:gd name="connsiteX19" fmla="*/ 1459420 w 3177561"/>
              <a:gd name="connsiteY19" fmla="*/ 1809766 h 1856578"/>
              <a:gd name="connsiteX20" fmla="*/ 1517293 w 3177561"/>
              <a:gd name="connsiteY20" fmla="*/ 1856065 h 1856578"/>
              <a:gd name="connsiteX21" fmla="*/ 1606771 w 3177561"/>
              <a:gd name="connsiteY21" fmla="*/ 1780054 h 1856578"/>
              <a:gd name="connsiteX22" fmla="*/ 1709384 w 3177561"/>
              <a:gd name="connsiteY22" fmla="*/ 1783371 h 1856578"/>
              <a:gd name="connsiteX23" fmla="*/ 1846674 w 3177561"/>
              <a:gd name="connsiteY23" fmla="*/ 1748646 h 1856578"/>
              <a:gd name="connsiteX24" fmla="*/ 1922407 w 3177561"/>
              <a:gd name="connsiteY24" fmla="*/ 1844490 h 1856578"/>
              <a:gd name="connsiteX25" fmla="*/ 1968706 w 3177561"/>
              <a:gd name="connsiteY25" fmla="*/ 1775042 h 1856578"/>
              <a:gd name="connsiteX26" fmla="*/ 2177050 w 3177561"/>
              <a:gd name="connsiteY26" fmla="*/ 1751893 h 1856578"/>
              <a:gd name="connsiteX27" fmla="*/ 2211774 w 3177561"/>
              <a:gd name="connsiteY27" fmla="*/ 1740318 h 1856578"/>
              <a:gd name="connsiteX28" fmla="*/ 2281222 w 3177561"/>
              <a:gd name="connsiteY28" fmla="*/ 1694020 h 1856578"/>
              <a:gd name="connsiteX29" fmla="*/ 2315946 w 3177561"/>
              <a:gd name="connsiteY29" fmla="*/ 1682445 h 1856578"/>
              <a:gd name="connsiteX30" fmla="*/ 2339096 w 3177561"/>
              <a:gd name="connsiteY30" fmla="*/ 1659296 h 1856578"/>
              <a:gd name="connsiteX31" fmla="*/ 2420118 w 3177561"/>
              <a:gd name="connsiteY31" fmla="*/ 1612997 h 1856578"/>
              <a:gd name="connsiteX32" fmla="*/ 2501141 w 3177561"/>
              <a:gd name="connsiteY32" fmla="*/ 1589847 h 1856578"/>
              <a:gd name="connsiteX33" fmla="*/ 2616888 w 3177561"/>
              <a:gd name="connsiteY33" fmla="*/ 1555123 h 1856578"/>
              <a:gd name="connsiteX34" fmla="*/ 2744209 w 3177561"/>
              <a:gd name="connsiteY34" fmla="*/ 1520399 h 1856578"/>
              <a:gd name="connsiteX35" fmla="*/ 2825232 w 3177561"/>
              <a:gd name="connsiteY35" fmla="*/ 1485675 h 1856578"/>
              <a:gd name="connsiteX36" fmla="*/ 2859956 w 3177561"/>
              <a:gd name="connsiteY36" fmla="*/ 1462526 h 1856578"/>
              <a:gd name="connsiteX37" fmla="*/ 2964128 w 3177561"/>
              <a:gd name="connsiteY37" fmla="*/ 1450951 h 1856578"/>
              <a:gd name="connsiteX38" fmla="*/ 2998852 w 3177561"/>
              <a:gd name="connsiteY38" fmla="*/ 1439377 h 1856578"/>
              <a:gd name="connsiteX39" fmla="*/ 3045151 w 3177561"/>
              <a:gd name="connsiteY39" fmla="*/ 1416227 h 1856578"/>
              <a:gd name="connsiteX40" fmla="*/ 3091450 w 3177561"/>
              <a:gd name="connsiteY40" fmla="*/ 1404652 h 1856578"/>
              <a:gd name="connsiteX41" fmla="*/ 3137749 w 3177561"/>
              <a:gd name="connsiteY41" fmla="*/ 1381503 h 1856578"/>
              <a:gd name="connsiteX42" fmla="*/ 3172473 w 3177561"/>
              <a:gd name="connsiteY42" fmla="*/ 1369928 h 1856578"/>
              <a:gd name="connsiteX43" fmla="*/ 3111608 w 3177561"/>
              <a:gd name="connsiteY43" fmla="*/ 1369929 h 1856578"/>
              <a:gd name="connsiteX44" fmla="*/ 3063815 w 3177561"/>
              <a:gd name="connsiteY44" fmla="*/ 1335204 h 1856578"/>
              <a:gd name="connsiteX45" fmla="*/ 3159167 w 3177561"/>
              <a:gd name="connsiteY45" fmla="*/ 1277331 h 1856578"/>
              <a:gd name="connsiteX46" fmla="*/ 3170742 w 3177561"/>
              <a:gd name="connsiteY46" fmla="*/ 1219458 h 1856578"/>
              <a:gd name="connsiteX47" fmla="*/ 3080429 w 3177561"/>
              <a:gd name="connsiteY47" fmla="*/ 1242607 h 1856578"/>
              <a:gd name="connsiteX48" fmla="*/ 3167986 w 3177561"/>
              <a:gd name="connsiteY48" fmla="*/ 1207883 h 1856578"/>
              <a:gd name="connsiteX49" fmla="*/ 3100825 w 3177561"/>
              <a:gd name="connsiteY49" fmla="*/ 1184733 h 1856578"/>
              <a:gd name="connsiteX50" fmla="*/ 3149642 w 3177561"/>
              <a:gd name="connsiteY50" fmla="*/ 1126860 h 1856578"/>
              <a:gd name="connsiteX51" fmla="*/ 3059329 w 3177561"/>
              <a:gd name="connsiteY51" fmla="*/ 1196308 h 1856578"/>
              <a:gd name="connsiteX52" fmla="*/ 3166256 w 3177561"/>
              <a:gd name="connsiteY52" fmla="*/ 1138435 h 1856578"/>
              <a:gd name="connsiteX53" fmla="*/ 3119722 w 3177561"/>
              <a:gd name="connsiteY53" fmla="*/ 1115285 h 1856578"/>
              <a:gd name="connsiteX54" fmla="*/ 3090039 w 3177561"/>
              <a:gd name="connsiteY54" fmla="*/ 1092137 h 1856578"/>
              <a:gd name="connsiteX55" fmla="*/ 3080982 w 3177561"/>
              <a:gd name="connsiteY55" fmla="*/ 1045837 h 1856578"/>
              <a:gd name="connsiteX56" fmla="*/ 3077202 w 3177561"/>
              <a:gd name="connsiteY56" fmla="*/ 1092136 h 1856578"/>
              <a:gd name="connsiteX57" fmla="*/ 3063108 w 3177561"/>
              <a:gd name="connsiteY57" fmla="*/ 1138434 h 1856578"/>
              <a:gd name="connsiteX58" fmla="*/ 3069644 w 3177561"/>
              <a:gd name="connsiteY58" fmla="*/ 1184732 h 1856578"/>
              <a:gd name="connsiteX59" fmla="*/ 3133029 w 3177561"/>
              <a:gd name="connsiteY59" fmla="*/ 1103711 h 1856578"/>
              <a:gd name="connsiteX60" fmla="*/ 3019801 w 3177561"/>
              <a:gd name="connsiteY60" fmla="*/ 1068987 h 1856578"/>
              <a:gd name="connsiteX61" fmla="*/ 3066334 w 3177561"/>
              <a:gd name="connsiteY61" fmla="*/ 930091 h 1856578"/>
              <a:gd name="connsiteX62" fmla="*/ 2850195 w 3177561"/>
              <a:gd name="connsiteY62" fmla="*/ 768045 h 1856578"/>
              <a:gd name="connsiteX63" fmla="*/ 1624078 w 3177561"/>
              <a:gd name="connsiteY63" fmla="*/ 236611 h 1856578"/>
              <a:gd name="connsiteX64" fmla="*/ 1443829 w 3177561"/>
              <a:gd name="connsiteY64" fmla="*/ 224036 h 1856578"/>
              <a:gd name="connsiteX65" fmla="*/ 1118716 w 3177561"/>
              <a:gd name="connsiteY65" fmla="*/ 224035 h 1856578"/>
              <a:gd name="connsiteX66" fmla="*/ 799663 w 3177561"/>
              <a:gd name="connsiteY66" fmla="*/ 4116 h 1856578"/>
              <a:gd name="connsiteX67" fmla="*/ 579743 w 3177561"/>
              <a:gd name="connsiteY67" fmla="*/ 85138 h 1856578"/>
              <a:gd name="connsiteX68" fmla="*/ 591318 w 3177561"/>
              <a:gd name="connsiteY68" fmla="*/ 143012 h 1856578"/>
              <a:gd name="connsiteX69" fmla="*/ 521870 w 3177561"/>
              <a:gd name="connsiteY69" fmla="*/ 177736 h 1856578"/>
              <a:gd name="connsiteX70" fmla="*/ 510296 w 3177561"/>
              <a:gd name="connsiteY70" fmla="*/ 61989 h 1856578"/>
              <a:gd name="connsiteX71" fmla="*/ 626043 w 3177561"/>
              <a:gd name="connsiteY71" fmla="*/ 258759 h 1856578"/>
              <a:gd name="connsiteX72" fmla="*/ 452421 w 3177561"/>
              <a:gd name="connsiteY72" fmla="*/ 270333 h 1856578"/>
              <a:gd name="connsiteX73" fmla="*/ 440847 w 3177561"/>
              <a:gd name="connsiteY73" fmla="*/ 374505 h 1856578"/>
              <a:gd name="connsiteX74" fmla="*/ 267227 w 3177561"/>
              <a:gd name="connsiteY74" fmla="*/ 443954 h 1856578"/>
              <a:gd name="connsiteX75" fmla="*/ 197779 w 3177561"/>
              <a:gd name="connsiteY75" fmla="*/ 513401 h 1856578"/>
              <a:gd name="connsiteX76" fmla="*/ 93607 w 3177561"/>
              <a:gd name="connsiteY76" fmla="*/ 513402 h 1856578"/>
              <a:gd name="connsiteX77" fmla="*/ 47308 w 3177561"/>
              <a:gd name="connsiteY77" fmla="*/ 663872 h 1856578"/>
              <a:gd name="connsiteX78" fmla="*/ 1009 w 3177561"/>
              <a:gd name="connsiteY78" fmla="*/ 710171 h 1856578"/>
              <a:gd name="connsiteX79" fmla="*/ 93607 w 3177561"/>
              <a:gd name="connsiteY79" fmla="*/ 802769 h 1856578"/>
              <a:gd name="connsiteX80" fmla="*/ 128331 w 3177561"/>
              <a:gd name="connsiteY80" fmla="*/ 953240 h 1856578"/>
              <a:gd name="connsiteX81" fmla="*/ 163055 w 3177561"/>
              <a:gd name="connsiteY81" fmla="*/ 964815 h 1856578"/>
              <a:gd name="connsiteX82" fmla="*/ 174630 w 3177561"/>
              <a:gd name="connsiteY82" fmla="*/ 999539 h 1856578"/>
              <a:gd name="connsiteX83" fmla="*/ 197779 w 3177561"/>
              <a:gd name="connsiteY83" fmla="*/ 1092136 h 1856578"/>
              <a:gd name="connsiteX84" fmla="*/ 197779 w 3177561"/>
              <a:gd name="connsiteY84" fmla="*/ 1150009 h 1856578"/>
              <a:gd name="connsiteX0" fmla="*/ 197779 w 3177561"/>
              <a:gd name="connsiteY0" fmla="*/ 1150009 h 1857267"/>
              <a:gd name="connsiteX1" fmla="*/ 325101 w 3177561"/>
              <a:gd name="connsiteY1" fmla="*/ 1173159 h 1857267"/>
              <a:gd name="connsiteX2" fmla="*/ 348250 w 3177561"/>
              <a:gd name="connsiteY2" fmla="*/ 1207883 h 1857267"/>
              <a:gd name="connsiteX3" fmla="*/ 394549 w 3177561"/>
              <a:gd name="connsiteY3" fmla="*/ 1254182 h 1857267"/>
              <a:gd name="connsiteX4" fmla="*/ 463997 w 3177561"/>
              <a:gd name="connsiteY4" fmla="*/ 1346779 h 1857267"/>
              <a:gd name="connsiteX5" fmla="*/ 498721 w 3177561"/>
              <a:gd name="connsiteY5" fmla="*/ 1427802 h 1857267"/>
              <a:gd name="connsiteX6" fmla="*/ 510296 w 3177561"/>
              <a:gd name="connsiteY6" fmla="*/ 1462526 h 1857267"/>
              <a:gd name="connsiteX7" fmla="*/ 533445 w 3177561"/>
              <a:gd name="connsiteY7" fmla="*/ 1497250 h 1857267"/>
              <a:gd name="connsiteX8" fmla="*/ 787431 w 3177561"/>
              <a:gd name="connsiteY8" fmla="*/ 1607986 h 1857267"/>
              <a:gd name="connsiteX9" fmla="*/ 892260 w 3177561"/>
              <a:gd name="connsiteY9" fmla="*/ 1679058 h 1857267"/>
              <a:gd name="connsiteX10" fmla="*/ 1029597 w 3177561"/>
              <a:gd name="connsiteY10" fmla="*/ 1690630 h 1857267"/>
              <a:gd name="connsiteX11" fmla="*/ 1065880 w 3177561"/>
              <a:gd name="connsiteY11" fmla="*/ 1601422 h 1857267"/>
              <a:gd name="connsiteX12" fmla="*/ 1089030 w 3177561"/>
              <a:gd name="connsiteY12" fmla="*/ 1636146 h 1857267"/>
              <a:gd name="connsiteX13" fmla="*/ 1193202 w 3177561"/>
              <a:gd name="connsiteY13" fmla="*/ 1659296 h 1857267"/>
              <a:gd name="connsiteX14" fmla="*/ 1285799 w 3177561"/>
              <a:gd name="connsiteY14" fmla="*/ 1682445 h 1857267"/>
              <a:gd name="connsiteX15" fmla="*/ 1343673 w 3177561"/>
              <a:gd name="connsiteY15" fmla="*/ 1728744 h 1857267"/>
              <a:gd name="connsiteX16" fmla="*/ 1378397 w 3177561"/>
              <a:gd name="connsiteY16" fmla="*/ 1740318 h 1857267"/>
              <a:gd name="connsiteX17" fmla="*/ 1401546 w 3177561"/>
              <a:gd name="connsiteY17" fmla="*/ 1763468 h 1857267"/>
              <a:gd name="connsiteX18" fmla="*/ 1413121 w 3177561"/>
              <a:gd name="connsiteY18" fmla="*/ 1798192 h 1857267"/>
              <a:gd name="connsiteX19" fmla="*/ 1419360 w 3177561"/>
              <a:gd name="connsiteY19" fmla="*/ 1710605 h 1857267"/>
              <a:gd name="connsiteX20" fmla="*/ 1517293 w 3177561"/>
              <a:gd name="connsiteY20" fmla="*/ 1856065 h 1857267"/>
              <a:gd name="connsiteX21" fmla="*/ 1606771 w 3177561"/>
              <a:gd name="connsiteY21" fmla="*/ 1780054 h 1857267"/>
              <a:gd name="connsiteX22" fmla="*/ 1709384 w 3177561"/>
              <a:gd name="connsiteY22" fmla="*/ 1783371 h 1857267"/>
              <a:gd name="connsiteX23" fmla="*/ 1846674 w 3177561"/>
              <a:gd name="connsiteY23" fmla="*/ 1748646 h 1857267"/>
              <a:gd name="connsiteX24" fmla="*/ 1922407 w 3177561"/>
              <a:gd name="connsiteY24" fmla="*/ 1844490 h 1857267"/>
              <a:gd name="connsiteX25" fmla="*/ 1968706 w 3177561"/>
              <a:gd name="connsiteY25" fmla="*/ 1775042 h 1857267"/>
              <a:gd name="connsiteX26" fmla="*/ 2177050 w 3177561"/>
              <a:gd name="connsiteY26" fmla="*/ 1751893 h 1857267"/>
              <a:gd name="connsiteX27" fmla="*/ 2211774 w 3177561"/>
              <a:gd name="connsiteY27" fmla="*/ 1740318 h 1857267"/>
              <a:gd name="connsiteX28" fmla="*/ 2281222 w 3177561"/>
              <a:gd name="connsiteY28" fmla="*/ 1694020 h 1857267"/>
              <a:gd name="connsiteX29" fmla="*/ 2315946 w 3177561"/>
              <a:gd name="connsiteY29" fmla="*/ 1682445 h 1857267"/>
              <a:gd name="connsiteX30" fmla="*/ 2339096 w 3177561"/>
              <a:gd name="connsiteY30" fmla="*/ 1659296 h 1857267"/>
              <a:gd name="connsiteX31" fmla="*/ 2420118 w 3177561"/>
              <a:gd name="connsiteY31" fmla="*/ 1612997 h 1857267"/>
              <a:gd name="connsiteX32" fmla="*/ 2501141 w 3177561"/>
              <a:gd name="connsiteY32" fmla="*/ 1589847 h 1857267"/>
              <a:gd name="connsiteX33" fmla="*/ 2616888 w 3177561"/>
              <a:gd name="connsiteY33" fmla="*/ 1555123 h 1857267"/>
              <a:gd name="connsiteX34" fmla="*/ 2744209 w 3177561"/>
              <a:gd name="connsiteY34" fmla="*/ 1520399 h 1857267"/>
              <a:gd name="connsiteX35" fmla="*/ 2825232 w 3177561"/>
              <a:gd name="connsiteY35" fmla="*/ 1485675 h 1857267"/>
              <a:gd name="connsiteX36" fmla="*/ 2859956 w 3177561"/>
              <a:gd name="connsiteY36" fmla="*/ 1462526 h 1857267"/>
              <a:gd name="connsiteX37" fmla="*/ 2964128 w 3177561"/>
              <a:gd name="connsiteY37" fmla="*/ 1450951 h 1857267"/>
              <a:gd name="connsiteX38" fmla="*/ 2998852 w 3177561"/>
              <a:gd name="connsiteY38" fmla="*/ 1439377 h 1857267"/>
              <a:gd name="connsiteX39" fmla="*/ 3045151 w 3177561"/>
              <a:gd name="connsiteY39" fmla="*/ 1416227 h 1857267"/>
              <a:gd name="connsiteX40" fmla="*/ 3091450 w 3177561"/>
              <a:gd name="connsiteY40" fmla="*/ 1404652 h 1857267"/>
              <a:gd name="connsiteX41" fmla="*/ 3137749 w 3177561"/>
              <a:gd name="connsiteY41" fmla="*/ 1381503 h 1857267"/>
              <a:gd name="connsiteX42" fmla="*/ 3172473 w 3177561"/>
              <a:gd name="connsiteY42" fmla="*/ 1369928 h 1857267"/>
              <a:gd name="connsiteX43" fmla="*/ 3111608 w 3177561"/>
              <a:gd name="connsiteY43" fmla="*/ 1369929 h 1857267"/>
              <a:gd name="connsiteX44" fmla="*/ 3063815 w 3177561"/>
              <a:gd name="connsiteY44" fmla="*/ 1335204 h 1857267"/>
              <a:gd name="connsiteX45" fmla="*/ 3159167 w 3177561"/>
              <a:gd name="connsiteY45" fmla="*/ 1277331 h 1857267"/>
              <a:gd name="connsiteX46" fmla="*/ 3170742 w 3177561"/>
              <a:gd name="connsiteY46" fmla="*/ 1219458 h 1857267"/>
              <a:gd name="connsiteX47" fmla="*/ 3080429 w 3177561"/>
              <a:gd name="connsiteY47" fmla="*/ 1242607 h 1857267"/>
              <a:gd name="connsiteX48" fmla="*/ 3167986 w 3177561"/>
              <a:gd name="connsiteY48" fmla="*/ 1207883 h 1857267"/>
              <a:gd name="connsiteX49" fmla="*/ 3100825 w 3177561"/>
              <a:gd name="connsiteY49" fmla="*/ 1184733 h 1857267"/>
              <a:gd name="connsiteX50" fmla="*/ 3149642 w 3177561"/>
              <a:gd name="connsiteY50" fmla="*/ 1126860 h 1857267"/>
              <a:gd name="connsiteX51" fmla="*/ 3059329 w 3177561"/>
              <a:gd name="connsiteY51" fmla="*/ 1196308 h 1857267"/>
              <a:gd name="connsiteX52" fmla="*/ 3166256 w 3177561"/>
              <a:gd name="connsiteY52" fmla="*/ 1138435 h 1857267"/>
              <a:gd name="connsiteX53" fmla="*/ 3119722 w 3177561"/>
              <a:gd name="connsiteY53" fmla="*/ 1115285 h 1857267"/>
              <a:gd name="connsiteX54" fmla="*/ 3090039 w 3177561"/>
              <a:gd name="connsiteY54" fmla="*/ 1092137 h 1857267"/>
              <a:gd name="connsiteX55" fmla="*/ 3080982 w 3177561"/>
              <a:gd name="connsiteY55" fmla="*/ 1045837 h 1857267"/>
              <a:gd name="connsiteX56" fmla="*/ 3077202 w 3177561"/>
              <a:gd name="connsiteY56" fmla="*/ 1092136 h 1857267"/>
              <a:gd name="connsiteX57" fmla="*/ 3063108 w 3177561"/>
              <a:gd name="connsiteY57" fmla="*/ 1138434 h 1857267"/>
              <a:gd name="connsiteX58" fmla="*/ 3069644 w 3177561"/>
              <a:gd name="connsiteY58" fmla="*/ 1184732 h 1857267"/>
              <a:gd name="connsiteX59" fmla="*/ 3133029 w 3177561"/>
              <a:gd name="connsiteY59" fmla="*/ 1103711 h 1857267"/>
              <a:gd name="connsiteX60" fmla="*/ 3019801 w 3177561"/>
              <a:gd name="connsiteY60" fmla="*/ 1068987 h 1857267"/>
              <a:gd name="connsiteX61" fmla="*/ 3066334 w 3177561"/>
              <a:gd name="connsiteY61" fmla="*/ 930091 h 1857267"/>
              <a:gd name="connsiteX62" fmla="*/ 2850195 w 3177561"/>
              <a:gd name="connsiteY62" fmla="*/ 768045 h 1857267"/>
              <a:gd name="connsiteX63" fmla="*/ 1624078 w 3177561"/>
              <a:gd name="connsiteY63" fmla="*/ 236611 h 1857267"/>
              <a:gd name="connsiteX64" fmla="*/ 1443829 w 3177561"/>
              <a:gd name="connsiteY64" fmla="*/ 224036 h 1857267"/>
              <a:gd name="connsiteX65" fmla="*/ 1118716 w 3177561"/>
              <a:gd name="connsiteY65" fmla="*/ 224035 h 1857267"/>
              <a:gd name="connsiteX66" fmla="*/ 799663 w 3177561"/>
              <a:gd name="connsiteY66" fmla="*/ 4116 h 1857267"/>
              <a:gd name="connsiteX67" fmla="*/ 579743 w 3177561"/>
              <a:gd name="connsiteY67" fmla="*/ 85138 h 1857267"/>
              <a:gd name="connsiteX68" fmla="*/ 591318 w 3177561"/>
              <a:gd name="connsiteY68" fmla="*/ 143012 h 1857267"/>
              <a:gd name="connsiteX69" fmla="*/ 521870 w 3177561"/>
              <a:gd name="connsiteY69" fmla="*/ 177736 h 1857267"/>
              <a:gd name="connsiteX70" fmla="*/ 510296 w 3177561"/>
              <a:gd name="connsiteY70" fmla="*/ 61989 h 1857267"/>
              <a:gd name="connsiteX71" fmla="*/ 626043 w 3177561"/>
              <a:gd name="connsiteY71" fmla="*/ 258759 h 1857267"/>
              <a:gd name="connsiteX72" fmla="*/ 452421 w 3177561"/>
              <a:gd name="connsiteY72" fmla="*/ 270333 h 1857267"/>
              <a:gd name="connsiteX73" fmla="*/ 440847 w 3177561"/>
              <a:gd name="connsiteY73" fmla="*/ 374505 h 1857267"/>
              <a:gd name="connsiteX74" fmla="*/ 267227 w 3177561"/>
              <a:gd name="connsiteY74" fmla="*/ 443954 h 1857267"/>
              <a:gd name="connsiteX75" fmla="*/ 197779 w 3177561"/>
              <a:gd name="connsiteY75" fmla="*/ 513401 h 1857267"/>
              <a:gd name="connsiteX76" fmla="*/ 93607 w 3177561"/>
              <a:gd name="connsiteY76" fmla="*/ 513402 h 1857267"/>
              <a:gd name="connsiteX77" fmla="*/ 47308 w 3177561"/>
              <a:gd name="connsiteY77" fmla="*/ 663872 h 1857267"/>
              <a:gd name="connsiteX78" fmla="*/ 1009 w 3177561"/>
              <a:gd name="connsiteY78" fmla="*/ 710171 h 1857267"/>
              <a:gd name="connsiteX79" fmla="*/ 93607 w 3177561"/>
              <a:gd name="connsiteY79" fmla="*/ 802769 h 1857267"/>
              <a:gd name="connsiteX80" fmla="*/ 128331 w 3177561"/>
              <a:gd name="connsiteY80" fmla="*/ 953240 h 1857267"/>
              <a:gd name="connsiteX81" fmla="*/ 163055 w 3177561"/>
              <a:gd name="connsiteY81" fmla="*/ 964815 h 1857267"/>
              <a:gd name="connsiteX82" fmla="*/ 174630 w 3177561"/>
              <a:gd name="connsiteY82" fmla="*/ 999539 h 1857267"/>
              <a:gd name="connsiteX83" fmla="*/ 197779 w 3177561"/>
              <a:gd name="connsiteY83" fmla="*/ 1092136 h 1857267"/>
              <a:gd name="connsiteX84" fmla="*/ 197779 w 3177561"/>
              <a:gd name="connsiteY84" fmla="*/ 1150009 h 1857267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13121 w 3177561"/>
              <a:gd name="connsiteY18" fmla="*/ 1798192 h 1844703"/>
              <a:gd name="connsiteX19" fmla="*/ 1419360 w 3177561"/>
              <a:gd name="connsiteY19" fmla="*/ 1710605 h 1844703"/>
              <a:gd name="connsiteX20" fmla="*/ 1517293 w 3177561"/>
              <a:gd name="connsiteY20" fmla="*/ 1737073 h 1844703"/>
              <a:gd name="connsiteX21" fmla="*/ 1606771 w 3177561"/>
              <a:gd name="connsiteY21" fmla="*/ 1780054 h 1844703"/>
              <a:gd name="connsiteX22" fmla="*/ 1709384 w 3177561"/>
              <a:gd name="connsiteY22" fmla="*/ 1783371 h 1844703"/>
              <a:gd name="connsiteX23" fmla="*/ 1846674 w 3177561"/>
              <a:gd name="connsiteY23" fmla="*/ 1748646 h 1844703"/>
              <a:gd name="connsiteX24" fmla="*/ 1922407 w 3177561"/>
              <a:gd name="connsiteY24" fmla="*/ 1844490 h 1844703"/>
              <a:gd name="connsiteX25" fmla="*/ 1968706 w 3177561"/>
              <a:gd name="connsiteY25" fmla="*/ 1775042 h 1844703"/>
              <a:gd name="connsiteX26" fmla="*/ 2177050 w 3177561"/>
              <a:gd name="connsiteY26" fmla="*/ 1751893 h 1844703"/>
              <a:gd name="connsiteX27" fmla="*/ 2211774 w 3177561"/>
              <a:gd name="connsiteY27" fmla="*/ 1740318 h 1844703"/>
              <a:gd name="connsiteX28" fmla="*/ 2281222 w 3177561"/>
              <a:gd name="connsiteY28" fmla="*/ 1694020 h 1844703"/>
              <a:gd name="connsiteX29" fmla="*/ 2315946 w 3177561"/>
              <a:gd name="connsiteY29" fmla="*/ 1682445 h 1844703"/>
              <a:gd name="connsiteX30" fmla="*/ 2339096 w 3177561"/>
              <a:gd name="connsiteY30" fmla="*/ 1659296 h 1844703"/>
              <a:gd name="connsiteX31" fmla="*/ 2420118 w 3177561"/>
              <a:gd name="connsiteY31" fmla="*/ 1612997 h 1844703"/>
              <a:gd name="connsiteX32" fmla="*/ 2501141 w 3177561"/>
              <a:gd name="connsiteY32" fmla="*/ 1589847 h 1844703"/>
              <a:gd name="connsiteX33" fmla="*/ 2616888 w 3177561"/>
              <a:gd name="connsiteY33" fmla="*/ 1555123 h 1844703"/>
              <a:gd name="connsiteX34" fmla="*/ 2744209 w 3177561"/>
              <a:gd name="connsiteY34" fmla="*/ 1520399 h 1844703"/>
              <a:gd name="connsiteX35" fmla="*/ 2825232 w 3177561"/>
              <a:gd name="connsiteY35" fmla="*/ 1485675 h 1844703"/>
              <a:gd name="connsiteX36" fmla="*/ 2859956 w 3177561"/>
              <a:gd name="connsiteY36" fmla="*/ 1462526 h 1844703"/>
              <a:gd name="connsiteX37" fmla="*/ 2964128 w 3177561"/>
              <a:gd name="connsiteY37" fmla="*/ 1450951 h 1844703"/>
              <a:gd name="connsiteX38" fmla="*/ 2998852 w 3177561"/>
              <a:gd name="connsiteY38" fmla="*/ 1439377 h 1844703"/>
              <a:gd name="connsiteX39" fmla="*/ 3045151 w 3177561"/>
              <a:gd name="connsiteY39" fmla="*/ 1416227 h 1844703"/>
              <a:gd name="connsiteX40" fmla="*/ 3091450 w 3177561"/>
              <a:gd name="connsiteY40" fmla="*/ 1404652 h 1844703"/>
              <a:gd name="connsiteX41" fmla="*/ 3137749 w 3177561"/>
              <a:gd name="connsiteY41" fmla="*/ 1381503 h 1844703"/>
              <a:gd name="connsiteX42" fmla="*/ 3172473 w 3177561"/>
              <a:gd name="connsiteY42" fmla="*/ 1369928 h 1844703"/>
              <a:gd name="connsiteX43" fmla="*/ 3111608 w 3177561"/>
              <a:gd name="connsiteY43" fmla="*/ 1369929 h 1844703"/>
              <a:gd name="connsiteX44" fmla="*/ 3063815 w 3177561"/>
              <a:gd name="connsiteY44" fmla="*/ 1335204 h 1844703"/>
              <a:gd name="connsiteX45" fmla="*/ 3159167 w 3177561"/>
              <a:gd name="connsiteY45" fmla="*/ 1277331 h 1844703"/>
              <a:gd name="connsiteX46" fmla="*/ 3170742 w 3177561"/>
              <a:gd name="connsiteY46" fmla="*/ 1219458 h 1844703"/>
              <a:gd name="connsiteX47" fmla="*/ 3080429 w 3177561"/>
              <a:gd name="connsiteY47" fmla="*/ 1242607 h 1844703"/>
              <a:gd name="connsiteX48" fmla="*/ 3167986 w 3177561"/>
              <a:gd name="connsiteY48" fmla="*/ 1207883 h 1844703"/>
              <a:gd name="connsiteX49" fmla="*/ 3100825 w 3177561"/>
              <a:gd name="connsiteY49" fmla="*/ 1184733 h 1844703"/>
              <a:gd name="connsiteX50" fmla="*/ 3149642 w 3177561"/>
              <a:gd name="connsiteY50" fmla="*/ 1126860 h 1844703"/>
              <a:gd name="connsiteX51" fmla="*/ 3059329 w 3177561"/>
              <a:gd name="connsiteY51" fmla="*/ 1196308 h 1844703"/>
              <a:gd name="connsiteX52" fmla="*/ 3166256 w 3177561"/>
              <a:gd name="connsiteY52" fmla="*/ 1138435 h 1844703"/>
              <a:gd name="connsiteX53" fmla="*/ 3119722 w 3177561"/>
              <a:gd name="connsiteY53" fmla="*/ 1115285 h 1844703"/>
              <a:gd name="connsiteX54" fmla="*/ 3090039 w 3177561"/>
              <a:gd name="connsiteY54" fmla="*/ 1092137 h 1844703"/>
              <a:gd name="connsiteX55" fmla="*/ 3080982 w 3177561"/>
              <a:gd name="connsiteY55" fmla="*/ 1045837 h 1844703"/>
              <a:gd name="connsiteX56" fmla="*/ 3077202 w 3177561"/>
              <a:gd name="connsiteY56" fmla="*/ 1092136 h 1844703"/>
              <a:gd name="connsiteX57" fmla="*/ 3063108 w 3177561"/>
              <a:gd name="connsiteY57" fmla="*/ 1138434 h 1844703"/>
              <a:gd name="connsiteX58" fmla="*/ 3069644 w 3177561"/>
              <a:gd name="connsiteY58" fmla="*/ 1184732 h 1844703"/>
              <a:gd name="connsiteX59" fmla="*/ 3133029 w 3177561"/>
              <a:gd name="connsiteY59" fmla="*/ 1103711 h 1844703"/>
              <a:gd name="connsiteX60" fmla="*/ 3019801 w 3177561"/>
              <a:gd name="connsiteY60" fmla="*/ 1068987 h 1844703"/>
              <a:gd name="connsiteX61" fmla="*/ 3066334 w 3177561"/>
              <a:gd name="connsiteY61" fmla="*/ 930091 h 1844703"/>
              <a:gd name="connsiteX62" fmla="*/ 2850195 w 3177561"/>
              <a:gd name="connsiteY62" fmla="*/ 768045 h 1844703"/>
              <a:gd name="connsiteX63" fmla="*/ 1624078 w 3177561"/>
              <a:gd name="connsiteY63" fmla="*/ 236611 h 1844703"/>
              <a:gd name="connsiteX64" fmla="*/ 1443829 w 3177561"/>
              <a:gd name="connsiteY64" fmla="*/ 224036 h 1844703"/>
              <a:gd name="connsiteX65" fmla="*/ 1118716 w 3177561"/>
              <a:gd name="connsiteY65" fmla="*/ 224035 h 1844703"/>
              <a:gd name="connsiteX66" fmla="*/ 799663 w 3177561"/>
              <a:gd name="connsiteY66" fmla="*/ 4116 h 1844703"/>
              <a:gd name="connsiteX67" fmla="*/ 579743 w 3177561"/>
              <a:gd name="connsiteY67" fmla="*/ 85138 h 1844703"/>
              <a:gd name="connsiteX68" fmla="*/ 591318 w 3177561"/>
              <a:gd name="connsiteY68" fmla="*/ 143012 h 1844703"/>
              <a:gd name="connsiteX69" fmla="*/ 521870 w 3177561"/>
              <a:gd name="connsiteY69" fmla="*/ 177736 h 1844703"/>
              <a:gd name="connsiteX70" fmla="*/ 510296 w 3177561"/>
              <a:gd name="connsiteY70" fmla="*/ 61989 h 1844703"/>
              <a:gd name="connsiteX71" fmla="*/ 626043 w 3177561"/>
              <a:gd name="connsiteY71" fmla="*/ 258759 h 1844703"/>
              <a:gd name="connsiteX72" fmla="*/ 452421 w 3177561"/>
              <a:gd name="connsiteY72" fmla="*/ 270333 h 1844703"/>
              <a:gd name="connsiteX73" fmla="*/ 440847 w 3177561"/>
              <a:gd name="connsiteY73" fmla="*/ 374505 h 1844703"/>
              <a:gd name="connsiteX74" fmla="*/ 267227 w 3177561"/>
              <a:gd name="connsiteY74" fmla="*/ 443954 h 1844703"/>
              <a:gd name="connsiteX75" fmla="*/ 197779 w 3177561"/>
              <a:gd name="connsiteY75" fmla="*/ 513401 h 1844703"/>
              <a:gd name="connsiteX76" fmla="*/ 93607 w 3177561"/>
              <a:gd name="connsiteY76" fmla="*/ 513402 h 1844703"/>
              <a:gd name="connsiteX77" fmla="*/ 47308 w 3177561"/>
              <a:gd name="connsiteY77" fmla="*/ 663872 h 1844703"/>
              <a:gd name="connsiteX78" fmla="*/ 1009 w 3177561"/>
              <a:gd name="connsiteY78" fmla="*/ 710171 h 1844703"/>
              <a:gd name="connsiteX79" fmla="*/ 93607 w 3177561"/>
              <a:gd name="connsiteY79" fmla="*/ 802769 h 1844703"/>
              <a:gd name="connsiteX80" fmla="*/ 128331 w 3177561"/>
              <a:gd name="connsiteY80" fmla="*/ 953240 h 1844703"/>
              <a:gd name="connsiteX81" fmla="*/ 163055 w 3177561"/>
              <a:gd name="connsiteY81" fmla="*/ 964815 h 1844703"/>
              <a:gd name="connsiteX82" fmla="*/ 174630 w 3177561"/>
              <a:gd name="connsiteY82" fmla="*/ 999539 h 1844703"/>
              <a:gd name="connsiteX83" fmla="*/ 197779 w 3177561"/>
              <a:gd name="connsiteY83" fmla="*/ 1092136 h 1844703"/>
              <a:gd name="connsiteX84" fmla="*/ 197779 w 3177561"/>
              <a:gd name="connsiteY84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13121 w 3177561"/>
              <a:gd name="connsiteY18" fmla="*/ 1798192 h 1844703"/>
              <a:gd name="connsiteX19" fmla="*/ 1429375 w 3177561"/>
              <a:gd name="connsiteY19" fmla="*/ 1651108 h 1844703"/>
              <a:gd name="connsiteX20" fmla="*/ 1517293 w 3177561"/>
              <a:gd name="connsiteY20" fmla="*/ 1737073 h 1844703"/>
              <a:gd name="connsiteX21" fmla="*/ 1606771 w 3177561"/>
              <a:gd name="connsiteY21" fmla="*/ 1780054 h 1844703"/>
              <a:gd name="connsiteX22" fmla="*/ 1709384 w 3177561"/>
              <a:gd name="connsiteY22" fmla="*/ 1783371 h 1844703"/>
              <a:gd name="connsiteX23" fmla="*/ 1846674 w 3177561"/>
              <a:gd name="connsiteY23" fmla="*/ 1748646 h 1844703"/>
              <a:gd name="connsiteX24" fmla="*/ 1922407 w 3177561"/>
              <a:gd name="connsiteY24" fmla="*/ 1844490 h 1844703"/>
              <a:gd name="connsiteX25" fmla="*/ 1968706 w 3177561"/>
              <a:gd name="connsiteY25" fmla="*/ 1775042 h 1844703"/>
              <a:gd name="connsiteX26" fmla="*/ 2177050 w 3177561"/>
              <a:gd name="connsiteY26" fmla="*/ 1751893 h 1844703"/>
              <a:gd name="connsiteX27" fmla="*/ 2211774 w 3177561"/>
              <a:gd name="connsiteY27" fmla="*/ 1740318 h 1844703"/>
              <a:gd name="connsiteX28" fmla="*/ 2281222 w 3177561"/>
              <a:gd name="connsiteY28" fmla="*/ 1694020 h 1844703"/>
              <a:gd name="connsiteX29" fmla="*/ 2315946 w 3177561"/>
              <a:gd name="connsiteY29" fmla="*/ 1682445 h 1844703"/>
              <a:gd name="connsiteX30" fmla="*/ 2339096 w 3177561"/>
              <a:gd name="connsiteY30" fmla="*/ 1659296 h 1844703"/>
              <a:gd name="connsiteX31" fmla="*/ 2420118 w 3177561"/>
              <a:gd name="connsiteY31" fmla="*/ 1612997 h 1844703"/>
              <a:gd name="connsiteX32" fmla="*/ 2501141 w 3177561"/>
              <a:gd name="connsiteY32" fmla="*/ 1589847 h 1844703"/>
              <a:gd name="connsiteX33" fmla="*/ 2616888 w 3177561"/>
              <a:gd name="connsiteY33" fmla="*/ 1555123 h 1844703"/>
              <a:gd name="connsiteX34" fmla="*/ 2744209 w 3177561"/>
              <a:gd name="connsiteY34" fmla="*/ 1520399 h 1844703"/>
              <a:gd name="connsiteX35" fmla="*/ 2825232 w 3177561"/>
              <a:gd name="connsiteY35" fmla="*/ 1485675 h 1844703"/>
              <a:gd name="connsiteX36" fmla="*/ 2859956 w 3177561"/>
              <a:gd name="connsiteY36" fmla="*/ 1462526 h 1844703"/>
              <a:gd name="connsiteX37" fmla="*/ 2964128 w 3177561"/>
              <a:gd name="connsiteY37" fmla="*/ 1450951 h 1844703"/>
              <a:gd name="connsiteX38" fmla="*/ 2998852 w 3177561"/>
              <a:gd name="connsiteY38" fmla="*/ 1439377 h 1844703"/>
              <a:gd name="connsiteX39" fmla="*/ 3045151 w 3177561"/>
              <a:gd name="connsiteY39" fmla="*/ 1416227 h 1844703"/>
              <a:gd name="connsiteX40" fmla="*/ 3091450 w 3177561"/>
              <a:gd name="connsiteY40" fmla="*/ 1404652 h 1844703"/>
              <a:gd name="connsiteX41" fmla="*/ 3137749 w 3177561"/>
              <a:gd name="connsiteY41" fmla="*/ 1381503 h 1844703"/>
              <a:gd name="connsiteX42" fmla="*/ 3172473 w 3177561"/>
              <a:gd name="connsiteY42" fmla="*/ 1369928 h 1844703"/>
              <a:gd name="connsiteX43" fmla="*/ 3111608 w 3177561"/>
              <a:gd name="connsiteY43" fmla="*/ 1369929 h 1844703"/>
              <a:gd name="connsiteX44" fmla="*/ 3063815 w 3177561"/>
              <a:gd name="connsiteY44" fmla="*/ 1335204 h 1844703"/>
              <a:gd name="connsiteX45" fmla="*/ 3159167 w 3177561"/>
              <a:gd name="connsiteY45" fmla="*/ 1277331 h 1844703"/>
              <a:gd name="connsiteX46" fmla="*/ 3170742 w 3177561"/>
              <a:gd name="connsiteY46" fmla="*/ 1219458 h 1844703"/>
              <a:gd name="connsiteX47" fmla="*/ 3080429 w 3177561"/>
              <a:gd name="connsiteY47" fmla="*/ 1242607 h 1844703"/>
              <a:gd name="connsiteX48" fmla="*/ 3167986 w 3177561"/>
              <a:gd name="connsiteY48" fmla="*/ 1207883 h 1844703"/>
              <a:gd name="connsiteX49" fmla="*/ 3100825 w 3177561"/>
              <a:gd name="connsiteY49" fmla="*/ 1184733 h 1844703"/>
              <a:gd name="connsiteX50" fmla="*/ 3149642 w 3177561"/>
              <a:gd name="connsiteY50" fmla="*/ 1126860 h 1844703"/>
              <a:gd name="connsiteX51" fmla="*/ 3059329 w 3177561"/>
              <a:gd name="connsiteY51" fmla="*/ 1196308 h 1844703"/>
              <a:gd name="connsiteX52" fmla="*/ 3166256 w 3177561"/>
              <a:gd name="connsiteY52" fmla="*/ 1138435 h 1844703"/>
              <a:gd name="connsiteX53" fmla="*/ 3119722 w 3177561"/>
              <a:gd name="connsiteY53" fmla="*/ 1115285 h 1844703"/>
              <a:gd name="connsiteX54" fmla="*/ 3090039 w 3177561"/>
              <a:gd name="connsiteY54" fmla="*/ 1092137 h 1844703"/>
              <a:gd name="connsiteX55" fmla="*/ 3080982 w 3177561"/>
              <a:gd name="connsiteY55" fmla="*/ 1045837 h 1844703"/>
              <a:gd name="connsiteX56" fmla="*/ 3077202 w 3177561"/>
              <a:gd name="connsiteY56" fmla="*/ 1092136 h 1844703"/>
              <a:gd name="connsiteX57" fmla="*/ 3063108 w 3177561"/>
              <a:gd name="connsiteY57" fmla="*/ 1138434 h 1844703"/>
              <a:gd name="connsiteX58" fmla="*/ 3069644 w 3177561"/>
              <a:gd name="connsiteY58" fmla="*/ 1184732 h 1844703"/>
              <a:gd name="connsiteX59" fmla="*/ 3133029 w 3177561"/>
              <a:gd name="connsiteY59" fmla="*/ 1103711 h 1844703"/>
              <a:gd name="connsiteX60" fmla="*/ 3019801 w 3177561"/>
              <a:gd name="connsiteY60" fmla="*/ 1068987 h 1844703"/>
              <a:gd name="connsiteX61" fmla="*/ 3066334 w 3177561"/>
              <a:gd name="connsiteY61" fmla="*/ 930091 h 1844703"/>
              <a:gd name="connsiteX62" fmla="*/ 2850195 w 3177561"/>
              <a:gd name="connsiteY62" fmla="*/ 768045 h 1844703"/>
              <a:gd name="connsiteX63" fmla="*/ 1624078 w 3177561"/>
              <a:gd name="connsiteY63" fmla="*/ 236611 h 1844703"/>
              <a:gd name="connsiteX64" fmla="*/ 1443829 w 3177561"/>
              <a:gd name="connsiteY64" fmla="*/ 224036 h 1844703"/>
              <a:gd name="connsiteX65" fmla="*/ 1118716 w 3177561"/>
              <a:gd name="connsiteY65" fmla="*/ 224035 h 1844703"/>
              <a:gd name="connsiteX66" fmla="*/ 799663 w 3177561"/>
              <a:gd name="connsiteY66" fmla="*/ 4116 h 1844703"/>
              <a:gd name="connsiteX67" fmla="*/ 579743 w 3177561"/>
              <a:gd name="connsiteY67" fmla="*/ 85138 h 1844703"/>
              <a:gd name="connsiteX68" fmla="*/ 591318 w 3177561"/>
              <a:gd name="connsiteY68" fmla="*/ 143012 h 1844703"/>
              <a:gd name="connsiteX69" fmla="*/ 521870 w 3177561"/>
              <a:gd name="connsiteY69" fmla="*/ 177736 h 1844703"/>
              <a:gd name="connsiteX70" fmla="*/ 510296 w 3177561"/>
              <a:gd name="connsiteY70" fmla="*/ 61989 h 1844703"/>
              <a:gd name="connsiteX71" fmla="*/ 626043 w 3177561"/>
              <a:gd name="connsiteY71" fmla="*/ 258759 h 1844703"/>
              <a:gd name="connsiteX72" fmla="*/ 452421 w 3177561"/>
              <a:gd name="connsiteY72" fmla="*/ 270333 h 1844703"/>
              <a:gd name="connsiteX73" fmla="*/ 440847 w 3177561"/>
              <a:gd name="connsiteY73" fmla="*/ 374505 h 1844703"/>
              <a:gd name="connsiteX74" fmla="*/ 267227 w 3177561"/>
              <a:gd name="connsiteY74" fmla="*/ 443954 h 1844703"/>
              <a:gd name="connsiteX75" fmla="*/ 197779 w 3177561"/>
              <a:gd name="connsiteY75" fmla="*/ 513401 h 1844703"/>
              <a:gd name="connsiteX76" fmla="*/ 93607 w 3177561"/>
              <a:gd name="connsiteY76" fmla="*/ 513402 h 1844703"/>
              <a:gd name="connsiteX77" fmla="*/ 47308 w 3177561"/>
              <a:gd name="connsiteY77" fmla="*/ 663872 h 1844703"/>
              <a:gd name="connsiteX78" fmla="*/ 1009 w 3177561"/>
              <a:gd name="connsiteY78" fmla="*/ 710171 h 1844703"/>
              <a:gd name="connsiteX79" fmla="*/ 93607 w 3177561"/>
              <a:gd name="connsiteY79" fmla="*/ 802769 h 1844703"/>
              <a:gd name="connsiteX80" fmla="*/ 128331 w 3177561"/>
              <a:gd name="connsiteY80" fmla="*/ 953240 h 1844703"/>
              <a:gd name="connsiteX81" fmla="*/ 163055 w 3177561"/>
              <a:gd name="connsiteY81" fmla="*/ 964815 h 1844703"/>
              <a:gd name="connsiteX82" fmla="*/ 174630 w 3177561"/>
              <a:gd name="connsiteY82" fmla="*/ 999539 h 1844703"/>
              <a:gd name="connsiteX83" fmla="*/ 197779 w 3177561"/>
              <a:gd name="connsiteY83" fmla="*/ 1092136 h 1844703"/>
              <a:gd name="connsiteX84" fmla="*/ 197779 w 3177561"/>
              <a:gd name="connsiteY84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03107 w 3177561"/>
              <a:gd name="connsiteY18" fmla="*/ 1699032 h 1844703"/>
              <a:gd name="connsiteX19" fmla="*/ 1429375 w 3177561"/>
              <a:gd name="connsiteY19" fmla="*/ 1651108 h 1844703"/>
              <a:gd name="connsiteX20" fmla="*/ 1517293 w 3177561"/>
              <a:gd name="connsiteY20" fmla="*/ 1737073 h 1844703"/>
              <a:gd name="connsiteX21" fmla="*/ 1606771 w 3177561"/>
              <a:gd name="connsiteY21" fmla="*/ 1780054 h 1844703"/>
              <a:gd name="connsiteX22" fmla="*/ 1709384 w 3177561"/>
              <a:gd name="connsiteY22" fmla="*/ 1783371 h 1844703"/>
              <a:gd name="connsiteX23" fmla="*/ 1846674 w 3177561"/>
              <a:gd name="connsiteY23" fmla="*/ 1748646 h 1844703"/>
              <a:gd name="connsiteX24" fmla="*/ 1922407 w 3177561"/>
              <a:gd name="connsiteY24" fmla="*/ 1844490 h 1844703"/>
              <a:gd name="connsiteX25" fmla="*/ 1968706 w 3177561"/>
              <a:gd name="connsiteY25" fmla="*/ 1775042 h 1844703"/>
              <a:gd name="connsiteX26" fmla="*/ 2177050 w 3177561"/>
              <a:gd name="connsiteY26" fmla="*/ 1751893 h 1844703"/>
              <a:gd name="connsiteX27" fmla="*/ 2211774 w 3177561"/>
              <a:gd name="connsiteY27" fmla="*/ 1740318 h 1844703"/>
              <a:gd name="connsiteX28" fmla="*/ 2281222 w 3177561"/>
              <a:gd name="connsiteY28" fmla="*/ 1694020 h 1844703"/>
              <a:gd name="connsiteX29" fmla="*/ 2315946 w 3177561"/>
              <a:gd name="connsiteY29" fmla="*/ 1682445 h 1844703"/>
              <a:gd name="connsiteX30" fmla="*/ 2339096 w 3177561"/>
              <a:gd name="connsiteY30" fmla="*/ 1659296 h 1844703"/>
              <a:gd name="connsiteX31" fmla="*/ 2420118 w 3177561"/>
              <a:gd name="connsiteY31" fmla="*/ 1612997 h 1844703"/>
              <a:gd name="connsiteX32" fmla="*/ 2501141 w 3177561"/>
              <a:gd name="connsiteY32" fmla="*/ 1589847 h 1844703"/>
              <a:gd name="connsiteX33" fmla="*/ 2616888 w 3177561"/>
              <a:gd name="connsiteY33" fmla="*/ 1555123 h 1844703"/>
              <a:gd name="connsiteX34" fmla="*/ 2744209 w 3177561"/>
              <a:gd name="connsiteY34" fmla="*/ 1520399 h 1844703"/>
              <a:gd name="connsiteX35" fmla="*/ 2825232 w 3177561"/>
              <a:gd name="connsiteY35" fmla="*/ 1485675 h 1844703"/>
              <a:gd name="connsiteX36" fmla="*/ 2859956 w 3177561"/>
              <a:gd name="connsiteY36" fmla="*/ 1462526 h 1844703"/>
              <a:gd name="connsiteX37" fmla="*/ 2964128 w 3177561"/>
              <a:gd name="connsiteY37" fmla="*/ 1450951 h 1844703"/>
              <a:gd name="connsiteX38" fmla="*/ 2998852 w 3177561"/>
              <a:gd name="connsiteY38" fmla="*/ 1439377 h 1844703"/>
              <a:gd name="connsiteX39" fmla="*/ 3045151 w 3177561"/>
              <a:gd name="connsiteY39" fmla="*/ 1416227 h 1844703"/>
              <a:gd name="connsiteX40" fmla="*/ 3091450 w 3177561"/>
              <a:gd name="connsiteY40" fmla="*/ 1404652 h 1844703"/>
              <a:gd name="connsiteX41" fmla="*/ 3137749 w 3177561"/>
              <a:gd name="connsiteY41" fmla="*/ 1381503 h 1844703"/>
              <a:gd name="connsiteX42" fmla="*/ 3172473 w 3177561"/>
              <a:gd name="connsiteY42" fmla="*/ 1369928 h 1844703"/>
              <a:gd name="connsiteX43" fmla="*/ 3111608 w 3177561"/>
              <a:gd name="connsiteY43" fmla="*/ 1369929 h 1844703"/>
              <a:gd name="connsiteX44" fmla="*/ 3063815 w 3177561"/>
              <a:gd name="connsiteY44" fmla="*/ 1335204 h 1844703"/>
              <a:gd name="connsiteX45" fmla="*/ 3159167 w 3177561"/>
              <a:gd name="connsiteY45" fmla="*/ 1277331 h 1844703"/>
              <a:gd name="connsiteX46" fmla="*/ 3170742 w 3177561"/>
              <a:gd name="connsiteY46" fmla="*/ 1219458 h 1844703"/>
              <a:gd name="connsiteX47" fmla="*/ 3080429 w 3177561"/>
              <a:gd name="connsiteY47" fmla="*/ 1242607 h 1844703"/>
              <a:gd name="connsiteX48" fmla="*/ 3167986 w 3177561"/>
              <a:gd name="connsiteY48" fmla="*/ 1207883 h 1844703"/>
              <a:gd name="connsiteX49" fmla="*/ 3100825 w 3177561"/>
              <a:gd name="connsiteY49" fmla="*/ 1184733 h 1844703"/>
              <a:gd name="connsiteX50" fmla="*/ 3149642 w 3177561"/>
              <a:gd name="connsiteY50" fmla="*/ 1126860 h 1844703"/>
              <a:gd name="connsiteX51" fmla="*/ 3059329 w 3177561"/>
              <a:gd name="connsiteY51" fmla="*/ 1196308 h 1844703"/>
              <a:gd name="connsiteX52" fmla="*/ 3166256 w 3177561"/>
              <a:gd name="connsiteY52" fmla="*/ 1138435 h 1844703"/>
              <a:gd name="connsiteX53" fmla="*/ 3119722 w 3177561"/>
              <a:gd name="connsiteY53" fmla="*/ 1115285 h 1844703"/>
              <a:gd name="connsiteX54" fmla="*/ 3090039 w 3177561"/>
              <a:gd name="connsiteY54" fmla="*/ 1092137 h 1844703"/>
              <a:gd name="connsiteX55" fmla="*/ 3080982 w 3177561"/>
              <a:gd name="connsiteY55" fmla="*/ 1045837 h 1844703"/>
              <a:gd name="connsiteX56" fmla="*/ 3077202 w 3177561"/>
              <a:gd name="connsiteY56" fmla="*/ 1092136 h 1844703"/>
              <a:gd name="connsiteX57" fmla="*/ 3063108 w 3177561"/>
              <a:gd name="connsiteY57" fmla="*/ 1138434 h 1844703"/>
              <a:gd name="connsiteX58" fmla="*/ 3069644 w 3177561"/>
              <a:gd name="connsiteY58" fmla="*/ 1184732 h 1844703"/>
              <a:gd name="connsiteX59" fmla="*/ 3133029 w 3177561"/>
              <a:gd name="connsiteY59" fmla="*/ 1103711 h 1844703"/>
              <a:gd name="connsiteX60" fmla="*/ 3019801 w 3177561"/>
              <a:gd name="connsiteY60" fmla="*/ 1068987 h 1844703"/>
              <a:gd name="connsiteX61" fmla="*/ 3066334 w 3177561"/>
              <a:gd name="connsiteY61" fmla="*/ 930091 h 1844703"/>
              <a:gd name="connsiteX62" fmla="*/ 2850195 w 3177561"/>
              <a:gd name="connsiteY62" fmla="*/ 768045 h 1844703"/>
              <a:gd name="connsiteX63" fmla="*/ 1624078 w 3177561"/>
              <a:gd name="connsiteY63" fmla="*/ 236611 h 1844703"/>
              <a:gd name="connsiteX64" fmla="*/ 1443829 w 3177561"/>
              <a:gd name="connsiteY64" fmla="*/ 224036 h 1844703"/>
              <a:gd name="connsiteX65" fmla="*/ 1118716 w 3177561"/>
              <a:gd name="connsiteY65" fmla="*/ 224035 h 1844703"/>
              <a:gd name="connsiteX66" fmla="*/ 799663 w 3177561"/>
              <a:gd name="connsiteY66" fmla="*/ 4116 h 1844703"/>
              <a:gd name="connsiteX67" fmla="*/ 579743 w 3177561"/>
              <a:gd name="connsiteY67" fmla="*/ 85138 h 1844703"/>
              <a:gd name="connsiteX68" fmla="*/ 591318 w 3177561"/>
              <a:gd name="connsiteY68" fmla="*/ 143012 h 1844703"/>
              <a:gd name="connsiteX69" fmla="*/ 521870 w 3177561"/>
              <a:gd name="connsiteY69" fmla="*/ 177736 h 1844703"/>
              <a:gd name="connsiteX70" fmla="*/ 510296 w 3177561"/>
              <a:gd name="connsiteY70" fmla="*/ 61989 h 1844703"/>
              <a:gd name="connsiteX71" fmla="*/ 626043 w 3177561"/>
              <a:gd name="connsiteY71" fmla="*/ 258759 h 1844703"/>
              <a:gd name="connsiteX72" fmla="*/ 452421 w 3177561"/>
              <a:gd name="connsiteY72" fmla="*/ 270333 h 1844703"/>
              <a:gd name="connsiteX73" fmla="*/ 440847 w 3177561"/>
              <a:gd name="connsiteY73" fmla="*/ 374505 h 1844703"/>
              <a:gd name="connsiteX74" fmla="*/ 267227 w 3177561"/>
              <a:gd name="connsiteY74" fmla="*/ 443954 h 1844703"/>
              <a:gd name="connsiteX75" fmla="*/ 197779 w 3177561"/>
              <a:gd name="connsiteY75" fmla="*/ 513401 h 1844703"/>
              <a:gd name="connsiteX76" fmla="*/ 93607 w 3177561"/>
              <a:gd name="connsiteY76" fmla="*/ 513402 h 1844703"/>
              <a:gd name="connsiteX77" fmla="*/ 47308 w 3177561"/>
              <a:gd name="connsiteY77" fmla="*/ 663872 h 1844703"/>
              <a:gd name="connsiteX78" fmla="*/ 1009 w 3177561"/>
              <a:gd name="connsiteY78" fmla="*/ 710171 h 1844703"/>
              <a:gd name="connsiteX79" fmla="*/ 93607 w 3177561"/>
              <a:gd name="connsiteY79" fmla="*/ 802769 h 1844703"/>
              <a:gd name="connsiteX80" fmla="*/ 128331 w 3177561"/>
              <a:gd name="connsiteY80" fmla="*/ 953240 h 1844703"/>
              <a:gd name="connsiteX81" fmla="*/ 163055 w 3177561"/>
              <a:gd name="connsiteY81" fmla="*/ 964815 h 1844703"/>
              <a:gd name="connsiteX82" fmla="*/ 174630 w 3177561"/>
              <a:gd name="connsiteY82" fmla="*/ 999539 h 1844703"/>
              <a:gd name="connsiteX83" fmla="*/ 197779 w 3177561"/>
              <a:gd name="connsiteY83" fmla="*/ 1092136 h 1844703"/>
              <a:gd name="connsiteX84" fmla="*/ 197779 w 3177561"/>
              <a:gd name="connsiteY84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01546 w 3177561"/>
              <a:gd name="connsiteY17" fmla="*/ 1763468 h 1844703"/>
              <a:gd name="connsiteX18" fmla="*/ 1429375 w 3177561"/>
              <a:gd name="connsiteY18" fmla="*/ 1651108 h 1844703"/>
              <a:gd name="connsiteX19" fmla="*/ 1517293 w 3177561"/>
              <a:gd name="connsiteY19" fmla="*/ 1737073 h 1844703"/>
              <a:gd name="connsiteX20" fmla="*/ 1606771 w 3177561"/>
              <a:gd name="connsiteY20" fmla="*/ 1780054 h 1844703"/>
              <a:gd name="connsiteX21" fmla="*/ 1709384 w 3177561"/>
              <a:gd name="connsiteY21" fmla="*/ 1783371 h 1844703"/>
              <a:gd name="connsiteX22" fmla="*/ 1846674 w 3177561"/>
              <a:gd name="connsiteY22" fmla="*/ 1748646 h 1844703"/>
              <a:gd name="connsiteX23" fmla="*/ 1922407 w 3177561"/>
              <a:gd name="connsiteY23" fmla="*/ 1844490 h 1844703"/>
              <a:gd name="connsiteX24" fmla="*/ 1968706 w 3177561"/>
              <a:gd name="connsiteY24" fmla="*/ 1775042 h 1844703"/>
              <a:gd name="connsiteX25" fmla="*/ 2177050 w 3177561"/>
              <a:gd name="connsiteY25" fmla="*/ 1751893 h 1844703"/>
              <a:gd name="connsiteX26" fmla="*/ 2211774 w 3177561"/>
              <a:gd name="connsiteY26" fmla="*/ 1740318 h 1844703"/>
              <a:gd name="connsiteX27" fmla="*/ 2281222 w 3177561"/>
              <a:gd name="connsiteY27" fmla="*/ 1694020 h 1844703"/>
              <a:gd name="connsiteX28" fmla="*/ 2315946 w 3177561"/>
              <a:gd name="connsiteY28" fmla="*/ 1682445 h 1844703"/>
              <a:gd name="connsiteX29" fmla="*/ 2339096 w 3177561"/>
              <a:gd name="connsiteY29" fmla="*/ 1659296 h 1844703"/>
              <a:gd name="connsiteX30" fmla="*/ 2420118 w 3177561"/>
              <a:gd name="connsiteY30" fmla="*/ 1612997 h 1844703"/>
              <a:gd name="connsiteX31" fmla="*/ 2501141 w 3177561"/>
              <a:gd name="connsiteY31" fmla="*/ 1589847 h 1844703"/>
              <a:gd name="connsiteX32" fmla="*/ 2616888 w 3177561"/>
              <a:gd name="connsiteY32" fmla="*/ 1555123 h 1844703"/>
              <a:gd name="connsiteX33" fmla="*/ 2744209 w 3177561"/>
              <a:gd name="connsiteY33" fmla="*/ 1520399 h 1844703"/>
              <a:gd name="connsiteX34" fmla="*/ 2825232 w 3177561"/>
              <a:gd name="connsiteY34" fmla="*/ 1485675 h 1844703"/>
              <a:gd name="connsiteX35" fmla="*/ 2859956 w 3177561"/>
              <a:gd name="connsiteY35" fmla="*/ 1462526 h 1844703"/>
              <a:gd name="connsiteX36" fmla="*/ 2964128 w 3177561"/>
              <a:gd name="connsiteY36" fmla="*/ 1450951 h 1844703"/>
              <a:gd name="connsiteX37" fmla="*/ 2998852 w 3177561"/>
              <a:gd name="connsiteY37" fmla="*/ 1439377 h 1844703"/>
              <a:gd name="connsiteX38" fmla="*/ 3045151 w 3177561"/>
              <a:gd name="connsiteY38" fmla="*/ 1416227 h 1844703"/>
              <a:gd name="connsiteX39" fmla="*/ 3091450 w 3177561"/>
              <a:gd name="connsiteY39" fmla="*/ 1404652 h 1844703"/>
              <a:gd name="connsiteX40" fmla="*/ 3137749 w 3177561"/>
              <a:gd name="connsiteY40" fmla="*/ 1381503 h 1844703"/>
              <a:gd name="connsiteX41" fmla="*/ 3172473 w 3177561"/>
              <a:gd name="connsiteY41" fmla="*/ 1369928 h 1844703"/>
              <a:gd name="connsiteX42" fmla="*/ 3111608 w 3177561"/>
              <a:gd name="connsiteY42" fmla="*/ 1369929 h 1844703"/>
              <a:gd name="connsiteX43" fmla="*/ 3063815 w 3177561"/>
              <a:gd name="connsiteY43" fmla="*/ 1335204 h 1844703"/>
              <a:gd name="connsiteX44" fmla="*/ 3159167 w 3177561"/>
              <a:gd name="connsiteY44" fmla="*/ 1277331 h 1844703"/>
              <a:gd name="connsiteX45" fmla="*/ 3170742 w 3177561"/>
              <a:gd name="connsiteY45" fmla="*/ 1219458 h 1844703"/>
              <a:gd name="connsiteX46" fmla="*/ 3080429 w 3177561"/>
              <a:gd name="connsiteY46" fmla="*/ 1242607 h 1844703"/>
              <a:gd name="connsiteX47" fmla="*/ 3167986 w 3177561"/>
              <a:gd name="connsiteY47" fmla="*/ 1207883 h 1844703"/>
              <a:gd name="connsiteX48" fmla="*/ 3100825 w 3177561"/>
              <a:gd name="connsiteY48" fmla="*/ 1184733 h 1844703"/>
              <a:gd name="connsiteX49" fmla="*/ 3149642 w 3177561"/>
              <a:gd name="connsiteY49" fmla="*/ 1126860 h 1844703"/>
              <a:gd name="connsiteX50" fmla="*/ 3059329 w 3177561"/>
              <a:gd name="connsiteY50" fmla="*/ 1196308 h 1844703"/>
              <a:gd name="connsiteX51" fmla="*/ 3166256 w 3177561"/>
              <a:gd name="connsiteY51" fmla="*/ 1138435 h 1844703"/>
              <a:gd name="connsiteX52" fmla="*/ 3119722 w 3177561"/>
              <a:gd name="connsiteY52" fmla="*/ 1115285 h 1844703"/>
              <a:gd name="connsiteX53" fmla="*/ 3090039 w 3177561"/>
              <a:gd name="connsiteY53" fmla="*/ 1092137 h 1844703"/>
              <a:gd name="connsiteX54" fmla="*/ 3080982 w 3177561"/>
              <a:gd name="connsiteY54" fmla="*/ 1045837 h 1844703"/>
              <a:gd name="connsiteX55" fmla="*/ 3077202 w 3177561"/>
              <a:gd name="connsiteY55" fmla="*/ 1092136 h 1844703"/>
              <a:gd name="connsiteX56" fmla="*/ 3063108 w 3177561"/>
              <a:gd name="connsiteY56" fmla="*/ 1138434 h 1844703"/>
              <a:gd name="connsiteX57" fmla="*/ 3069644 w 3177561"/>
              <a:gd name="connsiteY57" fmla="*/ 1184732 h 1844703"/>
              <a:gd name="connsiteX58" fmla="*/ 3133029 w 3177561"/>
              <a:gd name="connsiteY58" fmla="*/ 1103711 h 1844703"/>
              <a:gd name="connsiteX59" fmla="*/ 3019801 w 3177561"/>
              <a:gd name="connsiteY59" fmla="*/ 1068987 h 1844703"/>
              <a:gd name="connsiteX60" fmla="*/ 3066334 w 3177561"/>
              <a:gd name="connsiteY60" fmla="*/ 930091 h 1844703"/>
              <a:gd name="connsiteX61" fmla="*/ 2850195 w 3177561"/>
              <a:gd name="connsiteY61" fmla="*/ 768045 h 1844703"/>
              <a:gd name="connsiteX62" fmla="*/ 1624078 w 3177561"/>
              <a:gd name="connsiteY62" fmla="*/ 236611 h 1844703"/>
              <a:gd name="connsiteX63" fmla="*/ 1443829 w 3177561"/>
              <a:gd name="connsiteY63" fmla="*/ 224036 h 1844703"/>
              <a:gd name="connsiteX64" fmla="*/ 1118716 w 3177561"/>
              <a:gd name="connsiteY64" fmla="*/ 224035 h 1844703"/>
              <a:gd name="connsiteX65" fmla="*/ 799663 w 3177561"/>
              <a:gd name="connsiteY65" fmla="*/ 4116 h 1844703"/>
              <a:gd name="connsiteX66" fmla="*/ 579743 w 3177561"/>
              <a:gd name="connsiteY66" fmla="*/ 85138 h 1844703"/>
              <a:gd name="connsiteX67" fmla="*/ 591318 w 3177561"/>
              <a:gd name="connsiteY67" fmla="*/ 143012 h 1844703"/>
              <a:gd name="connsiteX68" fmla="*/ 521870 w 3177561"/>
              <a:gd name="connsiteY68" fmla="*/ 177736 h 1844703"/>
              <a:gd name="connsiteX69" fmla="*/ 510296 w 3177561"/>
              <a:gd name="connsiteY69" fmla="*/ 61989 h 1844703"/>
              <a:gd name="connsiteX70" fmla="*/ 626043 w 3177561"/>
              <a:gd name="connsiteY70" fmla="*/ 258759 h 1844703"/>
              <a:gd name="connsiteX71" fmla="*/ 452421 w 3177561"/>
              <a:gd name="connsiteY71" fmla="*/ 270333 h 1844703"/>
              <a:gd name="connsiteX72" fmla="*/ 440847 w 3177561"/>
              <a:gd name="connsiteY72" fmla="*/ 374505 h 1844703"/>
              <a:gd name="connsiteX73" fmla="*/ 267227 w 3177561"/>
              <a:gd name="connsiteY73" fmla="*/ 443954 h 1844703"/>
              <a:gd name="connsiteX74" fmla="*/ 197779 w 3177561"/>
              <a:gd name="connsiteY74" fmla="*/ 513401 h 1844703"/>
              <a:gd name="connsiteX75" fmla="*/ 93607 w 3177561"/>
              <a:gd name="connsiteY75" fmla="*/ 513402 h 1844703"/>
              <a:gd name="connsiteX76" fmla="*/ 47308 w 3177561"/>
              <a:gd name="connsiteY76" fmla="*/ 663872 h 1844703"/>
              <a:gd name="connsiteX77" fmla="*/ 1009 w 3177561"/>
              <a:gd name="connsiteY77" fmla="*/ 710171 h 1844703"/>
              <a:gd name="connsiteX78" fmla="*/ 93607 w 3177561"/>
              <a:gd name="connsiteY78" fmla="*/ 802769 h 1844703"/>
              <a:gd name="connsiteX79" fmla="*/ 128331 w 3177561"/>
              <a:gd name="connsiteY79" fmla="*/ 953240 h 1844703"/>
              <a:gd name="connsiteX80" fmla="*/ 163055 w 3177561"/>
              <a:gd name="connsiteY80" fmla="*/ 964815 h 1844703"/>
              <a:gd name="connsiteX81" fmla="*/ 174630 w 3177561"/>
              <a:gd name="connsiteY81" fmla="*/ 999539 h 1844703"/>
              <a:gd name="connsiteX82" fmla="*/ 197779 w 3177561"/>
              <a:gd name="connsiteY82" fmla="*/ 1092136 h 1844703"/>
              <a:gd name="connsiteX83" fmla="*/ 197779 w 3177561"/>
              <a:gd name="connsiteY83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65880 w 3177561"/>
              <a:gd name="connsiteY11" fmla="*/ 1601422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29375 w 3177561"/>
              <a:gd name="connsiteY17" fmla="*/ 1651108 h 1844703"/>
              <a:gd name="connsiteX18" fmla="*/ 1517293 w 3177561"/>
              <a:gd name="connsiteY18" fmla="*/ 1737073 h 1844703"/>
              <a:gd name="connsiteX19" fmla="*/ 1606771 w 3177561"/>
              <a:gd name="connsiteY19" fmla="*/ 1780054 h 1844703"/>
              <a:gd name="connsiteX20" fmla="*/ 1709384 w 3177561"/>
              <a:gd name="connsiteY20" fmla="*/ 1783371 h 1844703"/>
              <a:gd name="connsiteX21" fmla="*/ 1846674 w 3177561"/>
              <a:gd name="connsiteY21" fmla="*/ 1748646 h 1844703"/>
              <a:gd name="connsiteX22" fmla="*/ 1922407 w 3177561"/>
              <a:gd name="connsiteY22" fmla="*/ 1844490 h 1844703"/>
              <a:gd name="connsiteX23" fmla="*/ 1968706 w 3177561"/>
              <a:gd name="connsiteY23" fmla="*/ 1775042 h 1844703"/>
              <a:gd name="connsiteX24" fmla="*/ 2177050 w 3177561"/>
              <a:gd name="connsiteY24" fmla="*/ 1751893 h 1844703"/>
              <a:gd name="connsiteX25" fmla="*/ 2211774 w 3177561"/>
              <a:gd name="connsiteY25" fmla="*/ 1740318 h 1844703"/>
              <a:gd name="connsiteX26" fmla="*/ 2281222 w 3177561"/>
              <a:gd name="connsiteY26" fmla="*/ 1694020 h 1844703"/>
              <a:gd name="connsiteX27" fmla="*/ 2315946 w 3177561"/>
              <a:gd name="connsiteY27" fmla="*/ 1682445 h 1844703"/>
              <a:gd name="connsiteX28" fmla="*/ 2339096 w 3177561"/>
              <a:gd name="connsiteY28" fmla="*/ 1659296 h 1844703"/>
              <a:gd name="connsiteX29" fmla="*/ 2420118 w 3177561"/>
              <a:gd name="connsiteY29" fmla="*/ 1612997 h 1844703"/>
              <a:gd name="connsiteX30" fmla="*/ 2501141 w 3177561"/>
              <a:gd name="connsiteY30" fmla="*/ 1589847 h 1844703"/>
              <a:gd name="connsiteX31" fmla="*/ 2616888 w 3177561"/>
              <a:gd name="connsiteY31" fmla="*/ 1555123 h 1844703"/>
              <a:gd name="connsiteX32" fmla="*/ 2744209 w 3177561"/>
              <a:gd name="connsiteY32" fmla="*/ 1520399 h 1844703"/>
              <a:gd name="connsiteX33" fmla="*/ 2825232 w 3177561"/>
              <a:gd name="connsiteY33" fmla="*/ 1485675 h 1844703"/>
              <a:gd name="connsiteX34" fmla="*/ 2859956 w 3177561"/>
              <a:gd name="connsiteY34" fmla="*/ 1462526 h 1844703"/>
              <a:gd name="connsiteX35" fmla="*/ 2964128 w 3177561"/>
              <a:gd name="connsiteY35" fmla="*/ 1450951 h 1844703"/>
              <a:gd name="connsiteX36" fmla="*/ 2998852 w 3177561"/>
              <a:gd name="connsiteY36" fmla="*/ 1439377 h 1844703"/>
              <a:gd name="connsiteX37" fmla="*/ 3045151 w 3177561"/>
              <a:gd name="connsiteY37" fmla="*/ 1416227 h 1844703"/>
              <a:gd name="connsiteX38" fmla="*/ 3091450 w 3177561"/>
              <a:gd name="connsiteY38" fmla="*/ 1404652 h 1844703"/>
              <a:gd name="connsiteX39" fmla="*/ 3137749 w 3177561"/>
              <a:gd name="connsiteY39" fmla="*/ 1381503 h 1844703"/>
              <a:gd name="connsiteX40" fmla="*/ 3172473 w 3177561"/>
              <a:gd name="connsiteY40" fmla="*/ 1369928 h 1844703"/>
              <a:gd name="connsiteX41" fmla="*/ 3111608 w 3177561"/>
              <a:gd name="connsiteY41" fmla="*/ 1369929 h 1844703"/>
              <a:gd name="connsiteX42" fmla="*/ 3063815 w 3177561"/>
              <a:gd name="connsiteY42" fmla="*/ 1335204 h 1844703"/>
              <a:gd name="connsiteX43" fmla="*/ 3159167 w 3177561"/>
              <a:gd name="connsiteY43" fmla="*/ 1277331 h 1844703"/>
              <a:gd name="connsiteX44" fmla="*/ 3170742 w 3177561"/>
              <a:gd name="connsiteY44" fmla="*/ 1219458 h 1844703"/>
              <a:gd name="connsiteX45" fmla="*/ 3080429 w 3177561"/>
              <a:gd name="connsiteY45" fmla="*/ 1242607 h 1844703"/>
              <a:gd name="connsiteX46" fmla="*/ 3167986 w 3177561"/>
              <a:gd name="connsiteY46" fmla="*/ 1207883 h 1844703"/>
              <a:gd name="connsiteX47" fmla="*/ 3100825 w 3177561"/>
              <a:gd name="connsiteY47" fmla="*/ 1184733 h 1844703"/>
              <a:gd name="connsiteX48" fmla="*/ 3149642 w 3177561"/>
              <a:gd name="connsiteY48" fmla="*/ 1126860 h 1844703"/>
              <a:gd name="connsiteX49" fmla="*/ 3059329 w 3177561"/>
              <a:gd name="connsiteY49" fmla="*/ 1196308 h 1844703"/>
              <a:gd name="connsiteX50" fmla="*/ 3166256 w 3177561"/>
              <a:gd name="connsiteY50" fmla="*/ 1138435 h 1844703"/>
              <a:gd name="connsiteX51" fmla="*/ 3119722 w 3177561"/>
              <a:gd name="connsiteY51" fmla="*/ 1115285 h 1844703"/>
              <a:gd name="connsiteX52" fmla="*/ 3090039 w 3177561"/>
              <a:gd name="connsiteY52" fmla="*/ 1092137 h 1844703"/>
              <a:gd name="connsiteX53" fmla="*/ 3080982 w 3177561"/>
              <a:gd name="connsiteY53" fmla="*/ 1045837 h 1844703"/>
              <a:gd name="connsiteX54" fmla="*/ 3077202 w 3177561"/>
              <a:gd name="connsiteY54" fmla="*/ 1092136 h 1844703"/>
              <a:gd name="connsiteX55" fmla="*/ 3063108 w 3177561"/>
              <a:gd name="connsiteY55" fmla="*/ 1138434 h 1844703"/>
              <a:gd name="connsiteX56" fmla="*/ 3069644 w 3177561"/>
              <a:gd name="connsiteY56" fmla="*/ 1184732 h 1844703"/>
              <a:gd name="connsiteX57" fmla="*/ 3133029 w 3177561"/>
              <a:gd name="connsiteY57" fmla="*/ 1103711 h 1844703"/>
              <a:gd name="connsiteX58" fmla="*/ 3019801 w 3177561"/>
              <a:gd name="connsiteY58" fmla="*/ 1068987 h 1844703"/>
              <a:gd name="connsiteX59" fmla="*/ 3066334 w 3177561"/>
              <a:gd name="connsiteY59" fmla="*/ 930091 h 1844703"/>
              <a:gd name="connsiteX60" fmla="*/ 2850195 w 3177561"/>
              <a:gd name="connsiteY60" fmla="*/ 768045 h 1844703"/>
              <a:gd name="connsiteX61" fmla="*/ 1624078 w 3177561"/>
              <a:gd name="connsiteY61" fmla="*/ 236611 h 1844703"/>
              <a:gd name="connsiteX62" fmla="*/ 1443829 w 3177561"/>
              <a:gd name="connsiteY62" fmla="*/ 224036 h 1844703"/>
              <a:gd name="connsiteX63" fmla="*/ 1118716 w 3177561"/>
              <a:gd name="connsiteY63" fmla="*/ 224035 h 1844703"/>
              <a:gd name="connsiteX64" fmla="*/ 799663 w 3177561"/>
              <a:gd name="connsiteY64" fmla="*/ 4116 h 1844703"/>
              <a:gd name="connsiteX65" fmla="*/ 579743 w 3177561"/>
              <a:gd name="connsiteY65" fmla="*/ 85138 h 1844703"/>
              <a:gd name="connsiteX66" fmla="*/ 591318 w 3177561"/>
              <a:gd name="connsiteY66" fmla="*/ 143012 h 1844703"/>
              <a:gd name="connsiteX67" fmla="*/ 521870 w 3177561"/>
              <a:gd name="connsiteY67" fmla="*/ 177736 h 1844703"/>
              <a:gd name="connsiteX68" fmla="*/ 510296 w 3177561"/>
              <a:gd name="connsiteY68" fmla="*/ 61989 h 1844703"/>
              <a:gd name="connsiteX69" fmla="*/ 626043 w 3177561"/>
              <a:gd name="connsiteY69" fmla="*/ 258759 h 1844703"/>
              <a:gd name="connsiteX70" fmla="*/ 452421 w 3177561"/>
              <a:gd name="connsiteY70" fmla="*/ 270333 h 1844703"/>
              <a:gd name="connsiteX71" fmla="*/ 440847 w 3177561"/>
              <a:gd name="connsiteY71" fmla="*/ 374505 h 1844703"/>
              <a:gd name="connsiteX72" fmla="*/ 267227 w 3177561"/>
              <a:gd name="connsiteY72" fmla="*/ 443954 h 1844703"/>
              <a:gd name="connsiteX73" fmla="*/ 197779 w 3177561"/>
              <a:gd name="connsiteY73" fmla="*/ 513401 h 1844703"/>
              <a:gd name="connsiteX74" fmla="*/ 93607 w 3177561"/>
              <a:gd name="connsiteY74" fmla="*/ 513402 h 1844703"/>
              <a:gd name="connsiteX75" fmla="*/ 47308 w 3177561"/>
              <a:gd name="connsiteY75" fmla="*/ 663872 h 1844703"/>
              <a:gd name="connsiteX76" fmla="*/ 1009 w 3177561"/>
              <a:gd name="connsiteY76" fmla="*/ 710171 h 1844703"/>
              <a:gd name="connsiteX77" fmla="*/ 93607 w 3177561"/>
              <a:gd name="connsiteY77" fmla="*/ 802769 h 1844703"/>
              <a:gd name="connsiteX78" fmla="*/ 128331 w 3177561"/>
              <a:gd name="connsiteY78" fmla="*/ 953240 h 1844703"/>
              <a:gd name="connsiteX79" fmla="*/ 163055 w 3177561"/>
              <a:gd name="connsiteY79" fmla="*/ 964815 h 1844703"/>
              <a:gd name="connsiteX80" fmla="*/ 174630 w 3177561"/>
              <a:gd name="connsiteY80" fmla="*/ 999539 h 1844703"/>
              <a:gd name="connsiteX81" fmla="*/ 197779 w 3177561"/>
              <a:gd name="connsiteY81" fmla="*/ 1092136 h 1844703"/>
              <a:gd name="connsiteX82" fmla="*/ 197779 w 3177561"/>
              <a:gd name="connsiteY82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85910 w 3177561"/>
              <a:gd name="connsiteY11" fmla="*/ 1740248 h 1844703"/>
              <a:gd name="connsiteX12" fmla="*/ 1089030 w 3177561"/>
              <a:gd name="connsiteY12" fmla="*/ 1636146 h 1844703"/>
              <a:gd name="connsiteX13" fmla="*/ 1193202 w 3177561"/>
              <a:gd name="connsiteY13" fmla="*/ 1659296 h 1844703"/>
              <a:gd name="connsiteX14" fmla="*/ 1285799 w 3177561"/>
              <a:gd name="connsiteY14" fmla="*/ 1682445 h 1844703"/>
              <a:gd name="connsiteX15" fmla="*/ 1343673 w 3177561"/>
              <a:gd name="connsiteY15" fmla="*/ 1728744 h 1844703"/>
              <a:gd name="connsiteX16" fmla="*/ 1378397 w 3177561"/>
              <a:gd name="connsiteY16" fmla="*/ 1740318 h 1844703"/>
              <a:gd name="connsiteX17" fmla="*/ 1429375 w 3177561"/>
              <a:gd name="connsiteY17" fmla="*/ 1651108 h 1844703"/>
              <a:gd name="connsiteX18" fmla="*/ 1517293 w 3177561"/>
              <a:gd name="connsiteY18" fmla="*/ 1737073 h 1844703"/>
              <a:gd name="connsiteX19" fmla="*/ 1606771 w 3177561"/>
              <a:gd name="connsiteY19" fmla="*/ 1780054 h 1844703"/>
              <a:gd name="connsiteX20" fmla="*/ 1709384 w 3177561"/>
              <a:gd name="connsiteY20" fmla="*/ 1783371 h 1844703"/>
              <a:gd name="connsiteX21" fmla="*/ 1846674 w 3177561"/>
              <a:gd name="connsiteY21" fmla="*/ 1748646 h 1844703"/>
              <a:gd name="connsiteX22" fmla="*/ 1922407 w 3177561"/>
              <a:gd name="connsiteY22" fmla="*/ 1844490 h 1844703"/>
              <a:gd name="connsiteX23" fmla="*/ 1968706 w 3177561"/>
              <a:gd name="connsiteY23" fmla="*/ 1775042 h 1844703"/>
              <a:gd name="connsiteX24" fmla="*/ 2177050 w 3177561"/>
              <a:gd name="connsiteY24" fmla="*/ 1751893 h 1844703"/>
              <a:gd name="connsiteX25" fmla="*/ 2211774 w 3177561"/>
              <a:gd name="connsiteY25" fmla="*/ 1740318 h 1844703"/>
              <a:gd name="connsiteX26" fmla="*/ 2281222 w 3177561"/>
              <a:gd name="connsiteY26" fmla="*/ 1694020 h 1844703"/>
              <a:gd name="connsiteX27" fmla="*/ 2315946 w 3177561"/>
              <a:gd name="connsiteY27" fmla="*/ 1682445 h 1844703"/>
              <a:gd name="connsiteX28" fmla="*/ 2339096 w 3177561"/>
              <a:gd name="connsiteY28" fmla="*/ 1659296 h 1844703"/>
              <a:gd name="connsiteX29" fmla="*/ 2420118 w 3177561"/>
              <a:gd name="connsiteY29" fmla="*/ 1612997 h 1844703"/>
              <a:gd name="connsiteX30" fmla="*/ 2501141 w 3177561"/>
              <a:gd name="connsiteY30" fmla="*/ 1589847 h 1844703"/>
              <a:gd name="connsiteX31" fmla="*/ 2616888 w 3177561"/>
              <a:gd name="connsiteY31" fmla="*/ 1555123 h 1844703"/>
              <a:gd name="connsiteX32" fmla="*/ 2744209 w 3177561"/>
              <a:gd name="connsiteY32" fmla="*/ 1520399 h 1844703"/>
              <a:gd name="connsiteX33" fmla="*/ 2825232 w 3177561"/>
              <a:gd name="connsiteY33" fmla="*/ 1485675 h 1844703"/>
              <a:gd name="connsiteX34" fmla="*/ 2859956 w 3177561"/>
              <a:gd name="connsiteY34" fmla="*/ 1462526 h 1844703"/>
              <a:gd name="connsiteX35" fmla="*/ 2964128 w 3177561"/>
              <a:gd name="connsiteY35" fmla="*/ 1450951 h 1844703"/>
              <a:gd name="connsiteX36" fmla="*/ 2998852 w 3177561"/>
              <a:gd name="connsiteY36" fmla="*/ 1439377 h 1844703"/>
              <a:gd name="connsiteX37" fmla="*/ 3045151 w 3177561"/>
              <a:gd name="connsiteY37" fmla="*/ 1416227 h 1844703"/>
              <a:gd name="connsiteX38" fmla="*/ 3091450 w 3177561"/>
              <a:gd name="connsiteY38" fmla="*/ 1404652 h 1844703"/>
              <a:gd name="connsiteX39" fmla="*/ 3137749 w 3177561"/>
              <a:gd name="connsiteY39" fmla="*/ 1381503 h 1844703"/>
              <a:gd name="connsiteX40" fmla="*/ 3172473 w 3177561"/>
              <a:gd name="connsiteY40" fmla="*/ 1369928 h 1844703"/>
              <a:gd name="connsiteX41" fmla="*/ 3111608 w 3177561"/>
              <a:gd name="connsiteY41" fmla="*/ 1369929 h 1844703"/>
              <a:gd name="connsiteX42" fmla="*/ 3063815 w 3177561"/>
              <a:gd name="connsiteY42" fmla="*/ 1335204 h 1844703"/>
              <a:gd name="connsiteX43" fmla="*/ 3159167 w 3177561"/>
              <a:gd name="connsiteY43" fmla="*/ 1277331 h 1844703"/>
              <a:gd name="connsiteX44" fmla="*/ 3170742 w 3177561"/>
              <a:gd name="connsiteY44" fmla="*/ 1219458 h 1844703"/>
              <a:gd name="connsiteX45" fmla="*/ 3080429 w 3177561"/>
              <a:gd name="connsiteY45" fmla="*/ 1242607 h 1844703"/>
              <a:gd name="connsiteX46" fmla="*/ 3167986 w 3177561"/>
              <a:gd name="connsiteY46" fmla="*/ 1207883 h 1844703"/>
              <a:gd name="connsiteX47" fmla="*/ 3100825 w 3177561"/>
              <a:gd name="connsiteY47" fmla="*/ 1184733 h 1844703"/>
              <a:gd name="connsiteX48" fmla="*/ 3149642 w 3177561"/>
              <a:gd name="connsiteY48" fmla="*/ 1126860 h 1844703"/>
              <a:gd name="connsiteX49" fmla="*/ 3059329 w 3177561"/>
              <a:gd name="connsiteY49" fmla="*/ 1196308 h 1844703"/>
              <a:gd name="connsiteX50" fmla="*/ 3166256 w 3177561"/>
              <a:gd name="connsiteY50" fmla="*/ 1138435 h 1844703"/>
              <a:gd name="connsiteX51" fmla="*/ 3119722 w 3177561"/>
              <a:gd name="connsiteY51" fmla="*/ 1115285 h 1844703"/>
              <a:gd name="connsiteX52" fmla="*/ 3090039 w 3177561"/>
              <a:gd name="connsiteY52" fmla="*/ 1092137 h 1844703"/>
              <a:gd name="connsiteX53" fmla="*/ 3080982 w 3177561"/>
              <a:gd name="connsiteY53" fmla="*/ 1045837 h 1844703"/>
              <a:gd name="connsiteX54" fmla="*/ 3077202 w 3177561"/>
              <a:gd name="connsiteY54" fmla="*/ 1092136 h 1844703"/>
              <a:gd name="connsiteX55" fmla="*/ 3063108 w 3177561"/>
              <a:gd name="connsiteY55" fmla="*/ 1138434 h 1844703"/>
              <a:gd name="connsiteX56" fmla="*/ 3069644 w 3177561"/>
              <a:gd name="connsiteY56" fmla="*/ 1184732 h 1844703"/>
              <a:gd name="connsiteX57" fmla="*/ 3133029 w 3177561"/>
              <a:gd name="connsiteY57" fmla="*/ 1103711 h 1844703"/>
              <a:gd name="connsiteX58" fmla="*/ 3019801 w 3177561"/>
              <a:gd name="connsiteY58" fmla="*/ 1068987 h 1844703"/>
              <a:gd name="connsiteX59" fmla="*/ 3066334 w 3177561"/>
              <a:gd name="connsiteY59" fmla="*/ 930091 h 1844703"/>
              <a:gd name="connsiteX60" fmla="*/ 2850195 w 3177561"/>
              <a:gd name="connsiteY60" fmla="*/ 768045 h 1844703"/>
              <a:gd name="connsiteX61" fmla="*/ 1624078 w 3177561"/>
              <a:gd name="connsiteY61" fmla="*/ 236611 h 1844703"/>
              <a:gd name="connsiteX62" fmla="*/ 1443829 w 3177561"/>
              <a:gd name="connsiteY62" fmla="*/ 224036 h 1844703"/>
              <a:gd name="connsiteX63" fmla="*/ 1118716 w 3177561"/>
              <a:gd name="connsiteY63" fmla="*/ 224035 h 1844703"/>
              <a:gd name="connsiteX64" fmla="*/ 799663 w 3177561"/>
              <a:gd name="connsiteY64" fmla="*/ 4116 h 1844703"/>
              <a:gd name="connsiteX65" fmla="*/ 579743 w 3177561"/>
              <a:gd name="connsiteY65" fmla="*/ 85138 h 1844703"/>
              <a:gd name="connsiteX66" fmla="*/ 591318 w 3177561"/>
              <a:gd name="connsiteY66" fmla="*/ 143012 h 1844703"/>
              <a:gd name="connsiteX67" fmla="*/ 521870 w 3177561"/>
              <a:gd name="connsiteY67" fmla="*/ 177736 h 1844703"/>
              <a:gd name="connsiteX68" fmla="*/ 510296 w 3177561"/>
              <a:gd name="connsiteY68" fmla="*/ 61989 h 1844703"/>
              <a:gd name="connsiteX69" fmla="*/ 626043 w 3177561"/>
              <a:gd name="connsiteY69" fmla="*/ 258759 h 1844703"/>
              <a:gd name="connsiteX70" fmla="*/ 452421 w 3177561"/>
              <a:gd name="connsiteY70" fmla="*/ 270333 h 1844703"/>
              <a:gd name="connsiteX71" fmla="*/ 440847 w 3177561"/>
              <a:gd name="connsiteY71" fmla="*/ 374505 h 1844703"/>
              <a:gd name="connsiteX72" fmla="*/ 267227 w 3177561"/>
              <a:gd name="connsiteY72" fmla="*/ 443954 h 1844703"/>
              <a:gd name="connsiteX73" fmla="*/ 197779 w 3177561"/>
              <a:gd name="connsiteY73" fmla="*/ 513401 h 1844703"/>
              <a:gd name="connsiteX74" fmla="*/ 93607 w 3177561"/>
              <a:gd name="connsiteY74" fmla="*/ 513402 h 1844703"/>
              <a:gd name="connsiteX75" fmla="*/ 47308 w 3177561"/>
              <a:gd name="connsiteY75" fmla="*/ 663872 h 1844703"/>
              <a:gd name="connsiteX76" fmla="*/ 1009 w 3177561"/>
              <a:gd name="connsiteY76" fmla="*/ 710171 h 1844703"/>
              <a:gd name="connsiteX77" fmla="*/ 93607 w 3177561"/>
              <a:gd name="connsiteY77" fmla="*/ 802769 h 1844703"/>
              <a:gd name="connsiteX78" fmla="*/ 128331 w 3177561"/>
              <a:gd name="connsiteY78" fmla="*/ 953240 h 1844703"/>
              <a:gd name="connsiteX79" fmla="*/ 163055 w 3177561"/>
              <a:gd name="connsiteY79" fmla="*/ 964815 h 1844703"/>
              <a:gd name="connsiteX80" fmla="*/ 174630 w 3177561"/>
              <a:gd name="connsiteY80" fmla="*/ 999539 h 1844703"/>
              <a:gd name="connsiteX81" fmla="*/ 197779 w 3177561"/>
              <a:gd name="connsiteY81" fmla="*/ 1092136 h 1844703"/>
              <a:gd name="connsiteX82" fmla="*/ 197779 w 3177561"/>
              <a:gd name="connsiteY82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1029597 w 3177561"/>
              <a:gd name="connsiteY10" fmla="*/ 1690630 h 1844703"/>
              <a:gd name="connsiteX11" fmla="*/ 1089030 w 3177561"/>
              <a:gd name="connsiteY11" fmla="*/ 1636146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979522 w 3177561"/>
              <a:gd name="connsiteY10" fmla="*/ 1769959 h 1844703"/>
              <a:gd name="connsiteX11" fmla="*/ 1089030 w 3177561"/>
              <a:gd name="connsiteY11" fmla="*/ 1636146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92260 w 3177561"/>
              <a:gd name="connsiteY9" fmla="*/ 1679058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787431 w 3177561"/>
              <a:gd name="connsiteY8" fmla="*/ 160798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01141 w 3177561"/>
              <a:gd name="connsiteY29" fmla="*/ 1589847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541201 w 3177561"/>
              <a:gd name="connsiteY29" fmla="*/ 1689010 h 1844703"/>
              <a:gd name="connsiteX30" fmla="*/ 2616888 w 3177561"/>
              <a:gd name="connsiteY30" fmla="*/ 1555123 h 1844703"/>
              <a:gd name="connsiteX31" fmla="*/ 2744209 w 3177561"/>
              <a:gd name="connsiteY31" fmla="*/ 1520399 h 1844703"/>
              <a:gd name="connsiteX32" fmla="*/ 2825232 w 3177561"/>
              <a:gd name="connsiteY32" fmla="*/ 1485675 h 1844703"/>
              <a:gd name="connsiteX33" fmla="*/ 2859956 w 3177561"/>
              <a:gd name="connsiteY33" fmla="*/ 1462526 h 1844703"/>
              <a:gd name="connsiteX34" fmla="*/ 2964128 w 3177561"/>
              <a:gd name="connsiteY34" fmla="*/ 1450951 h 1844703"/>
              <a:gd name="connsiteX35" fmla="*/ 2998852 w 3177561"/>
              <a:gd name="connsiteY35" fmla="*/ 1439377 h 1844703"/>
              <a:gd name="connsiteX36" fmla="*/ 3045151 w 3177561"/>
              <a:gd name="connsiteY36" fmla="*/ 1416227 h 1844703"/>
              <a:gd name="connsiteX37" fmla="*/ 3091450 w 3177561"/>
              <a:gd name="connsiteY37" fmla="*/ 1404652 h 1844703"/>
              <a:gd name="connsiteX38" fmla="*/ 3137749 w 3177561"/>
              <a:gd name="connsiteY38" fmla="*/ 1381503 h 1844703"/>
              <a:gd name="connsiteX39" fmla="*/ 3172473 w 3177561"/>
              <a:gd name="connsiteY39" fmla="*/ 1369928 h 1844703"/>
              <a:gd name="connsiteX40" fmla="*/ 3111608 w 3177561"/>
              <a:gd name="connsiteY40" fmla="*/ 1369929 h 1844703"/>
              <a:gd name="connsiteX41" fmla="*/ 3063815 w 3177561"/>
              <a:gd name="connsiteY41" fmla="*/ 1335204 h 1844703"/>
              <a:gd name="connsiteX42" fmla="*/ 3159167 w 3177561"/>
              <a:gd name="connsiteY42" fmla="*/ 1277331 h 1844703"/>
              <a:gd name="connsiteX43" fmla="*/ 3170742 w 3177561"/>
              <a:gd name="connsiteY43" fmla="*/ 1219458 h 1844703"/>
              <a:gd name="connsiteX44" fmla="*/ 3080429 w 3177561"/>
              <a:gd name="connsiteY44" fmla="*/ 1242607 h 1844703"/>
              <a:gd name="connsiteX45" fmla="*/ 3167986 w 3177561"/>
              <a:gd name="connsiteY45" fmla="*/ 1207883 h 1844703"/>
              <a:gd name="connsiteX46" fmla="*/ 3100825 w 3177561"/>
              <a:gd name="connsiteY46" fmla="*/ 1184733 h 1844703"/>
              <a:gd name="connsiteX47" fmla="*/ 3149642 w 3177561"/>
              <a:gd name="connsiteY47" fmla="*/ 1126860 h 1844703"/>
              <a:gd name="connsiteX48" fmla="*/ 3059329 w 3177561"/>
              <a:gd name="connsiteY48" fmla="*/ 1196308 h 1844703"/>
              <a:gd name="connsiteX49" fmla="*/ 3166256 w 3177561"/>
              <a:gd name="connsiteY49" fmla="*/ 1138435 h 1844703"/>
              <a:gd name="connsiteX50" fmla="*/ 3119722 w 3177561"/>
              <a:gd name="connsiteY50" fmla="*/ 1115285 h 1844703"/>
              <a:gd name="connsiteX51" fmla="*/ 3090039 w 3177561"/>
              <a:gd name="connsiteY51" fmla="*/ 1092137 h 1844703"/>
              <a:gd name="connsiteX52" fmla="*/ 3080982 w 3177561"/>
              <a:gd name="connsiteY52" fmla="*/ 1045837 h 1844703"/>
              <a:gd name="connsiteX53" fmla="*/ 3077202 w 3177561"/>
              <a:gd name="connsiteY53" fmla="*/ 1092136 h 1844703"/>
              <a:gd name="connsiteX54" fmla="*/ 3063108 w 3177561"/>
              <a:gd name="connsiteY54" fmla="*/ 1138434 h 1844703"/>
              <a:gd name="connsiteX55" fmla="*/ 3069644 w 3177561"/>
              <a:gd name="connsiteY55" fmla="*/ 1184732 h 1844703"/>
              <a:gd name="connsiteX56" fmla="*/ 3133029 w 3177561"/>
              <a:gd name="connsiteY56" fmla="*/ 1103711 h 1844703"/>
              <a:gd name="connsiteX57" fmla="*/ 3019801 w 3177561"/>
              <a:gd name="connsiteY57" fmla="*/ 1068987 h 1844703"/>
              <a:gd name="connsiteX58" fmla="*/ 3066334 w 3177561"/>
              <a:gd name="connsiteY58" fmla="*/ 930091 h 1844703"/>
              <a:gd name="connsiteX59" fmla="*/ 2850195 w 3177561"/>
              <a:gd name="connsiteY59" fmla="*/ 768045 h 1844703"/>
              <a:gd name="connsiteX60" fmla="*/ 1624078 w 3177561"/>
              <a:gd name="connsiteY60" fmla="*/ 236611 h 1844703"/>
              <a:gd name="connsiteX61" fmla="*/ 1443829 w 3177561"/>
              <a:gd name="connsiteY61" fmla="*/ 224036 h 1844703"/>
              <a:gd name="connsiteX62" fmla="*/ 1118716 w 3177561"/>
              <a:gd name="connsiteY62" fmla="*/ 224035 h 1844703"/>
              <a:gd name="connsiteX63" fmla="*/ 799663 w 3177561"/>
              <a:gd name="connsiteY63" fmla="*/ 4116 h 1844703"/>
              <a:gd name="connsiteX64" fmla="*/ 579743 w 3177561"/>
              <a:gd name="connsiteY64" fmla="*/ 85138 h 1844703"/>
              <a:gd name="connsiteX65" fmla="*/ 591318 w 3177561"/>
              <a:gd name="connsiteY65" fmla="*/ 143012 h 1844703"/>
              <a:gd name="connsiteX66" fmla="*/ 521870 w 3177561"/>
              <a:gd name="connsiteY66" fmla="*/ 177736 h 1844703"/>
              <a:gd name="connsiteX67" fmla="*/ 510296 w 3177561"/>
              <a:gd name="connsiteY67" fmla="*/ 61989 h 1844703"/>
              <a:gd name="connsiteX68" fmla="*/ 626043 w 3177561"/>
              <a:gd name="connsiteY68" fmla="*/ 258759 h 1844703"/>
              <a:gd name="connsiteX69" fmla="*/ 452421 w 3177561"/>
              <a:gd name="connsiteY69" fmla="*/ 270333 h 1844703"/>
              <a:gd name="connsiteX70" fmla="*/ 440847 w 3177561"/>
              <a:gd name="connsiteY70" fmla="*/ 374505 h 1844703"/>
              <a:gd name="connsiteX71" fmla="*/ 267227 w 3177561"/>
              <a:gd name="connsiteY71" fmla="*/ 443954 h 1844703"/>
              <a:gd name="connsiteX72" fmla="*/ 197779 w 3177561"/>
              <a:gd name="connsiteY72" fmla="*/ 513401 h 1844703"/>
              <a:gd name="connsiteX73" fmla="*/ 93607 w 3177561"/>
              <a:gd name="connsiteY73" fmla="*/ 513402 h 1844703"/>
              <a:gd name="connsiteX74" fmla="*/ 47308 w 3177561"/>
              <a:gd name="connsiteY74" fmla="*/ 663872 h 1844703"/>
              <a:gd name="connsiteX75" fmla="*/ 1009 w 3177561"/>
              <a:gd name="connsiteY75" fmla="*/ 710171 h 1844703"/>
              <a:gd name="connsiteX76" fmla="*/ 93607 w 3177561"/>
              <a:gd name="connsiteY76" fmla="*/ 802769 h 1844703"/>
              <a:gd name="connsiteX77" fmla="*/ 128331 w 3177561"/>
              <a:gd name="connsiteY77" fmla="*/ 953240 h 1844703"/>
              <a:gd name="connsiteX78" fmla="*/ 163055 w 3177561"/>
              <a:gd name="connsiteY78" fmla="*/ 964815 h 1844703"/>
              <a:gd name="connsiteX79" fmla="*/ 174630 w 3177561"/>
              <a:gd name="connsiteY79" fmla="*/ 999539 h 1844703"/>
              <a:gd name="connsiteX80" fmla="*/ 197779 w 3177561"/>
              <a:gd name="connsiteY80" fmla="*/ 1092136 h 1844703"/>
              <a:gd name="connsiteX81" fmla="*/ 197779 w 3177561"/>
              <a:gd name="connsiteY81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20118 w 3177561"/>
              <a:gd name="connsiteY28" fmla="*/ 1612997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39096 w 3177561"/>
              <a:gd name="connsiteY27" fmla="*/ 1659296 h 1844703"/>
              <a:gd name="connsiteX28" fmla="*/ 2490222 w 3177561"/>
              <a:gd name="connsiteY28" fmla="*/ 1731991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682445 h 1844703"/>
              <a:gd name="connsiteX27" fmla="*/ 2359125 w 3177561"/>
              <a:gd name="connsiteY27" fmla="*/ 1798120 h 1844703"/>
              <a:gd name="connsiteX28" fmla="*/ 2490222 w 3177561"/>
              <a:gd name="connsiteY28" fmla="*/ 1731991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15946 w 3177561"/>
              <a:gd name="connsiteY26" fmla="*/ 1841101 h 1844703"/>
              <a:gd name="connsiteX27" fmla="*/ 2359125 w 3177561"/>
              <a:gd name="connsiteY27" fmla="*/ 1798120 h 1844703"/>
              <a:gd name="connsiteX28" fmla="*/ 2490222 w 3177561"/>
              <a:gd name="connsiteY28" fmla="*/ 1731991 h 1844703"/>
              <a:gd name="connsiteX29" fmla="*/ 2616888 w 3177561"/>
              <a:gd name="connsiteY29" fmla="*/ 1555123 h 1844703"/>
              <a:gd name="connsiteX30" fmla="*/ 2744209 w 3177561"/>
              <a:gd name="connsiteY30" fmla="*/ 1520399 h 1844703"/>
              <a:gd name="connsiteX31" fmla="*/ 2825232 w 3177561"/>
              <a:gd name="connsiteY31" fmla="*/ 1485675 h 1844703"/>
              <a:gd name="connsiteX32" fmla="*/ 2859956 w 3177561"/>
              <a:gd name="connsiteY32" fmla="*/ 1462526 h 1844703"/>
              <a:gd name="connsiteX33" fmla="*/ 2964128 w 3177561"/>
              <a:gd name="connsiteY33" fmla="*/ 1450951 h 1844703"/>
              <a:gd name="connsiteX34" fmla="*/ 2998852 w 3177561"/>
              <a:gd name="connsiteY34" fmla="*/ 1439377 h 1844703"/>
              <a:gd name="connsiteX35" fmla="*/ 3045151 w 3177561"/>
              <a:gd name="connsiteY35" fmla="*/ 1416227 h 1844703"/>
              <a:gd name="connsiteX36" fmla="*/ 3091450 w 3177561"/>
              <a:gd name="connsiteY36" fmla="*/ 1404652 h 1844703"/>
              <a:gd name="connsiteX37" fmla="*/ 3137749 w 3177561"/>
              <a:gd name="connsiteY37" fmla="*/ 1381503 h 1844703"/>
              <a:gd name="connsiteX38" fmla="*/ 3172473 w 3177561"/>
              <a:gd name="connsiteY38" fmla="*/ 1369928 h 1844703"/>
              <a:gd name="connsiteX39" fmla="*/ 3111608 w 3177561"/>
              <a:gd name="connsiteY39" fmla="*/ 1369929 h 1844703"/>
              <a:gd name="connsiteX40" fmla="*/ 3063815 w 3177561"/>
              <a:gd name="connsiteY40" fmla="*/ 1335204 h 1844703"/>
              <a:gd name="connsiteX41" fmla="*/ 3159167 w 3177561"/>
              <a:gd name="connsiteY41" fmla="*/ 1277331 h 1844703"/>
              <a:gd name="connsiteX42" fmla="*/ 3170742 w 3177561"/>
              <a:gd name="connsiteY42" fmla="*/ 1219458 h 1844703"/>
              <a:gd name="connsiteX43" fmla="*/ 3080429 w 3177561"/>
              <a:gd name="connsiteY43" fmla="*/ 1242607 h 1844703"/>
              <a:gd name="connsiteX44" fmla="*/ 3167986 w 3177561"/>
              <a:gd name="connsiteY44" fmla="*/ 1207883 h 1844703"/>
              <a:gd name="connsiteX45" fmla="*/ 3100825 w 3177561"/>
              <a:gd name="connsiteY45" fmla="*/ 1184733 h 1844703"/>
              <a:gd name="connsiteX46" fmla="*/ 3149642 w 3177561"/>
              <a:gd name="connsiteY46" fmla="*/ 1126860 h 1844703"/>
              <a:gd name="connsiteX47" fmla="*/ 3059329 w 3177561"/>
              <a:gd name="connsiteY47" fmla="*/ 1196308 h 1844703"/>
              <a:gd name="connsiteX48" fmla="*/ 3166256 w 3177561"/>
              <a:gd name="connsiteY48" fmla="*/ 1138435 h 1844703"/>
              <a:gd name="connsiteX49" fmla="*/ 3119722 w 3177561"/>
              <a:gd name="connsiteY49" fmla="*/ 1115285 h 1844703"/>
              <a:gd name="connsiteX50" fmla="*/ 3090039 w 3177561"/>
              <a:gd name="connsiteY50" fmla="*/ 1092137 h 1844703"/>
              <a:gd name="connsiteX51" fmla="*/ 3080982 w 3177561"/>
              <a:gd name="connsiteY51" fmla="*/ 1045837 h 1844703"/>
              <a:gd name="connsiteX52" fmla="*/ 3077202 w 3177561"/>
              <a:gd name="connsiteY52" fmla="*/ 1092136 h 1844703"/>
              <a:gd name="connsiteX53" fmla="*/ 3063108 w 3177561"/>
              <a:gd name="connsiteY53" fmla="*/ 1138434 h 1844703"/>
              <a:gd name="connsiteX54" fmla="*/ 3069644 w 3177561"/>
              <a:gd name="connsiteY54" fmla="*/ 1184732 h 1844703"/>
              <a:gd name="connsiteX55" fmla="*/ 3133029 w 3177561"/>
              <a:gd name="connsiteY55" fmla="*/ 1103711 h 1844703"/>
              <a:gd name="connsiteX56" fmla="*/ 3019801 w 3177561"/>
              <a:gd name="connsiteY56" fmla="*/ 1068987 h 1844703"/>
              <a:gd name="connsiteX57" fmla="*/ 3066334 w 3177561"/>
              <a:gd name="connsiteY57" fmla="*/ 930091 h 1844703"/>
              <a:gd name="connsiteX58" fmla="*/ 2850195 w 3177561"/>
              <a:gd name="connsiteY58" fmla="*/ 768045 h 1844703"/>
              <a:gd name="connsiteX59" fmla="*/ 1624078 w 3177561"/>
              <a:gd name="connsiteY59" fmla="*/ 236611 h 1844703"/>
              <a:gd name="connsiteX60" fmla="*/ 1443829 w 3177561"/>
              <a:gd name="connsiteY60" fmla="*/ 224036 h 1844703"/>
              <a:gd name="connsiteX61" fmla="*/ 1118716 w 3177561"/>
              <a:gd name="connsiteY61" fmla="*/ 224035 h 1844703"/>
              <a:gd name="connsiteX62" fmla="*/ 799663 w 3177561"/>
              <a:gd name="connsiteY62" fmla="*/ 4116 h 1844703"/>
              <a:gd name="connsiteX63" fmla="*/ 579743 w 3177561"/>
              <a:gd name="connsiteY63" fmla="*/ 85138 h 1844703"/>
              <a:gd name="connsiteX64" fmla="*/ 591318 w 3177561"/>
              <a:gd name="connsiteY64" fmla="*/ 143012 h 1844703"/>
              <a:gd name="connsiteX65" fmla="*/ 521870 w 3177561"/>
              <a:gd name="connsiteY65" fmla="*/ 177736 h 1844703"/>
              <a:gd name="connsiteX66" fmla="*/ 510296 w 3177561"/>
              <a:gd name="connsiteY66" fmla="*/ 61989 h 1844703"/>
              <a:gd name="connsiteX67" fmla="*/ 626043 w 3177561"/>
              <a:gd name="connsiteY67" fmla="*/ 258759 h 1844703"/>
              <a:gd name="connsiteX68" fmla="*/ 452421 w 3177561"/>
              <a:gd name="connsiteY68" fmla="*/ 270333 h 1844703"/>
              <a:gd name="connsiteX69" fmla="*/ 440847 w 3177561"/>
              <a:gd name="connsiteY69" fmla="*/ 374505 h 1844703"/>
              <a:gd name="connsiteX70" fmla="*/ 267227 w 3177561"/>
              <a:gd name="connsiteY70" fmla="*/ 443954 h 1844703"/>
              <a:gd name="connsiteX71" fmla="*/ 197779 w 3177561"/>
              <a:gd name="connsiteY71" fmla="*/ 513401 h 1844703"/>
              <a:gd name="connsiteX72" fmla="*/ 93607 w 3177561"/>
              <a:gd name="connsiteY72" fmla="*/ 513402 h 1844703"/>
              <a:gd name="connsiteX73" fmla="*/ 47308 w 3177561"/>
              <a:gd name="connsiteY73" fmla="*/ 663872 h 1844703"/>
              <a:gd name="connsiteX74" fmla="*/ 1009 w 3177561"/>
              <a:gd name="connsiteY74" fmla="*/ 710171 h 1844703"/>
              <a:gd name="connsiteX75" fmla="*/ 93607 w 3177561"/>
              <a:gd name="connsiteY75" fmla="*/ 802769 h 1844703"/>
              <a:gd name="connsiteX76" fmla="*/ 128331 w 3177561"/>
              <a:gd name="connsiteY76" fmla="*/ 953240 h 1844703"/>
              <a:gd name="connsiteX77" fmla="*/ 163055 w 3177561"/>
              <a:gd name="connsiteY77" fmla="*/ 964815 h 1844703"/>
              <a:gd name="connsiteX78" fmla="*/ 174630 w 3177561"/>
              <a:gd name="connsiteY78" fmla="*/ 999539 h 1844703"/>
              <a:gd name="connsiteX79" fmla="*/ 197779 w 3177561"/>
              <a:gd name="connsiteY79" fmla="*/ 1092136 h 1844703"/>
              <a:gd name="connsiteX80" fmla="*/ 197779 w 3177561"/>
              <a:gd name="connsiteY80" fmla="*/ 1150009 h 1844703"/>
              <a:gd name="connsiteX0" fmla="*/ 197779 w 3177561"/>
              <a:gd name="connsiteY0" fmla="*/ 1150009 h 1844703"/>
              <a:gd name="connsiteX1" fmla="*/ 325101 w 3177561"/>
              <a:gd name="connsiteY1" fmla="*/ 1173159 h 1844703"/>
              <a:gd name="connsiteX2" fmla="*/ 348250 w 3177561"/>
              <a:gd name="connsiteY2" fmla="*/ 1207883 h 1844703"/>
              <a:gd name="connsiteX3" fmla="*/ 394549 w 3177561"/>
              <a:gd name="connsiteY3" fmla="*/ 1254182 h 1844703"/>
              <a:gd name="connsiteX4" fmla="*/ 463997 w 3177561"/>
              <a:gd name="connsiteY4" fmla="*/ 1346779 h 1844703"/>
              <a:gd name="connsiteX5" fmla="*/ 498721 w 3177561"/>
              <a:gd name="connsiteY5" fmla="*/ 1427802 h 1844703"/>
              <a:gd name="connsiteX6" fmla="*/ 510296 w 3177561"/>
              <a:gd name="connsiteY6" fmla="*/ 1462526 h 1844703"/>
              <a:gd name="connsiteX7" fmla="*/ 533445 w 3177561"/>
              <a:gd name="connsiteY7" fmla="*/ 1497250 h 1844703"/>
              <a:gd name="connsiteX8" fmla="*/ 687281 w 3177561"/>
              <a:gd name="connsiteY8" fmla="*/ 1786476 h 1844703"/>
              <a:gd name="connsiteX9" fmla="*/ 872229 w 3177561"/>
              <a:gd name="connsiteY9" fmla="*/ 1798052 h 1844703"/>
              <a:gd name="connsiteX10" fmla="*/ 979522 w 3177561"/>
              <a:gd name="connsiteY10" fmla="*/ 1769959 h 1844703"/>
              <a:gd name="connsiteX11" fmla="*/ 1109060 w 3177561"/>
              <a:gd name="connsiteY11" fmla="*/ 1695643 h 1844703"/>
              <a:gd name="connsiteX12" fmla="*/ 1193202 w 3177561"/>
              <a:gd name="connsiteY12" fmla="*/ 1659296 h 1844703"/>
              <a:gd name="connsiteX13" fmla="*/ 1285799 w 3177561"/>
              <a:gd name="connsiteY13" fmla="*/ 1682445 h 1844703"/>
              <a:gd name="connsiteX14" fmla="*/ 1343673 w 3177561"/>
              <a:gd name="connsiteY14" fmla="*/ 1728744 h 1844703"/>
              <a:gd name="connsiteX15" fmla="*/ 1378397 w 3177561"/>
              <a:gd name="connsiteY15" fmla="*/ 1740318 h 1844703"/>
              <a:gd name="connsiteX16" fmla="*/ 1429375 w 3177561"/>
              <a:gd name="connsiteY16" fmla="*/ 1651108 h 1844703"/>
              <a:gd name="connsiteX17" fmla="*/ 1517293 w 3177561"/>
              <a:gd name="connsiteY17" fmla="*/ 1737073 h 1844703"/>
              <a:gd name="connsiteX18" fmla="*/ 1606771 w 3177561"/>
              <a:gd name="connsiteY18" fmla="*/ 1780054 h 1844703"/>
              <a:gd name="connsiteX19" fmla="*/ 1709384 w 3177561"/>
              <a:gd name="connsiteY19" fmla="*/ 1783371 h 1844703"/>
              <a:gd name="connsiteX20" fmla="*/ 1846674 w 3177561"/>
              <a:gd name="connsiteY20" fmla="*/ 1748646 h 1844703"/>
              <a:gd name="connsiteX21" fmla="*/ 1922407 w 3177561"/>
              <a:gd name="connsiteY21" fmla="*/ 1844490 h 1844703"/>
              <a:gd name="connsiteX22" fmla="*/ 1968706 w 3177561"/>
              <a:gd name="connsiteY22" fmla="*/ 1775042 h 1844703"/>
              <a:gd name="connsiteX23" fmla="*/ 2177050 w 3177561"/>
              <a:gd name="connsiteY23" fmla="*/ 1751893 h 1844703"/>
              <a:gd name="connsiteX24" fmla="*/ 2211774 w 3177561"/>
              <a:gd name="connsiteY24" fmla="*/ 1740318 h 1844703"/>
              <a:gd name="connsiteX25" fmla="*/ 2281222 w 3177561"/>
              <a:gd name="connsiteY25" fmla="*/ 1694020 h 1844703"/>
              <a:gd name="connsiteX26" fmla="*/ 2359125 w 3177561"/>
              <a:gd name="connsiteY26" fmla="*/ 1798120 h 1844703"/>
              <a:gd name="connsiteX27" fmla="*/ 2490222 w 3177561"/>
              <a:gd name="connsiteY27" fmla="*/ 1731991 h 1844703"/>
              <a:gd name="connsiteX28" fmla="*/ 2616888 w 3177561"/>
              <a:gd name="connsiteY28" fmla="*/ 1555123 h 1844703"/>
              <a:gd name="connsiteX29" fmla="*/ 2744209 w 3177561"/>
              <a:gd name="connsiteY29" fmla="*/ 1520399 h 1844703"/>
              <a:gd name="connsiteX30" fmla="*/ 2825232 w 3177561"/>
              <a:gd name="connsiteY30" fmla="*/ 1485675 h 1844703"/>
              <a:gd name="connsiteX31" fmla="*/ 2859956 w 3177561"/>
              <a:gd name="connsiteY31" fmla="*/ 1462526 h 1844703"/>
              <a:gd name="connsiteX32" fmla="*/ 2964128 w 3177561"/>
              <a:gd name="connsiteY32" fmla="*/ 1450951 h 1844703"/>
              <a:gd name="connsiteX33" fmla="*/ 2998852 w 3177561"/>
              <a:gd name="connsiteY33" fmla="*/ 1439377 h 1844703"/>
              <a:gd name="connsiteX34" fmla="*/ 3045151 w 3177561"/>
              <a:gd name="connsiteY34" fmla="*/ 1416227 h 1844703"/>
              <a:gd name="connsiteX35" fmla="*/ 3091450 w 3177561"/>
              <a:gd name="connsiteY35" fmla="*/ 1404652 h 1844703"/>
              <a:gd name="connsiteX36" fmla="*/ 3137749 w 3177561"/>
              <a:gd name="connsiteY36" fmla="*/ 1381503 h 1844703"/>
              <a:gd name="connsiteX37" fmla="*/ 3172473 w 3177561"/>
              <a:gd name="connsiteY37" fmla="*/ 1369928 h 1844703"/>
              <a:gd name="connsiteX38" fmla="*/ 3111608 w 3177561"/>
              <a:gd name="connsiteY38" fmla="*/ 1369929 h 1844703"/>
              <a:gd name="connsiteX39" fmla="*/ 3063815 w 3177561"/>
              <a:gd name="connsiteY39" fmla="*/ 1335204 h 1844703"/>
              <a:gd name="connsiteX40" fmla="*/ 3159167 w 3177561"/>
              <a:gd name="connsiteY40" fmla="*/ 1277331 h 1844703"/>
              <a:gd name="connsiteX41" fmla="*/ 3170742 w 3177561"/>
              <a:gd name="connsiteY41" fmla="*/ 1219458 h 1844703"/>
              <a:gd name="connsiteX42" fmla="*/ 3080429 w 3177561"/>
              <a:gd name="connsiteY42" fmla="*/ 1242607 h 1844703"/>
              <a:gd name="connsiteX43" fmla="*/ 3167986 w 3177561"/>
              <a:gd name="connsiteY43" fmla="*/ 1207883 h 1844703"/>
              <a:gd name="connsiteX44" fmla="*/ 3100825 w 3177561"/>
              <a:gd name="connsiteY44" fmla="*/ 1184733 h 1844703"/>
              <a:gd name="connsiteX45" fmla="*/ 3149642 w 3177561"/>
              <a:gd name="connsiteY45" fmla="*/ 1126860 h 1844703"/>
              <a:gd name="connsiteX46" fmla="*/ 3059329 w 3177561"/>
              <a:gd name="connsiteY46" fmla="*/ 1196308 h 1844703"/>
              <a:gd name="connsiteX47" fmla="*/ 3166256 w 3177561"/>
              <a:gd name="connsiteY47" fmla="*/ 1138435 h 1844703"/>
              <a:gd name="connsiteX48" fmla="*/ 3119722 w 3177561"/>
              <a:gd name="connsiteY48" fmla="*/ 1115285 h 1844703"/>
              <a:gd name="connsiteX49" fmla="*/ 3090039 w 3177561"/>
              <a:gd name="connsiteY49" fmla="*/ 1092137 h 1844703"/>
              <a:gd name="connsiteX50" fmla="*/ 3080982 w 3177561"/>
              <a:gd name="connsiteY50" fmla="*/ 1045837 h 1844703"/>
              <a:gd name="connsiteX51" fmla="*/ 3077202 w 3177561"/>
              <a:gd name="connsiteY51" fmla="*/ 1092136 h 1844703"/>
              <a:gd name="connsiteX52" fmla="*/ 3063108 w 3177561"/>
              <a:gd name="connsiteY52" fmla="*/ 1138434 h 1844703"/>
              <a:gd name="connsiteX53" fmla="*/ 3069644 w 3177561"/>
              <a:gd name="connsiteY53" fmla="*/ 1184732 h 1844703"/>
              <a:gd name="connsiteX54" fmla="*/ 3133029 w 3177561"/>
              <a:gd name="connsiteY54" fmla="*/ 1103711 h 1844703"/>
              <a:gd name="connsiteX55" fmla="*/ 3019801 w 3177561"/>
              <a:gd name="connsiteY55" fmla="*/ 1068987 h 1844703"/>
              <a:gd name="connsiteX56" fmla="*/ 3066334 w 3177561"/>
              <a:gd name="connsiteY56" fmla="*/ 930091 h 1844703"/>
              <a:gd name="connsiteX57" fmla="*/ 2850195 w 3177561"/>
              <a:gd name="connsiteY57" fmla="*/ 768045 h 1844703"/>
              <a:gd name="connsiteX58" fmla="*/ 1624078 w 3177561"/>
              <a:gd name="connsiteY58" fmla="*/ 236611 h 1844703"/>
              <a:gd name="connsiteX59" fmla="*/ 1443829 w 3177561"/>
              <a:gd name="connsiteY59" fmla="*/ 224036 h 1844703"/>
              <a:gd name="connsiteX60" fmla="*/ 1118716 w 3177561"/>
              <a:gd name="connsiteY60" fmla="*/ 224035 h 1844703"/>
              <a:gd name="connsiteX61" fmla="*/ 799663 w 3177561"/>
              <a:gd name="connsiteY61" fmla="*/ 4116 h 1844703"/>
              <a:gd name="connsiteX62" fmla="*/ 579743 w 3177561"/>
              <a:gd name="connsiteY62" fmla="*/ 85138 h 1844703"/>
              <a:gd name="connsiteX63" fmla="*/ 591318 w 3177561"/>
              <a:gd name="connsiteY63" fmla="*/ 143012 h 1844703"/>
              <a:gd name="connsiteX64" fmla="*/ 521870 w 3177561"/>
              <a:gd name="connsiteY64" fmla="*/ 177736 h 1844703"/>
              <a:gd name="connsiteX65" fmla="*/ 510296 w 3177561"/>
              <a:gd name="connsiteY65" fmla="*/ 61989 h 1844703"/>
              <a:gd name="connsiteX66" fmla="*/ 626043 w 3177561"/>
              <a:gd name="connsiteY66" fmla="*/ 258759 h 1844703"/>
              <a:gd name="connsiteX67" fmla="*/ 452421 w 3177561"/>
              <a:gd name="connsiteY67" fmla="*/ 270333 h 1844703"/>
              <a:gd name="connsiteX68" fmla="*/ 440847 w 3177561"/>
              <a:gd name="connsiteY68" fmla="*/ 374505 h 1844703"/>
              <a:gd name="connsiteX69" fmla="*/ 267227 w 3177561"/>
              <a:gd name="connsiteY69" fmla="*/ 443954 h 1844703"/>
              <a:gd name="connsiteX70" fmla="*/ 197779 w 3177561"/>
              <a:gd name="connsiteY70" fmla="*/ 513401 h 1844703"/>
              <a:gd name="connsiteX71" fmla="*/ 93607 w 3177561"/>
              <a:gd name="connsiteY71" fmla="*/ 513402 h 1844703"/>
              <a:gd name="connsiteX72" fmla="*/ 47308 w 3177561"/>
              <a:gd name="connsiteY72" fmla="*/ 663872 h 1844703"/>
              <a:gd name="connsiteX73" fmla="*/ 1009 w 3177561"/>
              <a:gd name="connsiteY73" fmla="*/ 710171 h 1844703"/>
              <a:gd name="connsiteX74" fmla="*/ 93607 w 3177561"/>
              <a:gd name="connsiteY74" fmla="*/ 802769 h 1844703"/>
              <a:gd name="connsiteX75" fmla="*/ 128331 w 3177561"/>
              <a:gd name="connsiteY75" fmla="*/ 953240 h 1844703"/>
              <a:gd name="connsiteX76" fmla="*/ 163055 w 3177561"/>
              <a:gd name="connsiteY76" fmla="*/ 964815 h 1844703"/>
              <a:gd name="connsiteX77" fmla="*/ 174630 w 3177561"/>
              <a:gd name="connsiteY77" fmla="*/ 999539 h 1844703"/>
              <a:gd name="connsiteX78" fmla="*/ 197779 w 3177561"/>
              <a:gd name="connsiteY78" fmla="*/ 1092136 h 1844703"/>
              <a:gd name="connsiteX79" fmla="*/ 197779 w 3177561"/>
              <a:gd name="connsiteY79" fmla="*/ 1150009 h 1844703"/>
              <a:gd name="connsiteX0" fmla="*/ 197779 w 3177561"/>
              <a:gd name="connsiteY0" fmla="*/ 1150009 h 1873538"/>
              <a:gd name="connsiteX1" fmla="*/ 325101 w 3177561"/>
              <a:gd name="connsiteY1" fmla="*/ 1173159 h 1873538"/>
              <a:gd name="connsiteX2" fmla="*/ 348250 w 3177561"/>
              <a:gd name="connsiteY2" fmla="*/ 1207883 h 1873538"/>
              <a:gd name="connsiteX3" fmla="*/ 394549 w 3177561"/>
              <a:gd name="connsiteY3" fmla="*/ 1254182 h 1873538"/>
              <a:gd name="connsiteX4" fmla="*/ 463997 w 3177561"/>
              <a:gd name="connsiteY4" fmla="*/ 1346779 h 1873538"/>
              <a:gd name="connsiteX5" fmla="*/ 498721 w 3177561"/>
              <a:gd name="connsiteY5" fmla="*/ 1427802 h 1873538"/>
              <a:gd name="connsiteX6" fmla="*/ 510296 w 3177561"/>
              <a:gd name="connsiteY6" fmla="*/ 1462526 h 1873538"/>
              <a:gd name="connsiteX7" fmla="*/ 533445 w 3177561"/>
              <a:gd name="connsiteY7" fmla="*/ 1497250 h 1873538"/>
              <a:gd name="connsiteX8" fmla="*/ 687281 w 3177561"/>
              <a:gd name="connsiteY8" fmla="*/ 1786476 h 1873538"/>
              <a:gd name="connsiteX9" fmla="*/ 872229 w 3177561"/>
              <a:gd name="connsiteY9" fmla="*/ 1798052 h 1873538"/>
              <a:gd name="connsiteX10" fmla="*/ 979522 w 3177561"/>
              <a:gd name="connsiteY10" fmla="*/ 1769959 h 1873538"/>
              <a:gd name="connsiteX11" fmla="*/ 1109060 w 3177561"/>
              <a:gd name="connsiteY11" fmla="*/ 1695643 h 1873538"/>
              <a:gd name="connsiteX12" fmla="*/ 1193202 w 3177561"/>
              <a:gd name="connsiteY12" fmla="*/ 1659296 h 1873538"/>
              <a:gd name="connsiteX13" fmla="*/ 1285799 w 3177561"/>
              <a:gd name="connsiteY13" fmla="*/ 1682445 h 1873538"/>
              <a:gd name="connsiteX14" fmla="*/ 1343673 w 3177561"/>
              <a:gd name="connsiteY14" fmla="*/ 1728744 h 1873538"/>
              <a:gd name="connsiteX15" fmla="*/ 1378397 w 3177561"/>
              <a:gd name="connsiteY15" fmla="*/ 1740318 h 1873538"/>
              <a:gd name="connsiteX16" fmla="*/ 1429375 w 3177561"/>
              <a:gd name="connsiteY16" fmla="*/ 1651108 h 1873538"/>
              <a:gd name="connsiteX17" fmla="*/ 1517293 w 3177561"/>
              <a:gd name="connsiteY17" fmla="*/ 1737073 h 1873538"/>
              <a:gd name="connsiteX18" fmla="*/ 1606771 w 3177561"/>
              <a:gd name="connsiteY18" fmla="*/ 1780054 h 1873538"/>
              <a:gd name="connsiteX19" fmla="*/ 1709384 w 3177561"/>
              <a:gd name="connsiteY19" fmla="*/ 1783371 h 1873538"/>
              <a:gd name="connsiteX20" fmla="*/ 1846674 w 3177561"/>
              <a:gd name="connsiteY20" fmla="*/ 1748646 h 1873538"/>
              <a:gd name="connsiteX21" fmla="*/ 1922407 w 3177561"/>
              <a:gd name="connsiteY21" fmla="*/ 1844490 h 1873538"/>
              <a:gd name="connsiteX22" fmla="*/ 1968706 w 3177561"/>
              <a:gd name="connsiteY22" fmla="*/ 1775042 h 1873538"/>
              <a:gd name="connsiteX23" fmla="*/ 2177050 w 3177561"/>
              <a:gd name="connsiteY23" fmla="*/ 1751893 h 1873538"/>
              <a:gd name="connsiteX24" fmla="*/ 2211774 w 3177561"/>
              <a:gd name="connsiteY24" fmla="*/ 1740318 h 1873538"/>
              <a:gd name="connsiteX25" fmla="*/ 2291238 w 3177561"/>
              <a:gd name="connsiteY25" fmla="*/ 1872510 h 1873538"/>
              <a:gd name="connsiteX26" fmla="*/ 2359125 w 3177561"/>
              <a:gd name="connsiteY26" fmla="*/ 1798120 h 1873538"/>
              <a:gd name="connsiteX27" fmla="*/ 2490222 w 3177561"/>
              <a:gd name="connsiteY27" fmla="*/ 1731991 h 1873538"/>
              <a:gd name="connsiteX28" fmla="*/ 2616888 w 3177561"/>
              <a:gd name="connsiteY28" fmla="*/ 1555123 h 1873538"/>
              <a:gd name="connsiteX29" fmla="*/ 2744209 w 3177561"/>
              <a:gd name="connsiteY29" fmla="*/ 1520399 h 1873538"/>
              <a:gd name="connsiteX30" fmla="*/ 2825232 w 3177561"/>
              <a:gd name="connsiteY30" fmla="*/ 1485675 h 1873538"/>
              <a:gd name="connsiteX31" fmla="*/ 2859956 w 3177561"/>
              <a:gd name="connsiteY31" fmla="*/ 1462526 h 1873538"/>
              <a:gd name="connsiteX32" fmla="*/ 2964128 w 3177561"/>
              <a:gd name="connsiteY32" fmla="*/ 1450951 h 1873538"/>
              <a:gd name="connsiteX33" fmla="*/ 2998852 w 3177561"/>
              <a:gd name="connsiteY33" fmla="*/ 1439377 h 1873538"/>
              <a:gd name="connsiteX34" fmla="*/ 3045151 w 3177561"/>
              <a:gd name="connsiteY34" fmla="*/ 1416227 h 1873538"/>
              <a:gd name="connsiteX35" fmla="*/ 3091450 w 3177561"/>
              <a:gd name="connsiteY35" fmla="*/ 1404652 h 1873538"/>
              <a:gd name="connsiteX36" fmla="*/ 3137749 w 3177561"/>
              <a:gd name="connsiteY36" fmla="*/ 1381503 h 1873538"/>
              <a:gd name="connsiteX37" fmla="*/ 3172473 w 3177561"/>
              <a:gd name="connsiteY37" fmla="*/ 1369928 h 1873538"/>
              <a:gd name="connsiteX38" fmla="*/ 3111608 w 3177561"/>
              <a:gd name="connsiteY38" fmla="*/ 1369929 h 1873538"/>
              <a:gd name="connsiteX39" fmla="*/ 3063815 w 3177561"/>
              <a:gd name="connsiteY39" fmla="*/ 1335204 h 1873538"/>
              <a:gd name="connsiteX40" fmla="*/ 3159167 w 3177561"/>
              <a:gd name="connsiteY40" fmla="*/ 1277331 h 1873538"/>
              <a:gd name="connsiteX41" fmla="*/ 3170742 w 3177561"/>
              <a:gd name="connsiteY41" fmla="*/ 1219458 h 1873538"/>
              <a:gd name="connsiteX42" fmla="*/ 3080429 w 3177561"/>
              <a:gd name="connsiteY42" fmla="*/ 1242607 h 1873538"/>
              <a:gd name="connsiteX43" fmla="*/ 3167986 w 3177561"/>
              <a:gd name="connsiteY43" fmla="*/ 1207883 h 1873538"/>
              <a:gd name="connsiteX44" fmla="*/ 3100825 w 3177561"/>
              <a:gd name="connsiteY44" fmla="*/ 1184733 h 1873538"/>
              <a:gd name="connsiteX45" fmla="*/ 3149642 w 3177561"/>
              <a:gd name="connsiteY45" fmla="*/ 1126860 h 1873538"/>
              <a:gd name="connsiteX46" fmla="*/ 3059329 w 3177561"/>
              <a:gd name="connsiteY46" fmla="*/ 1196308 h 1873538"/>
              <a:gd name="connsiteX47" fmla="*/ 3166256 w 3177561"/>
              <a:gd name="connsiteY47" fmla="*/ 1138435 h 1873538"/>
              <a:gd name="connsiteX48" fmla="*/ 3119722 w 3177561"/>
              <a:gd name="connsiteY48" fmla="*/ 1115285 h 1873538"/>
              <a:gd name="connsiteX49" fmla="*/ 3090039 w 3177561"/>
              <a:gd name="connsiteY49" fmla="*/ 1092137 h 1873538"/>
              <a:gd name="connsiteX50" fmla="*/ 3080982 w 3177561"/>
              <a:gd name="connsiteY50" fmla="*/ 1045837 h 1873538"/>
              <a:gd name="connsiteX51" fmla="*/ 3077202 w 3177561"/>
              <a:gd name="connsiteY51" fmla="*/ 1092136 h 1873538"/>
              <a:gd name="connsiteX52" fmla="*/ 3063108 w 3177561"/>
              <a:gd name="connsiteY52" fmla="*/ 1138434 h 1873538"/>
              <a:gd name="connsiteX53" fmla="*/ 3069644 w 3177561"/>
              <a:gd name="connsiteY53" fmla="*/ 1184732 h 1873538"/>
              <a:gd name="connsiteX54" fmla="*/ 3133029 w 3177561"/>
              <a:gd name="connsiteY54" fmla="*/ 1103711 h 1873538"/>
              <a:gd name="connsiteX55" fmla="*/ 3019801 w 3177561"/>
              <a:gd name="connsiteY55" fmla="*/ 1068987 h 1873538"/>
              <a:gd name="connsiteX56" fmla="*/ 3066334 w 3177561"/>
              <a:gd name="connsiteY56" fmla="*/ 930091 h 1873538"/>
              <a:gd name="connsiteX57" fmla="*/ 2850195 w 3177561"/>
              <a:gd name="connsiteY57" fmla="*/ 768045 h 1873538"/>
              <a:gd name="connsiteX58" fmla="*/ 1624078 w 3177561"/>
              <a:gd name="connsiteY58" fmla="*/ 236611 h 1873538"/>
              <a:gd name="connsiteX59" fmla="*/ 1443829 w 3177561"/>
              <a:gd name="connsiteY59" fmla="*/ 224036 h 1873538"/>
              <a:gd name="connsiteX60" fmla="*/ 1118716 w 3177561"/>
              <a:gd name="connsiteY60" fmla="*/ 224035 h 1873538"/>
              <a:gd name="connsiteX61" fmla="*/ 799663 w 3177561"/>
              <a:gd name="connsiteY61" fmla="*/ 4116 h 1873538"/>
              <a:gd name="connsiteX62" fmla="*/ 579743 w 3177561"/>
              <a:gd name="connsiteY62" fmla="*/ 85138 h 1873538"/>
              <a:gd name="connsiteX63" fmla="*/ 591318 w 3177561"/>
              <a:gd name="connsiteY63" fmla="*/ 143012 h 1873538"/>
              <a:gd name="connsiteX64" fmla="*/ 521870 w 3177561"/>
              <a:gd name="connsiteY64" fmla="*/ 177736 h 1873538"/>
              <a:gd name="connsiteX65" fmla="*/ 510296 w 3177561"/>
              <a:gd name="connsiteY65" fmla="*/ 61989 h 1873538"/>
              <a:gd name="connsiteX66" fmla="*/ 626043 w 3177561"/>
              <a:gd name="connsiteY66" fmla="*/ 258759 h 1873538"/>
              <a:gd name="connsiteX67" fmla="*/ 452421 w 3177561"/>
              <a:gd name="connsiteY67" fmla="*/ 270333 h 1873538"/>
              <a:gd name="connsiteX68" fmla="*/ 440847 w 3177561"/>
              <a:gd name="connsiteY68" fmla="*/ 374505 h 1873538"/>
              <a:gd name="connsiteX69" fmla="*/ 267227 w 3177561"/>
              <a:gd name="connsiteY69" fmla="*/ 443954 h 1873538"/>
              <a:gd name="connsiteX70" fmla="*/ 197779 w 3177561"/>
              <a:gd name="connsiteY70" fmla="*/ 513401 h 1873538"/>
              <a:gd name="connsiteX71" fmla="*/ 93607 w 3177561"/>
              <a:gd name="connsiteY71" fmla="*/ 513402 h 1873538"/>
              <a:gd name="connsiteX72" fmla="*/ 47308 w 3177561"/>
              <a:gd name="connsiteY72" fmla="*/ 663872 h 1873538"/>
              <a:gd name="connsiteX73" fmla="*/ 1009 w 3177561"/>
              <a:gd name="connsiteY73" fmla="*/ 710171 h 1873538"/>
              <a:gd name="connsiteX74" fmla="*/ 93607 w 3177561"/>
              <a:gd name="connsiteY74" fmla="*/ 802769 h 1873538"/>
              <a:gd name="connsiteX75" fmla="*/ 128331 w 3177561"/>
              <a:gd name="connsiteY75" fmla="*/ 953240 h 1873538"/>
              <a:gd name="connsiteX76" fmla="*/ 163055 w 3177561"/>
              <a:gd name="connsiteY76" fmla="*/ 964815 h 1873538"/>
              <a:gd name="connsiteX77" fmla="*/ 174630 w 3177561"/>
              <a:gd name="connsiteY77" fmla="*/ 999539 h 1873538"/>
              <a:gd name="connsiteX78" fmla="*/ 197779 w 3177561"/>
              <a:gd name="connsiteY78" fmla="*/ 1092136 h 1873538"/>
              <a:gd name="connsiteX79" fmla="*/ 197779 w 3177561"/>
              <a:gd name="connsiteY79" fmla="*/ 1150009 h 1873538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979522 w 3177561"/>
              <a:gd name="connsiteY10" fmla="*/ 1769959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1968706 w 3177561"/>
              <a:gd name="connsiteY22" fmla="*/ 1775042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16888 w 3177561"/>
              <a:gd name="connsiteY28" fmla="*/ 1555123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979522 w 3177561"/>
              <a:gd name="connsiteY10" fmla="*/ 1769959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1968706 w 3177561"/>
              <a:gd name="connsiteY22" fmla="*/ 1775042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26903 w 3177561"/>
              <a:gd name="connsiteY28" fmla="*/ 1654284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979522 w 3177561"/>
              <a:gd name="connsiteY10" fmla="*/ 1769959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2018782 w 3177561"/>
              <a:gd name="connsiteY22" fmla="*/ 1794875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26903 w 3177561"/>
              <a:gd name="connsiteY28" fmla="*/ 1654284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873906"/>
              <a:gd name="connsiteX1" fmla="*/ 325101 w 3177561"/>
              <a:gd name="connsiteY1" fmla="*/ 1173159 h 1873906"/>
              <a:gd name="connsiteX2" fmla="*/ 348250 w 3177561"/>
              <a:gd name="connsiteY2" fmla="*/ 1207883 h 1873906"/>
              <a:gd name="connsiteX3" fmla="*/ 394549 w 3177561"/>
              <a:gd name="connsiteY3" fmla="*/ 1254182 h 1873906"/>
              <a:gd name="connsiteX4" fmla="*/ 463997 w 3177561"/>
              <a:gd name="connsiteY4" fmla="*/ 1346779 h 1873906"/>
              <a:gd name="connsiteX5" fmla="*/ 498721 w 3177561"/>
              <a:gd name="connsiteY5" fmla="*/ 1427802 h 1873906"/>
              <a:gd name="connsiteX6" fmla="*/ 510296 w 3177561"/>
              <a:gd name="connsiteY6" fmla="*/ 1462526 h 1873906"/>
              <a:gd name="connsiteX7" fmla="*/ 533445 w 3177561"/>
              <a:gd name="connsiteY7" fmla="*/ 1497250 h 1873906"/>
              <a:gd name="connsiteX8" fmla="*/ 687281 w 3177561"/>
              <a:gd name="connsiteY8" fmla="*/ 1786476 h 1873906"/>
              <a:gd name="connsiteX9" fmla="*/ 872229 w 3177561"/>
              <a:gd name="connsiteY9" fmla="*/ 1798052 h 1873906"/>
              <a:gd name="connsiteX10" fmla="*/ 1009567 w 3177561"/>
              <a:gd name="connsiteY10" fmla="*/ 1869120 h 1873906"/>
              <a:gd name="connsiteX11" fmla="*/ 1109060 w 3177561"/>
              <a:gd name="connsiteY11" fmla="*/ 1695643 h 1873906"/>
              <a:gd name="connsiteX12" fmla="*/ 1193202 w 3177561"/>
              <a:gd name="connsiteY12" fmla="*/ 1659296 h 1873906"/>
              <a:gd name="connsiteX13" fmla="*/ 1285799 w 3177561"/>
              <a:gd name="connsiteY13" fmla="*/ 1682445 h 1873906"/>
              <a:gd name="connsiteX14" fmla="*/ 1343673 w 3177561"/>
              <a:gd name="connsiteY14" fmla="*/ 1728744 h 1873906"/>
              <a:gd name="connsiteX15" fmla="*/ 1378397 w 3177561"/>
              <a:gd name="connsiteY15" fmla="*/ 1740318 h 1873906"/>
              <a:gd name="connsiteX16" fmla="*/ 1429375 w 3177561"/>
              <a:gd name="connsiteY16" fmla="*/ 1651108 h 1873906"/>
              <a:gd name="connsiteX17" fmla="*/ 1517293 w 3177561"/>
              <a:gd name="connsiteY17" fmla="*/ 1737073 h 1873906"/>
              <a:gd name="connsiteX18" fmla="*/ 1606771 w 3177561"/>
              <a:gd name="connsiteY18" fmla="*/ 1780054 h 1873906"/>
              <a:gd name="connsiteX19" fmla="*/ 1709384 w 3177561"/>
              <a:gd name="connsiteY19" fmla="*/ 1783371 h 1873906"/>
              <a:gd name="connsiteX20" fmla="*/ 1846674 w 3177561"/>
              <a:gd name="connsiteY20" fmla="*/ 1748646 h 1873906"/>
              <a:gd name="connsiteX21" fmla="*/ 1922407 w 3177561"/>
              <a:gd name="connsiteY21" fmla="*/ 1844490 h 1873906"/>
              <a:gd name="connsiteX22" fmla="*/ 2018782 w 3177561"/>
              <a:gd name="connsiteY22" fmla="*/ 1794875 h 1873906"/>
              <a:gd name="connsiteX23" fmla="*/ 2177050 w 3177561"/>
              <a:gd name="connsiteY23" fmla="*/ 1751893 h 1873906"/>
              <a:gd name="connsiteX24" fmla="*/ 2211774 w 3177561"/>
              <a:gd name="connsiteY24" fmla="*/ 1839479 h 1873906"/>
              <a:gd name="connsiteX25" fmla="*/ 2291238 w 3177561"/>
              <a:gd name="connsiteY25" fmla="*/ 1872510 h 1873906"/>
              <a:gd name="connsiteX26" fmla="*/ 2359125 w 3177561"/>
              <a:gd name="connsiteY26" fmla="*/ 1798120 h 1873906"/>
              <a:gd name="connsiteX27" fmla="*/ 2490222 w 3177561"/>
              <a:gd name="connsiteY27" fmla="*/ 1731991 h 1873906"/>
              <a:gd name="connsiteX28" fmla="*/ 2626903 w 3177561"/>
              <a:gd name="connsiteY28" fmla="*/ 1654284 h 1873906"/>
              <a:gd name="connsiteX29" fmla="*/ 2744209 w 3177561"/>
              <a:gd name="connsiteY29" fmla="*/ 1520399 h 1873906"/>
              <a:gd name="connsiteX30" fmla="*/ 2825232 w 3177561"/>
              <a:gd name="connsiteY30" fmla="*/ 1485675 h 1873906"/>
              <a:gd name="connsiteX31" fmla="*/ 2859956 w 3177561"/>
              <a:gd name="connsiteY31" fmla="*/ 1462526 h 1873906"/>
              <a:gd name="connsiteX32" fmla="*/ 2964128 w 3177561"/>
              <a:gd name="connsiteY32" fmla="*/ 1450951 h 1873906"/>
              <a:gd name="connsiteX33" fmla="*/ 2998852 w 3177561"/>
              <a:gd name="connsiteY33" fmla="*/ 1439377 h 1873906"/>
              <a:gd name="connsiteX34" fmla="*/ 3045151 w 3177561"/>
              <a:gd name="connsiteY34" fmla="*/ 1416227 h 1873906"/>
              <a:gd name="connsiteX35" fmla="*/ 3091450 w 3177561"/>
              <a:gd name="connsiteY35" fmla="*/ 1404652 h 1873906"/>
              <a:gd name="connsiteX36" fmla="*/ 3137749 w 3177561"/>
              <a:gd name="connsiteY36" fmla="*/ 1381503 h 1873906"/>
              <a:gd name="connsiteX37" fmla="*/ 3172473 w 3177561"/>
              <a:gd name="connsiteY37" fmla="*/ 1369928 h 1873906"/>
              <a:gd name="connsiteX38" fmla="*/ 3111608 w 3177561"/>
              <a:gd name="connsiteY38" fmla="*/ 1369929 h 1873906"/>
              <a:gd name="connsiteX39" fmla="*/ 3063815 w 3177561"/>
              <a:gd name="connsiteY39" fmla="*/ 1335204 h 1873906"/>
              <a:gd name="connsiteX40" fmla="*/ 3159167 w 3177561"/>
              <a:gd name="connsiteY40" fmla="*/ 1277331 h 1873906"/>
              <a:gd name="connsiteX41" fmla="*/ 3170742 w 3177561"/>
              <a:gd name="connsiteY41" fmla="*/ 1219458 h 1873906"/>
              <a:gd name="connsiteX42" fmla="*/ 3080429 w 3177561"/>
              <a:gd name="connsiteY42" fmla="*/ 1242607 h 1873906"/>
              <a:gd name="connsiteX43" fmla="*/ 3167986 w 3177561"/>
              <a:gd name="connsiteY43" fmla="*/ 1207883 h 1873906"/>
              <a:gd name="connsiteX44" fmla="*/ 3100825 w 3177561"/>
              <a:gd name="connsiteY44" fmla="*/ 1184733 h 1873906"/>
              <a:gd name="connsiteX45" fmla="*/ 3149642 w 3177561"/>
              <a:gd name="connsiteY45" fmla="*/ 1126860 h 1873906"/>
              <a:gd name="connsiteX46" fmla="*/ 3059329 w 3177561"/>
              <a:gd name="connsiteY46" fmla="*/ 1196308 h 1873906"/>
              <a:gd name="connsiteX47" fmla="*/ 3166256 w 3177561"/>
              <a:gd name="connsiteY47" fmla="*/ 1138435 h 1873906"/>
              <a:gd name="connsiteX48" fmla="*/ 3119722 w 3177561"/>
              <a:gd name="connsiteY48" fmla="*/ 1115285 h 1873906"/>
              <a:gd name="connsiteX49" fmla="*/ 3090039 w 3177561"/>
              <a:gd name="connsiteY49" fmla="*/ 1092137 h 1873906"/>
              <a:gd name="connsiteX50" fmla="*/ 3080982 w 3177561"/>
              <a:gd name="connsiteY50" fmla="*/ 1045837 h 1873906"/>
              <a:gd name="connsiteX51" fmla="*/ 3077202 w 3177561"/>
              <a:gd name="connsiteY51" fmla="*/ 1092136 h 1873906"/>
              <a:gd name="connsiteX52" fmla="*/ 3063108 w 3177561"/>
              <a:gd name="connsiteY52" fmla="*/ 1138434 h 1873906"/>
              <a:gd name="connsiteX53" fmla="*/ 3069644 w 3177561"/>
              <a:gd name="connsiteY53" fmla="*/ 1184732 h 1873906"/>
              <a:gd name="connsiteX54" fmla="*/ 3133029 w 3177561"/>
              <a:gd name="connsiteY54" fmla="*/ 1103711 h 1873906"/>
              <a:gd name="connsiteX55" fmla="*/ 3019801 w 3177561"/>
              <a:gd name="connsiteY55" fmla="*/ 1068987 h 1873906"/>
              <a:gd name="connsiteX56" fmla="*/ 3066334 w 3177561"/>
              <a:gd name="connsiteY56" fmla="*/ 930091 h 1873906"/>
              <a:gd name="connsiteX57" fmla="*/ 2850195 w 3177561"/>
              <a:gd name="connsiteY57" fmla="*/ 768045 h 1873906"/>
              <a:gd name="connsiteX58" fmla="*/ 1624078 w 3177561"/>
              <a:gd name="connsiteY58" fmla="*/ 236611 h 1873906"/>
              <a:gd name="connsiteX59" fmla="*/ 1443829 w 3177561"/>
              <a:gd name="connsiteY59" fmla="*/ 224036 h 1873906"/>
              <a:gd name="connsiteX60" fmla="*/ 1118716 w 3177561"/>
              <a:gd name="connsiteY60" fmla="*/ 224035 h 1873906"/>
              <a:gd name="connsiteX61" fmla="*/ 799663 w 3177561"/>
              <a:gd name="connsiteY61" fmla="*/ 4116 h 1873906"/>
              <a:gd name="connsiteX62" fmla="*/ 579743 w 3177561"/>
              <a:gd name="connsiteY62" fmla="*/ 85138 h 1873906"/>
              <a:gd name="connsiteX63" fmla="*/ 591318 w 3177561"/>
              <a:gd name="connsiteY63" fmla="*/ 143012 h 1873906"/>
              <a:gd name="connsiteX64" fmla="*/ 521870 w 3177561"/>
              <a:gd name="connsiteY64" fmla="*/ 177736 h 1873906"/>
              <a:gd name="connsiteX65" fmla="*/ 510296 w 3177561"/>
              <a:gd name="connsiteY65" fmla="*/ 61989 h 1873906"/>
              <a:gd name="connsiteX66" fmla="*/ 626043 w 3177561"/>
              <a:gd name="connsiteY66" fmla="*/ 258759 h 1873906"/>
              <a:gd name="connsiteX67" fmla="*/ 452421 w 3177561"/>
              <a:gd name="connsiteY67" fmla="*/ 270333 h 1873906"/>
              <a:gd name="connsiteX68" fmla="*/ 440847 w 3177561"/>
              <a:gd name="connsiteY68" fmla="*/ 374505 h 1873906"/>
              <a:gd name="connsiteX69" fmla="*/ 267227 w 3177561"/>
              <a:gd name="connsiteY69" fmla="*/ 443954 h 1873906"/>
              <a:gd name="connsiteX70" fmla="*/ 197779 w 3177561"/>
              <a:gd name="connsiteY70" fmla="*/ 513401 h 1873906"/>
              <a:gd name="connsiteX71" fmla="*/ 93607 w 3177561"/>
              <a:gd name="connsiteY71" fmla="*/ 513402 h 1873906"/>
              <a:gd name="connsiteX72" fmla="*/ 47308 w 3177561"/>
              <a:gd name="connsiteY72" fmla="*/ 663872 h 1873906"/>
              <a:gd name="connsiteX73" fmla="*/ 1009 w 3177561"/>
              <a:gd name="connsiteY73" fmla="*/ 710171 h 1873906"/>
              <a:gd name="connsiteX74" fmla="*/ 93607 w 3177561"/>
              <a:gd name="connsiteY74" fmla="*/ 802769 h 1873906"/>
              <a:gd name="connsiteX75" fmla="*/ 128331 w 3177561"/>
              <a:gd name="connsiteY75" fmla="*/ 953240 h 1873906"/>
              <a:gd name="connsiteX76" fmla="*/ 163055 w 3177561"/>
              <a:gd name="connsiteY76" fmla="*/ 964815 h 1873906"/>
              <a:gd name="connsiteX77" fmla="*/ 174630 w 3177561"/>
              <a:gd name="connsiteY77" fmla="*/ 999539 h 1873906"/>
              <a:gd name="connsiteX78" fmla="*/ 197779 w 3177561"/>
              <a:gd name="connsiteY78" fmla="*/ 1092136 h 1873906"/>
              <a:gd name="connsiteX79" fmla="*/ 197779 w 3177561"/>
              <a:gd name="connsiteY79" fmla="*/ 1150009 h 1873906"/>
              <a:gd name="connsiteX0" fmla="*/ 197779 w 3177561"/>
              <a:gd name="connsiteY0" fmla="*/ 1150009 h 1997776"/>
              <a:gd name="connsiteX1" fmla="*/ 325101 w 3177561"/>
              <a:gd name="connsiteY1" fmla="*/ 1173159 h 1997776"/>
              <a:gd name="connsiteX2" fmla="*/ 348250 w 3177561"/>
              <a:gd name="connsiteY2" fmla="*/ 1207883 h 1997776"/>
              <a:gd name="connsiteX3" fmla="*/ 394549 w 3177561"/>
              <a:gd name="connsiteY3" fmla="*/ 1254182 h 1997776"/>
              <a:gd name="connsiteX4" fmla="*/ 463997 w 3177561"/>
              <a:gd name="connsiteY4" fmla="*/ 1346779 h 1997776"/>
              <a:gd name="connsiteX5" fmla="*/ 498721 w 3177561"/>
              <a:gd name="connsiteY5" fmla="*/ 1427802 h 1997776"/>
              <a:gd name="connsiteX6" fmla="*/ 510296 w 3177561"/>
              <a:gd name="connsiteY6" fmla="*/ 1462526 h 1997776"/>
              <a:gd name="connsiteX7" fmla="*/ 533445 w 3177561"/>
              <a:gd name="connsiteY7" fmla="*/ 1497250 h 1997776"/>
              <a:gd name="connsiteX8" fmla="*/ 687281 w 3177561"/>
              <a:gd name="connsiteY8" fmla="*/ 1786476 h 1997776"/>
              <a:gd name="connsiteX9" fmla="*/ 862214 w 3177561"/>
              <a:gd name="connsiteY9" fmla="*/ 1996372 h 1997776"/>
              <a:gd name="connsiteX10" fmla="*/ 1009567 w 3177561"/>
              <a:gd name="connsiteY10" fmla="*/ 1869120 h 1997776"/>
              <a:gd name="connsiteX11" fmla="*/ 1109060 w 3177561"/>
              <a:gd name="connsiteY11" fmla="*/ 1695643 h 1997776"/>
              <a:gd name="connsiteX12" fmla="*/ 1193202 w 3177561"/>
              <a:gd name="connsiteY12" fmla="*/ 1659296 h 1997776"/>
              <a:gd name="connsiteX13" fmla="*/ 1285799 w 3177561"/>
              <a:gd name="connsiteY13" fmla="*/ 1682445 h 1997776"/>
              <a:gd name="connsiteX14" fmla="*/ 1343673 w 3177561"/>
              <a:gd name="connsiteY14" fmla="*/ 1728744 h 1997776"/>
              <a:gd name="connsiteX15" fmla="*/ 1378397 w 3177561"/>
              <a:gd name="connsiteY15" fmla="*/ 1740318 h 1997776"/>
              <a:gd name="connsiteX16" fmla="*/ 1429375 w 3177561"/>
              <a:gd name="connsiteY16" fmla="*/ 1651108 h 1997776"/>
              <a:gd name="connsiteX17" fmla="*/ 1517293 w 3177561"/>
              <a:gd name="connsiteY17" fmla="*/ 1737073 h 1997776"/>
              <a:gd name="connsiteX18" fmla="*/ 1606771 w 3177561"/>
              <a:gd name="connsiteY18" fmla="*/ 1780054 h 1997776"/>
              <a:gd name="connsiteX19" fmla="*/ 1709384 w 3177561"/>
              <a:gd name="connsiteY19" fmla="*/ 1783371 h 1997776"/>
              <a:gd name="connsiteX20" fmla="*/ 1846674 w 3177561"/>
              <a:gd name="connsiteY20" fmla="*/ 1748646 h 1997776"/>
              <a:gd name="connsiteX21" fmla="*/ 1922407 w 3177561"/>
              <a:gd name="connsiteY21" fmla="*/ 1844490 h 1997776"/>
              <a:gd name="connsiteX22" fmla="*/ 2018782 w 3177561"/>
              <a:gd name="connsiteY22" fmla="*/ 1794875 h 1997776"/>
              <a:gd name="connsiteX23" fmla="*/ 2177050 w 3177561"/>
              <a:gd name="connsiteY23" fmla="*/ 1751893 h 1997776"/>
              <a:gd name="connsiteX24" fmla="*/ 2211774 w 3177561"/>
              <a:gd name="connsiteY24" fmla="*/ 1839479 h 1997776"/>
              <a:gd name="connsiteX25" fmla="*/ 2291238 w 3177561"/>
              <a:gd name="connsiteY25" fmla="*/ 1872510 h 1997776"/>
              <a:gd name="connsiteX26" fmla="*/ 2359125 w 3177561"/>
              <a:gd name="connsiteY26" fmla="*/ 1798120 h 1997776"/>
              <a:gd name="connsiteX27" fmla="*/ 2490222 w 3177561"/>
              <a:gd name="connsiteY27" fmla="*/ 1731991 h 1997776"/>
              <a:gd name="connsiteX28" fmla="*/ 2626903 w 3177561"/>
              <a:gd name="connsiteY28" fmla="*/ 1654284 h 1997776"/>
              <a:gd name="connsiteX29" fmla="*/ 2744209 w 3177561"/>
              <a:gd name="connsiteY29" fmla="*/ 1520399 h 1997776"/>
              <a:gd name="connsiteX30" fmla="*/ 2825232 w 3177561"/>
              <a:gd name="connsiteY30" fmla="*/ 1485675 h 1997776"/>
              <a:gd name="connsiteX31" fmla="*/ 2859956 w 3177561"/>
              <a:gd name="connsiteY31" fmla="*/ 1462526 h 1997776"/>
              <a:gd name="connsiteX32" fmla="*/ 2964128 w 3177561"/>
              <a:gd name="connsiteY32" fmla="*/ 1450951 h 1997776"/>
              <a:gd name="connsiteX33" fmla="*/ 2998852 w 3177561"/>
              <a:gd name="connsiteY33" fmla="*/ 1439377 h 1997776"/>
              <a:gd name="connsiteX34" fmla="*/ 3045151 w 3177561"/>
              <a:gd name="connsiteY34" fmla="*/ 1416227 h 1997776"/>
              <a:gd name="connsiteX35" fmla="*/ 3091450 w 3177561"/>
              <a:gd name="connsiteY35" fmla="*/ 1404652 h 1997776"/>
              <a:gd name="connsiteX36" fmla="*/ 3137749 w 3177561"/>
              <a:gd name="connsiteY36" fmla="*/ 1381503 h 1997776"/>
              <a:gd name="connsiteX37" fmla="*/ 3172473 w 3177561"/>
              <a:gd name="connsiteY37" fmla="*/ 1369928 h 1997776"/>
              <a:gd name="connsiteX38" fmla="*/ 3111608 w 3177561"/>
              <a:gd name="connsiteY38" fmla="*/ 1369929 h 1997776"/>
              <a:gd name="connsiteX39" fmla="*/ 3063815 w 3177561"/>
              <a:gd name="connsiteY39" fmla="*/ 1335204 h 1997776"/>
              <a:gd name="connsiteX40" fmla="*/ 3159167 w 3177561"/>
              <a:gd name="connsiteY40" fmla="*/ 1277331 h 1997776"/>
              <a:gd name="connsiteX41" fmla="*/ 3170742 w 3177561"/>
              <a:gd name="connsiteY41" fmla="*/ 1219458 h 1997776"/>
              <a:gd name="connsiteX42" fmla="*/ 3080429 w 3177561"/>
              <a:gd name="connsiteY42" fmla="*/ 1242607 h 1997776"/>
              <a:gd name="connsiteX43" fmla="*/ 3167986 w 3177561"/>
              <a:gd name="connsiteY43" fmla="*/ 1207883 h 1997776"/>
              <a:gd name="connsiteX44" fmla="*/ 3100825 w 3177561"/>
              <a:gd name="connsiteY44" fmla="*/ 1184733 h 1997776"/>
              <a:gd name="connsiteX45" fmla="*/ 3149642 w 3177561"/>
              <a:gd name="connsiteY45" fmla="*/ 1126860 h 1997776"/>
              <a:gd name="connsiteX46" fmla="*/ 3059329 w 3177561"/>
              <a:gd name="connsiteY46" fmla="*/ 1196308 h 1997776"/>
              <a:gd name="connsiteX47" fmla="*/ 3166256 w 3177561"/>
              <a:gd name="connsiteY47" fmla="*/ 1138435 h 1997776"/>
              <a:gd name="connsiteX48" fmla="*/ 3119722 w 3177561"/>
              <a:gd name="connsiteY48" fmla="*/ 1115285 h 1997776"/>
              <a:gd name="connsiteX49" fmla="*/ 3090039 w 3177561"/>
              <a:gd name="connsiteY49" fmla="*/ 1092137 h 1997776"/>
              <a:gd name="connsiteX50" fmla="*/ 3080982 w 3177561"/>
              <a:gd name="connsiteY50" fmla="*/ 1045837 h 1997776"/>
              <a:gd name="connsiteX51" fmla="*/ 3077202 w 3177561"/>
              <a:gd name="connsiteY51" fmla="*/ 1092136 h 1997776"/>
              <a:gd name="connsiteX52" fmla="*/ 3063108 w 3177561"/>
              <a:gd name="connsiteY52" fmla="*/ 1138434 h 1997776"/>
              <a:gd name="connsiteX53" fmla="*/ 3069644 w 3177561"/>
              <a:gd name="connsiteY53" fmla="*/ 1184732 h 1997776"/>
              <a:gd name="connsiteX54" fmla="*/ 3133029 w 3177561"/>
              <a:gd name="connsiteY54" fmla="*/ 1103711 h 1997776"/>
              <a:gd name="connsiteX55" fmla="*/ 3019801 w 3177561"/>
              <a:gd name="connsiteY55" fmla="*/ 1068987 h 1997776"/>
              <a:gd name="connsiteX56" fmla="*/ 3066334 w 3177561"/>
              <a:gd name="connsiteY56" fmla="*/ 930091 h 1997776"/>
              <a:gd name="connsiteX57" fmla="*/ 2850195 w 3177561"/>
              <a:gd name="connsiteY57" fmla="*/ 768045 h 1997776"/>
              <a:gd name="connsiteX58" fmla="*/ 1624078 w 3177561"/>
              <a:gd name="connsiteY58" fmla="*/ 236611 h 1997776"/>
              <a:gd name="connsiteX59" fmla="*/ 1443829 w 3177561"/>
              <a:gd name="connsiteY59" fmla="*/ 224036 h 1997776"/>
              <a:gd name="connsiteX60" fmla="*/ 1118716 w 3177561"/>
              <a:gd name="connsiteY60" fmla="*/ 224035 h 1997776"/>
              <a:gd name="connsiteX61" fmla="*/ 799663 w 3177561"/>
              <a:gd name="connsiteY61" fmla="*/ 4116 h 1997776"/>
              <a:gd name="connsiteX62" fmla="*/ 579743 w 3177561"/>
              <a:gd name="connsiteY62" fmla="*/ 85138 h 1997776"/>
              <a:gd name="connsiteX63" fmla="*/ 591318 w 3177561"/>
              <a:gd name="connsiteY63" fmla="*/ 143012 h 1997776"/>
              <a:gd name="connsiteX64" fmla="*/ 521870 w 3177561"/>
              <a:gd name="connsiteY64" fmla="*/ 177736 h 1997776"/>
              <a:gd name="connsiteX65" fmla="*/ 510296 w 3177561"/>
              <a:gd name="connsiteY65" fmla="*/ 61989 h 1997776"/>
              <a:gd name="connsiteX66" fmla="*/ 626043 w 3177561"/>
              <a:gd name="connsiteY66" fmla="*/ 258759 h 1997776"/>
              <a:gd name="connsiteX67" fmla="*/ 452421 w 3177561"/>
              <a:gd name="connsiteY67" fmla="*/ 270333 h 1997776"/>
              <a:gd name="connsiteX68" fmla="*/ 440847 w 3177561"/>
              <a:gd name="connsiteY68" fmla="*/ 374505 h 1997776"/>
              <a:gd name="connsiteX69" fmla="*/ 267227 w 3177561"/>
              <a:gd name="connsiteY69" fmla="*/ 443954 h 1997776"/>
              <a:gd name="connsiteX70" fmla="*/ 197779 w 3177561"/>
              <a:gd name="connsiteY70" fmla="*/ 513401 h 1997776"/>
              <a:gd name="connsiteX71" fmla="*/ 93607 w 3177561"/>
              <a:gd name="connsiteY71" fmla="*/ 513402 h 1997776"/>
              <a:gd name="connsiteX72" fmla="*/ 47308 w 3177561"/>
              <a:gd name="connsiteY72" fmla="*/ 663872 h 1997776"/>
              <a:gd name="connsiteX73" fmla="*/ 1009 w 3177561"/>
              <a:gd name="connsiteY73" fmla="*/ 710171 h 1997776"/>
              <a:gd name="connsiteX74" fmla="*/ 93607 w 3177561"/>
              <a:gd name="connsiteY74" fmla="*/ 802769 h 1997776"/>
              <a:gd name="connsiteX75" fmla="*/ 128331 w 3177561"/>
              <a:gd name="connsiteY75" fmla="*/ 953240 h 1997776"/>
              <a:gd name="connsiteX76" fmla="*/ 163055 w 3177561"/>
              <a:gd name="connsiteY76" fmla="*/ 964815 h 1997776"/>
              <a:gd name="connsiteX77" fmla="*/ 174630 w 3177561"/>
              <a:gd name="connsiteY77" fmla="*/ 999539 h 1997776"/>
              <a:gd name="connsiteX78" fmla="*/ 197779 w 3177561"/>
              <a:gd name="connsiteY78" fmla="*/ 1092136 h 1997776"/>
              <a:gd name="connsiteX79" fmla="*/ 197779 w 3177561"/>
              <a:gd name="connsiteY79" fmla="*/ 1150009 h 1997776"/>
              <a:gd name="connsiteX0" fmla="*/ 197779 w 3177561"/>
              <a:gd name="connsiteY0" fmla="*/ 1150009 h 1996422"/>
              <a:gd name="connsiteX1" fmla="*/ 325101 w 3177561"/>
              <a:gd name="connsiteY1" fmla="*/ 1173159 h 1996422"/>
              <a:gd name="connsiteX2" fmla="*/ 348250 w 3177561"/>
              <a:gd name="connsiteY2" fmla="*/ 1207883 h 1996422"/>
              <a:gd name="connsiteX3" fmla="*/ 394549 w 3177561"/>
              <a:gd name="connsiteY3" fmla="*/ 1254182 h 1996422"/>
              <a:gd name="connsiteX4" fmla="*/ 463997 w 3177561"/>
              <a:gd name="connsiteY4" fmla="*/ 1346779 h 1996422"/>
              <a:gd name="connsiteX5" fmla="*/ 498721 w 3177561"/>
              <a:gd name="connsiteY5" fmla="*/ 1427802 h 1996422"/>
              <a:gd name="connsiteX6" fmla="*/ 510296 w 3177561"/>
              <a:gd name="connsiteY6" fmla="*/ 1462526 h 1996422"/>
              <a:gd name="connsiteX7" fmla="*/ 533445 w 3177561"/>
              <a:gd name="connsiteY7" fmla="*/ 1497250 h 1996422"/>
              <a:gd name="connsiteX8" fmla="*/ 657236 w 3177561"/>
              <a:gd name="connsiteY8" fmla="*/ 1885636 h 1996422"/>
              <a:gd name="connsiteX9" fmla="*/ 862214 w 3177561"/>
              <a:gd name="connsiteY9" fmla="*/ 1996372 h 1996422"/>
              <a:gd name="connsiteX10" fmla="*/ 1009567 w 3177561"/>
              <a:gd name="connsiteY10" fmla="*/ 1869120 h 1996422"/>
              <a:gd name="connsiteX11" fmla="*/ 1109060 w 3177561"/>
              <a:gd name="connsiteY11" fmla="*/ 1695643 h 1996422"/>
              <a:gd name="connsiteX12" fmla="*/ 1193202 w 3177561"/>
              <a:gd name="connsiteY12" fmla="*/ 1659296 h 1996422"/>
              <a:gd name="connsiteX13" fmla="*/ 1285799 w 3177561"/>
              <a:gd name="connsiteY13" fmla="*/ 1682445 h 1996422"/>
              <a:gd name="connsiteX14" fmla="*/ 1343673 w 3177561"/>
              <a:gd name="connsiteY14" fmla="*/ 1728744 h 1996422"/>
              <a:gd name="connsiteX15" fmla="*/ 1378397 w 3177561"/>
              <a:gd name="connsiteY15" fmla="*/ 1740318 h 1996422"/>
              <a:gd name="connsiteX16" fmla="*/ 1429375 w 3177561"/>
              <a:gd name="connsiteY16" fmla="*/ 1651108 h 1996422"/>
              <a:gd name="connsiteX17" fmla="*/ 1517293 w 3177561"/>
              <a:gd name="connsiteY17" fmla="*/ 1737073 h 1996422"/>
              <a:gd name="connsiteX18" fmla="*/ 1606771 w 3177561"/>
              <a:gd name="connsiteY18" fmla="*/ 1780054 h 1996422"/>
              <a:gd name="connsiteX19" fmla="*/ 1709384 w 3177561"/>
              <a:gd name="connsiteY19" fmla="*/ 1783371 h 1996422"/>
              <a:gd name="connsiteX20" fmla="*/ 1846674 w 3177561"/>
              <a:gd name="connsiteY20" fmla="*/ 1748646 h 1996422"/>
              <a:gd name="connsiteX21" fmla="*/ 1922407 w 3177561"/>
              <a:gd name="connsiteY21" fmla="*/ 1844490 h 1996422"/>
              <a:gd name="connsiteX22" fmla="*/ 2018782 w 3177561"/>
              <a:gd name="connsiteY22" fmla="*/ 1794875 h 1996422"/>
              <a:gd name="connsiteX23" fmla="*/ 2177050 w 3177561"/>
              <a:gd name="connsiteY23" fmla="*/ 1751893 h 1996422"/>
              <a:gd name="connsiteX24" fmla="*/ 2211774 w 3177561"/>
              <a:gd name="connsiteY24" fmla="*/ 1839479 h 1996422"/>
              <a:gd name="connsiteX25" fmla="*/ 2291238 w 3177561"/>
              <a:gd name="connsiteY25" fmla="*/ 1872510 h 1996422"/>
              <a:gd name="connsiteX26" fmla="*/ 2359125 w 3177561"/>
              <a:gd name="connsiteY26" fmla="*/ 1798120 h 1996422"/>
              <a:gd name="connsiteX27" fmla="*/ 2490222 w 3177561"/>
              <a:gd name="connsiteY27" fmla="*/ 1731991 h 1996422"/>
              <a:gd name="connsiteX28" fmla="*/ 2626903 w 3177561"/>
              <a:gd name="connsiteY28" fmla="*/ 1654284 h 1996422"/>
              <a:gd name="connsiteX29" fmla="*/ 2744209 w 3177561"/>
              <a:gd name="connsiteY29" fmla="*/ 1520399 h 1996422"/>
              <a:gd name="connsiteX30" fmla="*/ 2825232 w 3177561"/>
              <a:gd name="connsiteY30" fmla="*/ 1485675 h 1996422"/>
              <a:gd name="connsiteX31" fmla="*/ 2859956 w 3177561"/>
              <a:gd name="connsiteY31" fmla="*/ 1462526 h 1996422"/>
              <a:gd name="connsiteX32" fmla="*/ 2964128 w 3177561"/>
              <a:gd name="connsiteY32" fmla="*/ 1450951 h 1996422"/>
              <a:gd name="connsiteX33" fmla="*/ 2998852 w 3177561"/>
              <a:gd name="connsiteY33" fmla="*/ 1439377 h 1996422"/>
              <a:gd name="connsiteX34" fmla="*/ 3045151 w 3177561"/>
              <a:gd name="connsiteY34" fmla="*/ 1416227 h 1996422"/>
              <a:gd name="connsiteX35" fmla="*/ 3091450 w 3177561"/>
              <a:gd name="connsiteY35" fmla="*/ 1404652 h 1996422"/>
              <a:gd name="connsiteX36" fmla="*/ 3137749 w 3177561"/>
              <a:gd name="connsiteY36" fmla="*/ 1381503 h 1996422"/>
              <a:gd name="connsiteX37" fmla="*/ 3172473 w 3177561"/>
              <a:gd name="connsiteY37" fmla="*/ 1369928 h 1996422"/>
              <a:gd name="connsiteX38" fmla="*/ 3111608 w 3177561"/>
              <a:gd name="connsiteY38" fmla="*/ 1369929 h 1996422"/>
              <a:gd name="connsiteX39" fmla="*/ 3063815 w 3177561"/>
              <a:gd name="connsiteY39" fmla="*/ 1335204 h 1996422"/>
              <a:gd name="connsiteX40" fmla="*/ 3159167 w 3177561"/>
              <a:gd name="connsiteY40" fmla="*/ 1277331 h 1996422"/>
              <a:gd name="connsiteX41" fmla="*/ 3170742 w 3177561"/>
              <a:gd name="connsiteY41" fmla="*/ 1219458 h 1996422"/>
              <a:gd name="connsiteX42" fmla="*/ 3080429 w 3177561"/>
              <a:gd name="connsiteY42" fmla="*/ 1242607 h 1996422"/>
              <a:gd name="connsiteX43" fmla="*/ 3167986 w 3177561"/>
              <a:gd name="connsiteY43" fmla="*/ 1207883 h 1996422"/>
              <a:gd name="connsiteX44" fmla="*/ 3100825 w 3177561"/>
              <a:gd name="connsiteY44" fmla="*/ 1184733 h 1996422"/>
              <a:gd name="connsiteX45" fmla="*/ 3149642 w 3177561"/>
              <a:gd name="connsiteY45" fmla="*/ 1126860 h 1996422"/>
              <a:gd name="connsiteX46" fmla="*/ 3059329 w 3177561"/>
              <a:gd name="connsiteY46" fmla="*/ 1196308 h 1996422"/>
              <a:gd name="connsiteX47" fmla="*/ 3166256 w 3177561"/>
              <a:gd name="connsiteY47" fmla="*/ 1138435 h 1996422"/>
              <a:gd name="connsiteX48" fmla="*/ 3119722 w 3177561"/>
              <a:gd name="connsiteY48" fmla="*/ 1115285 h 1996422"/>
              <a:gd name="connsiteX49" fmla="*/ 3090039 w 3177561"/>
              <a:gd name="connsiteY49" fmla="*/ 1092137 h 1996422"/>
              <a:gd name="connsiteX50" fmla="*/ 3080982 w 3177561"/>
              <a:gd name="connsiteY50" fmla="*/ 1045837 h 1996422"/>
              <a:gd name="connsiteX51" fmla="*/ 3077202 w 3177561"/>
              <a:gd name="connsiteY51" fmla="*/ 1092136 h 1996422"/>
              <a:gd name="connsiteX52" fmla="*/ 3063108 w 3177561"/>
              <a:gd name="connsiteY52" fmla="*/ 1138434 h 1996422"/>
              <a:gd name="connsiteX53" fmla="*/ 3069644 w 3177561"/>
              <a:gd name="connsiteY53" fmla="*/ 1184732 h 1996422"/>
              <a:gd name="connsiteX54" fmla="*/ 3133029 w 3177561"/>
              <a:gd name="connsiteY54" fmla="*/ 1103711 h 1996422"/>
              <a:gd name="connsiteX55" fmla="*/ 3019801 w 3177561"/>
              <a:gd name="connsiteY55" fmla="*/ 1068987 h 1996422"/>
              <a:gd name="connsiteX56" fmla="*/ 3066334 w 3177561"/>
              <a:gd name="connsiteY56" fmla="*/ 930091 h 1996422"/>
              <a:gd name="connsiteX57" fmla="*/ 2850195 w 3177561"/>
              <a:gd name="connsiteY57" fmla="*/ 768045 h 1996422"/>
              <a:gd name="connsiteX58" fmla="*/ 1624078 w 3177561"/>
              <a:gd name="connsiteY58" fmla="*/ 236611 h 1996422"/>
              <a:gd name="connsiteX59" fmla="*/ 1443829 w 3177561"/>
              <a:gd name="connsiteY59" fmla="*/ 224036 h 1996422"/>
              <a:gd name="connsiteX60" fmla="*/ 1118716 w 3177561"/>
              <a:gd name="connsiteY60" fmla="*/ 224035 h 1996422"/>
              <a:gd name="connsiteX61" fmla="*/ 799663 w 3177561"/>
              <a:gd name="connsiteY61" fmla="*/ 4116 h 1996422"/>
              <a:gd name="connsiteX62" fmla="*/ 579743 w 3177561"/>
              <a:gd name="connsiteY62" fmla="*/ 85138 h 1996422"/>
              <a:gd name="connsiteX63" fmla="*/ 591318 w 3177561"/>
              <a:gd name="connsiteY63" fmla="*/ 143012 h 1996422"/>
              <a:gd name="connsiteX64" fmla="*/ 521870 w 3177561"/>
              <a:gd name="connsiteY64" fmla="*/ 177736 h 1996422"/>
              <a:gd name="connsiteX65" fmla="*/ 510296 w 3177561"/>
              <a:gd name="connsiteY65" fmla="*/ 61989 h 1996422"/>
              <a:gd name="connsiteX66" fmla="*/ 626043 w 3177561"/>
              <a:gd name="connsiteY66" fmla="*/ 258759 h 1996422"/>
              <a:gd name="connsiteX67" fmla="*/ 452421 w 3177561"/>
              <a:gd name="connsiteY67" fmla="*/ 270333 h 1996422"/>
              <a:gd name="connsiteX68" fmla="*/ 440847 w 3177561"/>
              <a:gd name="connsiteY68" fmla="*/ 374505 h 1996422"/>
              <a:gd name="connsiteX69" fmla="*/ 267227 w 3177561"/>
              <a:gd name="connsiteY69" fmla="*/ 443954 h 1996422"/>
              <a:gd name="connsiteX70" fmla="*/ 197779 w 3177561"/>
              <a:gd name="connsiteY70" fmla="*/ 513401 h 1996422"/>
              <a:gd name="connsiteX71" fmla="*/ 93607 w 3177561"/>
              <a:gd name="connsiteY71" fmla="*/ 513402 h 1996422"/>
              <a:gd name="connsiteX72" fmla="*/ 47308 w 3177561"/>
              <a:gd name="connsiteY72" fmla="*/ 663872 h 1996422"/>
              <a:gd name="connsiteX73" fmla="*/ 1009 w 3177561"/>
              <a:gd name="connsiteY73" fmla="*/ 710171 h 1996422"/>
              <a:gd name="connsiteX74" fmla="*/ 93607 w 3177561"/>
              <a:gd name="connsiteY74" fmla="*/ 802769 h 1996422"/>
              <a:gd name="connsiteX75" fmla="*/ 128331 w 3177561"/>
              <a:gd name="connsiteY75" fmla="*/ 953240 h 1996422"/>
              <a:gd name="connsiteX76" fmla="*/ 163055 w 3177561"/>
              <a:gd name="connsiteY76" fmla="*/ 964815 h 1996422"/>
              <a:gd name="connsiteX77" fmla="*/ 174630 w 3177561"/>
              <a:gd name="connsiteY77" fmla="*/ 999539 h 1996422"/>
              <a:gd name="connsiteX78" fmla="*/ 197779 w 3177561"/>
              <a:gd name="connsiteY78" fmla="*/ 1092136 h 1996422"/>
              <a:gd name="connsiteX79" fmla="*/ 197779 w 3177561"/>
              <a:gd name="connsiteY79" fmla="*/ 1150009 h 1996422"/>
              <a:gd name="connsiteX0" fmla="*/ 197779 w 3177561"/>
              <a:gd name="connsiteY0" fmla="*/ 1150009 h 1996422"/>
              <a:gd name="connsiteX1" fmla="*/ 325101 w 3177561"/>
              <a:gd name="connsiteY1" fmla="*/ 1173159 h 1996422"/>
              <a:gd name="connsiteX2" fmla="*/ 348250 w 3177561"/>
              <a:gd name="connsiteY2" fmla="*/ 1207883 h 1996422"/>
              <a:gd name="connsiteX3" fmla="*/ 394549 w 3177561"/>
              <a:gd name="connsiteY3" fmla="*/ 1254182 h 1996422"/>
              <a:gd name="connsiteX4" fmla="*/ 463997 w 3177561"/>
              <a:gd name="connsiteY4" fmla="*/ 1346779 h 1996422"/>
              <a:gd name="connsiteX5" fmla="*/ 498721 w 3177561"/>
              <a:gd name="connsiteY5" fmla="*/ 1427802 h 1996422"/>
              <a:gd name="connsiteX6" fmla="*/ 510296 w 3177561"/>
              <a:gd name="connsiteY6" fmla="*/ 1462526 h 1996422"/>
              <a:gd name="connsiteX7" fmla="*/ 533445 w 3177561"/>
              <a:gd name="connsiteY7" fmla="*/ 1497250 h 1996422"/>
              <a:gd name="connsiteX8" fmla="*/ 657236 w 3177561"/>
              <a:gd name="connsiteY8" fmla="*/ 1885636 h 1996422"/>
              <a:gd name="connsiteX9" fmla="*/ 862214 w 3177561"/>
              <a:gd name="connsiteY9" fmla="*/ 1996372 h 1996422"/>
              <a:gd name="connsiteX10" fmla="*/ 1009567 w 3177561"/>
              <a:gd name="connsiteY10" fmla="*/ 1869120 h 1996422"/>
              <a:gd name="connsiteX11" fmla="*/ 1159135 w 3177561"/>
              <a:gd name="connsiteY11" fmla="*/ 1834467 h 1996422"/>
              <a:gd name="connsiteX12" fmla="*/ 1193202 w 3177561"/>
              <a:gd name="connsiteY12" fmla="*/ 1659296 h 1996422"/>
              <a:gd name="connsiteX13" fmla="*/ 1285799 w 3177561"/>
              <a:gd name="connsiteY13" fmla="*/ 1682445 h 1996422"/>
              <a:gd name="connsiteX14" fmla="*/ 1343673 w 3177561"/>
              <a:gd name="connsiteY14" fmla="*/ 1728744 h 1996422"/>
              <a:gd name="connsiteX15" fmla="*/ 1378397 w 3177561"/>
              <a:gd name="connsiteY15" fmla="*/ 1740318 h 1996422"/>
              <a:gd name="connsiteX16" fmla="*/ 1429375 w 3177561"/>
              <a:gd name="connsiteY16" fmla="*/ 1651108 h 1996422"/>
              <a:gd name="connsiteX17" fmla="*/ 1517293 w 3177561"/>
              <a:gd name="connsiteY17" fmla="*/ 1737073 h 1996422"/>
              <a:gd name="connsiteX18" fmla="*/ 1606771 w 3177561"/>
              <a:gd name="connsiteY18" fmla="*/ 1780054 h 1996422"/>
              <a:gd name="connsiteX19" fmla="*/ 1709384 w 3177561"/>
              <a:gd name="connsiteY19" fmla="*/ 1783371 h 1996422"/>
              <a:gd name="connsiteX20" fmla="*/ 1846674 w 3177561"/>
              <a:gd name="connsiteY20" fmla="*/ 1748646 h 1996422"/>
              <a:gd name="connsiteX21" fmla="*/ 1922407 w 3177561"/>
              <a:gd name="connsiteY21" fmla="*/ 1844490 h 1996422"/>
              <a:gd name="connsiteX22" fmla="*/ 2018782 w 3177561"/>
              <a:gd name="connsiteY22" fmla="*/ 1794875 h 1996422"/>
              <a:gd name="connsiteX23" fmla="*/ 2177050 w 3177561"/>
              <a:gd name="connsiteY23" fmla="*/ 1751893 h 1996422"/>
              <a:gd name="connsiteX24" fmla="*/ 2211774 w 3177561"/>
              <a:gd name="connsiteY24" fmla="*/ 1839479 h 1996422"/>
              <a:gd name="connsiteX25" fmla="*/ 2291238 w 3177561"/>
              <a:gd name="connsiteY25" fmla="*/ 1872510 h 1996422"/>
              <a:gd name="connsiteX26" fmla="*/ 2359125 w 3177561"/>
              <a:gd name="connsiteY26" fmla="*/ 1798120 h 1996422"/>
              <a:gd name="connsiteX27" fmla="*/ 2490222 w 3177561"/>
              <a:gd name="connsiteY27" fmla="*/ 1731991 h 1996422"/>
              <a:gd name="connsiteX28" fmla="*/ 2626903 w 3177561"/>
              <a:gd name="connsiteY28" fmla="*/ 1654284 h 1996422"/>
              <a:gd name="connsiteX29" fmla="*/ 2744209 w 3177561"/>
              <a:gd name="connsiteY29" fmla="*/ 1520399 h 1996422"/>
              <a:gd name="connsiteX30" fmla="*/ 2825232 w 3177561"/>
              <a:gd name="connsiteY30" fmla="*/ 1485675 h 1996422"/>
              <a:gd name="connsiteX31" fmla="*/ 2859956 w 3177561"/>
              <a:gd name="connsiteY31" fmla="*/ 1462526 h 1996422"/>
              <a:gd name="connsiteX32" fmla="*/ 2964128 w 3177561"/>
              <a:gd name="connsiteY32" fmla="*/ 1450951 h 1996422"/>
              <a:gd name="connsiteX33" fmla="*/ 2998852 w 3177561"/>
              <a:gd name="connsiteY33" fmla="*/ 1439377 h 1996422"/>
              <a:gd name="connsiteX34" fmla="*/ 3045151 w 3177561"/>
              <a:gd name="connsiteY34" fmla="*/ 1416227 h 1996422"/>
              <a:gd name="connsiteX35" fmla="*/ 3091450 w 3177561"/>
              <a:gd name="connsiteY35" fmla="*/ 1404652 h 1996422"/>
              <a:gd name="connsiteX36" fmla="*/ 3137749 w 3177561"/>
              <a:gd name="connsiteY36" fmla="*/ 1381503 h 1996422"/>
              <a:gd name="connsiteX37" fmla="*/ 3172473 w 3177561"/>
              <a:gd name="connsiteY37" fmla="*/ 1369928 h 1996422"/>
              <a:gd name="connsiteX38" fmla="*/ 3111608 w 3177561"/>
              <a:gd name="connsiteY38" fmla="*/ 1369929 h 1996422"/>
              <a:gd name="connsiteX39" fmla="*/ 3063815 w 3177561"/>
              <a:gd name="connsiteY39" fmla="*/ 1335204 h 1996422"/>
              <a:gd name="connsiteX40" fmla="*/ 3159167 w 3177561"/>
              <a:gd name="connsiteY40" fmla="*/ 1277331 h 1996422"/>
              <a:gd name="connsiteX41" fmla="*/ 3170742 w 3177561"/>
              <a:gd name="connsiteY41" fmla="*/ 1219458 h 1996422"/>
              <a:gd name="connsiteX42" fmla="*/ 3080429 w 3177561"/>
              <a:gd name="connsiteY42" fmla="*/ 1242607 h 1996422"/>
              <a:gd name="connsiteX43" fmla="*/ 3167986 w 3177561"/>
              <a:gd name="connsiteY43" fmla="*/ 1207883 h 1996422"/>
              <a:gd name="connsiteX44" fmla="*/ 3100825 w 3177561"/>
              <a:gd name="connsiteY44" fmla="*/ 1184733 h 1996422"/>
              <a:gd name="connsiteX45" fmla="*/ 3149642 w 3177561"/>
              <a:gd name="connsiteY45" fmla="*/ 1126860 h 1996422"/>
              <a:gd name="connsiteX46" fmla="*/ 3059329 w 3177561"/>
              <a:gd name="connsiteY46" fmla="*/ 1196308 h 1996422"/>
              <a:gd name="connsiteX47" fmla="*/ 3166256 w 3177561"/>
              <a:gd name="connsiteY47" fmla="*/ 1138435 h 1996422"/>
              <a:gd name="connsiteX48" fmla="*/ 3119722 w 3177561"/>
              <a:gd name="connsiteY48" fmla="*/ 1115285 h 1996422"/>
              <a:gd name="connsiteX49" fmla="*/ 3090039 w 3177561"/>
              <a:gd name="connsiteY49" fmla="*/ 1092137 h 1996422"/>
              <a:gd name="connsiteX50" fmla="*/ 3080982 w 3177561"/>
              <a:gd name="connsiteY50" fmla="*/ 1045837 h 1996422"/>
              <a:gd name="connsiteX51" fmla="*/ 3077202 w 3177561"/>
              <a:gd name="connsiteY51" fmla="*/ 1092136 h 1996422"/>
              <a:gd name="connsiteX52" fmla="*/ 3063108 w 3177561"/>
              <a:gd name="connsiteY52" fmla="*/ 1138434 h 1996422"/>
              <a:gd name="connsiteX53" fmla="*/ 3069644 w 3177561"/>
              <a:gd name="connsiteY53" fmla="*/ 1184732 h 1996422"/>
              <a:gd name="connsiteX54" fmla="*/ 3133029 w 3177561"/>
              <a:gd name="connsiteY54" fmla="*/ 1103711 h 1996422"/>
              <a:gd name="connsiteX55" fmla="*/ 3019801 w 3177561"/>
              <a:gd name="connsiteY55" fmla="*/ 1068987 h 1996422"/>
              <a:gd name="connsiteX56" fmla="*/ 3066334 w 3177561"/>
              <a:gd name="connsiteY56" fmla="*/ 930091 h 1996422"/>
              <a:gd name="connsiteX57" fmla="*/ 2850195 w 3177561"/>
              <a:gd name="connsiteY57" fmla="*/ 768045 h 1996422"/>
              <a:gd name="connsiteX58" fmla="*/ 1624078 w 3177561"/>
              <a:gd name="connsiteY58" fmla="*/ 236611 h 1996422"/>
              <a:gd name="connsiteX59" fmla="*/ 1443829 w 3177561"/>
              <a:gd name="connsiteY59" fmla="*/ 224036 h 1996422"/>
              <a:gd name="connsiteX60" fmla="*/ 1118716 w 3177561"/>
              <a:gd name="connsiteY60" fmla="*/ 224035 h 1996422"/>
              <a:gd name="connsiteX61" fmla="*/ 799663 w 3177561"/>
              <a:gd name="connsiteY61" fmla="*/ 4116 h 1996422"/>
              <a:gd name="connsiteX62" fmla="*/ 579743 w 3177561"/>
              <a:gd name="connsiteY62" fmla="*/ 85138 h 1996422"/>
              <a:gd name="connsiteX63" fmla="*/ 591318 w 3177561"/>
              <a:gd name="connsiteY63" fmla="*/ 143012 h 1996422"/>
              <a:gd name="connsiteX64" fmla="*/ 521870 w 3177561"/>
              <a:gd name="connsiteY64" fmla="*/ 177736 h 1996422"/>
              <a:gd name="connsiteX65" fmla="*/ 510296 w 3177561"/>
              <a:gd name="connsiteY65" fmla="*/ 61989 h 1996422"/>
              <a:gd name="connsiteX66" fmla="*/ 626043 w 3177561"/>
              <a:gd name="connsiteY66" fmla="*/ 258759 h 1996422"/>
              <a:gd name="connsiteX67" fmla="*/ 452421 w 3177561"/>
              <a:gd name="connsiteY67" fmla="*/ 270333 h 1996422"/>
              <a:gd name="connsiteX68" fmla="*/ 440847 w 3177561"/>
              <a:gd name="connsiteY68" fmla="*/ 374505 h 1996422"/>
              <a:gd name="connsiteX69" fmla="*/ 267227 w 3177561"/>
              <a:gd name="connsiteY69" fmla="*/ 443954 h 1996422"/>
              <a:gd name="connsiteX70" fmla="*/ 197779 w 3177561"/>
              <a:gd name="connsiteY70" fmla="*/ 513401 h 1996422"/>
              <a:gd name="connsiteX71" fmla="*/ 93607 w 3177561"/>
              <a:gd name="connsiteY71" fmla="*/ 513402 h 1996422"/>
              <a:gd name="connsiteX72" fmla="*/ 47308 w 3177561"/>
              <a:gd name="connsiteY72" fmla="*/ 663872 h 1996422"/>
              <a:gd name="connsiteX73" fmla="*/ 1009 w 3177561"/>
              <a:gd name="connsiteY73" fmla="*/ 710171 h 1996422"/>
              <a:gd name="connsiteX74" fmla="*/ 93607 w 3177561"/>
              <a:gd name="connsiteY74" fmla="*/ 802769 h 1996422"/>
              <a:gd name="connsiteX75" fmla="*/ 128331 w 3177561"/>
              <a:gd name="connsiteY75" fmla="*/ 953240 h 1996422"/>
              <a:gd name="connsiteX76" fmla="*/ 163055 w 3177561"/>
              <a:gd name="connsiteY76" fmla="*/ 964815 h 1996422"/>
              <a:gd name="connsiteX77" fmla="*/ 174630 w 3177561"/>
              <a:gd name="connsiteY77" fmla="*/ 999539 h 1996422"/>
              <a:gd name="connsiteX78" fmla="*/ 197779 w 3177561"/>
              <a:gd name="connsiteY78" fmla="*/ 1092136 h 1996422"/>
              <a:gd name="connsiteX79" fmla="*/ 197779 w 3177561"/>
              <a:gd name="connsiteY79" fmla="*/ 1150009 h 1996422"/>
              <a:gd name="connsiteX0" fmla="*/ 197779 w 3177561"/>
              <a:gd name="connsiteY0" fmla="*/ 1150009 h 2007006"/>
              <a:gd name="connsiteX1" fmla="*/ 325101 w 3177561"/>
              <a:gd name="connsiteY1" fmla="*/ 1173159 h 2007006"/>
              <a:gd name="connsiteX2" fmla="*/ 348250 w 3177561"/>
              <a:gd name="connsiteY2" fmla="*/ 1207883 h 2007006"/>
              <a:gd name="connsiteX3" fmla="*/ 394549 w 3177561"/>
              <a:gd name="connsiteY3" fmla="*/ 1254182 h 2007006"/>
              <a:gd name="connsiteX4" fmla="*/ 463997 w 3177561"/>
              <a:gd name="connsiteY4" fmla="*/ 1346779 h 2007006"/>
              <a:gd name="connsiteX5" fmla="*/ 498721 w 3177561"/>
              <a:gd name="connsiteY5" fmla="*/ 1427802 h 2007006"/>
              <a:gd name="connsiteX6" fmla="*/ 510296 w 3177561"/>
              <a:gd name="connsiteY6" fmla="*/ 1462526 h 2007006"/>
              <a:gd name="connsiteX7" fmla="*/ 533445 w 3177561"/>
              <a:gd name="connsiteY7" fmla="*/ 1497250 h 2007006"/>
              <a:gd name="connsiteX8" fmla="*/ 657236 w 3177561"/>
              <a:gd name="connsiteY8" fmla="*/ 1885636 h 2007006"/>
              <a:gd name="connsiteX9" fmla="*/ 862214 w 3177561"/>
              <a:gd name="connsiteY9" fmla="*/ 1996372 h 2007006"/>
              <a:gd name="connsiteX10" fmla="*/ 1009567 w 3177561"/>
              <a:gd name="connsiteY10" fmla="*/ 1869120 h 2007006"/>
              <a:gd name="connsiteX11" fmla="*/ 1159135 w 3177561"/>
              <a:gd name="connsiteY11" fmla="*/ 1834467 h 2007006"/>
              <a:gd name="connsiteX12" fmla="*/ 1193202 w 3177561"/>
              <a:gd name="connsiteY12" fmla="*/ 1659296 h 2007006"/>
              <a:gd name="connsiteX13" fmla="*/ 1285799 w 3177561"/>
              <a:gd name="connsiteY13" fmla="*/ 1682445 h 2007006"/>
              <a:gd name="connsiteX14" fmla="*/ 1343673 w 3177561"/>
              <a:gd name="connsiteY14" fmla="*/ 1728744 h 2007006"/>
              <a:gd name="connsiteX15" fmla="*/ 1378397 w 3177561"/>
              <a:gd name="connsiteY15" fmla="*/ 1740318 h 2007006"/>
              <a:gd name="connsiteX16" fmla="*/ 1429375 w 3177561"/>
              <a:gd name="connsiteY16" fmla="*/ 1651108 h 2007006"/>
              <a:gd name="connsiteX17" fmla="*/ 1517293 w 3177561"/>
              <a:gd name="connsiteY17" fmla="*/ 1737073 h 2007006"/>
              <a:gd name="connsiteX18" fmla="*/ 1606771 w 3177561"/>
              <a:gd name="connsiteY18" fmla="*/ 1780054 h 2007006"/>
              <a:gd name="connsiteX19" fmla="*/ 1709384 w 3177561"/>
              <a:gd name="connsiteY19" fmla="*/ 1783371 h 2007006"/>
              <a:gd name="connsiteX20" fmla="*/ 1836660 w 3177561"/>
              <a:gd name="connsiteY20" fmla="*/ 2006466 h 2007006"/>
              <a:gd name="connsiteX21" fmla="*/ 1922407 w 3177561"/>
              <a:gd name="connsiteY21" fmla="*/ 1844490 h 2007006"/>
              <a:gd name="connsiteX22" fmla="*/ 2018782 w 3177561"/>
              <a:gd name="connsiteY22" fmla="*/ 1794875 h 2007006"/>
              <a:gd name="connsiteX23" fmla="*/ 2177050 w 3177561"/>
              <a:gd name="connsiteY23" fmla="*/ 1751893 h 2007006"/>
              <a:gd name="connsiteX24" fmla="*/ 2211774 w 3177561"/>
              <a:gd name="connsiteY24" fmla="*/ 1839479 h 2007006"/>
              <a:gd name="connsiteX25" fmla="*/ 2291238 w 3177561"/>
              <a:gd name="connsiteY25" fmla="*/ 1872510 h 2007006"/>
              <a:gd name="connsiteX26" fmla="*/ 2359125 w 3177561"/>
              <a:gd name="connsiteY26" fmla="*/ 1798120 h 2007006"/>
              <a:gd name="connsiteX27" fmla="*/ 2490222 w 3177561"/>
              <a:gd name="connsiteY27" fmla="*/ 1731991 h 2007006"/>
              <a:gd name="connsiteX28" fmla="*/ 2626903 w 3177561"/>
              <a:gd name="connsiteY28" fmla="*/ 1654284 h 2007006"/>
              <a:gd name="connsiteX29" fmla="*/ 2744209 w 3177561"/>
              <a:gd name="connsiteY29" fmla="*/ 1520399 h 2007006"/>
              <a:gd name="connsiteX30" fmla="*/ 2825232 w 3177561"/>
              <a:gd name="connsiteY30" fmla="*/ 1485675 h 2007006"/>
              <a:gd name="connsiteX31" fmla="*/ 2859956 w 3177561"/>
              <a:gd name="connsiteY31" fmla="*/ 1462526 h 2007006"/>
              <a:gd name="connsiteX32" fmla="*/ 2964128 w 3177561"/>
              <a:gd name="connsiteY32" fmla="*/ 1450951 h 2007006"/>
              <a:gd name="connsiteX33" fmla="*/ 2998852 w 3177561"/>
              <a:gd name="connsiteY33" fmla="*/ 1439377 h 2007006"/>
              <a:gd name="connsiteX34" fmla="*/ 3045151 w 3177561"/>
              <a:gd name="connsiteY34" fmla="*/ 1416227 h 2007006"/>
              <a:gd name="connsiteX35" fmla="*/ 3091450 w 3177561"/>
              <a:gd name="connsiteY35" fmla="*/ 1404652 h 2007006"/>
              <a:gd name="connsiteX36" fmla="*/ 3137749 w 3177561"/>
              <a:gd name="connsiteY36" fmla="*/ 1381503 h 2007006"/>
              <a:gd name="connsiteX37" fmla="*/ 3172473 w 3177561"/>
              <a:gd name="connsiteY37" fmla="*/ 1369928 h 2007006"/>
              <a:gd name="connsiteX38" fmla="*/ 3111608 w 3177561"/>
              <a:gd name="connsiteY38" fmla="*/ 1369929 h 2007006"/>
              <a:gd name="connsiteX39" fmla="*/ 3063815 w 3177561"/>
              <a:gd name="connsiteY39" fmla="*/ 1335204 h 2007006"/>
              <a:gd name="connsiteX40" fmla="*/ 3159167 w 3177561"/>
              <a:gd name="connsiteY40" fmla="*/ 1277331 h 2007006"/>
              <a:gd name="connsiteX41" fmla="*/ 3170742 w 3177561"/>
              <a:gd name="connsiteY41" fmla="*/ 1219458 h 2007006"/>
              <a:gd name="connsiteX42" fmla="*/ 3080429 w 3177561"/>
              <a:gd name="connsiteY42" fmla="*/ 1242607 h 2007006"/>
              <a:gd name="connsiteX43" fmla="*/ 3167986 w 3177561"/>
              <a:gd name="connsiteY43" fmla="*/ 1207883 h 2007006"/>
              <a:gd name="connsiteX44" fmla="*/ 3100825 w 3177561"/>
              <a:gd name="connsiteY44" fmla="*/ 1184733 h 2007006"/>
              <a:gd name="connsiteX45" fmla="*/ 3149642 w 3177561"/>
              <a:gd name="connsiteY45" fmla="*/ 1126860 h 2007006"/>
              <a:gd name="connsiteX46" fmla="*/ 3059329 w 3177561"/>
              <a:gd name="connsiteY46" fmla="*/ 1196308 h 2007006"/>
              <a:gd name="connsiteX47" fmla="*/ 3166256 w 3177561"/>
              <a:gd name="connsiteY47" fmla="*/ 1138435 h 2007006"/>
              <a:gd name="connsiteX48" fmla="*/ 3119722 w 3177561"/>
              <a:gd name="connsiteY48" fmla="*/ 1115285 h 2007006"/>
              <a:gd name="connsiteX49" fmla="*/ 3090039 w 3177561"/>
              <a:gd name="connsiteY49" fmla="*/ 1092137 h 2007006"/>
              <a:gd name="connsiteX50" fmla="*/ 3080982 w 3177561"/>
              <a:gd name="connsiteY50" fmla="*/ 1045837 h 2007006"/>
              <a:gd name="connsiteX51" fmla="*/ 3077202 w 3177561"/>
              <a:gd name="connsiteY51" fmla="*/ 1092136 h 2007006"/>
              <a:gd name="connsiteX52" fmla="*/ 3063108 w 3177561"/>
              <a:gd name="connsiteY52" fmla="*/ 1138434 h 2007006"/>
              <a:gd name="connsiteX53" fmla="*/ 3069644 w 3177561"/>
              <a:gd name="connsiteY53" fmla="*/ 1184732 h 2007006"/>
              <a:gd name="connsiteX54" fmla="*/ 3133029 w 3177561"/>
              <a:gd name="connsiteY54" fmla="*/ 1103711 h 2007006"/>
              <a:gd name="connsiteX55" fmla="*/ 3019801 w 3177561"/>
              <a:gd name="connsiteY55" fmla="*/ 1068987 h 2007006"/>
              <a:gd name="connsiteX56" fmla="*/ 3066334 w 3177561"/>
              <a:gd name="connsiteY56" fmla="*/ 930091 h 2007006"/>
              <a:gd name="connsiteX57" fmla="*/ 2850195 w 3177561"/>
              <a:gd name="connsiteY57" fmla="*/ 768045 h 2007006"/>
              <a:gd name="connsiteX58" fmla="*/ 1624078 w 3177561"/>
              <a:gd name="connsiteY58" fmla="*/ 236611 h 2007006"/>
              <a:gd name="connsiteX59" fmla="*/ 1443829 w 3177561"/>
              <a:gd name="connsiteY59" fmla="*/ 224036 h 2007006"/>
              <a:gd name="connsiteX60" fmla="*/ 1118716 w 3177561"/>
              <a:gd name="connsiteY60" fmla="*/ 224035 h 2007006"/>
              <a:gd name="connsiteX61" fmla="*/ 799663 w 3177561"/>
              <a:gd name="connsiteY61" fmla="*/ 4116 h 2007006"/>
              <a:gd name="connsiteX62" fmla="*/ 579743 w 3177561"/>
              <a:gd name="connsiteY62" fmla="*/ 85138 h 2007006"/>
              <a:gd name="connsiteX63" fmla="*/ 591318 w 3177561"/>
              <a:gd name="connsiteY63" fmla="*/ 143012 h 2007006"/>
              <a:gd name="connsiteX64" fmla="*/ 521870 w 3177561"/>
              <a:gd name="connsiteY64" fmla="*/ 177736 h 2007006"/>
              <a:gd name="connsiteX65" fmla="*/ 510296 w 3177561"/>
              <a:gd name="connsiteY65" fmla="*/ 61989 h 2007006"/>
              <a:gd name="connsiteX66" fmla="*/ 626043 w 3177561"/>
              <a:gd name="connsiteY66" fmla="*/ 258759 h 2007006"/>
              <a:gd name="connsiteX67" fmla="*/ 452421 w 3177561"/>
              <a:gd name="connsiteY67" fmla="*/ 270333 h 2007006"/>
              <a:gd name="connsiteX68" fmla="*/ 440847 w 3177561"/>
              <a:gd name="connsiteY68" fmla="*/ 374505 h 2007006"/>
              <a:gd name="connsiteX69" fmla="*/ 267227 w 3177561"/>
              <a:gd name="connsiteY69" fmla="*/ 443954 h 2007006"/>
              <a:gd name="connsiteX70" fmla="*/ 197779 w 3177561"/>
              <a:gd name="connsiteY70" fmla="*/ 513401 h 2007006"/>
              <a:gd name="connsiteX71" fmla="*/ 93607 w 3177561"/>
              <a:gd name="connsiteY71" fmla="*/ 513402 h 2007006"/>
              <a:gd name="connsiteX72" fmla="*/ 47308 w 3177561"/>
              <a:gd name="connsiteY72" fmla="*/ 663872 h 2007006"/>
              <a:gd name="connsiteX73" fmla="*/ 1009 w 3177561"/>
              <a:gd name="connsiteY73" fmla="*/ 710171 h 2007006"/>
              <a:gd name="connsiteX74" fmla="*/ 93607 w 3177561"/>
              <a:gd name="connsiteY74" fmla="*/ 802769 h 2007006"/>
              <a:gd name="connsiteX75" fmla="*/ 128331 w 3177561"/>
              <a:gd name="connsiteY75" fmla="*/ 953240 h 2007006"/>
              <a:gd name="connsiteX76" fmla="*/ 163055 w 3177561"/>
              <a:gd name="connsiteY76" fmla="*/ 964815 h 2007006"/>
              <a:gd name="connsiteX77" fmla="*/ 174630 w 3177561"/>
              <a:gd name="connsiteY77" fmla="*/ 999539 h 2007006"/>
              <a:gd name="connsiteX78" fmla="*/ 197779 w 3177561"/>
              <a:gd name="connsiteY78" fmla="*/ 1092136 h 2007006"/>
              <a:gd name="connsiteX79" fmla="*/ 197779 w 3177561"/>
              <a:gd name="connsiteY79" fmla="*/ 1150009 h 2007006"/>
              <a:gd name="connsiteX0" fmla="*/ 197779 w 3177561"/>
              <a:gd name="connsiteY0" fmla="*/ 1150009 h 2023150"/>
              <a:gd name="connsiteX1" fmla="*/ 325101 w 3177561"/>
              <a:gd name="connsiteY1" fmla="*/ 1173159 h 2023150"/>
              <a:gd name="connsiteX2" fmla="*/ 348250 w 3177561"/>
              <a:gd name="connsiteY2" fmla="*/ 1207883 h 2023150"/>
              <a:gd name="connsiteX3" fmla="*/ 394549 w 3177561"/>
              <a:gd name="connsiteY3" fmla="*/ 1254182 h 2023150"/>
              <a:gd name="connsiteX4" fmla="*/ 463997 w 3177561"/>
              <a:gd name="connsiteY4" fmla="*/ 1346779 h 2023150"/>
              <a:gd name="connsiteX5" fmla="*/ 498721 w 3177561"/>
              <a:gd name="connsiteY5" fmla="*/ 1427802 h 2023150"/>
              <a:gd name="connsiteX6" fmla="*/ 510296 w 3177561"/>
              <a:gd name="connsiteY6" fmla="*/ 1462526 h 2023150"/>
              <a:gd name="connsiteX7" fmla="*/ 533445 w 3177561"/>
              <a:gd name="connsiteY7" fmla="*/ 1497250 h 2023150"/>
              <a:gd name="connsiteX8" fmla="*/ 657236 w 3177561"/>
              <a:gd name="connsiteY8" fmla="*/ 1885636 h 2023150"/>
              <a:gd name="connsiteX9" fmla="*/ 862214 w 3177561"/>
              <a:gd name="connsiteY9" fmla="*/ 1996372 h 2023150"/>
              <a:gd name="connsiteX10" fmla="*/ 1009567 w 3177561"/>
              <a:gd name="connsiteY10" fmla="*/ 1869120 h 2023150"/>
              <a:gd name="connsiteX11" fmla="*/ 1159135 w 3177561"/>
              <a:gd name="connsiteY11" fmla="*/ 1834467 h 2023150"/>
              <a:gd name="connsiteX12" fmla="*/ 1193202 w 3177561"/>
              <a:gd name="connsiteY12" fmla="*/ 1659296 h 2023150"/>
              <a:gd name="connsiteX13" fmla="*/ 1285799 w 3177561"/>
              <a:gd name="connsiteY13" fmla="*/ 1682445 h 2023150"/>
              <a:gd name="connsiteX14" fmla="*/ 1343673 w 3177561"/>
              <a:gd name="connsiteY14" fmla="*/ 1728744 h 2023150"/>
              <a:gd name="connsiteX15" fmla="*/ 1378397 w 3177561"/>
              <a:gd name="connsiteY15" fmla="*/ 1740318 h 2023150"/>
              <a:gd name="connsiteX16" fmla="*/ 1429375 w 3177561"/>
              <a:gd name="connsiteY16" fmla="*/ 1651108 h 2023150"/>
              <a:gd name="connsiteX17" fmla="*/ 1517293 w 3177561"/>
              <a:gd name="connsiteY17" fmla="*/ 1737073 h 2023150"/>
              <a:gd name="connsiteX18" fmla="*/ 1606771 w 3177561"/>
              <a:gd name="connsiteY18" fmla="*/ 1780054 h 2023150"/>
              <a:gd name="connsiteX19" fmla="*/ 1709384 w 3177561"/>
              <a:gd name="connsiteY19" fmla="*/ 1783371 h 2023150"/>
              <a:gd name="connsiteX20" fmla="*/ 1836660 w 3177561"/>
              <a:gd name="connsiteY20" fmla="*/ 2006466 h 2023150"/>
              <a:gd name="connsiteX21" fmla="*/ 1942438 w 3177561"/>
              <a:gd name="connsiteY21" fmla="*/ 1983316 h 2023150"/>
              <a:gd name="connsiteX22" fmla="*/ 2018782 w 3177561"/>
              <a:gd name="connsiteY22" fmla="*/ 1794875 h 2023150"/>
              <a:gd name="connsiteX23" fmla="*/ 2177050 w 3177561"/>
              <a:gd name="connsiteY23" fmla="*/ 1751893 h 2023150"/>
              <a:gd name="connsiteX24" fmla="*/ 2211774 w 3177561"/>
              <a:gd name="connsiteY24" fmla="*/ 1839479 h 2023150"/>
              <a:gd name="connsiteX25" fmla="*/ 2291238 w 3177561"/>
              <a:gd name="connsiteY25" fmla="*/ 1872510 h 2023150"/>
              <a:gd name="connsiteX26" fmla="*/ 2359125 w 3177561"/>
              <a:gd name="connsiteY26" fmla="*/ 1798120 h 2023150"/>
              <a:gd name="connsiteX27" fmla="*/ 2490222 w 3177561"/>
              <a:gd name="connsiteY27" fmla="*/ 1731991 h 2023150"/>
              <a:gd name="connsiteX28" fmla="*/ 2626903 w 3177561"/>
              <a:gd name="connsiteY28" fmla="*/ 1654284 h 2023150"/>
              <a:gd name="connsiteX29" fmla="*/ 2744209 w 3177561"/>
              <a:gd name="connsiteY29" fmla="*/ 1520399 h 2023150"/>
              <a:gd name="connsiteX30" fmla="*/ 2825232 w 3177561"/>
              <a:gd name="connsiteY30" fmla="*/ 1485675 h 2023150"/>
              <a:gd name="connsiteX31" fmla="*/ 2859956 w 3177561"/>
              <a:gd name="connsiteY31" fmla="*/ 1462526 h 2023150"/>
              <a:gd name="connsiteX32" fmla="*/ 2964128 w 3177561"/>
              <a:gd name="connsiteY32" fmla="*/ 1450951 h 2023150"/>
              <a:gd name="connsiteX33" fmla="*/ 2998852 w 3177561"/>
              <a:gd name="connsiteY33" fmla="*/ 1439377 h 2023150"/>
              <a:gd name="connsiteX34" fmla="*/ 3045151 w 3177561"/>
              <a:gd name="connsiteY34" fmla="*/ 1416227 h 2023150"/>
              <a:gd name="connsiteX35" fmla="*/ 3091450 w 3177561"/>
              <a:gd name="connsiteY35" fmla="*/ 1404652 h 2023150"/>
              <a:gd name="connsiteX36" fmla="*/ 3137749 w 3177561"/>
              <a:gd name="connsiteY36" fmla="*/ 1381503 h 2023150"/>
              <a:gd name="connsiteX37" fmla="*/ 3172473 w 3177561"/>
              <a:gd name="connsiteY37" fmla="*/ 1369928 h 2023150"/>
              <a:gd name="connsiteX38" fmla="*/ 3111608 w 3177561"/>
              <a:gd name="connsiteY38" fmla="*/ 1369929 h 2023150"/>
              <a:gd name="connsiteX39" fmla="*/ 3063815 w 3177561"/>
              <a:gd name="connsiteY39" fmla="*/ 1335204 h 2023150"/>
              <a:gd name="connsiteX40" fmla="*/ 3159167 w 3177561"/>
              <a:gd name="connsiteY40" fmla="*/ 1277331 h 2023150"/>
              <a:gd name="connsiteX41" fmla="*/ 3170742 w 3177561"/>
              <a:gd name="connsiteY41" fmla="*/ 1219458 h 2023150"/>
              <a:gd name="connsiteX42" fmla="*/ 3080429 w 3177561"/>
              <a:gd name="connsiteY42" fmla="*/ 1242607 h 2023150"/>
              <a:gd name="connsiteX43" fmla="*/ 3167986 w 3177561"/>
              <a:gd name="connsiteY43" fmla="*/ 1207883 h 2023150"/>
              <a:gd name="connsiteX44" fmla="*/ 3100825 w 3177561"/>
              <a:gd name="connsiteY44" fmla="*/ 1184733 h 2023150"/>
              <a:gd name="connsiteX45" fmla="*/ 3149642 w 3177561"/>
              <a:gd name="connsiteY45" fmla="*/ 1126860 h 2023150"/>
              <a:gd name="connsiteX46" fmla="*/ 3059329 w 3177561"/>
              <a:gd name="connsiteY46" fmla="*/ 1196308 h 2023150"/>
              <a:gd name="connsiteX47" fmla="*/ 3166256 w 3177561"/>
              <a:gd name="connsiteY47" fmla="*/ 1138435 h 2023150"/>
              <a:gd name="connsiteX48" fmla="*/ 3119722 w 3177561"/>
              <a:gd name="connsiteY48" fmla="*/ 1115285 h 2023150"/>
              <a:gd name="connsiteX49" fmla="*/ 3090039 w 3177561"/>
              <a:gd name="connsiteY49" fmla="*/ 1092137 h 2023150"/>
              <a:gd name="connsiteX50" fmla="*/ 3080982 w 3177561"/>
              <a:gd name="connsiteY50" fmla="*/ 1045837 h 2023150"/>
              <a:gd name="connsiteX51" fmla="*/ 3077202 w 3177561"/>
              <a:gd name="connsiteY51" fmla="*/ 1092136 h 2023150"/>
              <a:gd name="connsiteX52" fmla="*/ 3063108 w 3177561"/>
              <a:gd name="connsiteY52" fmla="*/ 1138434 h 2023150"/>
              <a:gd name="connsiteX53" fmla="*/ 3069644 w 3177561"/>
              <a:gd name="connsiteY53" fmla="*/ 1184732 h 2023150"/>
              <a:gd name="connsiteX54" fmla="*/ 3133029 w 3177561"/>
              <a:gd name="connsiteY54" fmla="*/ 1103711 h 2023150"/>
              <a:gd name="connsiteX55" fmla="*/ 3019801 w 3177561"/>
              <a:gd name="connsiteY55" fmla="*/ 1068987 h 2023150"/>
              <a:gd name="connsiteX56" fmla="*/ 3066334 w 3177561"/>
              <a:gd name="connsiteY56" fmla="*/ 930091 h 2023150"/>
              <a:gd name="connsiteX57" fmla="*/ 2850195 w 3177561"/>
              <a:gd name="connsiteY57" fmla="*/ 768045 h 2023150"/>
              <a:gd name="connsiteX58" fmla="*/ 1624078 w 3177561"/>
              <a:gd name="connsiteY58" fmla="*/ 236611 h 2023150"/>
              <a:gd name="connsiteX59" fmla="*/ 1443829 w 3177561"/>
              <a:gd name="connsiteY59" fmla="*/ 224036 h 2023150"/>
              <a:gd name="connsiteX60" fmla="*/ 1118716 w 3177561"/>
              <a:gd name="connsiteY60" fmla="*/ 224035 h 2023150"/>
              <a:gd name="connsiteX61" fmla="*/ 799663 w 3177561"/>
              <a:gd name="connsiteY61" fmla="*/ 4116 h 2023150"/>
              <a:gd name="connsiteX62" fmla="*/ 579743 w 3177561"/>
              <a:gd name="connsiteY62" fmla="*/ 85138 h 2023150"/>
              <a:gd name="connsiteX63" fmla="*/ 591318 w 3177561"/>
              <a:gd name="connsiteY63" fmla="*/ 143012 h 2023150"/>
              <a:gd name="connsiteX64" fmla="*/ 521870 w 3177561"/>
              <a:gd name="connsiteY64" fmla="*/ 177736 h 2023150"/>
              <a:gd name="connsiteX65" fmla="*/ 510296 w 3177561"/>
              <a:gd name="connsiteY65" fmla="*/ 61989 h 2023150"/>
              <a:gd name="connsiteX66" fmla="*/ 626043 w 3177561"/>
              <a:gd name="connsiteY66" fmla="*/ 258759 h 2023150"/>
              <a:gd name="connsiteX67" fmla="*/ 452421 w 3177561"/>
              <a:gd name="connsiteY67" fmla="*/ 270333 h 2023150"/>
              <a:gd name="connsiteX68" fmla="*/ 440847 w 3177561"/>
              <a:gd name="connsiteY68" fmla="*/ 374505 h 2023150"/>
              <a:gd name="connsiteX69" fmla="*/ 267227 w 3177561"/>
              <a:gd name="connsiteY69" fmla="*/ 443954 h 2023150"/>
              <a:gd name="connsiteX70" fmla="*/ 197779 w 3177561"/>
              <a:gd name="connsiteY70" fmla="*/ 513401 h 2023150"/>
              <a:gd name="connsiteX71" fmla="*/ 93607 w 3177561"/>
              <a:gd name="connsiteY71" fmla="*/ 513402 h 2023150"/>
              <a:gd name="connsiteX72" fmla="*/ 47308 w 3177561"/>
              <a:gd name="connsiteY72" fmla="*/ 663872 h 2023150"/>
              <a:gd name="connsiteX73" fmla="*/ 1009 w 3177561"/>
              <a:gd name="connsiteY73" fmla="*/ 710171 h 2023150"/>
              <a:gd name="connsiteX74" fmla="*/ 93607 w 3177561"/>
              <a:gd name="connsiteY74" fmla="*/ 802769 h 2023150"/>
              <a:gd name="connsiteX75" fmla="*/ 128331 w 3177561"/>
              <a:gd name="connsiteY75" fmla="*/ 953240 h 2023150"/>
              <a:gd name="connsiteX76" fmla="*/ 163055 w 3177561"/>
              <a:gd name="connsiteY76" fmla="*/ 964815 h 2023150"/>
              <a:gd name="connsiteX77" fmla="*/ 174630 w 3177561"/>
              <a:gd name="connsiteY77" fmla="*/ 999539 h 2023150"/>
              <a:gd name="connsiteX78" fmla="*/ 197779 w 3177561"/>
              <a:gd name="connsiteY78" fmla="*/ 1092136 h 2023150"/>
              <a:gd name="connsiteX79" fmla="*/ 197779 w 3177561"/>
              <a:gd name="connsiteY79" fmla="*/ 1150009 h 2023150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62214 w 3177561"/>
              <a:gd name="connsiteY9" fmla="*/ 1996372 h 2015830"/>
              <a:gd name="connsiteX10" fmla="*/ 1009567 w 3177561"/>
              <a:gd name="connsiteY10" fmla="*/ 1869120 h 2015830"/>
              <a:gd name="connsiteX11" fmla="*/ 1159135 w 3177561"/>
              <a:gd name="connsiteY11" fmla="*/ 1834467 h 2015830"/>
              <a:gd name="connsiteX12" fmla="*/ 1193202 w 3177561"/>
              <a:gd name="connsiteY12" fmla="*/ 1659296 h 2015830"/>
              <a:gd name="connsiteX13" fmla="*/ 1285799 w 3177561"/>
              <a:gd name="connsiteY13" fmla="*/ 1682445 h 2015830"/>
              <a:gd name="connsiteX14" fmla="*/ 1343673 w 3177561"/>
              <a:gd name="connsiteY14" fmla="*/ 1728744 h 2015830"/>
              <a:gd name="connsiteX15" fmla="*/ 1378397 w 3177561"/>
              <a:gd name="connsiteY15" fmla="*/ 1740318 h 2015830"/>
              <a:gd name="connsiteX16" fmla="*/ 1429375 w 3177561"/>
              <a:gd name="connsiteY16" fmla="*/ 1651108 h 2015830"/>
              <a:gd name="connsiteX17" fmla="*/ 1517293 w 3177561"/>
              <a:gd name="connsiteY17" fmla="*/ 1737073 h 2015830"/>
              <a:gd name="connsiteX18" fmla="*/ 1606771 w 3177561"/>
              <a:gd name="connsiteY18" fmla="*/ 1780054 h 2015830"/>
              <a:gd name="connsiteX19" fmla="*/ 1689354 w 3177561"/>
              <a:gd name="connsiteY19" fmla="*/ 1882532 h 2015830"/>
              <a:gd name="connsiteX20" fmla="*/ 1836660 w 3177561"/>
              <a:gd name="connsiteY20" fmla="*/ 2006466 h 2015830"/>
              <a:gd name="connsiteX21" fmla="*/ 1942438 w 3177561"/>
              <a:gd name="connsiteY21" fmla="*/ 1983316 h 2015830"/>
              <a:gd name="connsiteX22" fmla="*/ 2018782 w 3177561"/>
              <a:gd name="connsiteY22" fmla="*/ 1794875 h 2015830"/>
              <a:gd name="connsiteX23" fmla="*/ 2177050 w 3177561"/>
              <a:gd name="connsiteY23" fmla="*/ 1751893 h 2015830"/>
              <a:gd name="connsiteX24" fmla="*/ 2211774 w 3177561"/>
              <a:gd name="connsiteY24" fmla="*/ 1839479 h 2015830"/>
              <a:gd name="connsiteX25" fmla="*/ 2291238 w 3177561"/>
              <a:gd name="connsiteY25" fmla="*/ 1872510 h 2015830"/>
              <a:gd name="connsiteX26" fmla="*/ 2359125 w 3177561"/>
              <a:gd name="connsiteY26" fmla="*/ 1798120 h 2015830"/>
              <a:gd name="connsiteX27" fmla="*/ 2490222 w 3177561"/>
              <a:gd name="connsiteY27" fmla="*/ 1731991 h 2015830"/>
              <a:gd name="connsiteX28" fmla="*/ 2626903 w 3177561"/>
              <a:gd name="connsiteY28" fmla="*/ 1654284 h 2015830"/>
              <a:gd name="connsiteX29" fmla="*/ 2744209 w 3177561"/>
              <a:gd name="connsiteY29" fmla="*/ 1520399 h 2015830"/>
              <a:gd name="connsiteX30" fmla="*/ 2825232 w 3177561"/>
              <a:gd name="connsiteY30" fmla="*/ 1485675 h 2015830"/>
              <a:gd name="connsiteX31" fmla="*/ 2859956 w 3177561"/>
              <a:gd name="connsiteY31" fmla="*/ 1462526 h 2015830"/>
              <a:gd name="connsiteX32" fmla="*/ 2964128 w 3177561"/>
              <a:gd name="connsiteY32" fmla="*/ 1450951 h 2015830"/>
              <a:gd name="connsiteX33" fmla="*/ 2998852 w 3177561"/>
              <a:gd name="connsiteY33" fmla="*/ 1439377 h 2015830"/>
              <a:gd name="connsiteX34" fmla="*/ 3045151 w 3177561"/>
              <a:gd name="connsiteY34" fmla="*/ 1416227 h 2015830"/>
              <a:gd name="connsiteX35" fmla="*/ 3091450 w 3177561"/>
              <a:gd name="connsiteY35" fmla="*/ 1404652 h 2015830"/>
              <a:gd name="connsiteX36" fmla="*/ 3137749 w 3177561"/>
              <a:gd name="connsiteY36" fmla="*/ 1381503 h 2015830"/>
              <a:gd name="connsiteX37" fmla="*/ 3172473 w 3177561"/>
              <a:gd name="connsiteY37" fmla="*/ 1369928 h 2015830"/>
              <a:gd name="connsiteX38" fmla="*/ 3111608 w 3177561"/>
              <a:gd name="connsiteY38" fmla="*/ 1369929 h 2015830"/>
              <a:gd name="connsiteX39" fmla="*/ 3063815 w 3177561"/>
              <a:gd name="connsiteY39" fmla="*/ 1335204 h 2015830"/>
              <a:gd name="connsiteX40" fmla="*/ 3159167 w 3177561"/>
              <a:gd name="connsiteY40" fmla="*/ 1277331 h 2015830"/>
              <a:gd name="connsiteX41" fmla="*/ 3170742 w 3177561"/>
              <a:gd name="connsiteY41" fmla="*/ 1219458 h 2015830"/>
              <a:gd name="connsiteX42" fmla="*/ 3080429 w 3177561"/>
              <a:gd name="connsiteY42" fmla="*/ 1242607 h 2015830"/>
              <a:gd name="connsiteX43" fmla="*/ 3167986 w 3177561"/>
              <a:gd name="connsiteY43" fmla="*/ 1207883 h 2015830"/>
              <a:gd name="connsiteX44" fmla="*/ 3100825 w 3177561"/>
              <a:gd name="connsiteY44" fmla="*/ 1184733 h 2015830"/>
              <a:gd name="connsiteX45" fmla="*/ 3149642 w 3177561"/>
              <a:gd name="connsiteY45" fmla="*/ 1126860 h 2015830"/>
              <a:gd name="connsiteX46" fmla="*/ 3059329 w 3177561"/>
              <a:gd name="connsiteY46" fmla="*/ 1196308 h 2015830"/>
              <a:gd name="connsiteX47" fmla="*/ 3166256 w 3177561"/>
              <a:gd name="connsiteY47" fmla="*/ 1138435 h 2015830"/>
              <a:gd name="connsiteX48" fmla="*/ 3119722 w 3177561"/>
              <a:gd name="connsiteY48" fmla="*/ 1115285 h 2015830"/>
              <a:gd name="connsiteX49" fmla="*/ 3090039 w 3177561"/>
              <a:gd name="connsiteY49" fmla="*/ 1092137 h 2015830"/>
              <a:gd name="connsiteX50" fmla="*/ 3080982 w 3177561"/>
              <a:gd name="connsiteY50" fmla="*/ 1045837 h 2015830"/>
              <a:gd name="connsiteX51" fmla="*/ 3077202 w 3177561"/>
              <a:gd name="connsiteY51" fmla="*/ 1092136 h 2015830"/>
              <a:gd name="connsiteX52" fmla="*/ 3063108 w 3177561"/>
              <a:gd name="connsiteY52" fmla="*/ 1138434 h 2015830"/>
              <a:gd name="connsiteX53" fmla="*/ 3069644 w 3177561"/>
              <a:gd name="connsiteY53" fmla="*/ 1184732 h 2015830"/>
              <a:gd name="connsiteX54" fmla="*/ 3133029 w 3177561"/>
              <a:gd name="connsiteY54" fmla="*/ 1103711 h 2015830"/>
              <a:gd name="connsiteX55" fmla="*/ 3019801 w 3177561"/>
              <a:gd name="connsiteY55" fmla="*/ 1068987 h 2015830"/>
              <a:gd name="connsiteX56" fmla="*/ 3066334 w 3177561"/>
              <a:gd name="connsiteY56" fmla="*/ 930091 h 2015830"/>
              <a:gd name="connsiteX57" fmla="*/ 2850195 w 3177561"/>
              <a:gd name="connsiteY57" fmla="*/ 768045 h 2015830"/>
              <a:gd name="connsiteX58" fmla="*/ 1624078 w 3177561"/>
              <a:gd name="connsiteY58" fmla="*/ 236611 h 2015830"/>
              <a:gd name="connsiteX59" fmla="*/ 1443829 w 3177561"/>
              <a:gd name="connsiteY59" fmla="*/ 224036 h 2015830"/>
              <a:gd name="connsiteX60" fmla="*/ 1118716 w 3177561"/>
              <a:gd name="connsiteY60" fmla="*/ 224035 h 2015830"/>
              <a:gd name="connsiteX61" fmla="*/ 799663 w 3177561"/>
              <a:gd name="connsiteY61" fmla="*/ 4116 h 2015830"/>
              <a:gd name="connsiteX62" fmla="*/ 579743 w 3177561"/>
              <a:gd name="connsiteY62" fmla="*/ 85138 h 2015830"/>
              <a:gd name="connsiteX63" fmla="*/ 591318 w 3177561"/>
              <a:gd name="connsiteY63" fmla="*/ 143012 h 2015830"/>
              <a:gd name="connsiteX64" fmla="*/ 521870 w 3177561"/>
              <a:gd name="connsiteY64" fmla="*/ 177736 h 2015830"/>
              <a:gd name="connsiteX65" fmla="*/ 510296 w 3177561"/>
              <a:gd name="connsiteY65" fmla="*/ 61989 h 2015830"/>
              <a:gd name="connsiteX66" fmla="*/ 626043 w 3177561"/>
              <a:gd name="connsiteY66" fmla="*/ 258759 h 2015830"/>
              <a:gd name="connsiteX67" fmla="*/ 452421 w 3177561"/>
              <a:gd name="connsiteY67" fmla="*/ 270333 h 2015830"/>
              <a:gd name="connsiteX68" fmla="*/ 440847 w 3177561"/>
              <a:gd name="connsiteY68" fmla="*/ 374505 h 2015830"/>
              <a:gd name="connsiteX69" fmla="*/ 267227 w 3177561"/>
              <a:gd name="connsiteY69" fmla="*/ 443954 h 2015830"/>
              <a:gd name="connsiteX70" fmla="*/ 197779 w 3177561"/>
              <a:gd name="connsiteY70" fmla="*/ 513401 h 2015830"/>
              <a:gd name="connsiteX71" fmla="*/ 93607 w 3177561"/>
              <a:gd name="connsiteY71" fmla="*/ 513402 h 2015830"/>
              <a:gd name="connsiteX72" fmla="*/ 47308 w 3177561"/>
              <a:gd name="connsiteY72" fmla="*/ 663872 h 2015830"/>
              <a:gd name="connsiteX73" fmla="*/ 1009 w 3177561"/>
              <a:gd name="connsiteY73" fmla="*/ 710171 h 2015830"/>
              <a:gd name="connsiteX74" fmla="*/ 93607 w 3177561"/>
              <a:gd name="connsiteY74" fmla="*/ 802769 h 2015830"/>
              <a:gd name="connsiteX75" fmla="*/ 128331 w 3177561"/>
              <a:gd name="connsiteY75" fmla="*/ 953240 h 2015830"/>
              <a:gd name="connsiteX76" fmla="*/ 163055 w 3177561"/>
              <a:gd name="connsiteY76" fmla="*/ 964815 h 2015830"/>
              <a:gd name="connsiteX77" fmla="*/ 174630 w 3177561"/>
              <a:gd name="connsiteY77" fmla="*/ 999539 h 2015830"/>
              <a:gd name="connsiteX78" fmla="*/ 197779 w 3177561"/>
              <a:gd name="connsiteY78" fmla="*/ 1092136 h 2015830"/>
              <a:gd name="connsiteX79" fmla="*/ 197779 w 3177561"/>
              <a:gd name="connsiteY79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62214 w 3177561"/>
              <a:gd name="connsiteY9" fmla="*/ 1996372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85799 w 3177561"/>
              <a:gd name="connsiteY13" fmla="*/ 1682445 h 2015832"/>
              <a:gd name="connsiteX14" fmla="*/ 1343673 w 3177561"/>
              <a:gd name="connsiteY14" fmla="*/ 1728744 h 2015832"/>
              <a:gd name="connsiteX15" fmla="*/ 1378397 w 3177561"/>
              <a:gd name="connsiteY15" fmla="*/ 1740318 h 2015832"/>
              <a:gd name="connsiteX16" fmla="*/ 1429375 w 3177561"/>
              <a:gd name="connsiteY16" fmla="*/ 1651108 h 2015832"/>
              <a:gd name="connsiteX17" fmla="*/ 1517293 w 3177561"/>
              <a:gd name="connsiteY17" fmla="*/ 1737073 h 2015832"/>
              <a:gd name="connsiteX18" fmla="*/ 1606771 w 3177561"/>
              <a:gd name="connsiteY18" fmla="*/ 1780054 h 2015832"/>
              <a:gd name="connsiteX19" fmla="*/ 1689354 w 3177561"/>
              <a:gd name="connsiteY19" fmla="*/ 1882532 h 2015832"/>
              <a:gd name="connsiteX20" fmla="*/ 1836660 w 3177561"/>
              <a:gd name="connsiteY20" fmla="*/ 2006466 h 2015832"/>
              <a:gd name="connsiteX21" fmla="*/ 1942438 w 3177561"/>
              <a:gd name="connsiteY21" fmla="*/ 1983316 h 2015832"/>
              <a:gd name="connsiteX22" fmla="*/ 2018782 w 3177561"/>
              <a:gd name="connsiteY22" fmla="*/ 1794875 h 2015832"/>
              <a:gd name="connsiteX23" fmla="*/ 2177050 w 3177561"/>
              <a:gd name="connsiteY23" fmla="*/ 1751893 h 2015832"/>
              <a:gd name="connsiteX24" fmla="*/ 2211774 w 3177561"/>
              <a:gd name="connsiteY24" fmla="*/ 1839479 h 2015832"/>
              <a:gd name="connsiteX25" fmla="*/ 2291238 w 3177561"/>
              <a:gd name="connsiteY25" fmla="*/ 1872510 h 2015832"/>
              <a:gd name="connsiteX26" fmla="*/ 2359125 w 3177561"/>
              <a:gd name="connsiteY26" fmla="*/ 1798120 h 2015832"/>
              <a:gd name="connsiteX27" fmla="*/ 2490222 w 3177561"/>
              <a:gd name="connsiteY27" fmla="*/ 1731991 h 2015832"/>
              <a:gd name="connsiteX28" fmla="*/ 2626903 w 3177561"/>
              <a:gd name="connsiteY28" fmla="*/ 1654284 h 2015832"/>
              <a:gd name="connsiteX29" fmla="*/ 2744209 w 3177561"/>
              <a:gd name="connsiteY29" fmla="*/ 1520399 h 2015832"/>
              <a:gd name="connsiteX30" fmla="*/ 2825232 w 3177561"/>
              <a:gd name="connsiteY30" fmla="*/ 1485675 h 2015832"/>
              <a:gd name="connsiteX31" fmla="*/ 2859956 w 3177561"/>
              <a:gd name="connsiteY31" fmla="*/ 1462526 h 2015832"/>
              <a:gd name="connsiteX32" fmla="*/ 2964128 w 3177561"/>
              <a:gd name="connsiteY32" fmla="*/ 1450951 h 2015832"/>
              <a:gd name="connsiteX33" fmla="*/ 2998852 w 3177561"/>
              <a:gd name="connsiteY33" fmla="*/ 1439377 h 2015832"/>
              <a:gd name="connsiteX34" fmla="*/ 3045151 w 3177561"/>
              <a:gd name="connsiteY34" fmla="*/ 1416227 h 2015832"/>
              <a:gd name="connsiteX35" fmla="*/ 3091450 w 3177561"/>
              <a:gd name="connsiteY35" fmla="*/ 1404652 h 2015832"/>
              <a:gd name="connsiteX36" fmla="*/ 3137749 w 3177561"/>
              <a:gd name="connsiteY36" fmla="*/ 1381503 h 2015832"/>
              <a:gd name="connsiteX37" fmla="*/ 3172473 w 3177561"/>
              <a:gd name="connsiteY37" fmla="*/ 1369928 h 2015832"/>
              <a:gd name="connsiteX38" fmla="*/ 3111608 w 3177561"/>
              <a:gd name="connsiteY38" fmla="*/ 1369929 h 2015832"/>
              <a:gd name="connsiteX39" fmla="*/ 3063815 w 3177561"/>
              <a:gd name="connsiteY39" fmla="*/ 1335204 h 2015832"/>
              <a:gd name="connsiteX40" fmla="*/ 3159167 w 3177561"/>
              <a:gd name="connsiteY40" fmla="*/ 1277331 h 2015832"/>
              <a:gd name="connsiteX41" fmla="*/ 3170742 w 3177561"/>
              <a:gd name="connsiteY41" fmla="*/ 1219458 h 2015832"/>
              <a:gd name="connsiteX42" fmla="*/ 3080429 w 3177561"/>
              <a:gd name="connsiteY42" fmla="*/ 1242607 h 2015832"/>
              <a:gd name="connsiteX43" fmla="*/ 3167986 w 3177561"/>
              <a:gd name="connsiteY43" fmla="*/ 1207883 h 2015832"/>
              <a:gd name="connsiteX44" fmla="*/ 3100825 w 3177561"/>
              <a:gd name="connsiteY44" fmla="*/ 1184733 h 2015832"/>
              <a:gd name="connsiteX45" fmla="*/ 3149642 w 3177561"/>
              <a:gd name="connsiteY45" fmla="*/ 1126860 h 2015832"/>
              <a:gd name="connsiteX46" fmla="*/ 3059329 w 3177561"/>
              <a:gd name="connsiteY46" fmla="*/ 1196308 h 2015832"/>
              <a:gd name="connsiteX47" fmla="*/ 3166256 w 3177561"/>
              <a:gd name="connsiteY47" fmla="*/ 1138435 h 2015832"/>
              <a:gd name="connsiteX48" fmla="*/ 3119722 w 3177561"/>
              <a:gd name="connsiteY48" fmla="*/ 1115285 h 2015832"/>
              <a:gd name="connsiteX49" fmla="*/ 3090039 w 3177561"/>
              <a:gd name="connsiteY49" fmla="*/ 1092137 h 2015832"/>
              <a:gd name="connsiteX50" fmla="*/ 3080982 w 3177561"/>
              <a:gd name="connsiteY50" fmla="*/ 1045837 h 2015832"/>
              <a:gd name="connsiteX51" fmla="*/ 3077202 w 3177561"/>
              <a:gd name="connsiteY51" fmla="*/ 1092136 h 2015832"/>
              <a:gd name="connsiteX52" fmla="*/ 3063108 w 3177561"/>
              <a:gd name="connsiteY52" fmla="*/ 1138434 h 2015832"/>
              <a:gd name="connsiteX53" fmla="*/ 3069644 w 3177561"/>
              <a:gd name="connsiteY53" fmla="*/ 1184732 h 2015832"/>
              <a:gd name="connsiteX54" fmla="*/ 3133029 w 3177561"/>
              <a:gd name="connsiteY54" fmla="*/ 1103711 h 2015832"/>
              <a:gd name="connsiteX55" fmla="*/ 3019801 w 3177561"/>
              <a:gd name="connsiteY55" fmla="*/ 1068987 h 2015832"/>
              <a:gd name="connsiteX56" fmla="*/ 3066334 w 3177561"/>
              <a:gd name="connsiteY56" fmla="*/ 930091 h 2015832"/>
              <a:gd name="connsiteX57" fmla="*/ 2850195 w 3177561"/>
              <a:gd name="connsiteY57" fmla="*/ 768045 h 2015832"/>
              <a:gd name="connsiteX58" fmla="*/ 1624078 w 3177561"/>
              <a:gd name="connsiteY58" fmla="*/ 236611 h 2015832"/>
              <a:gd name="connsiteX59" fmla="*/ 1443829 w 3177561"/>
              <a:gd name="connsiteY59" fmla="*/ 224036 h 2015832"/>
              <a:gd name="connsiteX60" fmla="*/ 1118716 w 3177561"/>
              <a:gd name="connsiteY60" fmla="*/ 224035 h 2015832"/>
              <a:gd name="connsiteX61" fmla="*/ 799663 w 3177561"/>
              <a:gd name="connsiteY61" fmla="*/ 4116 h 2015832"/>
              <a:gd name="connsiteX62" fmla="*/ 579743 w 3177561"/>
              <a:gd name="connsiteY62" fmla="*/ 85138 h 2015832"/>
              <a:gd name="connsiteX63" fmla="*/ 591318 w 3177561"/>
              <a:gd name="connsiteY63" fmla="*/ 143012 h 2015832"/>
              <a:gd name="connsiteX64" fmla="*/ 521870 w 3177561"/>
              <a:gd name="connsiteY64" fmla="*/ 177736 h 2015832"/>
              <a:gd name="connsiteX65" fmla="*/ 510296 w 3177561"/>
              <a:gd name="connsiteY65" fmla="*/ 61989 h 2015832"/>
              <a:gd name="connsiteX66" fmla="*/ 626043 w 3177561"/>
              <a:gd name="connsiteY66" fmla="*/ 258759 h 2015832"/>
              <a:gd name="connsiteX67" fmla="*/ 452421 w 3177561"/>
              <a:gd name="connsiteY67" fmla="*/ 270333 h 2015832"/>
              <a:gd name="connsiteX68" fmla="*/ 440847 w 3177561"/>
              <a:gd name="connsiteY68" fmla="*/ 374505 h 2015832"/>
              <a:gd name="connsiteX69" fmla="*/ 267227 w 3177561"/>
              <a:gd name="connsiteY69" fmla="*/ 443954 h 2015832"/>
              <a:gd name="connsiteX70" fmla="*/ 197779 w 3177561"/>
              <a:gd name="connsiteY70" fmla="*/ 513401 h 2015832"/>
              <a:gd name="connsiteX71" fmla="*/ 93607 w 3177561"/>
              <a:gd name="connsiteY71" fmla="*/ 513402 h 2015832"/>
              <a:gd name="connsiteX72" fmla="*/ 47308 w 3177561"/>
              <a:gd name="connsiteY72" fmla="*/ 663872 h 2015832"/>
              <a:gd name="connsiteX73" fmla="*/ 1009 w 3177561"/>
              <a:gd name="connsiteY73" fmla="*/ 710171 h 2015832"/>
              <a:gd name="connsiteX74" fmla="*/ 93607 w 3177561"/>
              <a:gd name="connsiteY74" fmla="*/ 802769 h 2015832"/>
              <a:gd name="connsiteX75" fmla="*/ 128331 w 3177561"/>
              <a:gd name="connsiteY75" fmla="*/ 953240 h 2015832"/>
              <a:gd name="connsiteX76" fmla="*/ 163055 w 3177561"/>
              <a:gd name="connsiteY76" fmla="*/ 964815 h 2015832"/>
              <a:gd name="connsiteX77" fmla="*/ 174630 w 3177561"/>
              <a:gd name="connsiteY77" fmla="*/ 999539 h 2015832"/>
              <a:gd name="connsiteX78" fmla="*/ 197779 w 3177561"/>
              <a:gd name="connsiteY78" fmla="*/ 1092136 h 2015832"/>
              <a:gd name="connsiteX79" fmla="*/ 197779 w 3177561"/>
              <a:gd name="connsiteY79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85799 w 3177561"/>
              <a:gd name="connsiteY13" fmla="*/ 1682445 h 2015830"/>
              <a:gd name="connsiteX14" fmla="*/ 1343673 w 3177561"/>
              <a:gd name="connsiteY14" fmla="*/ 1728744 h 2015830"/>
              <a:gd name="connsiteX15" fmla="*/ 1378397 w 3177561"/>
              <a:gd name="connsiteY15" fmla="*/ 1740318 h 2015830"/>
              <a:gd name="connsiteX16" fmla="*/ 1429375 w 3177561"/>
              <a:gd name="connsiteY16" fmla="*/ 1651108 h 2015830"/>
              <a:gd name="connsiteX17" fmla="*/ 1517293 w 3177561"/>
              <a:gd name="connsiteY17" fmla="*/ 1737073 h 2015830"/>
              <a:gd name="connsiteX18" fmla="*/ 1606771 w 3177561"/>
              <a:gd name="connsiteY18" fmla="*/ 1780054 h 2015830"/>
              <a:gd name="connsiteX19" fmla="*/ 1689354 w 3177561"/>
              <a:gd name="connsiteY19" fmla="*/ 1882532 h 2015830"/>
              <a:gd name="connsiteX20" fmla="*/ 1836660 w 3177561"/>
              <a:gd name="connsiteY20" fmla="*/ 2006466 h 2015830"/>
              <a:gd name="connsiteX21" fmla="*/ 1942438 w 3177561"/>
              <a:gd name="connsiteY21" fmla="*/ 1983316 h 2015830"/>
              <a:gd name="connsiteX22" fmla="*/ 2018782 w 3177561"/>
              <a:gd name="connsiteY22" fmla="*/ 1794875 h 2015830"/>
              <a:gd name="connsiteX23" fmla="*/ 2177050 w 3177561"/>
              <a:gd name="connsiteY23" fmla="*/ 1751893 h 2015830"/>
              <a:gd name="connsiteX24" fmla="*/ 2211774 w 3177561"/>
              <a:gd name="connsiteY24" fmla="*/ 1839479 h 2015830"/>
              <a:gd name="connsiteX25" fmla="*/ 2291238 w 3177561"/>
              <a:gd name="connsiteY25" fmla="*/ 1872510 h 2015830"/>
              <a:gd name="connsiteX26" fmla="*/ 2359125 w 3177561"/>
              <a:gd name="connsiteY26" fmla="*/ 1798120 h 2015830"/>
              <a:gd name="connsiteX27" fmla="*/ 2490222 w 3177561"/>
              <a:gd name="connsiteY27" fmla="*/ 1731991 h 2015830"/>
              <a:gd name="connsiteX28" fmla="*/ 2626903 w 3177561"/>
              <a:gd name="connsiteY28" fmla="*/ 1654284 h 2015830"/>
              <a:gd name="connsiteX29" fmla="*/ 2744209 w 3177561"/>
              <a:gd name="connsiteY29" fmla="*/ 1520399 h 2015830"/>
              <a:gd name="connsiteX30" fmla="*/ 2825232 w 3177561"/>
              <a:gd name="connsiteY30" fmla="*/ 1485675 h 2015830"/>
              <a:gd name="connsiteX31" fmla="*/ 2859956 w 3177561"/>
              <a:gd name="connsiteY31" fmla="*/ 1462526 h 2015830"/>
              <a:gd name="connsiteX32" fmla="*/ 2964128 w 3177561"/>
              <a:gd name="connsiteY32" fmla="*/ 1450951 h 2015830"/>
              <a:gd name="connsiteX33" fmla="*/ 2998852 w 3177561"/>
              <a:gd name="connsiteY33" fmla="*/ 1439377 h 2015830"/>
              <a:gd name="connsiteX34" fmla="*/ 3045151 w 3177561"/>
              <a:gd name="connsiteY34" fmla="*/ 1416227 h 2015830"/>
              <a:gd name="connsiteX35" fmla="*/ 3091450 w 3177561"/>
              <a:gd name="connsiteY35" fmla="*/ 1404652 h 2015830"/>
              <a:gd name="connsiteX36" fmla="*/ 3137749 w 3177561"/>
              <a:gd name="connsiteY36" fmla="*/ 1381503 h 2015830"/>
              <a:gd name="connsiteX37" fmla="*/ 3172473 w 3177561"/>
              <a:gd name="connsiteY37" fmla="*/ 1369928 h 2015830"/>
              <a:gd name="connsiteX38" fmla="*/ 3111608 w 3177561"/>
              <a:gd name="connsiteY38" fmla="*/ 1369929 h 2015830"/>
              <a:gd name="connsiteX39" fmla="*/ 3063815 w 3177561"/>
              <a:gd name="connsiteY39" fmla="*/ 1335204 h 2015830"/>
              <a:gd name="connsiteX40" fmla="*/ 3159167 w 3177561"/>
              <a:gd name="connsiteY40" fmla="*/ 1277331 h 2015830"/>
              <a:gd name="connsiteX41" fmla="*/ 3170742 w 3177561"/>
              <a:gd name="connsiteY41" fmla="*/ 1219458 h 2015830"/>
              <a:gd name="connsiteX42" fmla="*/ 3080429 w 3177561"/>
              <a:gd name="connsiteY42" fmla="*/ 1242607 h 2015830"/>
              <a:gd name="connsiteX43" fmla="*/ 3167986 w 3177561"/>
              <a:gd name="connsiteY43" fmla="*/ 1207883 h 2015830"/>
              <a:gd name="connsiteX44" fmla="*/ 3100825 w 3177561"/>
              <a:gd name="connsiteY44" fmla="*/ 1184733 h 2015830"/>
              <a:gd name="connsiteX45" fmla="*/ 3149642 w 3177561"/>
              <a:gd name="connsiteY45" fmla="*/ 1126860 h 2015830"/>
              <a:gd name="connsiteX46" fmla="*/ 3059329 w 3177561"/>
              <a:gd name="connsiteY46" fmla="*/ 1196308 h 2015830"/>
              <a:gd name="connsiteX47" fmla="*/ 3166256 w 3177561"/>
              <a:gd name="connsiteY47" fmla="*/ 1138435 h 2015830"/>
              <a:gd name="connsiteX48" fmla="*/ 3119722 w 3177561"/>
              <a:gd name="connsiteY48" fmla="*/ 1115285 h 2015830"/>
              <a:gd name="connsiteX49" fmla="*/ 3090039 w 3177561"/>
              <a:gd name="connsiteY49" fmla="*/ 1092137 h 2015830"/>
              <a:gd name="connsiteX50" fmla="*/ 3080982 w 3177561"/>
              <a:gd name="connsiteY50" fmla="*/ 1045837 h 2015830"/>
              <a:gd name="connsiteX51" fmla="*/ 3077202 w 3177561"/>
              <a:gd name="connsiteY51" fmla="*/ 1092136 h 2015830"/>
              <a:gd name="connsiteX52" fmla="*/ 3063108 w 3177561"/>
              <a:gd name="connsiteY52" fmla="*/ 1138434 h 2015830"/>
              <a:gd name="connsiteX53" fmla="*/ 3069644 w 3177561"/>
              <a:gd name="connsiteY53" fmla="*/ 1184732 h 2015830"/>
              <a:gd name="connsiteX54" fmla="*/ 3133029 w 3177561"/>
              <a:gd name="connsiteY54" fmla="*/ 1103711 h 2015830"/>
              <a:gd name="connsiteX55" fmla="*/ 3019801 w 3177561"/>
              <a:gd name="connsiteY55" fmla="*/ 1068987 h 2015830"/>
              <a:gd name="connsiteX56" fmla="*/ 3066334 w 3177561"/>
              <a:gd name="connsiteY56" fmla="*/ 930091 h 2015830"/>
              <a:gd name="connsiteX57" fmla="*/ 2850195 w 3177561"/>
              <a:gd name="connsiteY57" fmla="*/ 768045 h 2015830"/>
              <a:gd name="connsiteX58" fmla="*/ 1624078 w 3177561"/>
              <a:gd name="connsiteY58" fmla="*/ 236611 h 2015830"/>
              <a:gd name="connsiteX59" fmla="*/ 1443829 w 3177561"/>
              <a:gd name="connsiteY59" fmla="*/ 224036 h 2015830"/>
              <a:gd name="connsiteX60" fmla="*/ 1118716 w 3177561"/>
              <a:gd name="connsiteY60" fmla="*/ 224035 h 2015830"/>
              <a:gd name="connsiteX61" fmla="*/ 799663 w 3177561"/>
              <a:gd name="connsiteY61" fmla="*/ 4116 h 2015830"/>
              <a:gd name="connsiteX62" fmla="*/ 579743 w 3177561"/>
              <a:gd name="connsiteY62" fmla="*/ 85138 h 2015830"/>
              <a:gd name="connsiteX63" fmla="*/ 591318 w 3177561"/>
              <a:gd name="connsiteY63" fmla="*/ 143012 h 2015830"/>
              <a:gd name="connsiteX64" fmla="*/ 521870 w 3177561"/>
              <a:gd name="connsiteY64" fmla="*/ 177736 h 2015830"/>
              <a:gd name="connsiteX65" fmla="*/ 510296 w 3177561"/>
              <a:gd name="connsiteY65" fmla="*/ 61989 h 2015830"/>
              <a:gd name="connsiteX66" fmla="*/ 626043 w 3177561"/>
              <a:gd name="connsiteY66" fmla="*/ 258759 h 2015830"/>
              <a:gd name="connsiteX67" fmla="*/ 452421 w 3177561"/>
              <a:gd name="connsiteY67" fmla="*/ 270333 h 2015830"/>
              <a:gd name="connsiteX68" fmla="*/ 440847 w 3177561"/>
              <a:gd name="connsiteY68" fmla="*/ 374505 h 2015830"/>
              <a:gd name="connsiteX69" fmla="*/ 267227 w 3177561"/>
              <a:gd name="connsiteY69" fmla="*/ 443954 h 2015830"/>
              <a:gd name="connsiteX70" fmla="*/ 197779 w 3177561"/>
              <a:gd name="connsiteY70" fmla="*/ 513401 h 2015830"/>
              <a:gd name="connsiteX71" fmla="*/ 93607 w 3177561"/>
              <a:gd name="connsiteY71" fmla="*/ 513402 h 2015830"/>
              <a:gd name="connsiteX72" fmla="*/ 47308 w 3177561"/>
              <a:gd name="connsiteY72" fmla="*/ 663872 h 2015830"/>
              <a:gd name="connsiteX73" fmla="*/ 1009 w 3177561"/>
              <a:gd name="connsiteY73" fmla="*/ 710171 h 2015830"/>
              <a:gd name="connsiteX74" fmla="*/ 93607 w 3177561"/>
              <a:gd name="connsiteY74" fmla="*/ 802769 h 2015830"/>
              <a:gd name="connsiteX75" fmla="*/ 128331 w 3177561"/>
              <a:gd name="connsiteY75" fmla="*/ 953240 h 2015830"/>
              <a:gd name="connsiteX76" fmla="*/ 163055 w 3177561"/>
              <a:gd name="connsiteY76" fmla="*/ 964815 h 2015830"/>
              <a:gd name="connsiteX77" fmla="*/ 174630 w 3177561"/>
              <a:gd name="connsiteY77" fmla="*/ 999539 h 2015830"/>
              <a:gd name="connsiteX78" fmla="*/ 197779 w 3177561"/>
              <a:gd name="connsiteY78" fmla="*/ 1092136 h 2015830"/>
              <a:gd name="connsiteX79" fmla="*/ 197779 w 3177561"/>
              <a:gd name="connsiteY79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343673 w 3177561"/>
              <a:gd name="connsiteY13" fmla="*/ 1728744 h 2015832"/>
              <a:gd name="connsiteX14" fmla="*/ 1378397 w 3177561"/>
              <a:gd name="connsiteY14" fmla="*/ 174031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77050 w 3177561"/>
              <a:gd name="connsiteY22" fmla="*/ 1751893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69644 w 3177561"/>
              <a:gd name="connsiteY52" fmla="*/ 1184732 h 2015832"/>
              <a:gd name="connsiteX53" fmla="*/ 3133029 w 3177561"/>
              <a:gd name="connsiteY53" fmla="*/ 1103711 h 2015832"/>
              <a:gd name="connsiteX54" fmla="*/ 3019801 w 3177561"/>
              <a:gd name="connsiteY54" fmla="*/ 1068987 h 2015832"/>
              <a:gd name="connsiteX55" fmla="*/ 3066334 w 3177561"/>
              <a:gd name="connsiteY55" fmla="*/ 930091 h 2015832"/>
              <a:gd name="connsiteX56" fmla="*/ 2850195 w 3177561"/>
              <a:gd name="connsiteY56" fmla="*/ 768045 h 2015832"/>
              <a:gd name="connsiteX57" fmla="*/ 1624078 w 3177561"/>
              <a:gd name="connsiteY57" fmla="*/ 236611 h 2015832"/>
              <a:gd name="connsiteX58" fmla="*/ 1443829 w 3177561"/>
              <a:gd name="connsiteY58" fmla="*/ 224036 h 2015832"/>
              <a:gd name="connsiteX59" fmla="*/ 1118716 w 3177561"/>
              <a:gd name="connsiteY59" fmla="*/ 224035 h 2015832"/>
              <a:gd name="connsiteX60" fmla="*/ 799663 w 3177561"/>
              <a:gd name="connsiteY60" fmla="*/ 4116 h 2015832"/>
              <a:gd name="connsiteX61" fmla="*/ 579743 w 3177561"/>
              <a:gd name="connsiteY61" fmla="*/ 85138 h 2015832"/>
              <a:gd name="connsiteX62" fmla="*/ 591318 w 3177561"/>
              <a:gd name="connsiteY62" fmla="*/ 143012 h 2015832"/>
              <a:gd name="connsiteX63" fmla="*/ 521870 w 3177561"/>
              <a:gd name="connsiteY63" fmla="*/ 177736 h 2015832"/>
              <a:gd name="connsiteX64" fmla="*/ 510296 w 3177561"/>
              <a:gd name="connsiteY64" fmla="*/ 61989 h 2015832"/>
              <a:gd name="connsiteX65" fmla="*/ 626043 w 3177561"/>
              <a:gd name="connsiteY65" fmla="*/ 258759 h 2015832"/>
              <a:gd name="connsiteX66" fmla="*/ 452421 w 3177561"/>
              <a:gd name="connsiteY66" fmla="*/ 270333 h 2015832"/>
              <a:gd name="connsiteX67" fmla="*/ 440847 w 3177561"/>
              <a:gd name="connsiteY67" fmla="*/ 374505 h 2015832"/>
              <a:gd name="connsiteX68" fmla="*/ 267227 w 3177561"/>
              <a:gd name="connsiteY68" fmla="*/ 443954 h 2015832"/>
              <a:gd name="connsiteX69" fmla="*/ 197779 w 3177561"/>
              <a:gd name="connsiteY69" fmla="*/ 513401 h 2015832"/>
              <a:gd name="connsiteX70" fmla="*/ 93607 w 3177561"/>
              <a:gd name="connsiteY70" fmla="*/ 513402 h 2015832"/>
              <a:gd name="connsiteX71" fmla="*/ 47308 w 3177561"/>
              <a:gd name="connsiteY71" fmla="*/ 663872 h 2015832"/>
              <a:gd name="connsiteX72" fmla="*/ 1009 w 3177561"/>
              <a:gd name="connsiteY72" fmla="*/ 710171 h 2015832"/>
              <a:gd name="connsiteX73" fmla="*/ 93607 w 3177561"/>
              <a:gd name="connsiteY73" fmla="*/ 802769 h 2015832"/>
              <a:gd name="connsiteX74" fmla="*/ 128331 w 3177561"/>
              <a:gd name="connsiteY74" fmla="*/ 953240 h 2015832"/>
              <a:gd name="connsiteX75" fmla="*/ 163055 w 3177561"/>
              <a:gd name="connsiteY75" fmla="*/ 964815 h 2015832"/>
              <a:gd name="connsiteX76" fmla="*/ 174630 w 3177561"/>
              <a:gd name="connsiteY76" fmla="*/ 999539 h 2015832"/>
              <a:gd name="connsiteX77" fmla="*/ 197779 w 3177561"/>
              <a:gd name="connsiteY77" fmla="*/ 1092136 h 2015832"/>
              <a:gd name="connsiteX78" fmla="*/ 197779 w 3177561"/>
              <a:gd name="connsiteY78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8397 w 3177561"/>
              <a:gd name="connsiteY14" fmla="*/ 174031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77050 w 3177561"/>
              <a:gd name="connsiteY22" fmla="*/ 1751893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63108 w 3177561"/>
              <a:gd name="connsiteY51" fmla="*/ 1138434 h 2015830"/>
              <a:gd name="connsiteX52" fmla="*/ 3069644 w 3177561"/>
              <a:gd name="connsiteY52" fmla="*/ 1184732 h 2015830"/>
              <a:gd name="connsiteX53" fmla="*/ 3133029 w 3177561"/>
              <a:gd name="connsiteY53" fmla="*/ 1103711 h 2015830"/>
              <a:gd name="connsiteX54" fmla="*/ 3019801 w 3177561"/>
              <a:gd name="connsiteY54" fmla="*/ 1068987 h 2015830"/>
              <a:gd name="connsiteX55" fmla="*/ 3066334 w 3177561"/>
              <a:gd name="connsiteY55" fmla="*/ 930091 h 2015830"/>
              <a:gd name="connsiteX56" fmla="*/ 2850195 w 3177561"/>
              <a:gd name="connsiteY56" fmla="*/ 768045 h 2015830"/>
              <a:gd name="connsiteX57" fmla="*/ 1624078 w 3177561"/>
              <a:gd name="connsiteY57" fmla="*/ 236611 h 2015830"/>
              <a:gd name="connsiteX58" fmla="*/ 1443829 w 3177561"/>
              <a:gd name="connsiteY58" fmla="*/ 224036 h 2015830"/>
              <a:gd name="connsiteX59" fmla="*/ 1118716 w 3177561"/>
              <a:gd name="connsiteY59" fmla="*/ 224035 h 2015830"/>
              <a:gd name="connsiteX60" fmla="*/ 799663 w 3177561"/>
              <a:gd name="connsiteY60" fmla="*/ 4116 h 2015830"/>
              <a:gd name="connsiteX61" fmla="*/ 579743 w 3177561"/>
              <a:gd name="connsiteY61" fmla="*/ 85138 h 2015830"/>
              <a:gd name="connsiteX62" fmla="*/ 591318 w 3177561"/>
              <a:gd name="connsiteY62" fmla="*/ 143012 h 2015830"/>
              <a:gd name="connsiteX63" fmla="*/ 521870 w 3177561"/>
              <a:gd name="connsiteY63" fmla="*/ 177736 h 2015830"/>
              <a:gd name="connsiteX64" fmla="*/ 510296 w 3177561"/>
              <a:gd name="connsiteY64" fmla="*/ 61989 h 2015830"/>
              <a:gd name="connsiteX65" fmla="*/ 626043 w 3177561"/>
              <a:gd name="connsiteY65" fmla="*/ 258759 h 2015830"/>
              <a:gd name="connsiteX66" fmla="*/ 452421 w 3177561"/>
              <a:gd name="connsiteY66" fmla="*/ 270333 h 2015830"/>
              <a:gd name="connsiteX67" fmla="*/ 440847 w 3177561"/>
              <a:gd name="connsiteY67" fmla="*/ 374505 h 2015830"/>
              <a:gd name="connsiteX68" fmla="*/ 267227 w 3177561"/>
              <a:gd name="connsiteY68" fmla="*/ 443954 h 2015830"/>
              <a:gd name="connsiteX69" fmla="*/ 197779 w 3177561"/>
              <a:gd name="connsiteY69" fmla="*/ 513401 h 2015830"/>
              <a:gd name="connsiteX70" fmla="*/ 93607 w 3177561"/>
              <a:gd name="connsiteY70" fmla="*/ 513402 h 2015830"/>
              <a:gd name="connsiteX71" fmla="*/ 47308 w 3177561"/>
              <a:gd name="connsiteY71" fmla="*/ 663872 h 2015830"/>
              <a:gd name="connsiteX72" fmla="*/ 1009 w 3177561"/>
              <a:gd name="connsiteY72" fmla="*/ 710171 h 2015830"/>
              <a:gd name="connsiteX73" fmla="*/ 93607 w 3177561"/>
              <a:gd name="connsiteY73" fmla="*/ 802769 h 2015830"/>
              <a:gd name="connsiteX74" fmla="*/ 128331 w 3177561"/>
              <a:gd name="connsiteY74" fmla="*/ 953240 h 2015830"/>
              <a:gd name="connsiteX75" fmla="*/ 163055 w 3177561"/>
              <a:gd name="connsiteY75" fmla="*/ 964815 h 2015830"/>
              <a:gd name="connsiteX76" fmla="*/ 174630 w 3177561"/>
              <a:gd name="connsiteY76" fmla="*/ 999539 h 2015830"/>
              <a:gd name="connsiteX77" fmla="*/ 197779 w 3177561"/>
              <a:gd name="connsiteY77" fmla="*/ 1092136 h 2015830"/>
              <a:gd name="connsiteX78" fmla="*/ 197779 w 3177561"/>
              <a:gd name="connsiteY78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77050 w 3177561"/>
              <a:gd name="connsiteY22" fmla="*/ 1751893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69644 w 3177561"/>
              <a:gd name="connsiteY52" fmla="*/ 1184732 h 2015832"/>
              <a:gd name="connsiteX53" fmla="*/ 3133029 w 3177561"/>
              <a:gd name="connsiteY53" fmla="*/ 1103711 h 2015832"/>
              <a:gd name="connsiteX54" fmla="*/ 3019801 w 3177561"/>
              <a:gd name="connsiteY54" fmla="*/ 1068987 h 2015832"/>
              <a:gd name="connsiteX55" fmla="*/ 3066334 w 3177561"/>
              <a:gd name="connsiteY55" fmla="*/ 930091 h 2015832"/>
              <a:gd name="connsiteX56" fmla="*/ 2850195 w 3177561"/>
              <a:gd name="connsiteY56" fmla="*/ 768045 h 2015832"/>
              <a:gd name="connsiteX57" fmla="*/ 1624078 w 3177561"/>
              <a:gd name="connsiteY57" fmla="*/ 236611 h 2015832"/>
              <a:gd name="connsiteX58" fmla="*/ 1443829 w 3177561"/>
              <a:gd name="connsiteY58" fmla="*/ 224036 h 2015832"/>
              <a:gd name="connsiteX59" fmla="*/ 1118716 w 3177561"/>
              <a:gd name="connsiteY59" fmla="*/ 224035 h 2015832"/>
              <a:gd name="connsiteX60" fmla="*/ 799663 w 3177561"/>
              <a:gd name="connsiteY60" fmla="*/ 4116 h 2015832"/>
              <a:gd name="connsiteX61" fmla="*/ 579743 w 3177561"/>
              <a:gd name="connsiteY61" fmla="*/ 85138 h 2015832"/>
              <a:gd name="connsiteX62" fmla="*/ 591318 w 3177561"/>
              <a:gd name="connsiteY62" fmla="*/ 143012 h 2015832"/>
              <a:gd name="connsiteX63" fmla="*/ 521870 w 3177561"/>
              <a:gd name="connsiteY63" fmla="*/ 177736 h 2015832"/>
              <a:gd name="connsiteX64" fmla="*/ 510296 w 3177561"/>
              <a:gd name="connsiteY64" fmla="*/ 61989 h 2015832"/>
              <a:gd name="connsiteX65" fmla="*/ 626043 w 3177561"/>
              <a:gd name="connsiteY65" fmla="*/ 258759 h 2015832"/>
              <a:gd name="connsiteX66" fmla="*/ 452421 w 3177561"/>
              <a:gd name="connsiteY66" fmla="*/ 270333 h 2015832"/>
              <a:gd name="connsiteX67" fmla="*/ 440847 w 3177561"/>
              <a:gd name="connsiteY67" fmla="*/ 374505 h 2015832"/>
              <a:gd name="connsiteX68" fmla="*/ 267227 w 3177561"/>
              <a:gd name="connsiteY68" fmla="*/ 443954 h 2015832"/>
              <a:gd name="connsiteX69" fmla="*/ 197779 w 3177561"/>
              <a:gd name="connsiteY69" fmla="*/ 513401 h 2015832"/>
              <a:gd name="connsiteX70" fmla="*/ 93607 w 3177561"/>
              <a:gd name="connsiteY70" fmla="*/ 513402 h 2015832"/>
              <a:gd name="connsiteX71" fmla="*/ 47308 w 3177561"/>
              <a:gd name="connsiteY71" fmla="*/ 663872 h 2015832"/>
              <a:gd name="connsiteX72" fmla="*/ 1009 w 3177561"/>
              <a:gd name="connsiteY72" fmla="*/ 710171 h 2015832"/>
              <a:gd name="connsiteX73" fmla="*/ 93607 w 3177561"/>
              <a:gd name="connsiteY73" fmla="*/ 802769 h 2015832"/>
              <a:gd name="connsiteX74" fmla="*/ 128331 w 3177561"/>
              <a:gd name="connsiteY74" fmla="*/ 953240 h 2015832"/>
              <a:gd name="connsiteX75" fmla="*/ 163055 w 3177561"/>
              <a:gd name="connsiteY75" fmla="*/ 964815 h 2015832"/>
              <a:gd name="connsiteX76" fmla="*/ 174630 w 3177561"/>
              <a:gd name="connsiteY76" fmla="*/ 999539 h 2015832"/>
              <a:gd name="connsiteX77" fmla="*/ 197779 w 3177561"/>
              <a:gd name="connsiteY77" fmla="*/ 1092136 h 2015832"/>
              <a:gd name="connsiteX78" fmla="*/ 197779 w 3177561"/>
              <a:gd name="connsiteY78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4277 w 3177561"/>
              <a:gd name="connsiteY14" fmla="*/ 170359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50265 w 3177561"/>
              <a:gd name="connsiteY22" fmla="*/ 1755972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63108 w 3177561"/>
              <a:gd name="connsiteY51" fmla="*/ 1138434 h 2015830"/>
              <a:gd name="connsiteX52" fmla="*/ 3069644 w 3177561"/>
              <a:gd name="connsiteY52" fmla="*/ 1184732 h 2015830"/>
              <a:gd name="connsiteX53" fmla="*/ 3133029 w 3177561"/>
              <a:gd name="connsiteY53" fmla="*/ 1103711 h 2015830"/>
              <a:gd name="connsiteX54" fmla="*/ 3019801 w 3177561"/>
              <a:gd name="connsiteY54" fmla="*/ 1068987 h 2015830"/>
              <a:gd name="connsiteX55" fmla="*/ 3066334 w 3177561"/>
              <a:gd name="connsiteY55" fmla="*/ 930091 h 2015830"/>
              <a:gd name="connsiteX56" fmla="*/ 2850195 w 3177561"/>
              <a:gd name="connsiteY56" fmla="*/ 768045 h 2015830"/>
              <a:gd name="connsiteX57" fmla="*/ 1624078 w 3177561"/>
              <a:gd name="connsiteY57" fmla="*/ 236611 h 2015830"/>
              <a:gd name="connsiteX58" fmla="*/ 1443829 w 3177561"/>
              <a:gd name="connsiteY58" fmla="*/ 224036 h 2015830"/>
              <a:gd name="connsiteX59" fmla="*/ 1118716 w 3177561"/>
              <a:gd name="connsiteY59" fmla="*/ 224035 h 2015830"/>
              <a:gd name="connsiteX60" fmla="*/ 799663 w 3177561"/>
              <a:gd name="connsiteY60" fmla="*/ 4116 h 2015830"/>
              <a:gd name="connsiteX61" fmla="*/ 579743 w 3177561"/>
              <a:gd name="connsiteY61" fmla="*/ 85138 h 2015830"/>
              <a:gd name="connsiteX62" fmla="*/ 591318 w 3177561"/>
              <a:gd name="connsiteY62" fmla="*/ 143012 h 2015830"/>
              <a:gd name="connsiteX63" fmla="*/ 521870 w 3177561"/>
              <a:gd name="connsiteY63" fmla="*/ 177736 h 2015830"/>
              <a:gd name="connsiteX64" fmla="*/ 510296 w 3177561"/>
              <a:gd name="connsiteY64" fmla="*/ 61989 h 2015830"/>
              <a:gd name="connsiteX65" fmla="*/ 626043 w 3177561"/>
              <a:gd name="connsiteY65" fmla="*/ 258759 h 2015830"/>
              <a:gd name="connsiteX66" fmla="*/ 452421 w 3177561"/>
              <a:gd name="connsiteY66" fmla="*/ 270333 h 2015830"/>
              <a:gd name="connsiteX67" fmla="*/ 440847 w 3177561"/>
              <a:gd name="connsiteY67" fmla="*/ 374505 h 2015830"/>
              <a:gd name="connsiteX68" fmla="*/ 267227 w 3177561"/>
              <a:gd name="connsiteY68" fmla="*/ 443954 h 2015830"/>
              <a:gd name="connsiteX69" fmla="*/ 197779 w 3177561"/>
              <a:gd name="connsiteY69" fmla="*/ 513401 h 2015830"/>
              <a:gd name="connsiteX70" fmla="*/ 93607 w 3177561"/>
              <a:gd name="connsiteY70" fmla="*/ 513402 h 2015830"/>
              <a:gd name="connsiteX71" fmla="*/ 47308 w 3177561"/>
              <a:gd name="connsiteY71" fmla="*/ 663872 h 2015830"/>
              <a:gd name="connsiteX72" fmla="*/ 1009 w 3177561"/>
              <a:gd name="connsiteY72" fmla="*/ 710171 h 2015830"/>
              <a:gd name="connsiteX73" fmla="*/ 93607 w 3177561"/>
              <a:gd name="connsiteY73" fmla="*/ 802769 h 2015830"/>
              <a:gd name="connsiteX74" fmla="*/ 128331 w 3177561"/>
              <a:gd name="connsiteY74" fmla="*/ 953240 h 2015830"/>
              <a:gd name="connsiteX75" fmla="*/ 163055 w 3177561"/>
              <a:gd name="connsiteY75" fmla="*/ 964815 h 2015830"/>
              <a:gd name="connsiteX76" fmla="*/ 174630 w 3177561"/>
              <a:gd name="connsiteY76" fmla="*/ 999539 h 2015830"/>
              <a:gd name="connsiteX77" fmla="*/ 197779 w 3177561"/>
              <a:gd name="connsiteY77" fmla="*/ 1092136 h 2015830"/>
              <a:gd name="connsiteX78" fmla="*/ 197779 w 3177561"/>
              <a:gd name="connsiteY78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50265 w 3177561"/>
              <a:gd name="connsiteY22" fmla="*/ 1755972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69644 w 3177561"/>
              <a:gd name="connsiteY52" fmla="*/ 1184732 h 2015832"/>
              <a:gd name="connsiteX53" fmla="*/ 3133029 w 3177561"/>
              <a:gd name="connsiteY53" fmla="*/ 1103711 h 2015832"/>
              <a:gd name="connsiteX54" fmla="*/ 3019801 w 3177561"/>
              <a:gd name="connsiteY54" fmla="*/ 1068987 h 2015832"/>
              <a:gd name="connsiteX55" fmla="*/ 3066334 w 3177561"/>
              <a:gd name="connsiteY55" fmla="*/ 930091 h 2015832"/>
              <a:gd name="connsiteX56" fmla="*/ 2850195 w 3177561"/>
              <a:gd name="connsiteY56" fmla="*/ 768045 h 2015832"/>
              <a:gd name="connsiteX57" fmla="*/ 1624078 w 3177561"/>
              <a:gd name="connsiteY57" fmla="*/ 236611 h 2015832"/>
              <a:gd name="connsiteX58" fmla="*/ 1443829 w 3177561"/>
              <a:gd name="connsiteY58" fmla="*/ 224036 h 2015832"/>
              <a:gd name="connsiteX59" fmla="*/ 1118716 w 3177561"/>
              <a:gd name="connsiteY59" fmla="*/ 224035 h 2015832"/>
              <a:gd name="connsiteX60" fmla="*/ 799663 w 3177561"/>
              <a:gd name="connsiteY60" fmla="*/ 4116 h 2015832"/>
              <a:gd name="connsiteX61" fmla="*/ 579743 w 3177561"/>
              <a:gd name="connsiteY61" fmla="*/ 85138 h 2015832"/>
              <a:gd name="connsiteX62" fmla="*/ 591318 w 3177561"/>
              <a:gd name="connsiteY62" fmla="*/ 143012 h 2015832"/>
              <a:gd name="connsiteX63" fmla="*/ 521870 w 3177561"/>
              <a:gd name="connsiteY63" fmla="*/ 177736 h 2015832"/>
              <a:gd name="connsiteX64" fmla="*/ 510296 w 3177561"/>
              <a:gd name="connsiteY64" fmla="*/ 61989 h 2015832"/>
              <a:gd name="connsiteX65" fmla="*/ 626043 w 3177561"/>
              <a:gd name="connsiteY65" fmla="*/ 258759 h 2015832"/>
              <a:gd name="connsiteX66" fmla="*/ 452421 w 3177561"/>
              <a:gd name="connsiteY66" fmla="*/ 270333 h 2015832"/>
              <a:gd name="connsiteX67" fmla="*/ 440847 w 3177561"/>
              <a:gd name="connsiteY67" fmla="*/ 374505 h 2015832"/>
              <a:gd name="connsiteX68" fmla="*/ 267227 w 3177561"/>
              <a:gd name="connsiteY68" fmla="*/ 443954 h 2015832"/>
              <a:gd name="connsiteX69" fmla="*/ 197779 w 3177561"/>
              <a:gd name="connsiteY69" fmla="*/ 513401 h 2015832"/>
              <a:gd name="connsiteX70" fmla="*/ 93607 w 3177561"/>
              <a:gd name="connsiteY70" fmla="*/ 513402 h 2015832"/>
              <a:gd name="connsiteX71" fmla="*/ 47308 w 3177561"/>
              <a:gd name="connsiteY71" fmla="*/ 663872 h 2015832"/>
              <a:gd name="connsiteX72" fmla="*/ 1009 w 3177561"/>
              <a:gd name="connsiteY72" fmla="*/ 710171 h 2015832"/>
              <a:gd name="connsiteX73" fmla="*/ 93607 w 3177561"/>
              <a:gd name="connsiteY73" fmla="*/ 802769 h 2015832"/>
              <a:gd name="connsiteX74" fmla="*/ 128331 w 3177561"/>
              <a:gd name="connsiteY74" fmla="*/ 953240 h 2015832"/>
              <a:gd name="connsiteX75" fmla="*/ 163055 w 3177561"/>
              <a:gd name="connsiteY75" fmla="*/ 964815 h 2015832"/>
              <a:gd name="connsiteX76" fmla="*/ 174630 w 3177561"/>
              <a:gd name="connsiteY76" fmla="*/ 999539 h 2015832"/>
              <a:gd name="connsiteX77" fmla="*/ 197779 w 3177561"/>
              <a:gd name="connsiteY77" fmla="*/ 1092136 h 2015832"/>
              <a:gd name="connsiteX78" fmla="*/ 197779 w 3177561"/>
              <a:gd name="connsiteY78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4277 w 3177561"/>
              <a:gd name="connsiteY14" fmla="*/ 170359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50265 w 3177561"/>
              <a:gd name="connsiteY22" fmla="*/ 1755972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63108 w 3177561"/>
              <a:gd name="connsiteY51" fmla="*/ 1138434 h 2015830"/>
              <a:gd name="connsiteX52" fmla="*/ 3069644 w 3177561"/>
              <a:gd name="connsiteY52" fmla="*/ 1184732 h 2015830"/>
              <a:gd name="connsiteX53" fmla="*/ 3019801 w 3177561"/>
              <a:gd name="connsiteY53" fmla="*/ 1068987 h 2015830"/>
              <a:gd name="connsiteX54" fmla="*/ 3066334 w 3177561"/>
              <a:gd name="connsiteY54" fmla="*/ 930091 h 2015830"/>
              <a:gd name="connsiteX55" fmla="*/ 2850195 w 3177561"/>
              <a:gd name="connsiteY55" fmla="*/ 768045 h 2015830"/>
              <a:gd name="connsiteX56" fmla="*/ 1624078 w 3177561"/>
              <a:gd name="connsiteY56" fmla="*/ 236611 h 2015830"/>
              <a:gd name="connsiteX57" fmla="*/ 1443829 w 3177561"/>
              <a:gd name="connsiteY57" fmla="*/ 224036 h 2015830"/>
              <a:gd name="connsiteX58" fmla="*/ 1118716 w 3177561"/>
              <a:gd name="connsiteY58" fmla="*/ 224035 h 2015830"/>
              <a:gd name="connsiteX59" fmla="*/ 799663 w 3177561"/>
              <a:gd name="connsiteY59" fmla="*/ 4116 h 2015830"/>
              <a:gd name="connsiteX60" fmla="*/ 579743 w 3177561"/>
              <a:gd name="connsiteY60" fmla="*/ 85138 h 2015830"/>
              <a:gd name="connsiteX61" fmla="*/ 591318 w 3177561"/>
              <a:gd name="connsiteY61" fmla="*/ 143012 h 2015830"/>
              <a:gd name="connsiteX62" fmla="*/ 521870 w 3177561"/>
              <a:gd name="connsiteY62" fmla="*/ 177736 h 2015830"/>
              <a:gd name="connsiteX63" fmla="*/ 510296 w 3177561"/>
              <a:gd name="connsiteY63" fmla="*/ 61989 h 2015830"/>
              <a:gd name="connsiteX64" fmla="*/ 626043 w 3177561"/>
              <a:gd name="connsiteY64" fmla="*/ 258759 h 2015830"/>
              <a:gd name="connsiteX65" fmla="*/ 452421 w 3177561"/>
              <a:gd name="connsiteY65" fmla="*/ 270333 h 2015830"/>
              <a:gd name="connsiteX66" fmla="*/ 440847 w 3177561"/>
              <a:gd name="connsiteY66" fmla="*/ 374505 h 2015830"/>
              <a:gd name="connsiteX67" fmla="*/ 267227 w 3177561"/>
              <a:gd name="connsiteY67" fmla="*/ 443954 h 2015830"/>
              <a:gd name="connsiteX68" fmla="*/ 197779 w 3177561"/>
              <a:gd name="connsiteY68" fmla="*/ 513401 h 2015830"/>
              <a:gd name="connsiteX69" fmla="*/ 93607 w 3177561"/>
              <a:gd name="connsiteY69" fmla="*/ 513402 h 2015830"/>
              <a:gd name="connsiteX70" fmla="*/ 47308 w 3177561"/>
              <a:gd name="connsiteY70" fmla="*/ 663872 h 2015830"/>
              <a:gd name="connsiteX71" fmla="*/ 1009 w 3177561"/>
              <a:gd name="connsiteY71" fmla="*/ 710171 h 2015830"/>
              <a:gd name="connsiteX72" fmla="*/ 93607 w 3177561"/>
              <a:gd name="connsiteY72" fmla="*/ 802769 h 2015830"/>
              <a:gd name="connsiteX73" fmla="*/ 128331 w 3177561"/>
              <a:gd name="connsiteY73" fmla="*/ 953240 h 2015830"/>
              <a:gd name="connsiteX74" fmla="*/ 163055 w 3177561"/>
              <a:gd name="connsiteY74" fmla="*/ 964815 h 2015830"/>
              <a:gd name="connsiteX75" fmla="*/ 174630 w 3177561"/>
              <a:gd name="connsiteY75" fmla="*/ 999539 h 2015830"/>
              <a:gd name="connsiteX76" fmla="*/ 197779 w 3177561"/>
              <a:gd name="connsiteY76" fmla="*/ 1092136 h 2015830"/>
              <a:gd name="connsiteX77" fmla="*/ 197779 w 3177561"/>
              <a:gd name="connsiteY77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50265 w 3177561"/>
              <a:gd name="connsiteY22" fmla="*/ 1755972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059329 w 3177561"/>
              <a:gd name="connsiteY45" fmla="*/ 1196308 h 2015832"/>
              <a:gd name="connsiteX46" fmla="*/ 3166256 w 3177561"/>
              <a:gd name="connsiteY46" fmla="*/ 1138435 h 2015832"/>
              <a:gd name="connsiteX47" fmla="*/ 3119722 w 3177561"/>
              <a:gd name="connsiteY47" fmla="*/ 1115285 h 2015832"/>
              <a:gd name="connsiteX48" fmla="*/ 3090039 w 3177561"/>
              <a:gd name="connsiteY48" fmla="*/ 1092137 h 2015832"/>
              <a:gd name="connsiteX49" fmla="*/ 3080982 w 3177561"/>
              <a:gd name="connsiteY49" fmla="*/ 1045837 h 2015832"/>
              <a:gd name="connsiteX50" fmla="*/ 3077202 w 3177561"/>
              <a:gd name="connsiteY50" fmla="*/ 1092136 h 2015832"/>
              <a:gd name="connsiteX51" fmla="*/ 3063108 w 3177561"/>
              <a:gd name="connsiteY51" fmla="*/ 1138434 h 2015832"/>
              <a:gd name="connsiteX52" fmla="*/ 3019801 w 3177561"/>
              <a:gd name="connsiteY52" fmla="*/ 1068987 h 2015832"/>
              <a:gd name="connsiteX53" fmla="*/ 3066334 w 3177561"/>
              <a:gd name="connsiteY53" fmla="*/ 930091 h 2015832"/>
              <a:gd name="connsiteX54" fmla="*/ 2850195 w 3177561"/>
              <a:gd name="connsiteY54" fmla="*/ 768045 h 2015832"/>
              <a:gd name="connsiteX55" fmla="*/ 1624078 w 3177561"/>
              <a:gd name="connsiteY55" fmla="*/ 236611 h 2015832"/>
              <a:gd name="connsiteX56" fmla="*/ 1443829 w 3177561"/>
              <a:gd name="connsiteY56" fmla="*/ 224036 h 2015832"/>
              <a:gd name="connsiteX57" fmla="*/ 1118716 w 3177561"/>
              <a:gd name="connsiteY57" fmla="*/ 224035 h 2015832"/>
              <a:gd name="connsiteX58" fmla="*/ 799663 w 3177561"/>
              <a:gd name="connsiteY58" fmla="*/ 4116 h 2015832"/>
              <a:gd name="connsiteX59" fmla="*/ 579743 w 3177561"/>
              <a:gd name="connsiteY59" fmla="*/ 85138 h 2015832"/>
              <a:gd name="connsiteX60" fmla="*/ 591318 w 3177561"/>
              <a:gd name="connsiteY60" fmla="*/ 143012 h 2015832"/>
              <a:gd name="connsiteX61" fmla="*/ 521870 w 3177561"/>
              <a:gd name="connsiteY61" fmla="*/ 177736 h 2015832"/>
              <a:gd name="connsiteX62" fmla="*/ 510296 w 3177561"/>
              <a:gd name="connsiteY62" fmla="*/ 61989 h 2015832"/>
              <a:gd name="connsiteX63" fmla="*/ 626043 w 3177561"/>
              <a:gd name="connsiteY63" fmla="*/ 258759 h 2015832"/>
              <a:gd name="connsiteX64" fmla="*/ 452421 w 3177561"/>
              <a:gd name="connsiteY64" fmla="*/ 270333 h 2015832"/>
              <a:gd name="connsiteX65" fmla="*/ 440847 w 3177561"/>
              <a:gd name="connsiteY65" fmla="*/ 374505 h 2015832"/>
              <a:gd name="connsiteX66" fmla="*/ 267227 w 3177561"/>
              <a:gd name="connsiteY66" fmla="*/ 443954 h 2015832"/>
              <a:gd name="connsiteX67" fmla="*/ 197779 w 3177561"/>
              <a:gd name="connsiteY67" fmla="*/ 513401 h 2015832"/>
              <a:gd name="connsiteX68" fmla="*/ 93607 w 3177561"/>
              <a:gd name="connsiteY68" fmla="*/ 513402 h 2015832"/>
              <a:gd name="connsiteX69" fmla="*/ 47308 w 3177561"/>
              <a:gd name="connsiteY69" fmla="*/ 663872 h 2015832"/>
              <a:gd name="connsiteX70" fmla="*/ 1009 w 3177561"/>
              <a:gd name="connsiteY70" fmla="*/ 710171 h 2015832"/>
              <a:gd name="connsiteX71" fmla="*/ 93607 w 3177561"/>
              <a:gd name="connsiteY71" fmla="*/ 802769 h 2015832"/>
              <a:gd name="connsiteX72" fmla="*/ 128331 w 3177561"/>
              <a:gd name="connsiteY72" fmla="*/ 953240 h 2015832"/>
              <a:gd name="connsiteX73" fmla="*/ 163055 w 3177561"/>
              <a:gd name="connsiteY73" fmla="*/ 964815 h 2015832"/>
              <a:gd name="connsiteX74" fmla="*/ 174630 w 3177561"/>
              <a:gd name="connsiteY74" fmla="*/ 999539 h 2015832"/>
              <a:gd name="connsiteX75" fmla="*/ 197779 w 3177561"/>
              <a:gd name="connsiteY75" fmla="*/ 1092136 h 2015832"/>
              <a:gd name="connsiteX76" fmla="*/ 197779 w 3177561"/>
              <a:gd name="connsiteY76" fmla="*/ 1150009 h 2015832"/>
              <a:gd name="connsiteX0" fmla="*/ 197779 w 3177561"/>
              <a:gd name="connsiteY0" fmla="*/ 1150009 h 2015830"/>
              <a:gd name="connsiteX1" fmla="*/ 325101 w 3177561"/>
              <a:gd name="connsiteY1" fmla="*/ 1173159 h 2015830"/>
              <a:gd name="connsiteX2" fmla="*/ 348250 w 3177561"/>
              <a:gd name="connsiteY2" fmla="*/ 1207883 h 2015830"/>
              <a:gd name="connsiteX3" fmla="*/ 394549 w 3177561"/>
              <a:gd name="connsiteY3" fmla="*/ 1254182 h 2015830"/>
              <a:gd name="connsiteX4" fmla="*/ 463997 w 3177561"/>
              <a:gd name="connsiteY4" fmla="*/ 1346779 h 2015830"/>
              <a:gd name="connsiteX5" fmla="*/ 498721 w 3177561"/>
              <a:gd name="connsiteY5" fmla="*/ 1427802 h 2015830"/>
              <a:gd name="connsiteX6" fmla="*/ 510296 w 3177561"/>
              <a:gd name="connsiteY6" fmla="*/ 1462526 h 2015830"/>
              <a:gd name="connsiteX7" fmla="*/ 533445 w 3177561"/>
              <a:gd name="connsiteY7" fmla="*/ 1497250 h 2015830"/>
              <a:gd name="connsiteX8" fmla="*/ 657236 w 3177561"/>
              <a:gd name="connsiteY8" fmla="*/ 1885636 h 2015830"/>
              <a:gd name="connsiteX9" fmla="*/ 882244 w 3177561"/>
              <a:gd name="connsiteY9" fmla="*/ 1917045 h 2015830"/>
              <a:gd name="connsiteX10" fmla="*/ 1009567 w 3177561"/>
              <a:gd name="connsiteY10" fmla="*/ 1869120 h 2015830"/>
              <a:gd name="connsiteX11" fmla="*/ 1119075 w 3177561"/>
              <a:gd name="connsiteY11" fmla="*/ 1735306 h 2015830"/>
              <a:gd name="connsiteX12" fmla="*/ 1193202 w 3177561"/>
              <a:gd name="connsiteY12" fmla="*/ 1659296 h 2015830"/>
              <a:gd name="connsiteX13" fmla="*/ 1294224 w 3177561"/>
              <a:gd name="connsiteY13" fmla="*/ 1724664 h 2015830"/>
              <a:gd name="connsiteX14" fmla="*/ 1374277 w 3177561"/>
              <a:gd name="connsiteY14" fmla="*/ 1703598 h 2015830"/>
              <a:gd name="connsiteX15" fmla="*/ 1429375 w 3177561"/>
              <a:gd name="connsiteY15" fmla="*/ 1651108 h 2015830"/>
              <a:gd name="connsiteX16" fmla="*/ 1517293 w 3177561"/>
              <a:gd name="connsiteY16" fmla="*/ 1737073 h 2015830"/>
              <a:gd name="connsiteX17" fmla="*/ 1606771 w 3177561"/>
              <a:gd name="connsiteY17" fmla="*/ 1780054 h 2015830"/>
              <a:gd name="connsiteX18" fmla="*/ 1689354 w 3177561"/>
              <a:gd name="connsiteY18" fmla="*/ 1882532 h 2015830"/>
              <a:gd name="connsiteX19" fmla="*/ 1836660 w 3177561"/>
              <a:gd name="connsiteY19" fmla="*/ 2006466 h 2015830"/>
              <a:gd name="connsiteX20" fmla="*/ 1942438 w 3177561"/>
              <a:gd name="connsiteY20" fmla="*/ 1983316 h 2015830"/>
              <a:gd name="connsiteX21" fmla="*/ 2018782 w 3177561"/>
              <a:gd name="connsiteY21" fmla="*/ 1794875 h 2015830"/>
              <a:gd name="connsiteX22" fmla="*/ 2150265 w 3177561"/>
              <a:gd name="connsiteY22" fmla="*/ 1755972 h 2015830"/>
              <a:gd name="connsiteX23" fmla="*/ 2211774 w 3177561"/>
              <a:gd name="connsiteY23" fmla="*/ 1839479 h 2015830"/>
              <a:gd name="connsiteX24" fmla="*/ 2291238 w 3177561"/>
              <a:gd name="connsiteY24" fmla="*/ 1872510 h 2015830"/>
              <a:gd name="connsiteX25" fmla="*/ 2359125 w 3177561"/>
              <a:gd name="connsiteY25" fmla="*/ 1798120 h 2015830"/>
              <a:gd name="connsiteX26" fmla="*/ 2490222 w 3177561"/>
              <a:gd name="connsiteY26" fmla="*/ 1731991 h 2015830"/>
              <a:gd name="connsiteX27" fmla="*/ 2626903 w 3177561"/>
              <a:gd name="connsiteY27" fmla="*/ 1654284 h 2015830"/>
              <a:gd name="connsiteX28" fmla="*/ 2744209 w 3177561"/>
              <a:gd name="connsiteY28" fmla="*/ 1520399 h 2015830"/>
              <a:gd name="connsiteX29" fmla="*/ 2825232 w 3177561"/>
              <a:gd name="connsiteY29" fmla="*/ 1485675 h 2015830"/>
              <a:gd name="connsiteX30" fmla="*/ 2859956 w 3177561"/>
              <a:gd name="connsiteY30" fmla="*/ 1462526 h 2015830"/>
              <a:gd name="connsiteX31" fmla="*/ 2964128 w 3177561"/>
              <a:gd name="connsiteY31" fmla="*/ 1450951 h 2015830"/>
              <a:gd name="connsiteX32" fmla="*/ 2998852 w 3177561"/>
              <a:gd name="connsiteY32" fmla="*/ 1439377 h 2015830"/>
              <a:gd name="connsiteX33" fmla="*/ 3045151 w 3177561"/>
              <a:gd name="connsiteY33" fmla="*/ 1416227 h 2015830"/>
              <a:gd name="connsiteX34" fmla="*/ 3091450 w 3177561"/>
              <a:gd name="connsiteY34" fmla="*/ 1404652 h 2015830"/>
              <a:gd name="connsiteX35" fmla="*/ 3137749 w 3177561"/>
              <a:gd name="connsiteY35" fmla="*/ 1381503 h 2015830"/>
              <a:gd name="connsiteX36" fmla="*/ 3172473 w 3177561"/>
              <a:gd name="connsiteY36" fmla="*/ 1369928 h 2015830"/>
              <a:gd name="connsiteX37" fmla="*/ 3111608 w 3177561"/>
              <a:gd name="connsiteY37" fmla="*/ 1369929 h 2015830"/>
              <a:gd name="connsiteX38" fmla="*/ 3063815 w 3177561"/>
              <a:gd name="connsiteY38" fmla="*/ 1335204 h 2015830"/>
              <a:gd name="connsiteX39" fmla="*/ 3159167 w 3177561"/>
              <a:gd name="connsiteY39" fmla="*/ 1277331 h 2015830"/>
              <a:gd name="connsiteX40" fmla="*/ 3170742 w 3177561"/>
              <a:gd name="connsiteY40" fmla="*/ 1219458 h 2015830"/>
              <a:gd name="connsiteX41" fmla="*/ 3080429 w 3177561"/>
              <a:gd name="connsiteY41" fmla="*/ 1242607 h 2015830"/>
              <a:gd name="connsiteX42" fmla="*/ 3167986 w 3177561"/>
              <a:gd name="connsiteY42" fmla="*/ 1207883 h 2015830"/>
              <a:gd name="connsiteX43" fmla="*/ 3100825 w 3177561"/>
              <a:gd name="connsiteY43" fmla="*/ 1184733 h 2015830"/>
              <a:gd name="connsiteX44" fmla="*/ 3149642 w 3177561"/>
              <a:gd name="connsiteY44" fmla="*/ 1126860 h 2015830"/>
              <a:gd name="connsiteX45" fmla="*/ 3059329 w 3177561"/>
              <a:gd name="connsiteY45" fmla="*/ 1196308 h 2015830"/>
              <a:gd name="connsiteX46" fmla="*/ 3166256 w 3177561"/>
              <a:gd name="connsiteY46" fmla="*/ 1138435 h 2015830"/>
              <a:gd name="connsiteX47" fmla="*/ 3119722 w 3177561"/>
              <a:gd name="connsiteY47" fmla="*/ 1115285 h 2015830"/>
              <a:gd name="connsiteX48" fmla="*/ 3090039 w 3177561"/>
              <a:gd name="connsiteY48" fmla="*/ 1092137 h 2015830"/>
              <a:gd name="connsiteX49" fmla="*/ 3080982 w 3177561"/>
              <a:gd name="connsiteY49" fmla="*/ 1045837 h 2015830"/>
              <a:gd name="connsiteX50" fmla="*/ 3077202 w 3177561"/>
              <a:gd name="connsiteY50" fmla="*/ 1092136 h 2015830"/>
              <a:gd name="connsiteX51" fmla="*/ 3019801 w 3177561"/>
              <a:gd name="connsiteY51" fmla="*/ 1068987 h 2015830"/>
              <a:gd name="connsiteX52" fmla="*/ 3066334 w 3177561"/>
              <a:gd name="connsiteY52" fmla="*/ 930091 h 2015830"/>
              <a:gd name="connsiteX53" fmla="*/ 2850195 w 3177561"/>
              <a:gd name="connsiteY53" fmla="*/ 768045 h 2015830"/>
              <a:gd name="connsiteX54" fmla="*/ 1624078 w 3177561"/>
              <a:gd name="connsiteY54" fmla="*/ 236611 h 2015830"/>
              <a:gd name="connsiteX55" fmla="*/ 1443829 w 3177561"/>
              <a:gd name="connsiteY55" fmla="*/ 224036 h 2015830"/>
              <a:gd name="connsiteX56" fmla="*/ 1118716 w 3177561"/>
              <a:gd name="connsiteY56" fmla="*/ 224035 h 2015830"/>
              <a:gd name="connsiteX57" fmla="*/ 799663 w 3177561"/>
              <a:gd name="connsiteY57" fmla="*/ 4116 h 2015830"/>
              <a:gd name="connsiteX58" fmla="*/ 579743 w 3177561"/>
              <a:gd name="connsiteY58" fmla="*/ 85138 h 2015830"/>
              <a:gd name="connsiteX59" fmla="*/ 591318 w 3177561"/>
              <a:gd name="connsiteY59" fmla="*/ 143012 h 2015830"/>
              <a:gd name="connsiteX60" fmla="*/ 521870 w 3177561"/>
              <a:gd name="connsiteY60" fmla="*/ 177736 h 2015830"/>
              <a:gd name="connsiteX61" fmla="*/ 510296 w 3177561"/>
              <a:gd name="connsiteY61" fmla="*/ 61989 h 2015830"/>
              <a:gd name="connsiteX62" fmla="*/ 626043 w 3177561"/>
              <a:gd name="connsiteY62" fmla="*/ 258759 h 2015830"/>
              <a:gd name="connsiteX63" fmla="*/ 452421 w 3177561"/>
              <a:gd name="connsiteY63" fmla="*/ 270333 h 2015830"/>
              <a:gd name="connsiteX64" fmla="*/ 440847 w 3177561"/>
              <a:gd name="connsiteY64" fmla="*/ 374505 h 2015830"/>
              <a:gd name="connsiteX65" fmla="*/ 267227 w 3177561"/>
              <a:gd name="connsiteY65" fmla="*/ 443954 h 2015830"/>
              <a:gd name="connsiteX66" fmla="*/ 197779 w 3177561"/>
              <a:gd name="connsiteY66" fmla="*/ 513401 h 2015830"/>
              <a:gd name="connsiteX67" fmla="*/ 93607 w 3177561"/>
              <a:gd name="connsiteY67" fmla="*/ 513402 h 2015830"/>
              <a:gd name="connsiteX68" fmla="*/ 47308 w 3177561"/>
              <a:gd name="connsiteY68" fmla="*/ 663872 h 2015830"/>
              <a:gd name="connsiteX69" fmla="*/ 1009 w 3177561"/>
              <a:gd name="connsiteY69" fmla="*/ 710171 h 2015830"/>
              <a:gd name="connsiteX70" fmla="*/ 93607 w 3177561"/>
              <a:gd name="connsiteY70" fmla="*/ 802769 h 2015830"/>
              <a:gd name="connsiteX71" fmla="*/ 128331 w 3177561"/>
              <a:gd name="connsiteY71" fmla="*/ 953240 h 2015830"/>
              <a:gd name="connsiteX72" fmla="*/ 163055 w 3177561"/>
              <a:gd name="connsiteY72" fmla="*/ 964815 h 2015830"/>
              <a:gd name="connsiteX73" fmla="*/ 174630 w 3177561"/>
              <a:gd name="connsiteY73" fmla="*/ 999539 h 2015830"/>
              <a:gd name="connsiteX74" fmla="*/ 197779 w 3177561"/>
              <a:gd name="connsiteY74" fmla="*/ 1092136 h 2015830"/>
              <a:gd name="connsiteX75" fmla="*/ 197779 w 3177561"/>
              <a:gd name="connsiteY75" fmla="*/ 1150009 h 2015830"/>
              <a:gd name="connsiteX0" fmla="*/ 197779 w 3177561"/>
              <a:gd name="connsiteY0" fmla="*/ 1150009 h 2015832"/>
              <a:gd name="connsiteX1" fmla="*/ 325101 w 3177561"/>
              <a:gd name="connsiteY1" fmla="*/ 1173159 h 2015832"/>
              <a:gd name="connsiteX2" fmla="*/ 348250 w 3177561"/>
              <a:gd name="connsiteY2" fmla="*/ 1207883 h 2015832"/>
              <a:gd name="connsiteX3" fmla="*/ 394549 w 3177561"/>
              <a:gd name="connsiteY3" fmla="*/ 1254182 h 2015832"/>
              <a:gd name="connsiteX4" fmla="*/ 463997 w 3177561"/>
              <a:gd name="connsiteY4" fmla="*/ 1346779 h 2015832"/>
              <a:gd name="connsiteX5" fmla="*/ 498721 w 3177561"/>
              <a:gd name="connsiteY5" fmla="*/ 1427802 h 2015832"/>
              <a:gd name="connsiteX6" fmla="*/ 510296 w 3177561"/>
              <a:gd name="connsiteY6" fmla="*/ 1462526 h 2015832"/>
              <a:gd name="connsiteX7" fmla="*/ 533445 w 3177561"/>
              <a:gd name="connsiteY7" fmla="*/ 1497250 h 2015832"/>
              <a:gd name="connsiteX8" fmla="*/ 657236 w 3177561"/>
              <a:gd name="connsiteY8" fmla="*/ 1885636 h 2015832"/>
              <a:gd name="connsiteX9" fmla="*/ 882244 w 3177561"/>
              <a:gd name="connsiteY9" fmla="*/ 1917045 h 2015832"/>
              <a:gd name="connsiteX10" fmla="*/ 1009567 w 3177561"/>
              <a:gd name="connsiteY10" fmla="*/ 1869120 h 2015832"/>
              <a:gd name="connsiteX11" fmla="*/ 1119075 w 3177561"/>
              <a:gd name="connsiteY11" fmla="*/ 1735306 h 2015832"/>
              <a:gd name="connsiteX12" fmla="*/ 1193202 w 3177561"/>
              <a:gd name="connsiteY12" fmla="*/ 1659296 h 2015832"/>
              <a:gd name="connsiteX13" fmla="*/ 1294224 w 3177561"/>
              <a:gd name="connsiteY13" fmla="*/ 1724664 h 2015832"/>
              <a:gd name="connsiteX14" fmla="*/ 1374277 w 3177561"/>
              <a:gd name="connsiteY14" fmla="*/ 1703598 h 2015832"/>
              <a:gd name="connsiteX15" fmla="*/ 1429375 w 3177561"/>
              <a:gd name="connsiteY15" fmla="*/ 1651108 h 2015832"/>
              <a:gd name="connsiteX16" fmla="*/ 1517293 w 3177561"/>
              <a:gd name="connsiteY16" fmla="*/ 1737073 h 2015832"/>
              <a:gd name="connsiteX17" fmla="*/ 1606771 w 3177561"/>
              <a:gd name="connsiteY17" fmla="*/ 1780054 h 2015832"/>
              <a:gd name="connsiteX18" fmla="*/ 1689354 w 3177561"/>
              <a:gd name="connsiteY18" fmla="*/ 1882532 h 2015832"/>
              <a:gd name="connsiteX19" fmla="*/ 1836660 w 3177561"/>
              <a:gd name="connsiteY19" fmla="*/ 2006466 h 2015832"/>
              <a:gd name="connsiteX20" fmla="*/ 1942438 w 3177561"/>
              <a:gd name="connsiteY20" fmla="*/ 1983316 h 2015832"/>
              <a:gd name="connsiteX21" fmla="*/ 2018782 w 3177561"/>
              <a:gd name="connsiteY21" fmla="*/ 1794875 h 2015832"/>
              <a:gd name="connsiteX22" fmla="*/ 2150265 w 3177561"/>
              <a:gd name="connsiteY22" fmla="*/ 1755972 h 2015832"/>
              <a:gd name="connsiteX23" fmla="*/ 2211774 w 3177561"/>
              <a:gd name="connsiteY23" fmla="*/ 1839479 h 2015832"/>
              <a:gd name="connsiteX24" fmla="*/ 2291238 w 3177561"/>
              <a:gd name="connsiteY24" fmla="*/ 1872510 h 2015832"/>
              <a:gd name="connsiteX25" fmla="*/ 2359125 w 3177561"/>
              <a:gd name="connsiteY25" fmla="*/ 1798120 h 2015832"/>
              <a:gd name="connsiteX26" fmla="*/ 2490222 w 3177561"/>
              <a:gd name="connsiteY26" fmla="*/ 1731991 h 2015832"/>
              <a:gd name="connsiteX27" fmla="*/ 2626903 w 3177561"/>
              <a:gd name="connsiteY27" fmla="*/ 1654284 h 2015832"/>
              <a:gd name="connsiteX28" fmla="*/ 2744209 w 3177561"/>
              <a:gd name="connsiteY28" fmla="*/ 1520399 h 2015832"/>
              <a:gd name="connsiteX29" fmla="*/ 2825232 w 3177561"/>
              <a:gd name="connsiteY29" fmla="*/ 1485675 h 2015832"/>
              <a:gd name="connsiteX30" fmla="*/ 2859956 w 3177561"/>
              <a:gd name="connsiteY30" fmla="*/ 1462526 h 2015832"/>
              <a:gd name="connsiteX31" fmla="*/ 2964128 w 3177561"/>
              <a:gd name="connsiteY31" fmla="*/ 1450951 h 2015832"/>
              <a:gd name="connsiteX32" fmla="*/ 2998852 w 3177561"/>
              <a:gd name="connsiteY32" fmla="*/ 1439377 h 2015832"/>
              <a:gd name="connsiteX33" fmla="*/ 3045151 w 3177561"/>
              <a:gd name="connsiteY33" fmla="*/ 1416227 h 2015832"/>
              <a:gd name="connsiteX34" fmla="*/ 3091450 w 3177561"/>
              <a:gd name="connsiteY34" fmla="*/ 1404652 h 2015832"/>
              <a:gd name="connsiteX35" fmla="*/ 3137749 w 3177561"/>
              <a:gd name="connsiteY35" fmla="*/ 1381503 h 2015832"/>
              <a:gd name="connsiteX36" fmla="*/ 3172473 w 3177561"/>
              <a:gd name="connsiteY36" fmla="*/ 1369928 h 2015832"/>
              <a:gd name="connsiteX37" fmla="*/ 3111608 w 3177561"/>
              <a:gd name="connsiteY37" fmla="*/ 1369929 h 2015832"/>
              <a:gd name="connsiteX38" fmla="*/ 3063815 w 3177561"/>
              <a:gd name="connsiteY38" fmla="*/ 1335204 h 2015832"/>
              <a:gd name="connsiteX39" fmla="*/ 3159167 w 3177561"/>
              <a:gd name="connsiteY39" fmla="*/ 1277331 h 2015832"/>
              <a:gd name="connsiteX40" fmla="*/ 3170742 w 3177561"/>
              <a:gd name="connsiteY40" fmla="*/ 1219458 h 2015832"/>
              <a:gd name="connsiteX41" fmla="*/ 3080429 w 3177561"/>
              <a:gd name="connsiteY41" fmla="*/ 1242607 h 2015832"/>
              <a:gd name="connsiteX42" fmla="*/ 3167986 w 3177561"/>
              <a:gd name="connsiteY42" fmla="*/ 1207883 h 2015832"/>
              <a:gd name="connsiteX43" fmla="*/ 3100825 w 3177561"/>
              <a:gd name="connsiteY43" fmla="*/ 1184733 h 2015832"/>
              <a:gd name="connsiteX44" fmla="*/ 3149642 w 3177561"/>
              <a:gd name="connsiteY44" fmla="*/ 1126860 h 2015832"/>
              <a:gd name="connsiteX45" fmla="*/ 3166256 w 3177561"/>
              <a:gd name="connsiteY45" fmla="*/ 1138435 h 2015832"/>
              <a:gd name="connsiteX46" fmla="*/ 3119722 w 3177561"/>
              <a:gd name="connsiteY46" fmla="*/ 1115285 h 2015832"/>
              <a:gd name="connsiteX47" fmla="*/ 3090039 w 3177561"/>
              <a:gd name="connsiteY47" fmla="*/ 1092137 h 2015832"/>
              <a:gd name="connsiteX48" fmla="*/ 3080982 w 3177561"/>
              <a:gd name="connsiteY48" fmla="*/ 1045837 h 2015832"/>
              <a:gd name="connsiteX49" fmla="*/ 3077202 w 3177561"/>
              <a:gd name="connsiteY49" fmla="*/ 1092136 h 2015832"/>
              <a:gd name="connsiteX50" fmla="*/ 3019801 w 3177561"/>
              <a:gd name="connsiteY50" fmla="*/ 1068987 h 2015832"/>
              <a:gd name="connsiteX51" fmla="*/ 3066334 w 3177561"/>
              <a:gd name="connsiteY51" fmla="*/ 930091 h 2015832"/>
              <a:gd name="connsiteX52" fmla="*/ 2850195 w 3177561"/>
              <a:gd name="connsiteY52" fmla="*/ 768045 h 2015832"/>
              <a:gd name="connsiteX53" fmla="*/ 1624078 w 3177561"/>
              <a:gd name="connsiteY53" fmla="*/ 236611 h 2015832"/>
              <a:gd name="connsiteX54" fmla="*/ 1443829 w 3177561"/>
              <a:gd name="connsiteY54" fmla="*/ 224036 h 2015832"/>
              <a:gd name="connsiteX55" fmla="*/ 1118716 w 3177561"/>
              <a:gd name="connsiteY55" fmla="*/ 224035 h 2015832"/>
              <a:gd name="connsiteX56" fmla="*/ 799663 w 3177561"/>
              <a:gd name="connsiteY56" fmla="*/ 4116 h 2015832"/>
              <a:gd name="connsiteX57" fmla="*/ 579743 w 3177561"/>
              <a:gd name="connsiteY57" fmla="*/ 85138 h 2015832"/>
              <a:gd name="connsiteX58" fmla="*/ 591318 w 3177561"/>
              <a:gd name="connsiteY58" fmla="*/ 143012 h 2015832"/>
              <a:gd name="connsiteX59" fmla="*/ 521870 w 3177561"/>
              <a:gd name="connsiteY59" fmla="*/ 177736 h 2015832"/>
              <a:gd name="connsiteX60" fmla="*/ 510296 w 3177561"/>
              <a:gd name="connsiteY60" fmla="*/ 61989 h 2015832"/>
              <a:gd name="connsiteX61" fmla="*/ 626043 w 3177561"/>
              <a:gd name="connsiteY61" fmla="*/ 258759 h 2015832"/>
              <a:gd name="connsiteX62" fmla="*/ 452421 w 3177561"/>
              <a:gd name="connsiteY62" fmla="*/ 270333 h 2015832"/>
              <a:gd name="connsiteX63" fmla="*/ 440847 w 3177561"/>
              <a:gd name="connsiteY63" fmla="*/ 374505 h 2015832"/>
              <a:gd name="connsiteX64" fmla="*/ 267227 w 3177561"/>
              <a:gd name="connsiteY64" fmla="*/ 443954 h 2015832"/>
              <a:gd name="connsiteX65" fmla="*/ 197779 w 3177561"/>
              <a:gd name="connsiteY65" fmla="*/ 513401 h 2015832"/>
              <a:gd name="connsiteX66" fmla="*/ 93607 w 3177561"/>
              <a:gd name="connsiteY66" fmla="*/ 513402 h 2015832"/>
              <a:gd name="connsiteX67" fmla="*/ 47308 w 3177561"/>
              <a:gd name="connsiteY67" fmla="*/ 663872 h 2015832"/>
              <a:gd name="connsiteX68" fmla="*/ 1009 w 3177561"/>
              <a:gd name="connsiteY68" fmla="*/ 710171 h 2015832"/>
              <a:gd name="connsiteX69" fmla="*/ 93607 w 3177561"/>
              <a:gd name="connsiteY69" fmla="*/ 802769 h 2015832"/>
              <a:gd name="connsiteX70" fmla="*/ 128331 w 3177561"/>
              <a:gd name="connsiteY70" fmla="*/ 953240 h 2015832"/>
              <a:gd name="connsiteX71" fmla="*/ 163055 w 3177561"/>
              <a:gd name="connsiteY71" fmla="*/ 964815 h 2015832"/>
              <a:gd name="connsiteX72" fmla="*/ 174630 w 3177561"/>
              <a:gd name="connsiteY72" fmla="*/ 999539 h 2015832"/>
              <a:gd name="connsiteX73" fmla="*/ 197779 w 3177561"/>
              <a:gd name="connsiteY73" fmla="*/ 1092136 h 2015832"/>
              <a:gd name="connsiteX74" fmla="*/ 197779 w 3177561"/>
              <a:gd name="connsiteY74" fmla="*/ 1150009 h 2015832"/>
              <a:gd name="connsiteX0" fmla="*/ 197779 w 3174426"/>
              <a:gd name="connsiteY0" fmla="*/ 1150009 h 2015830"/>
              <a:gd name="connsiteX1" fmla="*/ 325101 w 3174426"/>
              <a:gd name="connsiteY1" fmla="*/ 1173159 h 2015830"/>
              <a:gd name="connsiteX2" fmla="*/ 348250 w 3174426"/>
              <a:gd name="connsiteY2" fmla="*/ 1207883 h 2015830"/>
              <a:gd name="connsiteX3" fmla="*/ 394549 w 3174426"/>
              <a:gd name="connsiteY3" fmla="*/ 1254182 h 2015830"/>
              <a:gd name="connsiteX4" fmla="*/ 463997 w 3174426"/>
              <a:gd name="connsiteY4" fmla="*/ 1346779 h 2015830"/>
              <a:gd name="connsiteX5" fmla="*/ 498721 w 3174426"/>
              <a:gd name="connsiteY5" fmla="*/ 1427802 h 2015830"/>
              <a:gd name="connsiteX6" fmla="*/ 510296 w 3174426"/>
              <a:gd name="connsiteY6" fmla="*/ 1462526 h 2015830"/>
              <a:gd name="connsiteX7" fmla="*/ 533445 w 3174426"/>
              <a:gd name="connsiteY7" fmla="*/ 1497250 h 2015830"/>
              <a:gd name="connsiteX8" fmla="*/ 657236 w 3174426"/>
              <a:gd name="connsiteY8" fmla="*/ 1885636 h 2015830"/>
              <a:gd name="connsiteX9" fmla="*/ 882244 w 3174426"/>
              <a:gd name="connsiteY9" fmla="*/ 1917045 h 2015830"/>
              <a:gd name="connsiteX10" fmla="*/ 1009567 w 3174426"/>
              <a:gd name="connsiteY10" fmla="*/ 1869120 h 2015830"/>
              <a:gd name="connsiteX11" fmla="*/ 1119075 w 3174426"/>
              <a:gd name="connsiteY11" fmla="*/ 1735306 h 2015830"/>
              <a:gd name="connsiteX12" fmla="*/ 1193202 w 3174426"/>
              <a:gd name="connsiteY12" fmla="*/ 1659296 h 2015830"/>
              <a:gd name="connsiteX13" fmla="*/ 1294224 w 3174426"/>
              <a:gd name="connsiteY13" fmla="*/ 1724664 h 2015830"/>
              <a:gd name="connsiteX14" fmla="*/ 1374277 w 3174426"/>
              <a:gd name="connsiteY14" fmla="*/ 1703598 h 2015830"/>
              <a:gd name="connsiteX15" fmla="*/ 1429375 w 3174426"/>
              <a:gd name="connsiteY15" fmla="*/ 1651108 h 2015830"/>
              <a:gd name="connsiteX16" fmla="*/ 1517293 w 3174426"/>
              <a:gd name="connsiteY16" fmla="*/ 1737073 h 2015830"/>
              <a:gd name="connsiteX17" fmla="*/ 1606771 w 3174426"/>
              <a:gd name="connsiteY17" fmla="*/ 1780054 h 2015830"/>
              <a:gd name="connsiteX18" fmla="*/ 1689354 w 3174426"/>
              <a:gd name="connsiteY18" fmla="*/ 1882532 h 2015830"/>
              <a:gd name="connsiteX19" fmla="*/ 1836660 w 3174426"/>
              <a:gd name="connsiteY19" fmla="*/ 2006466 h 2015830"/>
              <a:gd name="connsiteX20" fmla="*/ 1942438 w 3174426"/>
              <a:gd name="connsiteY20" fmla="*/ 1983316 h 2015830"/>
              <a:gd name="connsiteX21" fmla="*/ 2018782 w 3174426"/>
              <a:gd name="connsiteY21" fmla="*/ 1794875 h 2015830"/>
              <a:gd name="connsiteX22" fmla="*/ 2150265 w 3174426"/>
              <a:gd name="connsiteY22" fmla="*/ 1755972 h 2015830"/>
              <a:gd name="connsiteX23" fmla="*/ 2211774 w 3174426"/>
              <a:gd name="connsiteY23" fmla="*/ 1839479 h 2015830"/>
              <a:gd name="connsiteX24" fmla="*/ 2291238 w 3174426"/>
              <a:gd name="connsiteY24" fmla="*/ 1872510 h 2015830"/>
              <a:gd name="connsiteX25" fmla="*/ 2359125 w 3174426"/>
              <a:gd name="connsiteY25" fmla="*/ 1798120 h 2015830"/>
              <a:gd name="connsiteX26" fmla="*/ 2490222 w 3174426"/>
              <a:gd name="connsiteY26" fmla="*/ 1731991 h 2015830"/>
              <a:gd name="connsiteX27" fmla="*/ 2626903 w 3174426"/>
              <a:gd name="connsiteY27" fmla="*/ 1654284 h 2015830"/>
              <a:gd name="connsiteX28" fmla="*/ 2744209 w 3174426"/>
              <a:gd name="connsiteY28" fmla="*/ 1520399 h 2015830"/>
              <a:gd name="connsiteX29" fmla="*/ 2825232 w 3174426"/>
              <a:gd name="connsiteY29" fmla="*/ 1485675 h 2015830"/>
              <a:gd name="connsiteX30" fmla="*/ 2859956 w 3174426"/>
              <a:gd name="connsiteY30" fmla="*/ 1462526 h 2015830"/>
              <a:gd name="connsiteX31" fmla="*/ 2964128 w 3174426"/>
              <a:gd name="connsiteY31" fmla="*/ 1450951 h 2015830"/>
              <a:gd name="connsiteX32" fmla="*/ 2998852 w 3174426"/>
              <a:gd name="connsiteY32" fmla="*/ 1439377 h 2015830"/>
              <a:gd name="connsiteX33" fmla="*/ 3045151 w 3174426"/>
              <a:gd name="connsiteY33" fmla="*/ 1416227 h 2015830"/>
              <a:gd name="connsiteX34" fmla="*/ 3091450 w 3174426"/>
              <a:gd name="connsiteY34" fmla="*/ 1404652 h 2015830"/>
              <a:gd name="connsiteX35" fmla="*/ 3137749 w 3174426"/>
              <a:gd name="connsiteY35" fmla="*/ 1381503 h 2015830"/>
              <a:gd name="connsiteX36" fmla="*/ 3172473 w 3174426"/>
              <a:gd name="connsiteY36" fmla="*/ 1369928 h 2015830"/>
              <a:gd name="connsiteX37" fmla="*/ 3111608 w 3174426"/>
              <a:gd name="connsiteY37" fmla="*/ 1369929 h 2015830"/>
              <a:gd name="connsiteX38" fmla="*/ 3063815 w 3174426"/>
              <a:gd name="connsiteY38" fmla="*/ 1335204 h 2015830"/>
              <a:gd name="connsiteX39" fmla="*/ 3159167 w 3174426"/>
              <a:gd name="connsiteY39" fmla="*/ 1277331 h 2015830"/>
              <a:gd name="connsiteX40" fmla="*/ 3170742 w 3174426"/>
              <a:gd name="connsiteY40" fmla="*/ 1219458 h 2015830"/>
              <a:gd name="connsiteX41" fmla="*/ 3167986 w 3174426"/>
              <a:gd name="connsiteY41" fmla="*/ 1207883 h 2015830"/>
              <a:gd name="connsiteX42" fmla="*/ 3100825 w 3174426"/>
              <a:gd name="connsiteY42" fmla="*/ 1184733 h 2015830"/>
              <a:gd name="connsiteX43" fmla="*/ 3149642 w 3174426"/>
              <a:gd name="connsiteY43" fmla="*/ 1126860 h 2015830"/>
              <a:gd name="connsiteX44" fmla="*/ 3166256 w 3174426"/>
              <a:gd name="connsiteY44" fmla="*/ 1138435 h 2015830"/>
              <a:gd name="connsiteX45" fmla="*/ 3119722 w 3174426"/>
              <a:gd name="connsiteY45" fmla="*/ 1115285 h 2015830"/>
              <a:gd name="connsiteX46" fmla="*/ 3090039 w 3174426"/>
              <a:gd name="connsiteY46" fmla="*/ 1092137 h 2015830"/>
              <a:gd name="connsiteX47" fmla="*/ 3080982 w 3174426"/>
              <a:gd name="connsiteY47" fmla="*/ 1045837 h 2015830"/>
              <a:gd name="connsiteX48" fmla="*/ 3077202 w 3174426"/>
              <a:gd name="connsiteY48" fmla="*/ 1092136 h 2015830"/>
              <a:gd name="connsiteX49" fmla="*/ 3019801 w 3174426"/>
              <a:gd name="connsiteY49" fmla="*/ 1068987 h 2015830"/>
              <a:gd name="connsiteX50" fmla="*/ 3066334 w 3174426"/>
              <a:gd name="connsiteY50" fmla="*/ 930091 h 2015830"/>
              <a:gd name="connsiteX51" fmla="*/ 2850195 w 3174426"/>
              <a:gd name="connsiteY51" fmla="*/ 768045 h 2015830"/>
              <a:gd name="connsiteX52" fmla="*/ 1624078 w 3174426"/>
              <a:gd name="connsiteY52" fmla="*/ 236611 h 2015830"/>
              <a:gd name="connsiteX53" fmla="*/ 1443829 w 3174426"/>
              <a:gd name="connsiteY53" fmla="*/ 224036 h 2015830"/>
              <a:gd name="connsiteX54" fmla="*/ 1118716 w 3174426"/>
              <a:gd name="connsiteY54" fmla="*/ 224035 h 2015830"/>
              <a:gd name="connsiteX55" fmla="*/ 799663 w 3174426"/>
              <a:gd name="connsiteY55" fmla="*/ 4116 h 2015830"/>
              <a:gd name="connsiteX56" fmla="*/ 579743 w 3174426"/>
              <a:gd name="connsiteY56" fmla="*/ 85138 h 2015830"/>
              <a:gd name="connsiteX57" fmla="*/ 591318 w 3174426"/>
              <a:gd name="connsiteY57" fmla="*/ 143012 h 2015830"/>
              <a:gd name="connsiteX58" fmla="*/ 521870 w 3174426"/>
              <a:gd name="connsiteY58" fmla="*/ 177736 h 2015830"/>
              <a:gd name="connsiteX59" fmla="*/ 510296 w 3174426"/>
              <a:gd name="connsiteY59" fmla="*/ 61989 h 2015830"/>
              <a:gd name="connsiteX60" fmla="*/ 626043 w 3174426"/>
              <a:gd name="connsiteY60" fmla="*/ 258759 h 2015830"/>
              <a:gd name="connsiteX61" fmla="*/ 452421 w 3174426"/>
              <a:gd name="connsiteY61" fmla="*/ 270333 h 2015830"/>
              <a:gd name="connsiteX62" fmla="*/ 440847 w 3174426"/>
              <a:gd name="connsiteY62" fmla="*/ 374505 h 2015830"/>
              <a:gd name="connsiteX63" fmla="*/ 267227 w 3174426"/>
              <a:gd name="connsiteY63" fmla="*/ 443954 h 2015830"/>
              <a:gd name="connsiteX64" fmla="*/ 197779 w 3174426"/>
              <a:gd name="connsiteY64" fmla="*/ 513401 h 2015830"/>
              <a:gd name="connsiteX65" fmla="*/ 93607 w 3174426"/>
              <a:gd name="connsiteY65" fmla="*/ 513402 h 2015830"/>
              <a:gd name="connsiteX66" fmla="*/ 47308 w 3174426"/>
              <a:gd name="connsiteY66" fmla="*/ 663872 h 2015830"/>
              <a:gd name="connsiteX67" fmla="*/ 1009 w 3174426"/>
              <a:gd name="connsiteY67" fmla="*/ 710171 h 2015830"/>
              <a:gd name="connsiteX68" fmla="*/ 93607 w 3174426"/>
              <a:gd name="connsiteY68" fmla="*/ 802769 h 2015830"/>
              <a:gd name="connsiteX69" fmla="*/ 128331 w 3174426"/>
              <a:gd name="connsiteY69" fmla="*/ 953240 h 2015830"/>
              <a:gd name="connsiteX70" fmla="*/ 163055 w 3174426"/>
              <a:gd name="connsiteY70" fmla="*/ 964815 h 2015830"/>
              <a:gd name="connsiteX71" fmla="*/ 174630 w 3174426"/>
              <a:gd name="connsiteY71" fmla="*/ 999539 h 2015830"/>
              <a:gd name="connsiteX72" fmla="*/ 197779 w 3174426"/>
              <a:gd name="connsiteY72" fmla="*/ 1092136 h 2015830"/>
              <a:gd name="connsiteX73" fmla="*/ 197779 w 3174426"/>
              <a:gd name="connsiteY73" fmla="*/ 1150009 h 2015830"/>
              <a:gd name="connsiteX0" fmla="*/ 197779 w 3172931"/>
              <a:gd name="connsiteY0" fmla="*/ 1150009 h 2015832"/>
              <a:gd name="connsiteX1" fmla="*/ 325101 w 3172931"/>
              <a:gd name="connsiteY1" fmla="*/ 1173159 h 2015832"/>
              <a:gd name="connsiteX2" fmla="*/ 348250 w 3172931"/>
              <a:gd name="connsiteY2" fmla="*/ 1207883 h 2015832"/>
              <a:gd name="connsiteX3" fmla="*/ 394549 w 3172931"/>
              <a:gd name="connsiteY3" fmla="*/ 1254182 h 2015832"/>
              <a:gd name="connsiteX4" fmla="*/ 463997 w 3172931"/>
              <a:gd name="connsiteY4" fmla="*/ 1346779 h 2015832"/>
              <a:gd name="connsiteX5" fmla="*/ 498721 w 3172931"/>
              <a:gd name="connsiteY5" fmla="*/ 1427802 h 2015832"/>
              <a:gd name="connsiteX6" fmla="*/ 510296 w 3172931"/>
              <a:gd name="connsiteY6" fmla="*/ 1462526 h 2015832"/>
              <a:gd name="connsiteX7" fmla="*/ 533445 w 3172931"/>
              <a:gd name="connsiteY7" fmla="*/ 1497250 h 2015832"/>
              <a:gd name="connsiteX8" fmla="*/ 657236 w 3172931"/>
              <a:gd name="connsiteY8" fmla="*/ 1885636 h 2015832"/>
              <a:gd name="connsiteX9" fmla="*/ 882244 w 3172931"/>
              <a:gd name="connsiteY9" fmla="*/ 1917045 h 2015832"/>
              <a:gd name="connsiteX10" fmla="*/ 1009567 w 3172931"/>
              <a:gd name="connsiteY10" fmla="*/ 1869120 h 2015832"/>
              <a:gd name="connsiteX11" fmla="*/ 1119075 w 3172931"/>
              <a:gd name="connsiteY11" fmla="*/ 1735306 h 2015832"/>
              <a:gd name="connsiteX12" fmla="*/ 1193202 w 3172931"/>
              <a:gd name="connsiteY12" fmla="*/ 1659296 h 2015832"/>
              <a:gd name="connsiteX13" fmla="*/ 1294224 w 3172931"/>
              <a:gd name="connsiteY13" fmla="*/ 1724664 h 2015832"/>
              <a:gd name="connsiteX14" fmla="*/ 1374277 w 3172931"/>
              <a:gd name="connsiteY14" fmla="*/ 1703598 h 2015832"/>
              <a:gd name="connsiteX15" fmla="*/ 1429375 w 3172931"/>
              <a:gd name="connsiteY15" fmla="*/ 1651108 h 2015832"/>
              <a:gd name="connsiteX16" fmla="*/ 1517293 w 3172931"/>
              <a:gd name="connsiteY16" fmla="*/ 1737073 h 2015832"/>
              <a:gd name="connsiteX17" fmla="*/ 1606771 w 3172931"/>
              <a:gd name="connsiteY17" fmla="*/ 1780054 h 2015832"/>
              <a:gd name="connsiteX18" fmla="*/ 1689354 w 3172931"/>
              <a:gd name="connsiteY18" fmla="*/ 1882532 h 2015832"/>
              <a:gd name="connsiteX19" fmla="*/ 1836660 w 3172931"/>
              <a:gd name="connsiteY19" fmla="*/ 2006466 h 2015832"/>
              <a:gd name="connsiteX20" fmla="*/ 1942438 w 3172931"/>
              <a:gd name="connsiteY20" fmla="*/ 1983316 h 2015832"/>
              <a:gd name="connsiteX21" fmla="*/ 2018782 w 3172931"/>
              <a:gd name="connsiteY21" fmla="*/ 1794875 h 2015832"/>
              <a:gd name="connsiteX22" fmla="*/ 2150265 w 3172931"/>
              <a:gd name="connsiteY22" fmla="*/ 1755972 h 2015832"/>
              <a:gd name="connsiteX23" fmla="*/ 2211774 w 3172931"/>
              <a:gd name="connsiteY23" fmla="*/ 1839479 h 2015832"/>
              <a:gd name="connsiteX24" fmla="*/ 2291238 w 3172931"/>
              <a:gd name="connsiteY24" fmla="*/ 1872510 h 2015832"/>
              <a:gd name="connsiteX25" fmla="*/ 2359125 w 3172931"/>
              <a:gd name="connsiteY25" fmla="*/ 1798120 h 2015832"/>
              <a:gd name="connsiteX26" fmla="*/ 2490222 w 3172931"/>
              <a:gd name="connsiteY26" fmla="*/ 1731991 h 2015832"/>
              <a:gd name="connsiteX27" fmla="*/ 2626903 w 3172931"/>
              <a:gd name="connsiteY27" fmla="*/ 1654284 h 2015832"/>
              <a:gd name="connsiteX28" fmla="*/ 2744209 w 3172931"/>
              <a:gd name="connsiteY28" fmla="*/ 1520399 h 2015832"/>
              <a:gd name="connsiteX29" fmla="*/ 2825232 w 3172931"/>
              <a:gd name="connsiteY29" fmla="*/ 1485675 h 2015832"/>
              <a:gd name="connsiteX30" fmla="*/ 2859956 w 3172931"/>
              <a:gd name="connsiteY30" fmla="*/ 1462526 h 2015832"/>
              <a:gd name="connsiteX31" fmla="*/ 2964128 w 3172931"/>
              <a:gd name="connsiteY31" fmla="*/ 1450951 h 2015832"/>
              <a:gd name="connsiteX32" fmla="*/ 2998852 w 3172931"/>
              <a:gd name="connsiteY32" fmla="*/ 1439377 h 2015832"/>
              <a:gd name="connsiteX33" fmla="*/ 3045151 w 3172931"/>
              <a:gd name="connsiteY33" fmla="*/ 1416227 h 2015832"/>
              <a:gd name="connsiteX34" fmla="*/ 3091450 w 3172931"/>
              <a:gd name="connsiteY34" fmla="*/ 1404652 h 2015832"/>
              <a:gd name="connsiteX35" fmla="*/ 3137749 w 3172931"/>
              <a:gd name="connsiteY35" fmla="*/ 1381503 h 2015832"/>
              <a:gd name="connsiteX36" fmla="*/ 3172473 w 3172931"/>
              <a:gd name="connsiteY36" fmla="*/ 1369928 h 2015832"/>
              <a:gd name="connsiteX37" fmla="*/ 3111608 w 3172931"/>
              <a:gd name="connsiteY37" fmla="*/ 1369929 h 2015832"/>
              <a:gd name="connsiteX38" fmla="*/ 3063815 w 3172931"/>
              <a:gd name="connsiteY38" fmla="*/ 1335204 h 2015832"/>
              <a:gd name="connsiteX39" fmla="*/ 3159167 w 3172931"/>
              <a:gd name="connsiteY39" fmla="*/ 1277331 h 2015832"/>
              <a:gd name="connsiteX40" fmla="*/ 3170742 w 3172931"/>
              <a:gd name="connsiteY40" fmla="*/ 1219458 h 2015832"/>
              <a:gd name="connsiteX41" fmla="*/ 3167986 w 3172931"/>
              <a:gd name="connsiteY41" fmla="*/ 1207883 h 2015832"/>
              <a:gd name="connsiteX42" fmla="*/ 3149642 w 3172931"/>
              <a:gd name="connsiteY42" fmla="*/ 1126860 h 2015832"/>
              <a:gd name="connsiteX43" fmla="*/ 3166256 w 3172931"/>
              <a:gd name="connsiteY43" fmla="*/ 1138435 h 2015832"/>
              <a:gd name="connsiteX44" fmla="*/ 3119722 w 3172931"/>
              <a:gd name="connsiteY44" fmla="*/ 1115285 h 2015832"/>
              <a:gd name="connsiteX45" fmla="*/ 3090039 w 3172931"/>
              <a:gd name="connsiteY45" fmla="*/ 1092137 h 2015832"/>
              <a:gd name="connsiteX46" fmla="*/ 3080982 w 3172931"/>
              <a:gd name="connsiteY46" fmla="*/ 1045837 h 2015832"/>
              <a:gd name="connsiteX47" fmla="*/ 3077202 w 3172931"/>
              <a:gd name="connsiteY47" fmla="*/ 1092136 h 2015832"/>
              <a:gd name="connsiteX48" fmla="*/ 3019801 w 3172931"/>
              <a:gd name="connsiteY48" fmla="*/ 1068987 h 2015832"/>
              <a:gd name="connsiteX49" fmla="*/ 3066334 w 3172931"/>
              <a:gd name="connsiteY49" fmla="*/ 930091 h 2015832"/>
              <a:gd name="connsiteX50" fmla="*/ 2850195 w 3172931"/>
              <a:gd name="connsiteY50" fmla="*/ 768045 h 2015832"/>
              <a:gd name="connsiteX51" fmla="*/ 1624078 w 3172931"/>
              <a:gd name="connsiteY51" fmla="*/ 236611 h 2015832"/>
              <a:gd name="connsiteX52" fmla="*/ 1443829 w 3172931"/>
              <a:gd name="connsiteY52" fmla="*/ 224036 h 2015832"/>
              <a:gd name="connsiteX53" fmla="*/ 1118716 w 3172931"/>
              <a:gd name="connsiteY53" fmla="*/ 224035 h 2015832"/>
              <a:gd name="connsiteX54" fmla="*/ 799663 w 3172931"/>
              <a:gd name="connsiteY54" fmla="*/ 4116 h 2015832"/>
              <a:gd name="connsiteX55" fmla="*/ 579743 w 3172931"/>
              <a:gd name="connsiteY55" fmla="*/ 85138 h 2015832"/>
              <a:gd name="connsiteX56" fmla="*/ 591318 w 3172931"/>
              <a:gd name="connsiteY56" fmla="*/ 143012 h 2015832"/>
              <a:gd name="connsiteX57" fmla="*/ 521870 w 3172931"/>
              <a:gd name="connsiteY57" fmla="*/ 177736 h 2015832"/>
              <a:gd name="connsiteX58" fmla="*/ 510296 w 3172931"/>
              <a:gd name="connsiteY58" fmla="*/ 61989 h 2015832"/>
              <a:gd name="connsiteX59" fmla="*/ 626043 w 3172931"/>
              <a:gd name="connsiteY59" fmla="*/ 258759 h 2015832"/>
              <a:gd name="connsiteX60" fmla="*/ 452421 w 3172931"/>
              <a:gd name="connsiteY60" fmla="*/ 270333 h 2015832"/>
              <a:gd name="connsiteX61" fmla="*/ 440847 w 3172931"/>
              <a:gd name="connsiteY61" fmla="*/ 374505 h 2015832"/>
              <a:gd name="connsiteX62" fmla="*/ 267227 w 3172931"/>
              <a:gd name="connsiteY62" fmla="*/ 443954 h 2015832"/>
              <a:gd name="connsiteX63" fmla="*/ 197779 w 3172931"/>
              <a:gd name="connsiteY63" fmla="*/ 513401 h 2015832"/>
              <a:gd name="connsiteX64" fmla="*/ 93607 w 3172931"/>
              <a:gd name="connsiteY64" fmla="*/ 513402 h 2015832"/>
              <a:gd name="connsiteX65" fmla="*/ 47308 w 3172931"/>
              <a:gd name="connsiteY65" fmla="*/ 663872 h 2015832"/>
              <a:gd name="connsiteX66" fmla="*/ 1009 w 3172931"/>
              <a:gd name="connsiteY66" fmla="*/ 710171 h 2015832"/>
              <a:gd name="connsiteX67" fmla="*/ 93607 w 3172931"/>
              <a:gd name="connsiteY67" fmla="*/ 802769 h 2015832"/>
              <a:gd name="connsiteX68" fmla="*/ 128331 w 3172931"/>
              <a:gd name="connsiteY68" fmla="*/ 953240 h 2015832"/>
              <a:gd name="connsiteX69" fmla="*/ 163055 w 3172931"/>
              <a:gd name="connsiteY69" fmla="*/ 964815 h 2015832"/>
              <a:gd name="connsiteX70" fmla="*/ 174630 w 3172931"/>
              <a:gd name="connsiteY70" fmla="*/ 999539 h 2015832"/>
              <a:gd name="connsiteX71" fmla="*/ 197779 w 3172931"/>
              <a:gd name="connsiteY71" fmla="*/ 1092136 h 2015832"/>
              <a:gd name="connsiteX72" fmla="*/ 197779 w 3172931"/>
              <a:gd name="connsiteY72" fmla="*/ 1150009 h 2015832"/>
              <a:gd name="connsiteX0" fmla="*/ 197779 w 3172931"/>
              <a:gd name="connsiteY0" fmla="*/ 1150009 h 2015830"/>
              <a:gd name="connsiteX1" fmla="*/ 325101 w 3172931"/>
              <a:gd name="connsiteY1" fmla="*/ 1173159 h 2015830"/>
              <a:gd name="connsiteX2" fmla="*/ 348250 w 3172931"/>
              <a:gd name="connsiteY2" fmla="*/ 1207883 h 2015830"/>
              <a:gd name="connsiteX3" fmla="*/ 394549 w 3172931"/>
              <a:gd name="connsiteY3" fmla="*/ 1254182 h 2015830"/>
              <a:gd name="connsiteX4" fmla="*/ 463997 w 3172931"/>
              <a:gd name="connsiteY4" fmla="*/ 1346779 h 2015830"/>
              <a:gd name="connsiteX5" fmla="*/ 498721 w 3172931"/>
              <a:gd name="connsiteY5" fmla="*/ 1427802 h 2015830"/>
              <a:gd name="connsiteX6" fmla="*/ 510296 w 3172931"/>
              <a:gd name="connsiteY6" fmla="*/ 1462526 h 2015830"/>
              <a:gd name="connsiteX7" fmla="*/ 533445 w 3172931"/>
              <a:gd name="connsiteY7" fmla="*/ 1497250 h 2015830"/>
              <a:gd name="connsiteX8" fmla="*/ 657236 w 3172931"/>
              <a:gd name="connsiteY8" fmla="*/ 1885636 h 2015830"/>
              <a:gd name="connsiteX9" fmla="*/ 882244 w 3172931"/>
              <a:gd name="connsiteY9" fmla="*/ 1917045 h 2015830"/>
              <a:gd name="connsiteX10" fmla="*/ 1009567 w 3172931"/>
              <a:gd name="connsiteY10" fmla="*/ 1869120 h 2015830"/>
              <a:gd name="connsiteX11" fmla="*/ 1119075 w 3172931"/>
              <a:gd name="connsiteY11" fmla="*/ 1735306 h 2015830"/>
              <a:gd name="connsiteX12" fmla="*/ 1193202 w 3172931"/>
              <a:gd name="connsiteY12" fmla="*/ 1659296 h 2015830"/>
              <a:gd name="connsiteX13" fmla="*/ 1294224 w 3172931"/>
              <a:gd name="connsiteY13" fmla="*/ 1724664 h 2015830"/>
              <a:gd name="connsiteX14" fmla="*/ 1374277 w 3172931"/>
              <a:gd name="connsiteY14" fmla="*/ 1703598 h 2015830"/>
              <a:gd name="connsiteX15" fmla="*/ 1429375 w 3172931"/>
              <a:gd name="connsiteY15" fmla="*/ 1651108 h 2015830"/>
              <a:gd name="connsiteX16" fmla="*/ 1517293 w 3172931"/>
              <a:gd name="connsiteY16" fmla="*/ 1737073 h 2015830"/>
              <a:gd name="connsiteX17" fmla="*/ 1606771 w 3172931"/>
              <a:gd name="connsiteY17" fmla="*/ 1780054 h 2015830"/>
              <a:gd name="connsiteX18" fmla="*/ 1689354 w 3172931"/>
              <a:gd name="connsiteY18" fmla="*/ 1882532 h 2015830"/>
              <a:gd name="connsiteX19" fmla="*/ 1836660 w 3172931"/>
              <a:gd name="connsiteY19" fmla="*/ 2006466 h 2015830"/>
              <a:gd name="connsiteX20" fmla="*/ 1942438 w 3172931"/>
              <a:gd name="connsiteY20" fmla="*/ 1983316 h 2015830"/>
              <a:gd name="connsiteX21" fmla="*/ 2018782 w 3172931"/>
              <a:gd name="connsiteY21" fmla="*/ 1794875 h 2015830"/>
              <a:gd name="connsiteX22" fmla="*/ 2150265 w 3172931"/>
              <a:gd name="connsiteY22" fmla="*/ 1755972 h 2015830"/>
              <a:gd name="connsiteX23" fmla="*/ 2211774 w 3172931"/>
              <a:gd name="connsiteY23" fmla="*/ 1839479 h 2015830"/>
              <a:gd name="connsiteX24" fmla="*/ 2291238 w 3172931"/>
              <a:gd name="connsiteY24" fmla="*/ 1872510 h 2015830"/>
              <a:gd name="connsiteX25" fmla="*/ 2359125 w 3172931"/>
              <a:gd name="connsiteY25" fmla="*/ 1798120 h 2015830"/>
              <a:gd name="connsiteX26" fmla="*/ 2490222 w 3172931"/>
              <a:gd name="connsiteY26" fmla="*/ 1731991 h 2015830"/>
              <a:gd name="connsiteX27" fmla="*/ 2626903 w 3172931"/>
              <a:gd name="connsiteY27" fmla="*/ 1654284 h 2015830"/>
              <a:gd name="connsiteX28" fmla="*/ 2744209 w 3172931"/>
              <a:gd name="connsiteY28" fmla="*/ 1520399 h 2015830"/>
              <a:gd name="connsiteX29" fmla="*/ 2825232 w 3172931"/>
              <a:gd name="connsiteY29" fmla="*/ 1485675 h 2015830"/>
              <a:gd name="connsiteX30" fmla="*/ 2859956 w 3172931"/>
              <a:gd name="connsiteY30" fmla="*/ 1462526 h 2015830"/>
              <a:gd name="connsiteX31" fmla="*/ 2964128 w 3172931"/>
              <a:gd name="connsiteY31" fmla="*/ 1450951 h 2015830"/>
              <a:gd name="connsiteX32" fmla="*/ 2998852 w 3172931"/>
              <a:gd name="connsiteY32" fmla="*/ 1439377 h 2015830"/>
              <a:gd name="connsiteX33" fmla="*/ 3045151 w 3172931"/>
              <a:gd name="connsiteY33" fmla="*/ 1416227 h 2015830"/>
              <a:gd name="connsiteX34" fmla="*/ 3091450 w 3172931"/>
              <a:gd name="connsiteY34" fmla="*/ 1404652 h 2015830"/>
              <a:gd name="connsiteX35" fmla="*/ 3137749 w 3172931"/>
              <a:gd name="connsiteY35" fmla="*/ 1381503 h 2015830"/>
              <a:gd name="connsiteX36" fmla="*/ 3172473 w 3172931"/>
              <a:gd name="connsiteY36" fmla="*/ 1369928 h 2015830"/>
              <a:gd name="connsiteX37" fmla="*/ 3111608 w 3172931"/>
              <a:gd name="connsiteY37" fmla="*/ 1369929 h 2015830"/>
              <a:gd name="connsiteX38" fmla="*/ 3159167 w 3172931"/>
              <a:gd name="connsiteY38" fmla="*/ 1277331 h 2015830"/>
              <a:gd name="connsiteX39" fmla="*/ 3170742 w 3172931"/>
              <a:gd name="connsiteY39" fmla="*/ 1219458 h 2015830"/>
              <a:gd name="connsiteX40" fmla="*/ 3167986 w 3172931"/>
              <a:gd name="connsiteY40" fmla="*/ 1207883 h 2015830"/>
              <a:gd name="connsiteX41" fmla="*/ 3149642 w 3172931"/>
              <a:gd name="connsiteY41" fmla="*/ 1126860 h 2015830"/>
              <a:gd name="connsiteX42" fmla="*/ 3166256 w 3172931"/>
              <a:gd name="connsiteY42" fmla="*/ 1138435 h 2015830"/>
              <a:gd name="connsiteX43" fmla="*/ 3119722 w 3172931"/>
              <a:gd name="connsiteY43" fmla="*/ 1115285 h 2015830"/>
              <a:gd name="connsiteX44" fmla="*/ 3090039 w 3172931"/>
              <a:gd name="connsiteY44" fmla="*/ 1092137 h 2015830"/>
              <a:gd name="connsiteX45" fmla="*/ 3080982 w 3172931"/>
              <a:gd name="connsiteY45" fmla="*/ 1045837 h 2015830"/>
              <a:gd name="connsiteX46" fmla="*/ 3077202 w 3172931"/>
              <a:gd name="connsiteY46" fmla="*/ 1092136 h 2015830"/>
              <a:gd name="connsiteX47" fmla="*/ 3019801 w 3172931"/>
              <a:gd name="connsiteY47" fmla="*/ 1068987 h 2015830"/>
              <a:gd name="connsiteX48" fmla="*/ 3066334 w 3172931"/>
              <a:gd name="connsiteY48" fmla="*/ 930091 h 2015830"/>
              <a:gd name="connsiteX49" fmla="*/ 2850195 w 3172931"/>
              <a:gd name="connsiteY49" fmla="*/ 768045 h 2015830"/>
              <a:gd name="connsiteX50" fmla="*/ 1624078 w 3172931"/>
              <a:gd name="connsiteY50" fmla="*/ 236611 h 2015830"/>
              <a:gd name="connsiteX51" fmla="*/ 1443829 w 3172931"/>
              <a:gd name="connsiteY51" fmla="*/ 224036 h 2015830"/>
              <a:gd name="connsiteX52" fmla="*/ 1118716 w 3172931"/>
              <a:gd name="connsiteY52" fmla="*/ 224035 h 2015830"/>
              <a:gd name="connsiteX53" fmla="*/ 799663 w 3172931"/>
              <a:gd name="connsiteY53" fmla="*/ 4116 h 2015830"/>
              <a:gd name="connsiteX54" fmla="*/ 579743 w 3172931"/>
              <a:gd name="connsiteY54" fmla="*/ 85138 h 2015830"/>
              <a:gd name="connsiteX55" fmla="*/ 591318 w 3172931"/>
              <a:gd name="connsiteY55" fmla="*/ 143012 h 2015830"/>
              <a:gd name="connsiteX56" fmla="*/ 521870 w 3172931"/>
              <a:gd name="connsiteY56" fmla="*/ 177736 h 2015830"/>
              <a:gd name="connsiteX57" fmla="*/ 510296 w 3172931"/>
              <a:gd name="connsiteY57" fmla="*/ 61989 h 2015830"/>
              <a:gd name="connsiteX58" fmla="*/ 626043 w 3172931"/>
              <a:gd name="connsiteY58" fmla="*/ 258759 h 2015830"/>
              <a:gd name="connsiteX59" fmla="*/ 452421 w 3172931"/>
              <a:gd name="connsiteY59" fmla="*/ 270333 h 2015830"/>
              <a:gd name="connsiteX60" fmla="*/ 440847 w 3172931"/>
              <a:gd name="connsiteY60" fmla="*/ 374505 h 2015830"/>
              <a:gd name="connsiteX61" fmla="*/ 267227 w 3172931"/>
              <a:gd name="connsiteY61" fmla="*/ 443954 h 2015830"/>
              <a:gd name="connsiteX62" fmla="*/ 197779 w 3172931"/>
              <a:gd name="connsiteY62" fmla="*/ 513401 h 2015830"/>
              <a:gd name="connsiteX63" fmla="*/ 93607 w 3172931"/>
              <a:gd name="connsiteY63" fmla="*/ 513402 h 2015830"/>
              <a:gd name="connsiteX64" fmla="*/ 47308 w 3172931"/>
              <a:gd name="connsiteY64" fmla="*/ 663872 h 2015830"/>
              <a:gd name="connsiteX65" fmla="*/ 1009 w 3172931"/>
              <a:gd name="connsiteY65" fmla="*/ 710171 h 2015830"/>
              <a:gd name="connsiteX66" fmla="*/ 93607 w 3172931"/>
              <a:gd name="connsiteY66" fmla="*/ 802769 h 2015830"/>
              <a:gd name="connsiteX67" fmla="*/ 128331 w 3172931"/>
              <a:gd name="connsiteY67" fmla="*/ 953240 h 2015830"/>
              <a:gd name="connsiteX68" fmla="*/ 163055 w 3172931"/>
              <a:gd name="connsiteY68" fmla="*/ 964815 h 2015830"/>
              <a:gd name="connsiteX69" fmla="*/ 174630 w 3172931"/>
              <a:gd name="connsiteY69" fmla="*/ 999539 h 2015830"/>
              <a:gd name="connsiteX70" fmla="*/ 197779 w 3172931"/>
              <a:gd name="connsiteY70" fmla="*/ 1092136 h 2015830"/>
              <a:gd name="connsiteX71" fmla="*/ 197779 w 3172931"/>
              <a:gd name="connsiteY71" fmla="*/ 1150009 h 2015830"/>
              <a:gd name="connsiteX0" fmla="*/ 197779 w 3172473"/>
              <a:gd name="connsiteY0" fmla="*/ 1150009 h 2015832"/>
              <a:gd name="connsiteX1" fmla="*/ 325101 w 3172473"/>
              <a:gd name="connsiteY1" fmla="*/ 1173159 h 2015832"/>
              <a:gd name="connsiteX2" fmla="*/ 348250 w 3172473"/>
              <a:gd name="connsiteY2" fmla="*/ 1207883 h 2015832"/>
              <a:gd name="connsiteX3" fmla="*/ 394549 w 3172473"/>
              <a:gd name="connsiteY3" fmla="*/ 1254182 h 2015832"/>
              <a:gd name="connsiteX4" fmla="*/ 463997 w 3172473"/>
              <a:gd name="connsiteY4" fmla="*/ 1346779 h 2015832"/>
              <a:gd name="connsiteX5" fmla="*/ 498721 w 3172473"/>
              <a:gd name="connsiteY5" fmla="*/ 1427802 h 2015832"/>
              <a:gd name="connsiteX6" fmla="*/ 510296 w 3172473"/>
              <a:gd name="connsiteY6" fmla="*/ 1462526 h 2015832"/>
              <a:gd name="connsiteX7" fmla="*/ 533445 w 3172473"/>
              <a:gd name="connsiteY7" fmla="*/ 1497250 h 2015832"/>
              <a:gd name="connsiteX8" fmla="*/ 657236 w 3172473"/>
              <a:gd name="connsiteY8" fmla="*/ 1885636 h 2015832"/>
              <a:gd name="connsiteX9" fmla="*/ 882244 w 3172473"/>
              <a:gd name="connsiteY9" fmla="*/ 1917045 h 2015832"/>
              <a:gd name="connsiteX10" fmla="*/ 1009567 w 3172473"/>
              <a:gd name="connsiteY10" fmla="*/ 1869120 h 2015832"/>
              <a:gd name="connsiteX11" fmla="*/ 1119075 w 3172473"/>
              <a:gd name="connsiteY11" fmla="*/ 1735306 h 2015832"/>
              <a:gd name="connsiteX12" fmla="*/ 1193202 w 3172473"/>
              <a:gd name="connsiteY12" fmla="*/ 1659296 h 2015832"/>
              <a:gd name="connsiteX13" fmla="*/ 1294224 w 3172473"/>
              <a:gd name="connsiteY13" fmla="*/ 1724664 h 2015832"/>
              <a:gd name="connsiteX14" fmla="*/ 1374277 w 3172473"/>
              <a:gd name="connsiteY14" fmla="*/ 1703598 h 2015832"/>
              <a:gd name="connsiteX15" fmla="*/ 1429375 w 3172473"/>
              <a:gd name="connsiteY15" fmla="*/ 1651108 h 2015832"/>
              <a:gd name="connsiteX16" fmla="*/ 1517293 w 3172473"/>
              <a:gd name="connsiteY16" fmla="*/ 1737073 h 2015832"/>
              <a:gd name="connsiteX17" fmla="*/ 1606771 w 3172473"/>
              <a:gd name="connsiteY17" fmla="*/ 1780054 h 2015832"/>
              <a:gd name="connsiteX18" fmla="*/ 1689354 w 3172473"/>
              <a:gd name="connsiteY18" fmla="*/ 1882532 h 2015832"/>
              <a:gd name="connsiteX19" fmla="*/ 1836660 w 3172473"/>
              <a:gd name="connsiteY19" fmla="*/ 2006466 h 2015832"/>
              <a:gd name="connsiteX20" fmla="*/ 1942438 w 3172473"/>
              <a:gd name="connsiteY20" fmla="*/ 1983316 h 2015832"/>
              <a:gd name="connsiteX21" fmla="*/ 2018782 w 3172473"/>
              <a:gd name="connsiteY21" fmla="*/ 1794875 h 2015832"/>
              <a:gd name="connsiteX22" fmla="*/ 2150265 w 3172473"/>
              <a:gd name="connsiteY22" fmla="*/ 1755972 h 2015832"/>
              <a:gd name="connsiteX23" fmla="*/ 2211774 w 3172473"/>
              <a:gd name="connsiteY23" fmla="*/ 1839479 h 2015832"/>
              <a:gd name="connsiteX24" fmla="*/ 2291238 w 3172473"/>
              <a:gd name="connsiteY24" fmla="*/ 1872510 h 2015832"/>
              <a:gd name="connsiteX25" fmla="*/ 2359125 w 3172473"/>
              <a:gd name="connsiteY25" fmla="*/ 1798120 h 2015832"/>
              <a:gd name="connsiteX26" fmla="*/ 2490222 w 3172473"/>
              <a:gd name="connsiteY26" fmla="*/ 1731991 h 2015832"/>
              <a:gd name="connsiteX27" fmla="*/ 2626903 w 3172473"/>
              <a:gd name="connsiteY27" fmla="*/ 1654284 h 2015832"/>
              <a:gd name="connsiteX28" fmla="*/ 2744209 w 3172473"/>
              <a:gd name="connsiteY28" fmla="*/ 1520399 h 2015832"/>
              <a:gd name="connsiteX29" fmla="*/ 2825232 w 3172473"/>
              <a:gd name="connsiteY29" fmla="*/ 1485675 h 2015832"/>
              <a:gd name="connsiteX30" fmla="*/ 2859956 w 3172473"/>
              <a:gd name="connsiteY30" fmla="*/ 1462526 h 2015832"/>
              <a:gd name="connsiteX31" fmla="*/ 2964128 w 3172473"/>
              <a:gd name="connsiteY31" fmla="*/ 1450951 h 2015832"/>
              <a:gd name="connsiteX32" fmla="*/ 2998852 w 3172473"/>
              <a:gd name="connsiteY32" fmla="*/ 1439377 h 2015832"/>
              <a:gd name="connsiteX33" fmla="*/ 3045151 w 3172473"/>
              <a:gd name="connsiteY33" fmla="*/ 1416227 h 2015832"/>
              <a:gd name="connsiteX34" fmla="*/ 3091450 w 3172473"/>
              <a:gd name="connsiteY34" fmla="*/ 1404652 h 2015832"/>
              <a:gd name="connsiteX35" fmla="*/ 3137749 w 3172473"/>
              <a:gd name="connsiteY35" fmla="*/ 1381503 h 2015832"/>
              <a:gd name="connsiteX36" fmla="*/ 3172473 w 3172473"/>
              <a:gd name="connsiteY36" fmla="*/ 1369928 h 2015832"/>
              <a:gd name="connsiteX37" fmla="*/ 3139025 w 3172473"/>
              <a:gd name="connsiteY37" fmla="*/ 1315636 h 2015832"/>
              <a:gd name="connsiteX38" fmla="*/ 3159167 w 3172473"/>
              <a:gd name="connsiteY38" fmla="*/ 1277331 h 2015832"/>
              <a:gd name="connsiteX39" fmla="*/ 3170742 w 3172473"/>
              <a:gd name="connsiteY39" fmla="*/ 1219458 h 2015832"/>
              <a:gd name="connsiteX40" fmla="*/ 3167986 w 3172473"/>
              <a:gd name="connsiteY40" fmla="*/ 1207883 h 2015832"/>
              <a:gd name="connsiteX41" fmla="*/ 3149642 w 3172473"/>
              <a:gd name="connsiteY41" fmla="*/ 1126860 h 2015832"/>
              <a:gd name="connsiteX42" fmla="*/ 3166256 w 3172473"/>
              <a:gd name="connsiteY42" fmla="*/ 1138435 h 2015832"/>
              <a:gd name="connsiteX43" fmla="*/ 3119722 w 3172473"/>
              <a:gd name="connsiteY43" fmla="*/ 1115285 h 2015832"/>
              <a:gd name="connsiteX44" fmla="*/ 3090039 w 3172473"/>
              <a:gd name="connsiteY44" fmla="*/ 1092137 h 2015832"/>
              <a:gd name="connsiteX45" fmla="*/ 3080982 w 3172473"/>
              <a:gd name="connsiteY45" fmla="*/ 1045837 h 2015832"/>
              <a:gd name="connsiteX46" fmla="*/ 3077202 w 3172473"/>
              <a:gd name="connsiteY46" fmla="*/ 1092136 h 2015832"/>
              <a:gd name="connsiteX47" fmla="*/ 3019801 w 3172473"/>
              <a:gd name="connsiteY47" fmla="*/ 1068987 h 2015832"/>
              <a:gd name="connsiteX48" fmla="*/ 3066334 w 3172473"/>
              <a:gd name="connsiteY48" fmla="*/ 930091 h 2015832"/>
              <a:gd name="connsiteX49" fmla="*/ 2850195 w 3172473"/>
              <a:gd name="connsiteY49" fmla="*/ 768045 h 2015832"/>
              <a:gd name="connsiteX50" fmla="*/ 1624078 w 3172473"/>
              <a:gd name="connsiteY50" fmla="*/ 236611 h 2015832"/>
              <a:gd name="connsiteX51" fmla="*/ 1443829 w 3172473"/>
              <a:gd name="connsiteY51" fmla="*/ 224036 h 2015832"/>
              <a:gd name="connsiteX52" fmla="*/ 1118716 w 3172473"/>
              <a:gd name="connsiteY52" fmla="*/ 224035 h 2015832"/>
              <a:gd name="connsiteX53" fmla="*/ 799663 w 3172473"/>
              <a:gd name="connsiteY53" fmla="*/ 4116 h 2015832"/>
              <a:gd name="connsiteX54" fmla="*/ 579743 w 3172473"/>
              <a:gd name="connsiteY54" fmla="*/ 85138 h 2015832"/>
              <a:gd name="connsiteX55" fmla="*/ 591318 w 3172473"/>
              <a:gd name="connsiteY55" fmla="*/ 143012 h 2015832"/>
              <a:gd name="connsiteX56" fmla="*/ 521870 w 3172473"/>
              <a:gd name="connsiteY56" fmla="*/ 177736 h 2015832"/>
              <a:gd name="connsiteX57" fmla="*/ 510296 w 3172473"/>
              <a:gd name="connsiteY57" fmla="*/ 61989 h 2015832"/>
              <a:gd name="connsiteX58" fmla="*/ 626043 w 3172473"/>
              <a:gd name="connsiteY58" fmla="*/ 258759 h 2015832"/>
              <a:gd name="connsiteX59" fmla="*/ 452421 w 3172473"/>
              <a:gd name="connsiteY59" fmla="*/ 270333 h 2015832"/>
              <a:gd name="connsiteX60" fmla="*/ 440847 w 3172473"/>
              <a:gd name="connsiteY60" fmla="*/ 374505 h 2015832"/>
              <a:gd name="connsiteX61" fmla="*/ 267227 w 3172473"/>
              <a:gd name="connsiteY61" fmla="*/ 443954 h 2015832"/>
              <a:gd name="connsiteX62" fmla="*/ 197779 w 3172473"/>
              <a:gd name="connsiteY62" fmla="*/ 513401 h 2015832"/>
              <a:gd name="connsiteX63" fmla="*/ 93607 w 3172473"/>
              <a:gd name="connsiteY63" fmla="*/ 513402 h 2015832"/>
              <a:gd name="connsiteX64" fmla="*/ 47308 w 3172473"/>
              <a:gd name="connsiteY64" fmla="*/ 663872 h 2015832"/>
              <a:gd name="connsiteX65" fmla="*/ 1009 w 3172473"/>
              <a:gd name="connsiteY65" fmla="*/ 710171 h 2015832"/>
              <a:gd name="connsiteX66" fmla="*/ 93607 w 3172473"/>
              <a:gd name="connsiteY66" fmla="*/ 802769 h 2015832"/>
              <a:gd name="connsiteX67" fmla="*/ 128331 w 3172473"/>
              <a:gd name="connsiteY67" fmla="*/ 953240 h 2015832"/>
              <a:gd name="connsiteX68" fmla="*/ 163055 w 3172473"/>
              <a:gd name="connsiteY68" fmla="*/ 964815 h 2015832"/>
              <a:gd name="connsiteX69" fmla="*/ 174630 w 3172473"/>
              <a:gd name="connsiteY69" fmla="*/ 999539 h 2015832"/>
              <a:gd name="connsiteX70" fmla="*/ 197779 w 3172473"/>
              <a:gd name="connsiteY70" fmla="*/ 1092136 h 2015832"/>
              <a:gd name="connsiteX71" fmla="*/ 197779 w 3172473"/>
              <a:gd name="connsiteY71" fmla="*/ 1150009 h 2015832"/>
              <a:gd name="connsiteX0" fmla="*/ 197779 w 3172976"/>
              <a:gd name="connsiteY0" fmla="*/ 1150009 h 2015830"/>
              <a:gd name="connsiteX1" fmla="*/ 325101 w 3172976"/>
              <a:gd name="connsiteY1" fmla="*/ 1173159 h 2015830"/>
              <a:gd name="connsiteX2" fmla="*/ 348250 w 3172976"/>
              <a:gd name="connsiteY2" fmla="*/ 1207883 h 2015830"/>
              <a:gd name="connsiteX3" fmla="*/ 394549 w 3172976"/>
              <a:gd name="connsiteY3" fmla="*/ 1254182 h 2015830"/>
              <a:gd name="connsiteX4" fmla="*/ 463997 w 3172976"/>
              <a:gd name="connsiteY4" fmla="*/ 1346779 h 2015830"/>
              <a:gd name="connsiteX5" fmla="*/ 498721 w 3172976"/>
              <a:gd name="connsiteY5" fmla="*/ 1427802 h 2015830"/>
              <a:gd name="connsiteX6" fmla="*/ 510296 w 3172976"/>
              <a:gd name="connsiteY6" fmla="*/ 1462526 h 2015830"/>
              <a:gd name="connsiteX7" fmla="*/ 533445 w 3172976"/>
              <a:gd name="connsiteY7" fmla="*/ 1497250 h 2015830"/>
              <a:gd name="connsiteX8" fmla="*/ 657236 w 3172976"/>
              <a:gd name="connsiteY8" fmla="*/ 1885636 h 2015830"/>
              <a:gd name="connsiteX9" fmla="*/ 882244 w 3172976"/>
              <a:gd name="connsiteY9" fmla="*/ 1917045 h 2015830"/>
              <a:gd name="connsiteX10" fmla="*/ 1009567 w 3172976"/>
              <a:gd name="connsiteY10" fmla="*/ 1869120 h 2015830"/>
              <a:gd name="connsiteX11" fmla="*/ 1119075 w 3172976"/>
              <a:gd name="connsiteY11" fmla="*/ 1735306 h 2015830"/>
              <a:gd name="connsiteX12" fmla="*/ 1193202 w 3172976"/>
              <a:gd name="connsiteY12" fmla="*/ 1659296 h 2015830"/>
              <a:gd name="connsiteX13" fmla="*/ 1294224 w 3172976"/>
              <a:gd name="connsiteY13" fmla="*/ 1724664 h 2015830"/>
              <a:gd name="connsiteX14" fmla="*/ 1374277 w 3172976"/>
              <a:gd name="connsiteY14" fmla="*/ 1703598 h 2015830"/>
              <a:gd name="connsiteX15" fmla="*/ 1429375 w 3172976"/>
              <a:gd name="connsiteY15" fmla="*/ 1651108 h 2015830"/>
              <a:gd name="connsiteX16" fmla="*/ 1517293 w 3172976"/>
              <a:gd name="connsiteY16" fmla="*/ 1737073 h 2015830"/>
              <a:gd name="connsiteX17" fmla="*/ 1606771 w 3172976"/>
              <a:gd name="connsiteY17" fmla="*/ 1780054 h 2015830"/>
              <a:gd name="connsiteX18" fmla="*/ 1689354 w 3172976"/>
              <a:gd name="connsiteY18" fmla="*/ 1882532 h 2015830"/>
              <a:gd name="connsiteX19" fmla="*/ 1836660 w 3172976"/>
              <a:gd name="connsiteY19" fmla="*/ 2006466 h 2015830"/>
              <a:gd name="connsiteX20" fmla="*/ 1942438 w 3172976"/>
              <a:gd name="connsiteY20" fmla="*/ 1983316 h 2015830"/>
              <a:gd name="connsiteX21" fmla="*/ 2018782 w 3172976"/>
              <a:gd name="connsiteY21" fmla="*/ 1794875 h 2015830"/>
              <a:gd name="connsiteX22" fmla="*/ 2150265 w 3172976"/>
              <a:gd name="connsiteY22" fmla="*/ 1755972 h 2015830"/>
              <a:gd name="connsiteX23" fmla="*/ 2211774 w 3172976"/>
              <a:gd name="connsiteY23" fmla="*/ 1839479 h 2015830"/>
              <a:gd name="connsiteX24" fmla="*/ 2291238 w 3172976"/>
              <a:gd name="connsiteY24" fmla="*/ 1872510 h 2015830"/>
              <a:gd name="connsiteX25" fmla="*/ 2359125 w 3172976"/>
              <a:gd name="connsiteY25" fmla="*/ 1798120 h 2015830"/>
              <a:gd name="connsiteX26" fmla="*/ 2490222 w 3172976"/>
              <a:gd name="connsiteY26" fmla="*/ 1731991 h 2015830"/>
              <a:gd name="connsiteX27" fmla="*/ 2626903 w 3172976"/>
              <a:gd name="connsiteY27" fmla="*/ 1654284 h 2015830"/>
              <a:gd name="connsiteX28" fmla="*/ 2744209 w 3172976"/>
              <a:gd name="connsiteY28" fmla="*/ 1520399 h 2015830"/>
              <a:gd name="connsiteX29" fmla="*/ 2825232 w 3172976"/>
              <a:gd name="connsiteY29" fmla="*/ 1485675 h 2015830"/>
              <a:gd name="connsiteX30" fmla="*/ 2859956 w 3172976"/>
              <a:gd name="connsiteY30" fmla="*/ 1462526 h 2015830"/>
              <a:gd name="connsiteX31" fmla="*/ 2964128 w 3172976"/>
              <a:gd name="connsiteY31" fmla="*/ 1450951 h 2015830"/>
              <a:gd name="connsiteX32" fmla="*/ 2998852 w 3172976"/>
              <a:gd name="connsiteY32" fmla="*/ 1439377 h 2015830"/>
              <a:gd name="connsiteX33" fmla="*/ 3045151 w 3172976"/>
              <a:gd name="connsiteY33" fmla="*/ 1416227 h 2015830"/>
              <a:gd name="connsiteX34" fmla="*/ 3091450 w 3172976"/>
              <a:gd name="connsiteY34" fmla="*/ 1404652 h 2015830"/>
              <a:gd name="connsiteX35" fmla="*/ 3137749 w 3172976"/>
              <a:gd name="connsiteY35" fmla="*/ 1381503 h 2015830"/>
              <a:gd name="connsiteX36" fmla="*/ 3172473 w 3172976"/>
              <a:gd name="connsiteY36" fmla="*/ 1369928 h 2015830"/>
              <a:gd name="connsiteX37" fmla="*/ 3159167 w 3172976"/>
              <a:gd name="connsiteY37" fmla="*/ 1277331 h 2015830"/>
              <a:gd name="connsiteX38" fmla="*/ 3170742 w 3172976"/>
              <a:gd name="connsiteY38" fmla="*/ 1219458 h 2015830"/>
              <a:gd name="connsiteX39" fmla="*/ 3167986 w 3172976"/>
              <a:gd name="connsiteY39" fmla="*/ 1207883 h 2015830"/>
              <a:gd name="connsiteX40" fmla="*/ 3149642 w 3172976"/>
              <a:gd name="connsiteY40" fmla="*/ 1126860 h 2015830"/>
              <a:gd name="connsiteX41" fmla="*/ 3166256 w 3172976"/>
              <a:gd name="connsiteY41" fmla="*/ 1138435 h 2015830"/>
              <a:gd name="connsiteX42" fmla="*/ 3119722 w 3172976"/>
              <a:gd name="connsiteY42" fmla="*/ 1115285 h 2015830"/>
              <a:gd name="connsiteX43" fmla="*/ 3090039 w 3172976"/>
              <a:gd name="connsiteY43" fmla="*/ 1092137 h 2015830"/>
              <a:gd name="connsiteX44" fmla="*/ 3080982 w 3172976"/>
              <a:gd name="connsiteY44" fmla="*/ 1045837 h 2015830"/>
              <a:gd name="connsiteX45" fmla="*/ 3077202 w 3172976"/>
              <a:gd name="connsiteY45" fmla="*/ 1092136 h 2015830"/>
              <a:gd name="connsiteX46" fmla="*/ 3019801 w 3172976"/>
              <a:gd name="connsiteY46" fmla="*/ 1068987 h 2015830"/>
              <a:gd name="connsiteX47" fmla="*/ 3066334 w 3172976"/>
              <a:gd name="connsiteY47" fmla="*/ 930091 h 2015830"/>
              <a:gd name="connsiteX48" fmla="*/ 2850195 w 3172976"/>
              <a:gd name="connsiteY48" fmla="*/ 768045 h 2015830"/>
              <a:gd name="connsiteX49" fmla="*/ 1624078 w 3172976"/>
              <a:gd name="connsiteY49" fmla="*/ 236611 h 2015830"/>
              <a:gd name="connsiteX50" fmla="*/ 1443829 w 3172976"/>
              <a:gd name="connsiteY50" fmla="*/ 224036 h 2015830"/>
              <a:gd name="connsiteX51" fmla="*/ 1118716 w 3172976"/>
              <a:gd name="connsiteY51" fmla="*/ 224035 h 2015830"/>
              <a:gd name="connsiteX52" fmla="*/ 799663 w 3172976"/>
              <a:gd name="connsiteY52" fmla="*/ 4116 h 2015830"/>
              <a:gd name="connsiteX53" fmla="*/ 579743 w 3172976"/>
              <a:gd name="connsiteY53" fmla="*/ 85138 h 2015830"/>
              <a:gd name="connsiteX54" fmla="*/ 591318 w 3172976"/>
              <a:gd name="connsiteY54" fmla="*/ 143012 h 2015830"/>
              <a:gd name="connsiteX55" fmla="*/ 521870 w 3172976"/>
              <a:gd name="connsiteY55" fmla="*/ 177736 h 2015830"/>
              <a:gd name="connsiteX56" fmla="*/ 510296 w 3172976"/>
              <a:gd name="connsiteY56" fmla="*/ 61989 h 2015830"/>
              <a:gd name="connsiteX57" fmla="*/ 626043 w 3172976"/>
              <a:gd name="connsiteY57" fmla="*/ 258759 h 2015830"/>
              <a:gd name="connsiteX58" fmla="*/ 452421 w 3172976"/>
              <a:gd name="connsiteY58" fmla="*/ 270333 h 2015830"/>
              <a:gd name="connsiteX59" fmla="*/ 440847 w 3172976"/>
              <a:gd name="connsiteY59" fmla="*/ 374505 h 2015830"/>
              <a:gd name="connsiteX60" fmla="*/ 267227 w 3172976"/>
              <a:gd name="connsiteY60" fmla="*/ 443954 h 2015830"/>
              <a:gd name="connsiteX61" fmla="*/ 197779 w 3172976"/>
              <a:gd name="connsiteY61" fmla="*/ 513401 h 2015830"/>
              <a:gd name="connsiteX62" fmla="*/ 93607 w 3172976"/>
              <a:gd name="connsiteY62" fmla="*/ 513402 h 2015830"/>
              <a:gd name="connsiteX63" fmla="*/ 47308 w 3172976"/>
              <a:gd name="connsiteY63" fmla="*/ 663872 h 2015830"/>
              <a:gd name="connsiteX64" fmla="*/ 1009 w 3172976"/>
              <a:gd name="connsiteY64" fmla="*/ 710171 h 2015830"/>
              <a:gd name="connsiteX65" fmla="*/ 93607 w 3172976"/>
              <a:gd name="connsiteY65" fmla="*/ 802769 h 2015830"/>
              <a:gd name="connsiteX66" fmla="*/ 128331 w 3172976"/>
              <a:gd name="connsiteY66" fmla="*/ 953240 h 2015830"/>
              <a:gd name="connsiteX67" fmla="*/ 163055 w 3172976"/>
              <a:gd name="connsiteY67" fmla="*/ 964815 h 2015830"/>
              <a:gd name="connsiteX68" fmla="*/ 174630 w 3172976"/>
              <a:gd name="connsiteY68" fmla="*/ 999539 h 2015830"/>
              <a:gd name="connsiteX69" fmla="*/ 197779 w 3172976"/>
              <a:gd name="connsiteY69" fmla="*/ 1092136 h 2015830"/>
              <a:gd name="connsiteX70" fmla="*/ 197779 w 3172976"/>
              <a:gd name="connsiteY70" fmla="*/ 1150009 h 2015830"/>
              <a:gd name="connsiteX0" fmla="*/ 197779 w 3174666"/>
              <a:gd name="connsiteY0" fmla="*/ 1150009 h 2015832"/>
              <a:gd name="connsiteX1" fmla="*/ 325101 w 3174666"/>
              <a:gd name="connsiteY1" fmla="*/ 1173159 h 2015832"/>
              <a:gd name="connsiteX2" fmla="*/ 348250 w 3174666"/>
              <a:gd name="connsiteY2" fmla="*/ 1207883 h 2015832"/>
              <a:gd name="connsiteX3" fmla="*/ 394549 w 3174666"/>
              <a:gd name="connsiteY3" fmla="*/ 1254182 h 2015832"/>
              <a:gd name="connsiteX4" fmla="*/ 463997 w 3174666"/>
              <a:gd name="connsiteY4" fmla="*/ 1346779 h 2015832"/>
              <a:gd name="connsiteX5" fmla="*/ 498721 w 3174666"/>
              <a:gd name="connsiteY5" fmla="*/ 1427802 h 2015832"/>
              <a:gd name="connsiteX6" fmla="*/ 510296 w 3174666"/>
              <a:gd name="connsiteY6" fmla="*/ 1462526 h 2015832"/>
              <a:gd name="connsiteX7" fmla="*/ 533445 w 3174666"/>
              <a:gd name="connsiteY7" fmla="*/ 1497250 h 2015832"/>
              <a:gd name="connsiteX8" fmla="*/ 657236 w 3174666"/>
              <a:gd name="connsiteY8" fmla="*/ 1885636 h 2015832"/>
              <a:gd name="connsiteX9" fmla="*/ 882244 w 3174666"/>
              <a:gd name="connsiteY9" fmla="*/ 1917045 h 2015832"/>
              <a:gd name="connsiteX10" fmla="*/ 1009567 w 3174666"/>
              <a:gd name="connsiteY10" fmla="*/ 1869120 h 2015832"/>
              <a:gd name="connsiteX11" fmla="*/ 1119075 w 3174666"/>
              <a:gd name="connsiteY11" fmla="*/ 1735306 h 2015832"/>
              <a:gd name="connsiteX12" fmla="*/ 1193202 w 3174666"/>
              <a:gd name="connsiteY12" fmla="*/ 1659296 h 2015832"/>
              <a:gd name="connsiteX13" fmla="*/ 1294224 w 3174666"/>
              <a:gd name="connsiteY13" fmla="*/ 1724664 h 2015832"/>
              <a:gd name="connsiteX14" fmla="*/ 1374277 w 3174666"/>
              <a:gd name="connsiteY14" fmla="*/ 1703598 h 2015832"/>
              <a:gd name="connsiteX15" fmla="*/ 1429375 w 3174666"/>
              <a:gd name="connsiteY15" fmla="*/ 1651108 h 2015832"/>
              <a:gd name="connsiteX16" fmla="*/ 1517293 w 3174666"/>
              <a:gd name="connsiteY16" fmla="*/ 1737073 h 2015832"/>
              <a:gd name="connsiteX17" fmla="*/ 1606771 w 3174666"/>
              <a:gd name="connsiteY17" fmla="*/ 1780054 h 2015832"/>
              <a:gd name="connsiteX18" fmla="*/ 1689354 w 3174666"/>
              <a:gd name="connsiteY18" fmla="*/ 1882532 h 2015832"/>
              <a:gd name="connsiteX19" fmla="*/ 1836660 w 3174666"/>
              <a:gd name="connsiteY19" fmla="*/ 2006466 h 2015832"/>
              <a:gd name="connsiteX20" fmla="*/ 1942438 w 3174666"/>
              <a:gd name="connsiteY20" fmla="*/ 1983316 h 2015832"/>
              <a:gd name="connsiteX21" fmla="*/ 2018782 w 3174666"/>
              <a:gd name="connsiteY21" fmla="*/ 1794875 h 2015832"/>
              <a:gd name="connsiteX22" fmla="*/ 2150265 w 3174666"/>
              <a:gd name="connsiteY22" fmla="*/ 1755972 h 2015832"/>
              <a:gd name="connsiteX23" fmla="*/ 2211774 w 3174666"/>
              <a:gd name="connsiteY23" fmla="*/ 1839479 h 2015832"/>
              <a:gd name="connsiteX24" fmla="*/ 2291238 w 3174666"/>
              <a:gd name="connsiteY24" fmla="*/ 1872510 h 2015832"/>
              <a:gd name="connsiteX25" fmla="*/ 2359125 w 3174666"/>
              <a:gd name="connsiteY25" fmla="*/ 1798120 h 2015832"/>
              <a:gd name="connsiteX26" fmla="*/ 2490222 w 3174666"/>
              <a:gd name="connsiteY26" fmla="*/ 1731991 h 2015832"/>
              <a:gd name="connsiteX27" fmla="*/ 2626903 w 3174666"/>
              <a:gd name="connsiteY27" fmla="*/ 1654284 h 2015832"/>
              <a:gd name="connsiteX28" fmla="*/ 2744209 w 3174666"/>
              <a:gd name="connsiteY28" fmla="*/ 1520399 h 2015832"/>
              <a:gd name="connsiteX29" fmla="*/ 2825232 w 3174666"/>
              <a:gd name="connsiteY29" fmla="*/ 1485675 h 2015832"/>
              <a:gd name="connsiteX30" fmla="*/ 2859956 w 3174666"/>
              <a:gd name="connsiteY30" fmla="*/ 1462526 h 2015832"/>
              <a:gd name="connsiteX31" fmla="*/ 2964128 w 3174666"/>
              <a:gd name="connsiteY31" fmla="*/ 1450951 h 2015832"/>
              <a:gd name="connsiteX32" fmla="*/ 2998852 w 3174666"/>
              <a:gd name="connsiteY32" fmla="*/ 1439377 h 2015832"/>
              <a:gd name="connsiteX33" fmla="*/ 3045151 w 3174666"/>
              <a:gd name="connsiteY33" fmla="*/ 1416227 h 2015832"/>
              <a:gd name="connsiteX34" fmla="*/ 3091450 w 3174666"/>
              <a:gd name="connsiteY34" fmla="*/ 1404652 h 2015832"/>
              <a:gd name="connsiteX35" fmla="*/ 3137749 w 3174666"/>
              <a:gd name="connsiteY35" fmla="*/ 1381503 h 2015832"/>
              <a:gd name="connsiteX36" fmla="*/ 3172473 w 3174666"/>
              <a:gd name="connsiteY36" fmla="*/ 1369928 h 2015832"/>
              <a:gd name="connsiteX37" fmla="*/ 3170742 w 3174666"/>
              <a:gd name="connsiteY37" fmla="*/ 1219458 h 2015832"/>
              <a:gd name="connsiteX38" fmla="*/ 3167986 w 3174666"/>
              <a:gd name="connsiteY38" fmla="*/ 1207883 h 2015832"/>
              <a:gd name="connsiteX39" fmla="*/ 3149642 w 3174666"/>
              <a:gd name="connsiteY39" fmla="*/ 1126860 h 2015832"/>
              <a:gd name="connsiteX40" fmla="*/ 3166256 w 3174666"/>
              <a:gd name="connsiteY40" fmla="*/ 1138435 h 2015832"/>
              <a:gd name="connsiteX41" fmla="*/ 3119722 w 3174666"/>
              <a:gd name="connsiteY41" fmla="*/ 1115285 h 2015832"/>
              <a:gd name="connsiteX42" fmla="*/ 3090039 w 3174666"/>
              <a:gd name="connsiteY42" fmla="*/ 1092137 h 2015832"/>
              <a:gd name="connsiteX43" fmla="*/ 3080982 w 3174666"/>
              <a:gd name="connsiteY43" fmla="*/ 1045837 h 2015832"/>
              <a:gd name="connsiteX44" fmla="*/ 3077202 w 3174666"/>
              <a:gd name="connsiteY44" fmla="*/ 1092136 h 2015832"/>
              <a:gd name="connsiteX45" fmla="*/ 3019801 w 3174666"/>
              <a:gd name="connsiteY45" fmla="*/ 1068987 h 2015832"/>
              <a:gd name="connsiteX46" fmla="*/ 3066334 w 3174666"/>
              <a:gd name="connsiteY46" fmla="*/ 930091 h 2015832"/>
              <a:gd name="connsiteX47" fmla="*/ 2850195 w 3174666"/>
              <a:gd name="connsiteY47" fmla="*/ 768045 h 2015832"/>
              <a:gd name="connsiteX48" fmla="*/ 1624078 w 3174666"/>
              <a:gd name="connsiteY48" fmla="*/ 236611 h 2015832"/>
              <a:gd name="connsiteX49" fmla="*/ 1443829 w 3174666"/>
              <a:gd name="connsiteY49" fmla="*/ 224036 h 2015832"/>
              <a:gd name="connsiteX50" fmla="*/ 1118716 w 3174666"/>
              <a:gd name="connsiteY50" fmla="*/ 224035 h 2015832"/>
              <a:gd name="connsiteX51" fmla="*/ 799663 w 3174666"/>
              <a:gd name="connsiteY51" fmla="*/ 4116 h 2015832"/>
              <a:gd name="connsiteX52" fmla="*/ 579743 w 3174666"/>
              <a:gd name="connsiteY52" fmla="*/ 85138 h 2015832"/>
              <a:gd name="connsiteX53" fmla="*/ 591318 w 3174666"/>
              <a:gd name="connsiteY53" fmla="*/ 143012 h 2015832"/>
              <a:gd name="connsiteX54" fmla="*/ 521870 w 3174666"/>
              <a:gd name="connsiteY54" fmla="*/ 177736 h 2015832"/>
              <a:gd name="connsiteX55" fmla="*/ 510296 w 3174666"/>
              <a:gd name="connsiteY55" fmla="*/ 61989 h 2015832"/>
              <a:gd name="connsiteX56" fmla="*/ 626043 w 3174666"/>
              <a:gd name="connsiteY56" fmla="*/ 258759 h 2015832"/>
              <a:gd name="connsiteX57" fmla="*/ 452421 w 3174666"/>
              <a:gd name="connsiteY57" fmla="*/ 270333 h 2015832"/>
              <a:gd name="connsiteX58" fmla="*/ 440847 w 3174666"/>
              <a:gd name="connsiteY58" fmla="*/ 374505 h 2015832"/>
              <a:gd name="connsiteX59" fmla="*/ 267227 w 3174666"/>
              <a:gd name="connsiteY59" fmla="*/ 443954 h 2015832"/>
              <a:gd name="connsiteX60" fmla="*/ 197779 w 3174666"/>
              <a:gd name="connsiteY60" fmla="*/ 513401 h 2015832"/>
              <a:gd name="connsiteX61" fmla="*/ 93607 w 3174666"/>
              <a:gd name="connsiteY61" fmla="*/ 513402 h 2015832"/>
              <a:gd name="connsiteX62" fmla="*/ 47308 w 3174666"/>
              <a:gd name="connsiteY62" fmla="*/ 663872 h 2015832"/>
              <a:gd name="connsiteX63" fmla="*/ 1009 w 3174666"/>
              <a:gd name="connsiteY63" fmla="*/ 710171 h 2015832"/>
              <a:gd name="connsiteX64" fmla="*/ 93607 w 3174666"/>
              <a:gd name="connsiteY64" fmla="*/ 802769 h 2015832"/>
              <a:gd name="connsiteX65" fmla="*/ 128331 w 3174666"/>
              <a:gd name="connsiteY65" fmla="*/ 953240 h 2015832"/>
              <a:gd name="connsiteX66" fmla="*/ 163055 w 3174666"/>
              <a:gd name="connsiteY66" fmla="*/ 964815 h 2015832"/>
              <a:gd name="connsiteX67" fmla="*/ 174630 w 3174666"/>
              <a:gd name="connsiteY67" fmla="*/ 999539 h 2015832"/>
              <a:gd name="connsiteX68" fmla="*/ 197779 w 3174666"/>
              <a:gd name="connsiteY68" fmla="*/ 1092136 h 2015832"/>
              <a:gd name="connsiteX69" fmla="*/ 197779 w 3174666"/>
              <a:gd name="connsiteY69" fmla="*/ 1150009 h 2015832"/>
              <a:gd name="connsiteX0" fmla="*/ 197779 w 3173048"/>
              <a:gd name="connsiteY0" fmla="*/ 1150009 h 2015830"/>
              <a:gd name="connsiteX1" fmla="*/ 325101 w 3173048"/>
              <a:gd name="connsiteY1" fmla="*/ 1173159 h 2015830"/>
              <a:gd name="connsiteX2" fmla="*/ 348250 w 3173048"/>
              <a:gd name="connsiteY2" fmla="*/ 1207883 h 2015830"/>
              <a:gd name="connsiteX3" fmla="*/ 394549 w 3173048"/>
              <a:gd name="connsiteY3" fmla="*/ 1254182 h 2015830"/>
              <a:gd name="connsiteX4" fmla="*/ 463997 w 3173048"/>
              <a:gd name="connsiteY4" fmla="*/ 1346779 h 2015830"/>
              <a:gd name="connsiteX5" fmla="*/ 498721 w 3173048"/>
              <a:gd name="connsiteY5" fmla="*/ 1427802 h 2015830"/>
              <a:gd name="connsiteX6" fmla="*/ 510296 w 3173048"/>
              <a:gd name="connsiteY6" fmla="*/ 1462526 h 2015830"/>
              <a:gd name="connsiteX7" fmla="*/ 533445 w 3173048"/>
              <a:gd name="connsiteY7" fmla="*/ 1497250 h 2015830"/>
              <a:gd name="connsiteX8" fmla="*/ 657236 w 3173048"/>
              <a:gd name="connsiteY8" fmla="*/ 1885636 h 2015830"/>
              <a:gd name="connsiteX9" fmla="*/ 882244 w 3173048"/>
              <a:gd name="connsiteY9" fmla="*/ 1917045 h 2015830"/>
              <a:gd name="connsiteX10" fmla="*/ 1009567 w 3173048"/>
              <a:gd name="connsiteY10" fmla="*/ 1869120 h 2015830"/>
              <a:gd name="connsiteX11" fmla="*/ 1119075 w 3173048"/>
              <a:gd name="connsiteY11" fmla="*/ 1735306 h 2015830"/>
              <a:gd name="connsiteX12" fmla="*/ 1193202 w 3173048"/>
              <a:gd name="connsiteY12" fmla="*/ 1659296 h 2015830"/>
              <a:gd name="connsiteX13" fmla="*/ 1294224 w 3173048"/>
              <a:gd name="connsiteY13" fmla="*/ 1724664 h 2015830"/>
              <a:gd name="connsiteX14" fmla="*/ 1374277 w 3173048"/>
              <a:gd name="connsiteY14" fmla="*/ 1703598 h 2015830"/>
              <a:gd name="connsiteX15" fmla="*/ 1429375 w 3173048"/>
              <a:gd name="connsiteY15" fmla="*/ 1651108 h 2015830"/>
              <a:gd name="connsiteX16" fmla="*/ 1517293 w 3173048"/>
              <a:gd name="connsiteY16" fmla="*/ 1737073 h 2015830"/>
              <a:gd name="connsiteX17" fmla="*/ 1606771 w 3173048"/>
              <a:gd name="connsiteY17" fmla="*/ 1780054 h 2015830"/>
              <a:gd name="connsiteX18" fmla="*/ 1689354 w 3173048"/>
              <a:gd name="connsiteY18" fmla="*/ 1882532 h 2015830"/>
              <a:gd name="connsiteX19" fmla="*/ 1836660 w 3173048"/>
              <a:gd name="connsiteY19" fmla="*/ 2006466 h 2015830"/>
              <a:gd name="connsiteX20" fmla="*/ 1942438 w 3173048"/>
              <a:gd name="connsiteY20" fmla="*/ 1983316 h 2015830"/>
              <a:gd name="connsiteX21" fmla="*/ 2018782 w 3173048"/>
              <a:gd name="connsiteY21" fmla="*/ 1794875 h 2015830"/>
              <a:gd name="connsiteX22" fmla="*/ 2150265 w 3173048"/>
              <a:gd name="connsiteY22" fmla="*/ 1755972 h 2015830"/>
              <a:gd name="connsiteX23" fmla="*/ 2211774 w 3173048"/>
              <a:gd name="connsiteY23" fmla="*/ 1839479 h 2015830"/>
              <a:gd name="connsiteX24" fmla="*/ 2291238 w 3173048"/>
              <a:gd name="connsiteY24" fmla="*/ 1872510 h 2015830"/>
              <a:gd name="connsiteX25" fmla="*/ 2359125 w 3173048"/>
              <a:gd name="connsiteY25" fmla="*/ 1798120 h 2015830"/>
              <a:gd name="connsiteX26" fmla="*/ 2490222 w 3173048"/>
              <a:gd name="connsiteY26" fmla="*/ 1731991 h 2015830"/>
              <a:gd name="connsiteX27" fmla="*/ 2626903 w 3173048"/>
              <a:gd name="connsiteY27" fmla="*/ 1654284 h 2015830"/>
              <a:gd name="connsiteX28" fmla="*/ 2744209 w 3173048"/>
              <a:gd name="connsiteY28" fmla="*/ 1520399 h 2015830"/>
              <a:gd name="connsiteX29" fmla="*/ 2825232 w 3173048"/>
              <a:gd name="connsiteY29" fmla="*/ 1485675 h 2015830"/>
              <a:gd name="connsiteX30" fmla="*/ 2859956 w 3173048"/>
              <a:gd name="connsiteY30" fmla="*/ 1462526 h 2015830"/>
              <a:gd name="connsiteX31" fmla="*/ 2964128 w 3173048"/>
              <a:gd name="connsiteY31" fmla="*/ 1450951 h 2015830"/>
              <a:gd name="connsiteX32" fmla="*/ 2998852 w 3173048"/>
              <a:gd name="connsiteY32" fmla="*/ 1439377 h 2015830"/>
              <a:gd name="connsiteX33" fmla="*/ 3045151 w 3173048"/>
              <a:gd name="connsiteY33" fmla="*/ 1416227 h 2015830"/>
              <a:gd name="connsiteX34" fmla="*/ 3091450 w 3173048"/>
              <a:gd name="connsiteY34" fmla="*/ 1404652 h 2015830"/>
              <a:gd name="connsiteX35" fmla="*/ 3137749 w 3173048"/>
              <a:gd name="connsiteY35" fmla="*/ 1381503 h 2015830"/>
              <a:gd name="connsiteX36" fmla="*/ 3170742 w 3173048"/>
              <a:gd name="connsiteY36" fmla="*/ 1219458 h 2015830"/>
              <a:gd name="connsiteX37" fmla="*/ 3167986 w 3173048"/>
              <a:gd name="connsiteY37" fmla="*/ 1207883 h 2015830"/>
              <a:gd name="connsiteX38" fmla="*/ 3149642 w 3173048"/>
              <a:gd name="connsiteY38" fmla="*/ 1126860 h 2015830"/>
              <a:gd name="connsiteX39" fmla="*/ 3166256 w 3173048"/>
              <a:gd name="connsiteY39" fmla="*/ 1138435 h 2015830"/>
              <a:gd name="connsiteX40" fmla="*/ 3119722 w 3173048"/>
              <a:gd name="connsiteY40" fmla="*/ 1115285 h 2015830"/>
              <a:gd name="connsiteX41" fmla="*/ 3090039 w 3173048"/>
              <a:gd name="connsiteY41" fmla="*/ 1092137 h 2015830"/>
              <a:gd name="connsiteX42" fmla="*/ 3080982 w 3173048"/>
              <a:gd name="connsiteY42" fmla="*/ 1045837 h 2015830"/>
              <a:gd name="connsiteX43" fmla="*/ 3077202 w 3173048"/>
              <a:gd name="connsiteY43" fmla="*/ 1092136 h 2015830"/>
              <a:gd name="connsiteX44" fmla="*/ 3019801 w 3173048"/>
              <a:gd name="connsiteY44" fmla="*/ 1068987 h 2015830"/>
              <a:gd name="connsiteX45" fmla="*/ 3066334 w 3173048"/>
              <a:gd name="connsiteY45" fmla="*/ 930091 h 2015830"/>
              <a:gd name="connsiteX46" fmla="*/ 2850195 w 3173048"/>
              <a:gd name="connsiteY46" fmla="*/ 768045 h 2015830"/>
              <a:gd name="connsiteX47" fmla="*/ 1624078 w 3173048"/>
              <a:gd name="connsiteY47" fmla="*/ 236611 h 2015830"/>
              <a:gd name="connsiteX48" fmla="*/ 1443829 w 3173048"/>
              <a:gd name="connsiteY48" fmla="*/ 224036 h 2015830"/>
              <a:gd name="connsiteX49" fmla="*/ 1118716 w 3173048"/>
              <a:gd name="connsiteY49" fmla="*/ 224035 h 2015830"/>
              <a:gd name="connsiteX50" fmla="*/ 799663 w 3173048"/>
              <a:gd name="connsiteY50" fmla="*/ 4116 h 2015830"/>
              <a:gd name="connsiteX51" fmla="*/ 579743 w 3173048"/>
              <a:gd name="connsiteY51" fmla="*/ 85138 h 2015830"/>
              <a:gd name="connsiteX52" fmla="*/ 591318 w 3173048"/>
              <a:gd name="connsiteY52" fmla="*/ 143012 h 2015830"/>
              <a:gd name="connsiteX53" fmla="*/ 521870 w 3173048"/>
              <a:gd name="connsiteY53" fmla="*/ 177736 h 2015830"/>
              <a:gd name="connsiteX54" fmla="*/ 510296 w 3173048"/>
              <a:gd name="connsiteY54" fmla="*/ 61989 h 2015830"/>
              <a:gd name="connsiteX55" fmla="*/ 626043 w 3173048"/>
              <a:gd name="connsiteY55" fmla="*/ 258759 h 2015830"/>
              <a:gd name="connsiteX56" fmla="*/ 452421 w 3173048"/>
              <a:gd name="connsiteY56" fmla="*/ 270333 h 2015830"/>
              <a:gd name="connsiteX57" fmla="*/ 440847 w 3173048"/>
              <a:gd name="connsiteY57" fmla="*/ 374505 h 2015830"/>
              <a:gd name="connsiteX58" fmla="*/ 267227 w 3173048"/>
              <a:gd name="connsiteY58" fmla="*/ 443954 h 2015830"/>
              <a:gd name="connsiteX59" fmla="*/ 197779 w 3173048"/>
              <a:gd name="connsiteY59" fmla="*/ 513401 h 2015830"/>
              <a:gd name="connsiteX60" fmla="*/ 93607 w 3173048"/>
              <a:gd name="connsiteY60" fmla="*/ 513402 h 2015830"/>
              <a:gd name="connsiteX61" fmla="*/ 47308 w 3173048"/>
              <a:gd name="connsiteY61" fmla="*/ 663872 h 2015830"/>
              <a:gd name="connsiteX62" fmla="*/ 1009 w 3173048"/>
              <a:gd name="connsiteY62" fmla="*/ 710171 h 2015830"/>
              <a:gd name="connsiteX63" fmla="*/ 93607 w 3173048"/>
              <a:gd name="connsiteY63" fmla="*/ 802769 h 2015830"/>
              <a:gd name="connsiteX64" fmla="*/ 128331 w 3173048"/>
              <a:gd name="connsiteY64" fmla="*/ 953240 h 2015830"/>
              <a:gd name="connsiteX65" fmla="*/ 163055 w 3173048"/>
              <a:gd name="connsiteY65" fmla="*/ 964815 h 2015830"/>
              <a:gd name="connsiteX66" fmla="*/ 174630 w 3173048"/>
              <a:gd name="connsiteY66" fmla="*/ 999539 h 2015830"/>
              <a:gd name="connsiteX67" fmla="*/ 197779 w 3173048"/>
              <a:gd name="connsiteY67" fmla="*/ 1092136 h 2015830"/>
              <a:gd name="connsiteX68" fmla="*/ 197779 w 3173048"/>
              <a:gd name="connsiteY68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90039 w 3176478"/>
              <a:gd name="connsiteY40" fmla="*/ 1092137 h 2015832"/>
              <a:gd name="connsiteX41" fmla="*/ 3080982 w 3176478"/>
              <a:gd name="connsiteY41" fmla="*/ 1045837 h 2015832"/>
              <a:gd name="connsiteX42" fmla="*/ 3077202 w 3176478"/>
              <a:gd name="connsiteY42" fmla="*/ 1092136 h 2015832"/>
              <a:gd name="connsiteX43" fmla="*/ 3019801 w 3176478"/>
              <a:gd name="connsiteY43" fmla="*/ 1068987 h 2015832"/>
              <a:gd name="connsiteX44" fmla="*/ 3066334 w 3176478"/>
              <a:gd name="connsiteY44" fmla="*/ 930091 h 2015832"/>
              <a:gd name="connsiteX45" fmla="*/ 2850195 w 3176478"/>
              <a:gd name="connsiteY45" fmla="*/ 768045 h 2015832"/>
              <a:gd name="connsiteX46" fmla="*/ 1624078 w 3176478"/>
              <a:gd name="connsiteY46" fmla="*/ 236611 h 2015832"/>
              <a:gd name="connsiteX47" fmla="*/ 1443829 w 3176478"/>
              <a:gd name="connsiteY47" fmla="*/ 224036 h 2015832"/>
              <a:gd name="connsiteX48" fmla="*/ 1118716 w 3176478"/>
              <a:gd name="connsiteY48" fmla="*/ 224035 h 2015832"/>
              <a:gd name="connsiteX49" fmla="*/ 799663 w 3176478"/>
              <a:gd name="connsiteY49" fmla="*/ 4116 h 2015832"/>
              <a:gd name="connsiteX50" fmla="*/ 579743 w 3176478"/>
              <a:gd name="connsiteY50" fmla="*/ 85138 h 2015832"/>
              <a:gd name="connsiteX51" fmla="*/ 591318 w 3176478"/>
              <a:gd name="connsiteY51" fmla="*/ 143012 h 2015832"/>
              <a:gd name="connsiteX52" fmla="*/ 521870 w 3176478"/>
              <a:gd name="connsiteY52" fmla="*/ 177736 h 2015832"/>
              <a:gd name="connsiteX53" fmla="*/ 510296 w 3176478"/>
              <a:gd name="connsiteY53" fmla="*/ 61989 h 2015832"/>
              <a:gd name="connsiteX54" fmla="*/ 626043 w 3176478"/>
              <a:gd name="connsiteY54" fmla="*/ 258759 h 2015832"/>
              <a:gd name="connsiteX55" fmla="*/ 452421 w 3176478"/>
              <a:gd name="connsiteY55" fmla="*/ 270333 h 2015832"/>
              <a:gd name="connsiteX56" fmla="*/ 440847 w 3176478"/>
              <a:gd name="connsiteY56" fmla="*/ 374505 h 2015832"/>
              <a:gd name="connsiteX57" fmla="*/ 267227 w 3176478"/>
              <a:gd name="connsiteY57" fmla="*/ 443954 h 2015832"/>
              <a:gd name="connsiteX58" fmla="*/ 197779 w 3176478"/>
              <a:gd name="connsiteY58" fmla="*/ 513401 h 2015832"/>
              <a:gd name="connsiteX59" fmla="*/ 93607 w 3176478"/>
              <a:gd name="connsiteY59" fmla="*/ 513402 h 2015832"/>
              <a:gd name="connsiteX60" fmla="*/ 47308 w 3176478"/>
              <a:gd name="connsiteY60" fmla="*/ 663872 h 2015832"/>
              <a:gd name="connsiteX61" fmla="*/ 1009 w 3176478"/>
              <a:gd name="connsiteY61" fmla="*/ 710171 h 2015832"/>
              <a:gd name="connsiteX62" fmla="*/ 93607 w 3176478"/>
              <a:gd name="connsiteY62" fmla="*/ 802769 h 2015832"/>
              <a:gd name="connsiteX63" fmla="*/ 128331 w 3176478"/>
              <a:gd name="connsiteY63" fmla="*/ 953240 h 2015832"/>
              <a:gd name="connsiteX64" fmla="*/ 163055 w 3176478"/>
              <a:gd name="connsiteY64" fmla="*/ 964815 h 2015832"/>
              <a:gd name="connsiteX65" fmla="*/ 174630 w 3176478"/>
              <a:gd name="connsiteY65" fmla="*/ 999539 h 2015832"/>
              <a:gd name="connsiteX66" fmla="*/ 197779 w 3176478"/>
              <a:gd name="connsiteY66" fmla="*/ 1092136 h 2015832"/>
              <a:gd name="connsiteX67" fmla="*/ 197779 w 3176478"/>
              <a:gd name="connsiteY67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66256 w 3176478"/>
              <a:gd name="connsiteY38" fmla="*/ 1138435 h 2015830"/>
              <a:gd name="connsiteX39" fmla="*/ 3119722 w 3176478"/>
              <a:gd name="connsiteY39" fmla="*/ 1115285 h 2015830"/>
              <a:gd name="connsiteX40" fmla="*/ 3090039 w 3176478"/>
              <a:gd name="connsiteY40" fmla="*/ 1092137 h 2015830"/>
              <a:gd name="connsiteX41" fmla="*/ 3080982 w 3176478"/>
              <a:gd name="connsiteY41" fmla="*/ 1045837 h 2015830"/>
              <a:gd name="connsiteX42" fmla="*/ 3077202 w 3176478"/>
              <a:gd name="connsiteY42" fmla="*/ 1092136 h 2015830"/>
              <a:gd name="connsiteX43" fmla="*/ 3019801 w 3176478"/>
              <a:gd name="connsiteY43" fmla="*/ 1068987 h 2015830"/>
              <a:gd name="connsiteX44" fmla="*/ 3066334 w 3176478"/>
              <a:gd name="connsiteY44" fmla="*/ 930091 h 2015830"/>
              <a:gd name="connsiteX45" fmla="*/ 2850195 w 3176478"/>
              <a:gd name="connsiteY45" fmla="*/ 768045 h 2015830"/>
              <a:gd name="connsiteX46" fmla="*/ 1624078 w 3176478"/>
              <a:gd name="connsiteY46" fmla="*/ 236611 h 2015830"/>
              <a:gd name="connsiteX47" fmla="*/ 1443829 w 3176478"/>
              <a:gd name="connsiteY47" fmla="*/ 224036 h 2015830"/>
              <a:gd name="connsiteX48" fmla="*/ 1118716 w 3176478"/>
              <a:gd name="connsiteY48" fmla="*/ 224035 h 2015830"/>
              <a:gd name="connsiteX49" fmla="*/ 799663 w 3176478"/>
              <a:gd name="connsiteY49" fmla="*/ 4116 h 2015830"/>
              <a:gd name="connsiteX50" fmla="*/ 579743 w 3176478"/>
              <a:gd name="connsiteY50" fmla="*/ 85138 h 2015830"/>
              <a:gd name="connsiteX51" fmla="*/ 591318 w 3176478"/>
              <a:gd name="connsiteY51" fmla="*/ 143012 h 2015830"/>
              <a:gd name="connsiteX52" fmla="*/ 521870 w 3176478"/>
              <a:gd name="connsiteY52" fmla="*/ 177736 h 2015830"/>
              <a:gd name="connsiteX53" fmla="*/ 510296 w 3176478"/>
              <a:gd name="connsiteY53" fmla="*/ 61989 h 2015830"/>
              <a:gd name="connsiteX54" fmla="*/ 626043 w 3176478"/>
              <a:gd name="connsiteY54" fmla="*/ 258759 h 2015830"/>
              <a:gd name="connsiteX55" fmla="*/ 452421 w 3176478"/>
              <a:gd name="connsiteY55" fmla="*/ 270333 h 2015830"/>
              <a:gd name="connsiteX56" fmla="*/ 440847 w 3176478"/>
              <a:gd name="connsiteY56" fmla="*/ 374505 h 2015830"/>
              <a:gd name="connsiteX57" fmla="*/ 267227 w 3176478"/>
              <a:gd name="connsiteY57" fmla="*/ 443954 h 2015830"/>
              <a:gd name="connsiteX58" fmla="*/ 197779 w 3176478"/>
              <a:gd name="connsiteY58" fmla="*/ 513401 h 2015830"/>
              <a:gd name="connsiteX59" fmla="*/ 93607 w 3176478"/>
              <a:gd name="connsiteY59" fmla="*/ 513402 h 2015830"/>
              <a:gd name="connsiteX60" fmla="*/ 47308 w 3176478"/>
              <a:gd name="connsiteY60" fmla="*/ 663872 h 2015830"/>
              <a:gd name="connsiteX61" fmla="*/ 1009 w 3176478"/>
              <a:gd name="connsiteY61" fmla="*/ 710171 h 2015830"/>
              <a:gd name="connsiteX62" fmla="*/ 93607 w 3176478"/>
              <a:gd name="connsiteY62" fmla="*/ 802769 h 2015830"/>
              <a:gd name="connsiteX63" fmla="*/ 128331 w 3176478"/>
              <a:gd name="connsiteY63" fmla="*/ 953240 h 2015830"/>
              <a:gd name="connsiteX64" fmla="*/ 163055 w 3176478"/>
              <a:gd name="connsiteY64" fmla="*/ 964815 h 2015830"/>
              <a:gd name="connsiteX65" fmla="*/ 174630 w 3176478"/>
              <a:gd name="connsiteY65" fmla="*/ 999539 h 2015830"/>
              <a:gd name="connsiteX66" fmla="*/ 197779 w 3176478"/>
              <a:gd name="connsiteY66" fmla="*/ 1092136 h 2015830"/>
              <a:gd name="connsiteX67" fmla="*/ 197779 w 3176478"/>
              <a:gd name="connsiteY67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90039 w 3176478"/>
              <a:gd name="connsiteY40" fmla="*/ 1092137 h 2015832"/>
              <a:gd name="connsiteX41" fmla="*/ 3080982 w 3176478"/>
              <a:gd name="connsiteY41" fmla="*/ 1045837 h 2015832"/>
              <a:gd name="connsiteX42" fmla="*/ 3077202 w 3176478"/>
              <a:gd name="connsiteY42" fmla="*/ 1092136 h 2015832"/>
              <a:gd name="connsiteX43" fmla="*/ 3019801 w 3176478"/>
              <a:gd name="connsiteY43" fmla="*/ 1068987 h 2015832"/>
              <a:gd name="connsiteX44" fmla="*/ 2980165 w 3176478"/>
              <a:gd name="connsiteY44" fmla="*/ 883554 h 2015832"/>
              <a:gd name="connsiteX45" fmla="*/ 2850195 w 3176478"/>
              <a:gd name="connsiteY45" fmla="*/ 768045 h 2015832"/>
              <a:gd name="connsiteX46" fmla="*/ 1624078 w 3176478"/>
              <a:gd name="connsiteY46" fmla="*/ 236611 h 2015832"/>
              <a:gd name="connsiteX47" fmla="*/ 1443829 w 3176478"/>
              <a:gd name="connsiteY47" fmla="*/ 224036 h 2015832"/>
              <a:gd name="connsiteX48" fmla="*/ 1118716 w 3176478"/>
              <a:gd name="connsiteY48" fmla="*/ 224035 h 2015832"/>
              <a:gd name="connsiteX49" fmla="*/ 799663 w 3176478"/>
              <a:gd name="connsiteY49" fmla="*/ 4116 h 2015832"/>
              <a:gd name="connsiteX50" fmla="*/ 579743 w 3176478"/>
              <a:gd name="connsiteY50" fmla="*/ 85138 h 2015832"/>
              <a:gd name="connsiteX51" fmla="*/ 591318 w 3176478"/>
              <a:gd name="connsiteY51" fmla="*/ 143012 h 2015832"/>
              <a:gd name="connsiteX52" fmla="*/ 521870 w 3176478"/>
              <a:gd name="connsiteY52" fmla="*/ 177736 h 2015832"/>
              <a:gd name="connsiteX53" fmla="*/ 510296 w 3176478"/>
              <a:gd name="connsiteY53" fmla="*/ 61989 h 2015832"/>
              <a:gd name="connsiteX54" fmla="*/ 626043 w 3176478"/>
              <a:gd name="connsiteY54" fmla="*/ 258759 h 2015832"/>
              <a:gd name="connsiteX55" fmla="*/ 452421 w 3176478"/>
              <a:gd name="connsiteY55" fmla="*/ 270333 h 2015832"/>
              <a:gd name="connsiteX56" fmla="*/ 440847 w 3176478"/>
              <a:gd name="connsiteY56" fmla="*/ 374505 h 2015832"/>
              <a:gd name="connsiteX57" fmla="*/ 267227 w 3176478"/>
              <a:gd name="connsiteY57" fmla="*/ 443954 h 2015832"/>
              <a:gd name="connsiteX58" fmla="*/ 197779 w 3176478"/>
              <a:gd name="connsiteY58" fmla="*/ 513401 h 2015832"/>
              <a:gd name="connsiteX59" fmla="*/ 93607 w 3176478"/>
              <a:gd name="connsiteY59" fmla="*/ 513402 h 2015832"/>
              <a:gd name="connsiteX60" fmla="*/ 47308 w 3176478"/>
              <a:gd name="connsiteY60" fmla="*/ 663872 h 2015832"/>
              <a:gd name="connsiteX61" fmla="*/ 1009 w 3176478"/>
              <a:gd name="connsiteY61" fmla="*/ 710171 h 2015832"/>
              <a:gd name="connsiteX62" fmla="*/ 93607 w 3176478"/>
              <a:gd name="connsiteY62" fmla="*/ 802769 h 2015832"/>
              <a:gd name="connsiteX63" fmla="*/ 128331 w 3176478"/>
              <a:gd name="connsiteY63" fmla="*/ 953240 h 2015832"/>
              <a:gd name="connsiteX64" fmla="*/ 163055 w 3176478"/>
              <a:gd name="connsiteY64" fmla="*/ 964815 h 2015832"/>
              <a:gd name="connsiteX65" fmla="*/ 174630 w 3176478"/>
              <a:gd name="connsiteY65" fmla="*/ 999539 h 2015832"/>
              <a:gd name="connsiteX66" fmla="*/ 197779 w 3176478"/>
              <a:gd name="connsiteY66" fmla="*/ 1092136 h 2015832"/>
              <a:gd name="connsiteX67" fmla="*/ 197779 w 3176478"/>
              <a:gd name="connsiteY67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66256 w 3176478"/>
              <a:gd name="connsiteY38" fmla="*/ 1138435 h 2015830"/>
              <a:gd name="connsiteX39" fmla="*/ 3119722 w 3176478"/>
              <a:gd name="connsiteY39" fmla="*/ 1115285 h 2015830"/>
              <a:gd name="connsiteX40" fmla="*/ 3090039 w 3176478"/>
              <a:gd name="connsiteY40" fmla="*/ 1092137 h 2015830"/>
              <a:gd name="connsiteX41" fmla="*/ 3080982 w 3176478"/>
              <a:gd name="connsiteY41" fmla="*/ 1045837 h 2015830"/>
              <a:gd name="connsiteX42" fmla="*/ 3104620 w 3176478"/>
              <a:gd name="connsiteY42" fmla="*/ 975794 h 2015830"/>
              <a:gd name="connsiteX43" fmla="*/ 3019801 w 3176478"/>
              <a:gd name="connsiteY43" fmla="*/ 1068987 h 2015830"/>
              <a:gd name="connsiteX44" fmla="*/ 2980165 w 3176478"/>
              <a:gd name="connsiteY44" fmla="*/ 883554 h 2015830"/>
              <a:gd name="connsiteX45" fmla="*/ 2850195 w 3176478"/>
              <a:gd name="connsiteY45" fmla="*/ 768045 h 2015830"/>
              <a:gd name="connsiteX46" fmla="*/ 1624078 w 3176478"/>
              <a:gd name="connsiteY46" fmla="*/ 236611 h 2015830"/>
              <a:gd name="connsiteX47" fmla="*/ 1443829 w 3176478"/>
              <a:gd name="connsiteY47" fmla="*/ 224036 h 2015830"/>
              <a:gd name="connsiteX48" fmla="*/ 1118716 w 3176478"/>
              <a:gd name="connsiteY48" fmla="*/ 224035 h 2015830"/>
              <a:gd name="connsiteX49" fmla="*/ 799663 w 3176478"/>
              <a:gd name="connsiteY49" fmla="*/ 4116 h 2015830"/>
              <a:gd name="connsiteX50" fmla="*/ 579743 w 3176478"/>
              <a:gd name="connsiteY50" fmla="*/ 85138 h 2015830"/>
              <a:gd name="connsiteX51" fmla="*/ 591318 w 3176478"/>
              <a:gd name="connsiteY51" fmla="*/ 143012 h 2015830"/>
              <a:gd name="connsiteX52" fmla="*/ 521870 w 3176478"/>
              <a:gd name="connsiteY52" fmla="*/ 177736 h 2015830"/>
              <a:gd name="connsiteX53" fmla="*/ 510296 w 3176478"/>
              <a:gd name="connsiteY53" fmla="*/ 61989 h 2015830"/>
              <a:gd name="connsiteX54" fmla="*/ 626043 w 3176478"/>
              <a:gd name="connsiteY54" fmla="*/ 258759 h 2015830"/>
              <a:gd name="connsiteX55" fmla="*/ 452421 w 3176478"/>
              <a:gd name="connsiteY55" fmla="*/ 270333 h 2015830"/>
              <a:gd name="connsiteX56" fmla="*/ 440847 w 3176478"/>
              <a:gd name="connsiteY56" fmla="*/ 374505 h 2015830"/>
              <a:gd name="connsiteX57" fmla="*/ 267227 w 3176478"/>
              <a:gd name="connsiteY57" fmla="*/ 443954 h 2015830"/>
              <a:gd name="connsiteX58" fmla="*/ 197779 w 3176478"/>
              <a:gd name="connsiteY58" fmla="*/ 513401 h 2015830"/>
              <a:gd name="connsiteX59" fmla="*/ 93607 w 3176478"/>
              <a:gd name="connsiteY59" fmla="*/ 513402 h 2015830"/>
              <a:gd name="connsiteX60" fmla="*/ 47308 w 3176478"/>
              <a:gd name="connsiteY60" fmla="*/ 663872 h 2015830"/>
              <a:gd name="connsiteX61" fmla="*/ 1009 w 3176478"/>
              <a:gd name="connsiteY61" fmla="*/ 710171 h 2015830"/>
              <a:gd name="connsiteX62" fmla="*/ 93607 w 3176478"/>
              <a:gd name="connsiteY62" fmla="*/ 802769 h 2015830"/>
              <a:gd name="connsiteX63" fmla="*/ 128331 w 3176478"/>
              <a:gd name="connsiteY63" fmla="*/ 953240 h 2015830"/>
              <a:gd name="connsiteX64" fmla="*/ 163055 w 3176478"/>
              <a:gd name="connsiteY64" fmla="*/ 964815 h 2015830"/>
              <a:gd name="connsiteX65" fmla="*/ 174630 w 3176478"/>
              <a:gd name="connsiteY65" fmla="*/ 999539 h 2015830"/>
              <a:gd name="connsiteX66" fmla="*/ 197779 w 3176478"/>
              <a:gd name="connsiteY66" fmla="*/ 1092136 h 2015830"/>
              <a:gd name="connsiteX67" fmla="*/ 197779 w 3176478"/>
              <a:gd name="connsiteY67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90039 w 3176478"/>
              <a:gd name="connsiteY40" fmla="*/ 1092137 h 2015832"/>
              <a:gd name="connsiteX41" fmla="*/ 3080982 w 3176478"/>
              <a:gd name="connsiteY41" fmla="*/ 1045837 h 2015832"/>
              <a:gd name="connsiteX42" fmla="*/ 3019801 w 3176478"/>
              <a:gd name="connsiteY42" fmla="*/ 1068987 h 2015832"/>
              <a:gd name="connsiteX43" fmla="*/ 2980165 w 3176478"/>
              <a:gd name="connsiteY43" fmla="*/ 883554 h 2015832"/>
              <a:gd name="connsiteX44" fmla="*/ 2850195 w 3176478"/>
              <a:gd name="connsiteY44" fmla="*/ 768045 h 2015832"/>
              <a:gd name="connsiteX45" fmla="*/ 1624078 w 3176478"/>
              <a:gd name="connsiteY45" fmla="*/ 236611 h 2015832"/>
              <a:gd name="connsiteX46" fmla="*/ 1443829 w 3176478"/>
              <a:gd name="connsiteY46" fmla="*/ 224036 h 2015832"/>
              <a:gd name="connsiteX47" fmla="*/ 1118716 w 3176478"/>
              <a:gd name="connsiteY47" fmla="*/ 224035 h 2015832"/>
              <a:gd name="connsiteX48" fmla="*/ 799663 w 3176478"/>
              <a:gd name="connsiteY48" fmla="*/ 4116 h 2015832"/>
              <a:gd name="connsiteX49" fmla="*/ 579743 w 3176478"/>
              <a:gd name="connsiteY49" fmla="*/ 85138 h 2015832"/>
              <a:gd name="connsiteX50" fmla="*/ 591318 w 3176478"/>
              <a:gd name="connsiteY50" fmla="*/ 143012 h 2015832"/>
              <a:gd name="connsiteX51" fmla="*/ 521870 w 3176478"/>
              <a:gd name="connsiteY51" fmla="*/ 177736 h 2015832"/>
              <a:gd name="connsiteX52" fmla="*/ 510296 w 3176478"/>
              <a:gd name="connsiteY52" fmla="*/ 61989 h 2015832"/>
              <a:gd name="connsiteX53" fmla="*/ 626043 w 3176478"/>
              <a:gd name="connsiteY53" fmla="*/ 258759 h 2015832"/>
              <a:gd name="connsiteX54" fmla="*/ 452421 w 3176478"/>
              <a:gd name="connsiteY54" fmla="*/ 270333 h 2015832"/>
              <a:gd name="connsiteX55" fmla="*/ 440847 w 3176478"/>
              <a:gd name="connsiteY55" fmla="*/ 374505 h 2015832"/>
              <a:gd name="connsiteX56" fmla="*/ 267227 w 3176478"/>
              <a:gd name="connsiteY56" fmla="*/ 443954 h 2015832"/>
              <a:gd name="connsiteX57" fmla="*/ 197779 w 3176478"/>
              <a:gd name="connsiteY57" fmla="*/ 513401 h 2015832"/>
              <a:gd name="connsiteX58" fmla="*/ 93607 w 3176478"/>
              <a:gd name="connsiteY58" fmla="*/ 513402 h 2015832"/>
              <a:gd name="connsiteX59" fmla="*/ 47308 w 3176478"/>
              <a:gd name="connsiteY59" fmla="*/ 663872 h 2015832"/>
              <a:gd name="connsiteX60" fmla="*/ 1009 w 3176478"/>
              <a:gd name="connsiteY60" fmla="*/ 710171 h 2015832"/>
              <a:gd name="connsiteX61" fmla="*/ 93607 w 3176478"/>
              <a:gd name="connsiteY61" fmla="*/ 802769 h 2015832"/>
              <a:gd name="connsiteX62" fmla="*/ 128331 w 3176478"/>
              <a:gd name="connsiteY62" fmla="*/ 953240 h 2015832"/>
              <a:gd name="connsiteX63" fmla="*/ 163055 w 3176478"/>
              <a:gd name="connsiteY63" fmla="*/ 964815 h 2015832"/>
              <a:gd name="connsiteX64" fmla="*/ 174630 w 3176478"/>
              <a:gd name="connsiteY64" fmla="*/ 999539 h 2015832"/>
              <a:gd name="connsiteX65" fmla="*/ 197779 w 3176478"/>
              <a:gd name="connsiteY65" fmla="*/ 1092136 h 2015832"/>
              <a:gd name="connsiteX66" fmla="*/ 197779 w 3176478"/>
              <a:gd name="connsiteY66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66256 w 3176478"/>
              <a:gd name="connsiteY38" fmla="*/ 1138435 h 2015830"/>
              <a:gd name="connsiteX39" fmla="*/ 3119722 w 3176478"/>
              <a:gd name="connsiteY39" fmla="*/ 1115285 h 2015830"/>
              <a:gd name="connsiteX40" fmla="*/ 3090039 w 3176478"/>
              <a:gd name="connsiteY40" fmla="*/ 1092137 h 2015830"/>
              <a:gd name="connsiteX41" fmla="*/ 3019801 w 3176478"/>
              <a:gd name="connsiteY41" fmla="*/ 1068987 h 2015830"/>
              <a:gd name="connsiteX42" fmla="*/ 2980165 w 3176478"/>
              <a:gd name="connsiteY42" fmla="*/ 883554 h 2015830"/>
              <a:gd name="connsiteX43" fmla="*/ 2850195 w 3176478"/>
              <a:gd name="connsiteY43" fmla="*/ 768045 h 2015830"/>
              <a:gd name="connsiteX44" fmla="*/ 1624078 w 3176478"/>
              <a:gd name="connsiteY44" fmla="*/ 236611 h 2015830"/>
              <a:gd name="connsiteX45" fmla="*/ 1443829 w 3176478"/>
              <a:gd name="connsiteY45" fmla="*/ 224036 h 2015830"/>
              <a:gd name="connsiteX46" fmla="*/ 1118716 w 3176478"/>
              <a:gd name="connsiteY46" fmla="*/ 224035 h 2015830"/>
              <a:gd name="connsiteX47" fmla="*/ 799663 w 3176478"/>
              <a:gd name="connsiteY47" fmla="*/ 4116 h 2015830"/>
              <a:gd name="connsiteX48" fmla="*/ 579743 w 3176478"/>
              <a:gd name="connsiteY48" fmla="*/ 85138 h 2015830"/>
              <a:gd name="connsiteX49" fmla="*/ 591318 w 3176478"/>
              <a:gd name="connsiteY49" fmla="*/ 143012 h 2015830"/>
              <a:gd name="connsiteX50" fmla="*/ 521870 w 3176478"/>
              <a:gd name="connsiteY50" fmla="*/ 177736 h 2015830"/>
              <a:gd name="connsiteX51" fmla="*/ 510296 w 3176478"/>
              <a:gd name="connsiteY51" fmla="*/ 61989 h 2015830"/>
              <a:gd name="connsiteX52" fmla="*/ 626043 w 3176478"/>
              <a:gd name="connsiteY52" fmla="*/ 258759 h 2015830"/>
              <a:gd name="connsiteX53" fmla="*/ 452421 w 3176478"/>
              <a:gd name="connsiteY53" fmla="*/ 270333 h 2015830"/>
              <a:gd name="connsiteX54" fmla="*/ 440847 w 3176478"/>
              <a:gd name="connsiteY54" fmla="*/ 374505 h 2015830"/>
              <a:gd name="connsiteX55" fmla="*/ 267227 w 3176478"/>
              <a:gd name="connsiteY55" fmla="*/ 443954 h 2015830"/>
              <a:gd name="connsiteX56" fmla="*/ 197779 w 3176478"/>
              <a:gd name="connsiteY56" fmla="*/ 513401 h 2015830"/>
              <a:gd name="connsiteX57" fmla="*/ 93607 w 3176478"/>
              <a:gd name="connsiteY57" fmla="*/ 513402 h 2015830"/>
              <a:gd name="connsiteX58" fmla="*/ 47308 w 3176478"/>
              <a:gd name="connsiteY58" fmla="*/ 663872 h 2015830"/>
              <a:gd name="connsiteX59" fmla="*/ 1009 w 3176478"/>
              <a:gd name="connsiteY59" fmla="*/ 710171 h 2015830"/>
              <a:gd name="connsiteX60" fmla="*/ 93607 w 3176478"/>
              <a:gd name="connsiteY60" fmla="*/ 802769 h 2015830"/>
              <a:gd name="connsiteX61" fmla="*/ 128331 w 3176478"/>
              <a:gd name="connsiteY61" fmla="*/ 953240 h 2015830"/>
              <a:gd name="connsiteX62" fmla="*/ 163055 w 3176478"/>
              <a:gd name="connsiteY62" fmla="*/ 964815 h 2015830"/>
              <a:gd name="connsiteX63" fmla="*/ 174630 w 3176478"/>
              <a:gd name="connsiteY63" fmla="*/ 999539 h 2015830"/>
              <a:gd name="connsiteX64" fmla="*/ 197779 w 3176478"/>
              <a:gd name="connsiteY64" fmla="*/ 1092136 h 2015830"/>
              <a:gd name="connsiteX65" fmla="*/ 197779 w 3176478"/>
              <a:gd name="connsiteY65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166256 w 3176478"/>
              <a:gd name="connsiteY38" fmla="*/ 1138435 h 2015832"/>
              <a:gd name="connsiteX39" fmla="*/ 3119722 w 3176478"/>
              <a:gd name="connsiteY39" fmla="*/ 1115285 h 2015832"/>
              <a:gd name="connsiteX40" fmla="*/ 3019801 w 3176478"/>
              <a:gd name="connsiteY40" fmla="*/ 1068987 h 2015832"/>
              <a:gd name="connsiteX41" fmla="*/ 2980165 w 3176478"/>
              <a:gd name="connsiteY41" fmla="*/ 883554 h 2015832"/>
              <a:gd name="connsiteX42" fmla="*/ 2850195 w 3176478"/>
              <a:gd name="connsiteY42" fmla="*/ 768045 h 2015832"/>
              <a:gd name="connsiteX43" fmla="*/ 1624078 w 3176478"/>
              <a:gd name="connsiteY43" fmla="*/ 236611 h 2015832"/>
              <a:gd name="connsiteX44" fmla="*/ 1443829 w 3176478"/>
              <a:gd name="connsiteY44" fmla="*/ 224036 h 2015832"/>
              <a:gd name="connsiteX45" fmla="*/ 1118716 w 3176478"/>
              <a:gd name="connsiteY45" fmla="*/ 224035 h 2015832"/>
              <a:gd name="connsiteX46" fmla="*/ 799663 w 3176478"/>
              <a:gd name="connsiteY46" fmla="*/ 4116 h 2015832"/>
              <a:gd name="connsiteX47" fmla="*/ 579743 w 3176478"/>
              <a:gd name="connsiteY47" fmla="*/ 85138 h 2015832"/>
              <a:gd name="connsiteX48" fmla="*/ 591318 w 3176478"/>
              <a:gd name="connsiteY48" fmla="*/ 143012 h 2015832"/>
              <a:gd name="connsiteX49" fmla="*/ 521870 w 3176478"/>
              <a:gd name="connsiteY49" fmla="*/ 177736 h 2015832"/>
              <a:gd name="connsiteX50" fmla="*/ 510296 w 3176478"/>
              <a:gd name="connsiteY50" fmla="*/ 61989 h 2015832"/>
              <a:gd name="connsiteX51" fmla="*/ 626043 w 3176478"/>
              <a:gd name="connsiteY51" fmla="*/ 258759 h 2015832"/>
              <a:gd name="connsiteX52" fmla="*/ 452421 w 3176478"/>
              <a:gd name="connsiteY52" fmla="*/ 270333 h 2015832"/>
              <a:gd name="connsiteX53" fmla="*/ 440847 w 3176478"/>
              <a:gd name="connsiteY53" fmla="*/ 374505 h 2015832"/>
              <a:gd name="connsiteX54" fmla="*/ 267227 w 3176478"/>
              <a:gd name="connsiteY54" fmla="*/ 443954 h 2015832"/>
              <a:gd name="connsiteX55" fmla="*/ 197779 w 3176478"/>
              <a:gd name="connsiteY55" fmla="*/ 513401 h 2015832"/>
              <a:gd name="connsiteX56" fmla="*/ 93607 w 3176478"/>
              <a:gd name="connsiteY56" fmla="*/ 513402 h 2015832"/>
              <a:gd name="connsiteX57" fmla="*/ 47308 w 3176478"/>
              <a:gd name="connsiteY57" fmla="*/ 663872 h 2015832"/>
              <a:gd name="connsiteX58" fmla="*/ 1009 w 3176478"/>
              <a:gd name="connsiteY58" fmla="*/ 710171 h 2015832"/>
              <a:gd name="connsiteX59" fmla="*/ 93607 w 3176478"/>
              <a:gd name="connsiteY59" fmla="*/ 802769 h 2015832"/>
              <a:gd name="connsiteX60" fmla="*/ 128331 w 3176478"/>
              <a:gd name="connsiteY60" fmla="*/ 953240 h 2015832"/>
              <a:gd name="connsiteX61" fmla="*/ 163055 w 3176478"/>
              <a:gd name="connsiteY61" fmla="*/ 964815 h 2015832"/>
              <a:gd name="connsiteX62" fmla="*/ 174630 w 3176478"/>
              <a:gd name="connsiteY62" fmla="*/ 999539 h 2015832"/>
              <a:gd name="connsiteX63" fmla="*/ 197779 w 3176478"/>
              <a:gd name="connsiteY63" fmla="*/ 1092136 h 2015832"/>
              <a:gd name="connsiteX64" fmla="*/ 197779 w 3176478"/>
              <a:gd name="connsiteY64" fmla="*/ 1150009 h 2015832"/>
              <a:gd name="connsiteX0" fmla="*/ 197779 w 3176478"/>
              <a:gd name="connsiteY0" fmla="*/ 1150009 h 2015830"/>
              <a:gd name="connsiteX1" fmla="*/ 325101 w 3176478"/>
              <a:gd name="connsiteY1" fmla="*/ 1173159 h 2015830"/>
              <a:gd name="connsiteX2" fmla="*/ 348250 w 3176478"/>
              <a:gd name="connsiteY2" fmla="*/ 1207883 h 2015830"/>
              <a:gd name="connsiteX3" fmla="*/ 394549 w 3176478"/>
              <a:gd name="connsiteY3" fmla="*/ 1254182 h 2015830"/>
              <a:gd name="connsiteX4" fmla="*/ 463997 w 3176478"/>
              <a:gd name="connsiteY4" fmla="*/ 1346779 h 2015830"/>
              <a:gd name="connsiteX5" fmla="*/ 498721 w 3176478"/>
              <a:gd name="connsiteY5" fmla="*/ 1427802 h 2015830"/>
              <a:gd name="connsiteX6" fmla="*/ 510296 w 3176478"/>
              <a:gd name="connsiteY6" fmla="*/ 1462526 h 2015830"/>
              <a:gd name="connsiteX7" fmla="*/ 533445 w 3176478"/>
              <a:gd name="connsiteY7" fmla="*/ 1497250 h 2015830"/>
              <a:gd name="connsiteX8" fmla="*/ 657236 w 3176478"/>
              <a:gd name="connsiteY8" fmla="*/ 1885636 h 2015830"/>
              <a:gd name="connsiteX9" fmla="*/ 882244 w 3176478"/>
              <a:gd name="connsiteY9" fmla="*/ 1917045 h 2015830"/>
              <a:gd name="connsiteX10" fmla="*/ 1009567 w 3176478"/>
              <a:gd name="connsiteY10" fmla="*/ 1869120 h 2015830"/>
              <a:gd name="connsiteX11" fmla="*/ 1119075 w 3176478"/>
              <a:gd name="connsiteY11" fmla="*/ 1735306 h 2015830"/>
              <a:gd name="connsiteX12" fmla="*/ 1193202 w 3176478"/>
              <a:gd name="connsiteY12" fmla="*/ 1659296 h 2015830"/>
              <a:gd name="connsiteX13" fmla="*/ 1294224 w 3176478"/>
              <a:gd name="connsiteY13" fmla="*/ 1724664 h 2015830"/>
              <a:gd name="connsiteX14" fmla="*/ 1374277 w 3176478"/>
              <a:gd name="connsiteY14" fmla="*/ 1703598 h 2015830"/>
              <a:gd name="connsiteX15" fmla="*/ 1429375 w 3176478"/>
              <a:gd name="connsiteY15" fmla="*/ 1651108 h 2015830"/>
              <a:gd name="connsiteX16" fmla="*/ 1517293 w 3176478"/>
              <a:gd name="connsiteY16" fmla="*/ 1737073 h 2015830"/>
              <a:gd name="connsiteX17" fmla="*/ 1606771 w 3176478"/>
              <a:gd name="connsiteY17" fmla="*/ 1780054 h 2015830"/>
              <a:gd name="connsiteX18" fmla="*/ 1689354 w 3176478"/>
              <a:gd name="connsiteY18" fmla="*/ 1882532 h 2015830"/>
              <a:gd name="connsiteX19" fmla="*/ 1836660 w 3176478"/>
              <a:gd name="connsiteY19" fmla="*/ 2006466 h 2015830"/>
              <a:gd name="connsiteX20" fmla="*/ 1942438 w 3176478"/>
              <a:gd name="connsiteY20" fmla="*/ 1983316 h 2015830"/>
              <a:gd name="connsiteX21" fmla="*/ 2018782 w 3176478"/>
              <a:gd name="connsiteY21" fmla="*/ 1794875 h 2015830"/>
              <a:gd name="connsiteX22" fmla="*/ 2150265 w 3176478"/>
              <a:gd name="connsiteY22" fmla="*/ 1755972 h 2015830"/>
              <a:gd name="connsiteX23" fmla="*/ 2211774 w 3176478"/>
              <a:gd name="connsiteY23" fmla="*/ 1839479 h 2015830"/>
              <a:gd name="connsiteX24" fmla="*/ 2291238 w 3176478"/>
              <a:gd name="connsiteY24" fmla="*/ 1872510 h 2015830"/>
              <a:gd name="connsiteX25" fmla="*/ 2359125 w 3176478"/>
              <a:gd name="connsiteY25" fmla="*/ 1798120 h 2015830"/>
              <a:gd name="connsiteX26" fmla="*/ 2490222 w 3176478"/>
              <a:gd name="connsiteY26" fmla="*/ 1731991 h 2015830"/>
              <a:gd name="connsiteX27" fmla="*/ 2626903 w 3176478"/>
              <a:gd name="connsiteY27" fmla="*/ 1654284 h 2015830"/>
              <a:gd name="connsiteX28" fmla="*/ 2744209 w 3176478"/>
              <a:gd name="connsiteY28" fmla="*/ 1520399 h 2015830"/>
              <a:gd name="connsiteX29" fmla="*/ 2825232 w 3176478"/>
              <a:gd name="connsiteY29" fmla="*/ 1485675 h 2015830"/>
              <a:gd name="connsiteX30" fmla="*/ 2859956 w 3176478"/>
              <a:gd name="connsiteY30" fmla="*/ 1462526 h 2015830"/>
              <a:gd name="connsiteX31" fmla="*/ 2964128 w 3176478"/>
              <a:gd name="connsiteY31" fmla="*/ 1450951 h 2015830"/>
              <a:gd name="connsiteX32" fmla="*/ 2998852 w 3176478"/>
              <a:gd name="connsiteY32" fmla="*/ 1439377 h 2015830"/>
              <a:gd name="connsiteX33" fmla="*/ 3045151 w 3176478"/>
              <a:gd name="connsiteY33" fmla="*/ 1416227 h 2015830"/>
              <a:gd name="connsiteX34" fmla="*/ 3091450 w 3176478"/>
              <a:gd name="connsiteY34" fmla="*/ 1404652 h 2015830"/>
              <a:gd name="connsiteX35" fmla="*/ 3170742 w 3176478"/>
              <a:gd name="connsiteY35" fmla="*/ 1219458 h 2015830"/>
              <a:gd name="connsiteX36" fmla="*/ 3167986 w 3176478"/>
              <a:gd name="connsiteY36" fmla="*/ 1207883 h 2015830"/>
              <a:gd name="connsiteX37" fmla="*/ 3149642 w 3176478"/>
              <a:gd name="connsiteY37" fmla="*/ 1126860 h 2015830"/>
              <a:gd name="connsiteX38" fmla="*/ 3119722 w 3176478"/>
              <a:gd name="connsiteY38" fmla="*/ 1115285 h 2015830"/>
              <a:gd name="connsiteX39" fmla="*/ 3019801 w 3176478"/>
              <a:gd name="connsiteY39" fmla="*/ 1068987 h 2015830"/>
              <a:gd name="connsiteX40" fmla="*/ 2980165 w 3176478"/>
              <a:gd name="connsiteY40" fmla="*/ 883554 h 2015830"/>
              <a:gd name="connsiteX41" fmla="*/ 2850195 w 3176478"/>
              <a:gd name="connsiteY41" fmla="*/ 768045 h 2015830"/>
              <a:gd name="connsiteX42" fmla="*/ 1624078 w 3176478"/>
              <a:gd name="connsiteY42" fmla="*/ 236611 h 2015830"/>
              <a:gd name="connsiteX43" fmla="*/ 1443829 w 3176478"/>
              <a:gd name="connsiteY43" fmla="*/ 224036 h 2015830"/>
              <a:gd name="connsiteX44" fmla="*/ 1118716 w 3176478"/>
              <a:gd name="connsiteY44" fmla="*/ 224035 h 2015830"/>
              <a:gd name="connsiteX45" fmla="*/ 799663 w 3176478"/>
              <a:gd name="connsiteY45" fmla="*/ 4116 h 2015830"/>
              <a:gd name="connsiteX46" fmla="*/ 579743 w 3176478"/>
              <a:gd name="connsiteY46" fmla="*/ 85138 h 2015830"/>
              <a:gd name="connsiteX47" fmla="*/ 591318 w 3176478"/>
              <a:gd name="connsiteY47" fmla="*/ 143012 h 2015830"/>
              <a:gd name="connsiteX48" fmla="*/ 521870 w 3176478"/>
              <a:gd name="connsiteY48" fmla="*/ 177736 h 2015830"/>
              <a:gd name="connsiteX49" fmla="*/ 510296 w 3176478"/>
              <a:gd name="connsiteY49" fmla="*/ 61989 h 2015830"/>
              <a:gd name="connsiteX50" fmla="*/ 626043 w 3176478"/>
              <a:gd name="connsiteY50" fmla="*/ 258759 h 2015830"/>
              <a:gd name="connsiteX51" fmla="*/ 452421 w 3176478"/>
              <a:gd name="connsiteY51" fmla="*/ 270333 h 2015830"/>
              <a:gd name="connsiteX52" fmla="*/ 440847 w 3176478"/>
              <a:gd name="connsiteY52" fmla="*/ 374505 h 2015830"/>
              <a:gd name="connsiteX53" fmla="*/ 267227 w 3176478"/>
              <a:gd name="connsiteY53" fmla="*/ 443954 h 2015830"/>
              <a:gd name="connsiteX54" fmla="*/ 197779 w 3176478"/>
              <a:gd name="connsiteY54" fmla="*/ 513401 h 2015830"/>
              <a:gd name="connsiteX55" fmla="*/ 93607 w 3176478"/>
              <a:gd name="connsiteY55" fmla="*/ 513402 h 2015830"/>
              <a:gd name="connsiteX56" fmla="*/ 47308 w 3176478"/>
              <a:gd name="connsiteY56" fmla="*/ 663872 h 2015830"/>
              <a:gd name="connsiteX57" fmla="*/ 1009 w 3176478"/>
              <a:gd name="connsiteY57" fmla="*/ 710171 h 2015830"/>
              <a:gd name="connsiteX58" fmla="*/ 93607 w 3176478"/>
              <a:gd name="connsiteY58" fmla="*/ 802769 h 2015830"/>
              <a:gd name="connsiteX59" fmla="*/ 128331 w 3176478"/>
              <a:gd name="connsiteY59" fmla="*/ 953240 h 2015830"/>
              <a:gd name="connsiteX60" fmla="*/ 163055 w 3176478"/>
              <a:gd name="connsiteY60" fmla="*/ 964815 h 2015830"/>
              <a:gd name="connsiteX61" fmla="*/ 174630 w 3176478"/>
              <a:gd name="connsiteY61" fmla="*/ 999539 h 2015830"/>
              <a:gd name="connsiteX62" fmla="*/ 197779 w 3176478"/>
              <a:gd name="connsiteY62" fmla="*/ 1092136 h 2015830"/>
              <a:gd name="connsiteX63" fmla="*/ 197779 w 3176478"/>
              <a:gd name="connsiteY63" fmla="*/ 1150009 h 2015830"/>
              <a:gd name="connsiteX0" fmla="*/ 197779 w 3176478"/>
              <a:gd name="connsiteY0" fmla="*/ 1150009 h 2015832"/>
              <a:gd name="connsiteX1" fmla="*/ 325101 w 3176478"/>
              <a:gd name="connsiteY1" fmla="*/ 1173159 h 2015832"/>
              <a:gd name="connsiteX2" fmla="*/ 348250 w 3176478"/>
              <a:gd name="connsiteY2" fmla="*/ 1207883 h 2015832"/>
              <a:gd name="connsiteX3" fmla="*/ 394549 w 3176478"/>
              <a:gd name="connsiteY3" fmla="*/ 1254182 h 2015832"/>
              <a:gd name="connsiteX4" fmla="*/ 463997 w 3176478"/>
              <a:gd name="connsiteY4" fmla="*/ 1346779 h 2015832"/>
              <a:gd name="connsiteX5" fmla="*/ 498721 w 3176478"/>
              <a:gd name="connsiteY5" fmla="*/ 1427802 h 2015832"/>
              <a:gd name="connsiteX6" fmla="*/ 510296 w 3176478"/>
              <a:gd name="connsiteY6" fmla="*/ 1462526 h 2015832"/>
              <a:gd name="connsiteX7" fmla="*/ 533445 w 3176478"/>
              <a:gd name="connsiteY7" fmla="*/ 1497250 h 2015832"/>
              <a:gd name="connsiteX8" fmla="*/ 657236 w 3176478"/>
              <a:gd name="connsiteY8" fmla="*/ 1885636 h 2015832"/>
              <a:gd name="connsiteX9" fmla="*/ 882244 w 3176478"/>
              <a:gd name="connsiteY9" fmla="*/ 1917045 h 2015832"/>
              <a:gd name="connsiteX10" fmla="*/ 1009567 w 3176478"/>
              <a:gd name="connsiteY10" fmla="*/ 1869120 h 2015832"/>
              <a:gd name="connsiteX11" fmla="*/ 1119075 w 3176478"/>
              <a:gd name="connsiteY11" fmla="*/ 1735306 h 2015832"/>
              <a:gd name="connsiteX12" fmla="*/ 1193202 w 3176478"/>
              <a:gd name="connsiteY12" fmla="*/ 1659296 h 2015832"/>
              <a:gd name="connsiteX13" fmla="*/ 1294224 w 3176478"/>
              <a:gd name="connsiteY13" fmla="*/ 1724664 h 2015832"/>
              <a:gd name="connsiteX14" fmla="*/ 1374277 w 3176478"/>
              <a:gd name="connsiteY14" fmla="*/ 1703598 h 2015832"/>
              <a:gd name="connsiteX15" fmla="*/ 1429375 w 3176478"/>
              <a:gd name="connsiteY15" fmla="*/ 1651108 h 2015832"/>
              <a:gd name="connsiteX16" fmla="*/ 1517293 w 3176478"/>
              <a:gd name="connsiteY16" fmla="*/ 1737073 h 2015832"/>
              <a:gd name="connsiteX17" fmla="*/ 1606771 w 3176478"/>
              <a:gd name="connsiteY17" fmla="*/ 1780054 h 2015832"/>
              <a:gd name="connsiteX18" fmla="*/ 1689354 w 3176478"/>
              <a:gd name="connsiteY18" fmla="*/ 1882532 h 2015832"/>
              <a:gd name="connsiteX19" fmla="*/ 1836660 w 3176478"/>
              <a:gd name="connsiteY19" fmla="*/ 2006466 h 2015832"/>
              <a:gd name="connsiteX20" fmla="*/ 1942438 w 3176478"/>
              <a:gd name="connsiteY20" fmla="*/ 1983316 h 2015832"/>
              <a:gd name="connsiteX21" fmla="*/ 2018782 w 3176478"/>
              <a:gd name="connsiteY21" fmla="*/ 1794875 h 2015832"/>
              <a:gd name="connsiteX22" fmla="*/ 2150265 w 3176478"/>
              <a:gd name="connsiteY22" fmla="*/ 1755972 h 2015832"/>
              <a:gd name="connsiteX23" fmla="*/ 2211774 w 3176478"/>
              <a:gd name="connsiteY23" fmla="*/ 1839479 h 2015832"/>
              <a:gd name="connsiteX24" fmla="*/ 2291238 w 3176478"/>
              <a:gd name="connsiteY24" fmla="*/ 1872510 h 2015832"/>
              <a:gd name="connsiteX25" fmla="*/ 2359125 w 3176478"/>
              <a:gd name="connsiteY25" fmla="*/ 1798120 h 2015832"/>
              <a:gd name="connsiteX26" fmla="*/ 2490222 w 3176478"/>
              <a:gd name="connsiteY26" fmla="*/ 1731991 h 2015832"/>
              <a:gd name="connsiteX27" fmla="*/ 2626903 w 3176478"/>
              <a:gd name="connsiteY27" fmla="*/ 1654284 h 2015832"/>
              <a:gd name="connsiteX28" fmla="*/ 2744209 w 3176478"/>
              <a:gd name="connsiteY28" fmla="*/ 1520399 h 2015832"/>
              <a:gd name="connsiteX29" fmla="*/ 2825232 w 3176478"/>
              <a:gd name="connsiteY29" fmla="*/ 1485675 h 2015832"/>
              <a:gd name="connsiteX30" fmla="*/ 2859956 w 3176478"/>
              <a:gd name="connsiteY30" fmla="*/ 1462526 h 2015832"/>
              <a:gd name="connsiteX31" fmla="*/ 2964128 w 3176478"/>
              <a:gd name="connsiteY31" fmla="*/ 1450951 h 2015832"/>
              <a:gd name="connsiteX32" fmla="*/ 2998852 w 3176478"/>
              <a:gd name="connsiteY32" fmla="*/ 1439377 h 2015832"/>
              <a:gd name="connsiteX33" fmla="*/ 3045151 w 3176478"/>
              <a:gd name="connsiteY33" fmla="*/ 1416227 h 2015832"/>
              <a:gd name="connsiteX34" fmla="*/ 3091450 w 3176478"/>
              <a:gd name="connsiteY34" fmla="*/ 1404652 h 2015832"/>
              <a:gd name="connsiteX35" fmla="*/ 3170742 w 3176478"/>
              <a:gd name="connsiteY35" fmla="*/ 1219458 h 2015832"/>
              <a:gd name="connsiteX36" fmla="*/ 3167986 w 3176478"/>
              <a:gd name="connsiteY36" fmla="*/ 1207883 h 2015832"/>
              <a:gd name="connsiteX37" fmla="*/ 3149642 w 3176478"/>
              <a:gd name="connsiteY37" fmla="*/ 1126860 h 2015832"/>
              <a:gd name="connsiteX38" fmla="*/ 3019801 w 3176478"/>
              <a:gd name="connsiteY38" fmla="*/ 1068987 h 2015832"/>
              <a:gd name="connsiteX39" fmla="*/ 2980165 w 3176478"/>
              <a:gd name="connsiteY39" fmla="*/ 883554 h 2015832"/>
              <a:gd name="connsiteX40" fmla="*/ 2850195 w 3176478"/>
              <a:gd name="connsiteY40" fmla="*/ 768045 h 2015832"/>
              <a:gd name="connsiteX41" fmla="*/ 1624078 w 3176478"/>
              <a:gd name="connsiteY41" fmla="*/ 236611 h 2015832"/>
              <a:gd name="connsiteX42" fmla="*/ 1443829 w 3176478"/>
              <a:gd name="connsiteY42" fmla="*/ 224036 h 2015832"/>
              <a:gd name="connsiteX43" fmla="*/ 1118716 w 3176478"/>
              <a:gd name="connsiteY43" fmla="*/ 224035 h 2015832"/>
              <a:gd name="connsiteX44" fmla="*/ 799663 w 3176478"/>
              <a:gd name="connsiteY44" fmla="*/ 4116 h 2015832"/>
              <a:gd name="connsiteX45" fmla="*/ 579743 w 3176478"/>
              <a:gd name="connsiteY45" fmla="*/ 85138 h 2015832"/>
              <a:gd name="connsiteX46" fmla="*/ 591318 w 3176478"/>
              <a:gd name="connsiteY46" fmla="*/ 143012 h 2015832"/>
              <a:gd name="connsiteX47" fmla="*/ 521870 w 3176478"/>
              <a:gd name="connsiteY47" fmla="*/ 177736 h 2015832"/>
              <a:gd name="connsiteX48" fmla="*/ 510296 w 3176478"/>
              <a:gd name="connsiteY48" fmla="*/ 61989 h 2015832"/>
              <a:gd name="connsiteX49" fmla="*/ 626043 w 3176478"/>
              <a:gd name="connsiteY49" fmla="*/ 258759 h 2015832"/>
              <a:gd name="connsiteX50" fmla="*/ 452421 w 3176478"/>
              <a:gd name="connsiteY50" fmla="*/ 270333 h 2015832"/>
              <a:gd name="connsiteX51" fmla="*/ 440847 w 3176478"/>
              <a:gd name="connsiteY51" fmla="*/ 374505 h 2015832"/>
              <a:gd name="connsiteX52" fmla="*/ 267227 w 3176478"/>
              <a:gd name="connsiteY52" fmla="*/ 443954 h 2015832"/>
              <a:gd name="connsiteX53" fmla="*/ 197779 w 3176478"/>
              <a:gd name="connsiteY53" fmla="*/ 513401 h 2015832"/>
              <a:gd name="connsiteX54" fmla="*/ 93607 w 3176478"/>
              <a:gd name="connsiteY54" fmla="*/ 513402 h 2015832"/>
              <a:gd name="connsiteX55" fmla="*/ 47308 w 3176478"/>
              <a:gd name="connsiteY55" fmla="*/ 663872 h 2015832"/>
              <a:gd name="connsiteX56" fmla="*/ 1009 w 3176478"/>
              <a:gd name="connsiteY56" fmla="*/ 710171 h 2015832"/>
              <a:gd name="connsiteX57" fmla="*/ 93607 w 3176478"/>
              <a:gd name="connsiteY57" fmla="*/ 802769 h 2015832"/>
              <a:gd name="connsiteX58" fmla="*/ 128331 w 3176478"/>
              <a:gd name="connsiteY58" fmla="*/ 953240 h 2015832"/>
              <a:gd name="connsiteX59" fmla="*/ 163055 w 3176478"/>
              <a:gd name="connsiteY59" fmla="*/ 964815 h 2015832"/>
              <a:gd name="connsiteX60" fmla="*/ 174630 w 3176478"/>
              <a:gd name="connsiteY60" fmla="*/ 999539 h 2015832"/>
              <a:gd name="connsiteX61" fmla="*/ 197779 w 3176478"/>
              <a:gd name="connsiteY61" fmla="*/ 1092136 h 2015832"/>
              <a:gd name="connsiteX62" fmla="*/ 197779 w 3176478"/>
              <a:gd name="connsiteY62" fmla="*/ 1150009 h 2015832"/>
              <a:gd name="connsiteX0" fmla="*/ 197779 w 3183695"/>
              <a:gd name="connsiteY0" fmla="*/ 1150009 h 2015830"/>
              <a:gd name="connsiteX1" fmla="*/ 325101 w 3183695"/>
              <a:gd name="connsiteY1" fmla="*/ 1173159 h 2015830"/>
              <a:gd name="connsiteX2" fmla="*/ 348250 w 3183695"/>
              <a:gd name="connsiteY2" fmla="*/ 1207883 h 2015830"/>
              <a:gd name="connsiteX3" fmla="*/ 394549 w 3183695"/>
              <a:gd name="connsiteY3" fmla="*/ 1254182 h 2015830"/>
              <a:gd name="connsiteX4" fmla="*/ 463997 w 3183695"/>
              <a:gd name="connsiteY4" fmla="*/ 1346779 h 2015830"/>
              <a:gd name="connsiteX5" fmla="*/ 498721 w 3183695"/>
              <a:gd name="connsiteY5" fmla="*/ 1427802 h 2015830"/>
              <a:gd name="connsiteX6" fmla="*/ 510296 w 3183695"/>
              <a:gd name="connsiteY6" fmla="*/ 1462526 h 2015830"/>
              <a:gd name="connsiteX7" fmla="*/ 533445 w 3183695"/>
              <a:gd name="connsiteY7" fmla="*/ 1497250 h 2015830"/>
              <a:gd name="connsiteX8" fmla="*/ 657236 w 3183695"/>
              <a:gd name="connsiteY8" fmla="*/ 1885636 h 2015830"/>
              <a:gd name="connsiteX9" fmla="*/ 882244 w 3183695"/>
              <a:gd name="connsiteY9" fmla="*/ 1917045 h 2015830"/>
              <a:gd name="connsiteX10" fmla="*/ 1009567 w 3183695"/>
              <a:gd name="connsiteY10" fmla="*/ 1869120 h 2015830"/>
              <a:gd name="connsiteX11" fmla="*/ 1119075 w 3183695"/>
              <a:gd name="connsiteY11" fmla="*/ 1735306 h 2015830"/>
              <a:gd name="connsiteX12" fmla="*/ 1193202 w 3183695"/>
              <a:gd name="connsiteY12" fmla="*/ 1659296 h 2015830"/>
              <a:gd name="connsiteX13" fmla="*/ 1294224 w 3183695"/>
              <a:gd name="connsiteY13" fmla="*/ 1724664 h 2015830"/>
              <a:gd name="connsiteX14" fmla="*/ 1374277 w 3183695"/>
              <a:gd name="connsiteY14" fmla="*/ 1703598 h 2015830"/>
              <a:gd name="connsiteX15" fmla="*/ 1429375 w 3183695"/>
              <a:gd name="connsiteY15" fmla="*/ 1651108 h 2015830"/>
              <a:gd name="connsiteX16" fmla="*/ 1517293 w 3183695"/>
              <a:gd name="connsiteY16" fmla="*/ 1737073 h 2015830"/>
              <a:gd name="connsiteX17" fmla="*/ 1606771 w 3183695"/>
              <a:gd name="connsiteY17" fmla="*/ 1780054 h 2015830"/>
              <a:gd name="connsiteX18" fmla="*/ 1689354 w 3183695"/>
              <a:gd name="connsiteY18" fmla="*/ 1882532 h 2015830"/>
              <a:gd name="connsiteX19" fmla="*/ 1836660 w 3183695"/>
              <a:gd name="connsiteY19" fmla="*/ 2006466 h 2015830"/>
              <a:gd name="connsiteX20" fmla="*/ 1942438 w 3183695"/>
              <a:gd name="connsiteY20" fmla="*/ 1983316 h 2015830"/>
              <a:gd name="connsiteX21" fmla="*/ 2018782 w 3183695"/>
              <a:gd name="connsiteY21" fmla="*/ 1794875 h 2015830"/>
              <a:gd name="connsiteX22" fmla="*/ 2150265 w 3183695"/>
              <a:gd name="connsiteY22" fmla="*/ 1755972 h 2015830"/>
              <a:gd name="connsiteX23" fmla="*/ 2211774 w 3183695"/>
              <a:gd name="connsiteY23" fmla="*/ 1839479 h 2015830"/>
              <a:gd name="connsiteX24" fmla="*/ 2291238 w 3183695"/>
              <a:gd name="connsiteY24" fmla="*/ 1872510 h 2015830"/>
              <a:gd name="connsiteX25" fmla="*/ 2359125 w 3183695"/>
              <a:gd name="connsiteY25" fmla="*/ 1798120 h 2015830"/>
              <a:gd name="connsiteX26" fmla="*/ 2490222 w 3183695"/>
              <a:gd name="connsiteY26" fmla="*/ 1731991 h 2015830"/>
              <a:gd name="connsiteX27" fmla="*/ 2626903 w 3183695"/>
              <a:gd name="connsiteY27" fmla="*/ 1654284 h 2015830"/>
              <a:gd name="connsiteX28" fmla="*/ 2744209 w 3183695"/>
              <a:gd name="connsiteY28" fmla="*/ 1520399 h 2015830"/>
              <a:gd name="connsiteX29" fmla="*/ 2825232 w 3183695"/>
              <a:gd name="connsiteY29" fmla="*/ 1485675 h 2015830"/>
              <a:gd name="connsiteX30" fmla="*/ 2859956 w 3183695"/>
              <a:gd name="connsiteY30" fmla="*/ 1462526 h 2015830"/>
              <a:gd name="connsiteX31" fmla="*/ 2964128 w 3183695"/>
              <a:gd name="connsiteY31" fmla="*/ 1450951 h 2015830"/>
              <a:gd name="connsiteX32" fmla="*/ 2998852 w 3183695"/>
              <a:gd name="connsiteY32" fmla="*/ 1439377 h 2015830"/>
              <a:gd name="connsiteX33" fmla="*/ 3045151 w 3183695"/>
              <a:gd name="connsiteY33" fmla="*/ 1416227 h 2015830"/>
              <a:gd name="connsiteX34" fmla="*/ 3091450 w 3183695"/>
              <a:gd name="connsiteY34" fmla="*/ 1404652 h 2015830"/>
              <a:gd name="connsiteX35" fmla="*/ 3170742 w 3183695"/>
              <a:gd name="connsiteY35" fmla="*/ 1219458 h 2015830"/>
              <a:gd name="connsiteX36" fmla="*/ 3167986 w 3183695"/>
              <a:gd name="connsiteY36" fmla="*/ 1207883 h 2015830"/>
              <a:gd name="connsiteX37" fmla="*/ 3019801 w 3183695"/>
              <a:gd name="connsiteY37" fmla="*/ 1068987 h 2015830"/>
              <a:gd name="connsiteX38" fmla="*/ 2980165 w 3183695"/>
              <a:gd name="connsiteY38" fmla="*/ 883554 h 2015830"/>
              <a:gd name="connsiteX39" fmla="*/ 2850195 w 3183695"/>
              <a:gd name="connsiteY39" fmla="*/ 768045 h 2015830"/>
              <a:gd name="connsiteX40" fmla="*/ 1624078 w 3183695"/>
              <a:gd name="connsiteY40" fmla="*/ 236611 h 2015830"/>
              <a:gd name="connsiteX41" fmla="*/ 1443829 w 3183695"/>
              <a:gd name="connsiteY41" fmla="*/ 224036 h 2015830"/>
              <a:gd name="connsiteX42" fmla="*/ 1118716 w 3183695"/>
              <a:gd name="connsiteY42" fmla="*/ 224035 h 2015830"/>
              <a:gd name="connsiteX43" fmla="*/ 799663 w 3183695"/>
              <a:gd name="connsiteY43" fmla="*/ 4116 h 2015830"/>
              <a:gd name="connsiteX44" fmla="*/ 579743 w 3183695"/>
              <a:gd name="connsiteY44" fmla="*/ 85138 h 2015830"/>
              <a:gd name="connsiteX45" fmla="*/ 591318 w 3183695"/>
              <a:gd name="connsiteY45" fmla="*/ 143012 h 2015830"/>
              <a:gd name="connsiteX46" fmla="*/ 521870 w 3183695"/>
              <a:gd name="connsiteY46" fmla="*/ 177736 h 2015830"/>
              <a:gd name="connsiteX47" fmla="*/ 510296 w 3183695"/>
              <a:gd name="connsiteY47" fmla="*/ 61989 h 2015830"/>
              <a:gd name="connsiteX48" fmla="*/ 626043 w 3183695"/>
              <a:gd name="connsiteY48" fmla="*/ 258759 h 2015830"/>
              <a:gd name="connsiteX49" fmla="*/ 452421 w 3183695"/>
              <a:gd name="connsiteY49" fmla="*/ 270333 h 2015830"/>
              <a:gd name="connsiteX50" fmla="*/ 440847 w 3183695"/>
              <a:gd name="connsiteY50" fmla="*/ 374505 h 2015830"/>
              <a:gd name="connsiteX51" fmla="*/ 267227 w 3183695"/>
              <a:gd name="connsiteY51" fmla="*/ 443954 h 2015830"/>
              <a:gd name="connsiteX52" fmla="*/ 197779 w 3183695"/>
              <a:gd name="connsiteY52" fmla="*/ 513401 h 2015830"/>
              <a:gd name="connsiteX53" fmla="*/ 93607 w 3183695"/>
              <a:gd name="connsiteY53" fmla="*/ 513402 h 2015830"/>
              <a:gd name="connsiteX54" fmla="*/ 47308 w 3183695"/>
              <a:gd name="connsiteY54" fmla="*/ 663872 h 2015830"/>
              <a:gd name="connsiteX55" fmla="*/ 1009 w 3183695"/>
              <a:gd name="connsiteY55" fmla="*/ 710171 h 2015830"/>
              <a:gd name="connsiteX56" fmla="*/ 93607 w 3183695"/>
              <a:gd name="connsiteY56" fmla="*/ 802769 h 2015830"/>
              <a:gd name="connsiteX57" fmla="*/ 128331 w 3183695"/>
              <a:gd name="connsiteY57" fmla="*/ 953240 h 2015830"/>
              <a:gd name="connsiteX58" fmla="*/ 163055 w 3183695"/>
              <a:gd name="connsiteY58" fmla="*/ 964815 h 2015830"/>
              <a:gd name="connsiteX59" fmla="*/ 174630 w 3183695"/>
              <a:gd name="connsiteY59" fmla="*/ 999539 h 2015830"/>
              <a:gd name="connsiteX60" fmla="*/ 197779 w 3183695"/>
              <a:gd name="connsiteY60" fmla="*/ 1092136 h 2015830"/>
              <a:gd name="connsiteX61" fmla="*/ 197779 w 3183695"/>
              <a:gd name="connsiteY61" fmla="*/ 1150009 h 2015830"/>
              <a:gd name="connsiteX0" fmla="*/ 197779 w 3172097"/>
              <a:gd name="connsiteY0" fmla="*/ 1150009 h 2015832"/>
              <a:gd name="connsiteX1" fmla="*/ 325101 w 3172097"/>
              <a:gd name="connsiteY1" fmla="*/ 1173159 h 2015832"/>
              <a:gd name="connsiteX2" fmla="*/ 348250 w 3172097"/>
              <a:gd name="connsiteY2" fmla="*/ 1207883 h 2015832"/>
              <a:gd name="connsiteX3" fmla="*/ 394549 w 3172097"/>
              <a:gd name="connsiteY3" fmla="*/ 1254182 h 2015832"/>
              <a:gd name="connsiteX4" fmla="*/ 463997 w 3172097"/>
              <a:gd name="connsiteY4" fmla="*/ 1346779 h 2015832"/>
              <a:gd name="connsiteX5" fmla="*/ 498721 w 3172097"/>
              <a:gd name="connsiteY5" fmla="*/ 1427802 h 2015832"/>
              <a:gd name="connsiteX6" fmla="*/ 510296 w 3172097"/>
              <a:gd name="connsiteY6" fmla="*/ 1462526 h 2015832"/>
              <a:gd name="connsiteX7" fmla="*/ 533445 w 3172097"/>
              <a:gd name="connsiteY7" fmla="*/ 1497250 h 2015832"/>
              <a:gd name="connsiteX8" fmla="*/ 657236 w 3172097"/>
              <a:gd name="connsiteY8" fmla="*/ 1885636 h 2015832"/>
              <a:gd name="connsiteX9" fmla="*/ 882244 w 3172097"/>
              <a:gd name="connsiteY9" fmla="*/ 1917045 h 2015832"/>
              <a:gd name="connsiteX10" fmla="*/ 1009567 w 3172097"/>
              <a:gd name="connsiteY10" fmla="*/ 1869120 h 2015832"/>
              <a:gd name="connsiteX11" fmla="*/ 1119075 w 3172097"/>
              <a:gd name="connsiteY11" fmla="*/ 1735306 h 2015832"/>
              <a:gd name="connsiteX12" fmla="*/ 1193202 w 3172097"/>
              <a:gd name="connsiteY12" fmla="*/ 1659296 h 2015832"/>
              <a:gd name="connsiteX13" fmla="*/ 1294224 w 3172097"/>
              <a:gd name="connsiteY13" fmla="*/ 1724664 h 2015832"/>
              <a:gd name="connsiteX14" fmla="*/ 1374277 w 3172097"/>
              <a:gd name="connsiteY14" fmla="*/ 1703598 h 2015832"/>
              <a:gd name="connsiteX15" fmla="*/ 1429375 w 3172097"/>
              <a:gd name="connsiteY15" fmla="*/ 1651108 h 2015832"/>
              <a:gd name="connsiteX16" fmla="*/ 1517293 w 3172097"/>
              <a:gd name="connsiteY16" fmla="*/ 1737073 h 2015832"/>
              <a:gd name="connsiteX17" fmla="*/ 1606771 w 3172097"/>
              <a:gd name="connsiteY17" fmla="*/ 1780054 h 2015832"/>
              <a:gd name="connsiteX18" fmla="*/ 1689354 w 3172097"/>
              <a:gd name="connsiteY18" fmla="*/ 1882532 h 2015832"/>
              <a:gd name="connsiteX19" fmla="*/ 1836660 w 3172097"/>
              <a:gd name="connsiteY19" fmla="*/ 2006466 h 2015832"/>
              <a:gd name="connsiteX20" fmla="*/ 1942438 w 3172097"/>
              <a:gd name="connsiteY20" fmla="*/ 1983316 h 2015832"/>
              <a:gd name="connsiteX21" fmla="*/ 2018782 w 3172097"/>
              <a:gd name="connsiteY21" fmla="*/ 1794875 h 2015832"/>
              <a:gd name="connsiteX22" fmla="*/ 2150265 w 3172097"/>
              <a:gd name="connsiteY22" fmla="*/ 1755972 h 2015832"/>
              <a:gd name="connsiteX23" fmla="*/ 2211774 w 3172097"/>
              <a:gd name="connsiteY23" fmla="*/ 1839479 h 2015832"/>
              <a:gd name="connsiteX24" fmla="*/ 2291238 w 3172097"/>
              <a:gd name="connsiteY24" fmla="*/ 1872510 h 2015832"/>
              <a:gd name="connsiteX25" fmla="*/ 2359125 w 3172097"/>
              <a:gd name="connsiteY25" fmla="*/ 1798120 h 2015832"/>
              <a:gd name="connsiteX26" fmla="*/ 2490222 w 3172097"/>
              <a:gd name="connsiteY26" fmla="*/ 1731991 h 2015832"/>
              <a:gd name="connsiteX27" fmla="*/ 2626903 w 3172097"/>
              <a:gd name="connsiteY27" fmla="*/ 1654284 h 2015832"/>
              <a:gd name="connsiteX28" fmla="*/ 2744209 w 3172097"/>
              <a:gd name="connsiteY28" fmla="*/ 1520399 h 2015832"/>
              <a:gd name="connsiteX29" fmla="*/ 2825232 w 3172097"/>
              <a:gd name="connsiteY29" fmla="*/ 1485675 h 2015832"/>
              <a:gd name="connsiteX30" fmla="*/ 2859956 w 3172097"/>
              <a:gd name="connsiteY30" fmla="*/ 1462526 h 2015832"/>
              <a:gd name="connsiteX31" fmla="*/ 2964128 w 3172097"/>
              <a:gd name="connsiteY31" fmla="*/ 1450951 h 2015832"/>
              <a:gd name="connsiteX32" fmla="*/ 2998852 w 3172097"/>
              <a:gd name="connsiteY32" fmla="*/ 1439377 h 2015832"/>
              <a:gd name="connsiteX33" fmla="*/ 3045151 w 3172097"/>
              <a:gd name="connsiteY33" fmla="*/ 1416227 h 2015832"/>
              <a:gd name="connsiteX34" fmla="*/ 3091450 w 3172097"/>
              <a:gd name="connsiteY34" fmla="*/ 1404652 h 2015832"/>
              <a:gd name="connsiteX35" fmla="*/ 3170742 w 3172097"/>
              <a:gd name="connsiteY35" fmla="*/ 1219458 h 2015832"/>
              <a:gd name="connsiteX36" fmla="*/ 3019801 w 3172097"/>
              <a:gd name="connsiteY36" fmla="*/ 1068987 h 2015832"/>
              <a:gd name="connsiteX37" fmla="*/ 2980165 w 3172097"/>
              <a:gd name="connsiteY37" fmla="*/ 883554 h 2015832"/>
              <a:gd name="connsiteX38" fmla="*/ 2850195 w 3172097"/>
              <a:gd name="connsiteY38" fmla="*/ 768045 h 2015832"/>
              <a:gd name="connsiteX39" fmla="*/ 1624078 w 3172097"/>
              <a:gd name="connsiteY39" fmla="*/ 236611 h 2015832"/>
              <a:gd name="connsiteX40" fmla="*/ 1443829 w 3172097"/>
              <a:gd name="connsiteY40" fmla="*/ 224036 h 2015832"/>
              <a:gd name="connsiteX41" fmla="*/ 1118716 w 3172097"/>
              <a:gd name="connsiteY41" fmla="*/ 224035 h 2015832"/>
              <a:gd name="connsiteX42" fmla="*/ 799663 w 3172097"/>
              <a:gd name="connsiteY42" fmla="*/ 4116 h 2015832"/>
              <a:gd name="connsiteX43" fmla="*/ 579743 w 3172097"/>
              <a:gd name="connsiteY43" fmla="*/ 85138 h 2015832"/>
              <a:gd name="connsiteX44" fmla="*/ 591318 w 3172097"/>
              <a:gd name="connsiteY44" fmla="*/ 143012 h 2015832"/>
              <a:gd name="connsiteX45" fmla="*/ 521870 w 3172097"/>
              <a:gd name="connsiteY45" fmla="*/ 177736 h 2015832"/>
              <a:gd name="connsiteX46" fmla="*/ 510296 w 3172097"/>
              <a:gd name="connsiteY46" fmla="*/ 61989 h 2015832"/>
              <a:gd name="connsiteX47" fmla="*/ 626043 w 3172097"/>
              <a:gd name="connsiteY47" fmla="*/ 258759 h 2015832"/>
              <a:gd name="connsiteX48" fmla="*/ 452421 w 3172097"/>
              <a:gd name="connsiteY48" fmla="*/ 270333 h 2015832"/>
              <a:gd name="connsiteX49" fmla="*/ 440847 w 3172097"/>
              <a:gd name="connsiteY49" fmla="*/ 374505 h 2015832"/>
              <a:gd name="connsiteX50" fmla="*/ 267227 w 3172097"/>
              <a:gd name="connsiteY50" fmla="*/ 443954 h 2015832"/>
              <a:gd name="connsiteX51" fmla="*/ 197779 w 3172097"/>
              <a:gd name="connsiteY51" fmla="*/ 513401 h 2015832"/>
              <a:gd name="connsiteX52" fmla="*/ 93607 w 3172097"/>
              <a:gd name="connsiteY52" fmla="*/ 513402 h 2015832"/>
              <a:gd name="connsiteX53" fmla="*/ 47308 w 3172097"/>
              <a:gd name="connsiteY53" fmla="*/ 663872 h 2015832"/>
              <a:gd name="connsiteX54" fmla="*/ 1009 w 3172097"/>
              <a:gd name="connsiteY54" fmla="*/ 710171 h 2015832"/>
              <a:gd name="connsiteX55" fmla="*/ 93607 w 3172097"/>
              <a:gd name="connsiteY55" fmla="*/ 802769 h 2015832"/>
              <a:gd name="connsiteX56" fmla="*/ 128331 w 3172097"/>
              <a:gd name="connsiteY56" fmla="*/ 953240 h 2015832"/>
              <a:gd name="connsiteX57" fmla="*/ 163055 w 3172097"/>
              <a:gd name="connsiteY57" fmla="*/ 964815 h 2015832"/>
              <a:gd name="connsiteX58" fmla="*/ 174630 w 3172097"/>
              <a:gd name="connsiteY58" fmla="*/ 999539 h 2015832"/>
              <a:gd name="connsiteX59" fmla="*/ 197779 w 3172097"/>
              <a:gd name="connsiteY59" fmla="*/ 1092136 h 2015832"/>
              <a:gd name="connsiteX60" fmla="*/ 197779 w 3172097"/>
              <a:gd name="connsiteY60" fmla="*/ 1150009 h 2015832"/>
              <a:gd name="connsiteX0" fmla="*/ 197779 w 3172097"/>
              <a:gd name="connsiteY0" fmla="*/ 1150009 h 2015830"/>
              <a:gd name="connsiteX1" fmla="*/ 325101 w 3172097"/>
              <a:gd name="connsiteY1" fmla="*/ 1173159 h 2015830"/>
              <a:gd name="connsiteX2" fmla="*/ 348250 w 3172097"/>
              <a:gd name="connsiteY2" fmla="*/ 1207883 h 2015830"/>
              <a:gd name="connsiteX3" fmla="*/ 394549 w 3172097"/>
              <a:gd name="connsiteY3" fmla="*/ 1254182 h 2015830"/>
              <a:gd name="connsiteX4" fmla="*/ 463997 w 3172097"/>
              <a:gd name="connsiteY4" fmla="*/ 1346779 h 2015830"/>
              <a:gd name="connsiteX5" fmla="*/ 498721 w 3172097"/>
              <a:gd name="connsiteY5" fmla="*/ 1427802 h 2015830"/>
              <a:gd name="connsiteX6" fmla="*/ 510296 w 3172097"/>
              <a:gd name="connsiteY6" fmla="*/ 1462526 h 2015830"/>
              <a:gd name="connsiteX7" fmla="*/ 533445 w 3172097"/>
              <a:gd name="connsiteY7" fmla="*/ 1497250 h 2015830"/>
              <a:gd name="connsiteX8" fmla="*/ 657236 w 3172097"/>
              <a:gd name="connsiteY8" fmla="*/ 1885636 h 2015830"/>
              <a:gd name="connsiteX9" fmla="*/ 882244 w 3172097"/>
              <a:gd name="connsiteY9" fmla="*/ 1917045 h 2015830"/>
              <a:gd name="connsiteX10" fmla="*/ 1009567 w 3172097"/>
              <a:gd name="connsiteY10" fmla="*/ 1869120 h 2015830"/>
              <a:gd name="connsiteX11" fmla="*/ 1119075 w 3172097"/>
              <a:gd name="connsiteY11" fmla="*/ 1735306 h 2015830"/>
              <a:gd name="connsiteX12" fmla="*/ 1193202 w 3172097"/>
              <a:gd name="connsiteY12" fmla="*/ 1659296 h 2015830"/>
              <a:gd name="connsiteX13" fmla="*/ 1294224 w 3172097"/>
              <a:gd name="connsiteY13" fmla="*/ 1724664 h 2015830"/>
              <a:gd name="connsiteX14" fmla="*/ 1374277 w 3172097"/>
              <a:gd name="connsiteY14" fmla="*/ 1703598 h 2015830"/>
              <a:gd name="connsiteX15" fmla="*/ 1429375 w 3172097"/>
              <a:gd name="connsiteY15" fmla="*/ 1651108 h 2015830"/>
              <a:gd name="connsiteX16" fmla="*/ 1517293 w 3172097"/>
              <a:gd name="connsiteY16" fmla="*/ 1737073 h 2015830"/>
              <a:gd name="connsiteX17" fmla="*/ 1606771 w 3172097"/>
              <a:gd name="connsiteY17" fmla="*/ 1780054 h 2015830"/>
              <a:gd name="connsiteX18" fmla="*/ 1689354 w 3172097"/>
              <a:gd name="connsiteY18" fmla="*/ 1882532 h 2015830"/>
              <a:gd name="connsiteX19" fmla="*/ 1836660 w 3172097"/>
              <a:gd name="connsiteY19" fmla="*/ 2006466 h 2015830"/>
              <a:gd name="connsiteX20" fmla="*/ 1942438 w 3172097"/>
              <a:gd name="connsiteY20" fmla="*/ 1983316 h 2015830"/>
              <a:gd name="connsiteX21" fmla="*/ 2018782 w 3172097"/>
              <a:gd name="connsiteY21" fmla="*/ 1794875 h 2015830"/>
              <a:gd name="connsiteX22" fmla="*/ 2150265 w 3172097"/>
              <a:gd name="connsiteY22" fmla="*/ 1755972 h 2015830"/>
              <a:gd name="connsiteX23" fmla="*/ 2211774 w 3172097"/>
              <a:gd name="connsiteY23" fmla="*/ 1839479 h 2015830"/>
              <a:gd name="connsiteX24" fmla="*/ 2291238 w 3172097"/>
              <a:gd name="connsiteY24" fmla="*/ 1872510 h 2015830"/>
              <a:gd name="connsiteX25" fmla="*/ 2359125 w 3172097"/>
              <a:gd name="connsiteY25" fmla="*/ 1798120 h 2015830"/>
              <a:gd name="connsiteX26" fmla="*/ 2490222 w 3172097"/>
              <a:gd name="connsiteY26" fmla="*/ 1731991 h 2015830"/>
              <a:gd name="connsiteX27" fmla="*/ 2626903 w 3172097"/>
              <a:gd name="connsiteY27" fmla="*/ 1654284 h 2015830"/>
              <a:gd name="connsiteX28" fmla="*/ 2744209 w 3172097"/>
              <a:gd name="connsiteY28" fmla="*/ 1520399 h 2015830"/>
              <a:gd name="connsiteX29" fmla="*/ 2825232 w 3172097"/>
              <a:gd name="connsiteY29" fmla="*/ 1485675 h 2015830"/>
              <a:gd name="connsiteX30" fmla="*/ 2859956 w 3172097"/>
              <a:gd name="connsiteY30" fmla="*/ 1462526 h 2015830"/>
              <a:gd name="connsiteX31" fmla="*/ 2964128 w 3172097"/>
              <a:gd name="connsiteY31" fmla="*/ 1450951 h 2015830"/>
              <a:gd name="connsiteX32" fmla="*/ 2998852 w 3172097"/>
              <a:gd name="connsiteY32" fmla="*/ 1439377 h 2015830"/>
              <a:gd name="connsiteX33" fmla="*/ 3045151 w 3172097"/>
              <a:gd name="connsiteY33" fmla="*/ 1416227 h 2015830"/>
              <a:gd name="connsiteX34" fmla="*/ 3091450 w 3172097"/>
              <a:gd name="connsiteY34" fmla="*/ 1404652 h 2015830"/>
              <a:gd name="connsiteX35" fmla="*/ 3170742 w 3172097"/>
              <a:gd name="connsiteY35" fmla="*/ 1219458 h 2015830"/>
              <a:gd name="connsiteX36" fmla="*/ 3019801 w 3172097"/>
              <a:gd name="connsiteY36" fmla="*/ 1068987 h 2015830"/>
              <a:gd name="connsiteX37" fmla="*/ 2933164 w 3172097"/>
              <a:gd name="connsiteY37" fmla="*/ 868040 h 2015830"/>
              <a:gd name="connsiteX38" fmla="*/ 2850195 w 3172097"/>
              <a:gd name="connsiteY38" fmla="*/ 768045 h 2015830"/>
              <a:gd name="connsiteX39" fmla="*/ 1624078 w 3172097"/>
              <a:gd name="connsiteY39" fmla="*/ 236611 h 2015830"/>
              <a:gd name="connsiteX40" fmla="*/ 1443829 w 3172097"/>
              <a:gd name="connsiteY40" fmla="*/ 224036 h 2015830"/>
              <a:gd name="connsiteX41" fmla="*/ 1118716 w 3172097"/>
              <a:gd name="connsiteY41" fmla="*/ 224035 h 2015830"/>
              <a:gd name="connsiteX42" fmla="*/ 799663 w 3172097"/>
              <a:gd name="connsiteY42" fmla="*/ 4116 h 2015830"/>
              <a:gd name="connsiteX43" fmla="*/ 579743 w 3172097"/>
              <a:gd name="connsiteY43" fmla="*/ 85138 h 2015830"/>
              <a:gd name="connsiteX44" fmla="*/ 591318 w 3172097"/>
              <a:gd name="connsiteY44" fmla="*/ 143012 h 2015830"/>
              <a:gd name="connsiteX45" fmla="*/ 521870 w 3172097"/>
              <a:gd name="connsiteY45" fmla="*/ 177736 h 2015830"/>
              <a:gd name="connsiteX46" fmla="*/ 510296 w 3172097"/>
              <a:gd name="connsiteY46" fmla="*/ 61989 h 2015830"/>
              <a:gd name="connsiteX47" fmla="*/ 626043 w 3172097"/>
              <a:gd name="connsiteY47" fmla="*/ 258759 h 2015830"/>
              <a:gd name="connsiteX48" fmla="*/ 452421 w 3172097"/>
              <a:gd name="connsiteY48" fmla="*/ 270333 h 2015830"/>
              <a:gd name="connsiteX49" fmla="*/ 440847 w 3172097"/>
              <a:gd name="connsiteY49" fmla="*/ 374505 h 2015830"/>
              <a:gd name="connsiteX50" fmla="*/ 267227 w 3172097"/>
              <a:gd name="connsiteY50" fmla="*/ 443954 h 2015830"/>
              <a:gd name="connsiteX51" fmla="*/ 197779 w 3172097"/>
              <a:gd name="connsiteY51" fmla="*/ 513401 h 2015830"/>
              <a:gd name="connsiteX52" fmla="*/ 93607 w 3172097"/>
              <a:gd name="connsiteY52" fmla="*/ 513402 h 2015830"/>
              <a:gd name="connsiteX53" fmla="*/ 47308 w 3172097"/>
              <a:gd name="connsiteY53" fmla="*/ 663872 h 2015830"/>
              <a:gd name="connsiteX54" fmla="*/ 1009 w 3172097"/>
              <a:gd name="connsiteY54" fmla="*/ 710171 h 2015830"/>
              <a:gd name="connsiteX55" fmla="*/ 93607 w 3172097"/>
              <a:gd name="connsiteY55" fmla="*/ 802769 h 2015830"/>
              <a:gd name="connsiteX56" fmla="*/ 128331 w 3172097"/>
              <a:gd name="connsiteY56" fmla="*/ 953240 h 2015830"/>
              <a:gd name="connsiteX57" fmla="*/ 163055 w 3172097"/>
              <a:gd name="connsiteY57" fmla="*/ 964815 h 2015830"/>
              <a:gd name="connsiteX58" fmla="*/ 174630 w 3172097"/>
              <a:gd name="connsiteY58" fmla="*/ 999539 h 2015830"/>
              <a:gd name="connsiteX59" fmla="*/ 197779 w 3172097"/>
              <a:gd name="connsiteY59" fmla="*/ 1092136 h 2015830"/>
              <a:gd name="connsiteX60" fmla="*/ 197779 w 3172097"/>
              <a:gd name="connsiteY60" fmla="*/ 1150009 h 2015830"/>
              <a:gd name="connsiteX0" fmla="*/ 197779 w 3172097"/>
              <a:gd name="connsiteY0" fmla="*/ 1150009 h 2015832"/>
              <a:gd name="connsiteX1" fmla="*/ 325101 w 3172097"/>
              <a:gd name="connsiteY1" fmla="*/ 1173159 h 2015832"/>
              <a:gd name="connsiteX2" fmla="*/ 348250 w 3172097"/>
              <a:gd name="connsiteY2" fmla="*/ 1207883 h 2015832"/>
              <a:gd name="connsiteX3" fmla="*/ 394549 w 3172097"/>
              <a:gd name="connsiteY3" fmla="*/ 1254182 h 2015832"/>
              <a:gd name="connsiteX4" fmla="*/ 463997 w 3172097"/>
              <a:gd name="connsiteY4" fmla="*/ 1346779 h 2015832"/>
              <a:gd name="connsiteX5" fmla="*/ 498721 w 3172097"/>
              <a:gd name="connsiteY5" fmla="*/ 1427802 h 2015832"/>
              <a:gd name="connsiteX6" fmla="*/ 510296 w 3172097"/>
              <a:gd name="connsiteY6" fmla="*/ 1462526 h 2015832"/>
              <a:gd name="connsiteX7" fmla="*/ 533445 w 3172097"/>
              <a:gd name="connsiteY7" fmla="*/ 1497250 h 2015832"/>
              <a:gd name="connsiteX8" fmla="*/ 657236 w 3172097"/>
              <a:gd name="connsiteY8" fmla="*/ 1885636 h 2015832"/>
              <a:gd name="connsiteX9" fmla="*/ 882244 w 3172097"/>
              <a:gd name="connsiteY9" fmla="*/ 1917045 h 2015832"/>
              <a:gd name="connsiteX10" fmla="*/ 1009567 w 3172097"/>
              <a:gd name="connsiteY10" fmla="*/ 1869120 h 2015832"/>
              <a:gd name="connsiteX11" fmla="*/ 1119075 w 3172097"/>
              <a:gd name="connsiteY11" fmla="*/ 1735306 h 2015832"/>
              <a:gd name="connsiteX12" fmla="*/ 1193202 w 3172097"/>
              <a:gd name="connsiteY12" fmla="*/ 1659296 h 2015832"/>
              <a:gd name="connsiteX13" fmla="*/ 1294224 w 3172097"/>
              <a:gd name="connsiteY13" fmla="*/ 1724664 h 2015832"/>
              <a:gd name="connsiteX14" fmla="*/ 1374277 w 3172097"/>
              <a:gd name="connsiteY14" fmla="*/ 1703598 h 2015832"/>
              <a:gd name="connsiteX15" fmla="*/ 1429375 w 3172097"/>
              <a:gd name="connsiteY15" fmla="*/ 1651108 h 2015832"/>
              <a:gd name="connsiteX16" fmla="*/ 1517293 w 3172097"/>
              <a:gd name="connsiteY16" fmla="*/ 1737073 h 2015832"/>
              <a:gd name="connsiteX17" fmla="*/ 1606771 w 3172097"/>
              <a:gd name="connsiteY17" fmla="*/ 1780054 h 2015832"/>
              <a:gd name="connsiteX18" fmla="*/ 1689354 w 3172097"/>
              <a:gd name="connsiteY18" fmla="*/ 1882532 h 2015832"/>
              <a:gd name="connsiteX19" fmla="*/ 1836660 w 3172097"/>
              <a:gd name="connsiteY19" fmla="*/ 2006466 h 2015832"/>
              <a:gd name="connsiteX20" fmla="*/ 1942438 w 3172097"/>
              <a:gd name="connsiteY20" fmla="*/ 1983316 h 2015832"/>
              <a:gd name="connsiteX21" fmla="*/ 2018782 w 3172097"/>
              <a:gd name="connsiteY21" fmla="*/ 1794875 h 2015832"/>
              <a:gd name="connsiteX22" fmla="*/ 2150265 w 3172097"/>
              <a:gd name="connsiteY22" fmla="*/ 1755972 h 2015832"/>
              <a:gd name="connsiteX23" fmla="*/ 2211774 w 3172097"/>
              <a:gd name="connsiteY23" fmla="*/ 1839479 h 2015832"/>
              <a:gd name="connsiteX24" fmla="*/ 2291238 w 3172097"/>
              <a:gd name="connsiteY24" fmla="*/ 1872510 h 2015832"/>
              <a:gd name="connsiteX25" fmla="*/ 2359125 w 3172097"/>
              <a:gd name="connsiteY25" fmla="*/ 1798120 h 2015832"/>
              <a:gd name="connsiteX26" fmla="*/ 2490222 w 3172097"/>
              <a:gd name="connsiteY26" fmla="*/ 1731991 h 2015832"/>
              <a:gd name="connsiteX27" fmla="*/ 2626903 w 3172097"/>
              <a:gd name="connsiteY27" fmla="*/ 1654284 h 2015832"/>
              <a:gd name="connsiteX28" fmla="*/ 2744209 w 3172097"/>
              <a:gd name="connsiteY28" fmla="*/ 1520399 h 2015832"/>
              <a:gd name="connsiteX29" fmla="*/ 2825232 w 3172097"/>
              <a:gd name="connsiteY29" fmla="*/ 1485675 h 2015832"/>
              <a:gd name="connsiteX30" fmla="*/ 2859956 w 3172097"/>
              <a:gd name="connsiteY30" fmla="*/ 1462526 h 2015832"/>
              <a:gd name="connsiteX31" fmla="*/ 2964128 w 3172097"/>
              <a:gd name="connsiteY31" fmla="*/ 1450951 h 2015832"/>
              <a:gd name="connsiteX32" fmla="*/ 2998852 w 3172097"/>
              <a:gd name="connsiteY32" fmla="*/ 1439377 h 2015832"/>
              <a:gd name="connsiteX33" fmla="*/ 3045151 w 3172097"/>
              <a:gd name="connsiteY33" fmla="*/ 1416227 h 2015832"/>
              <a:gd name="connsiteX34" fmla="*/ 3091450 w 3172097"/>
              <a:gd name="connsiteY34" fmla="*/ 1404652 h 2015832"/>
              <a:gd name="connsiteX35" fmla="*/ 3170742 w 3172097"/>
              <a:gd name="connsiteY35" fmla="*/ 1219458 h 2015832"/>
              <a:gd name="connsiteX36" fmla="*/ 3019801 w 3172097"/>
              <a:gd name="connsiteY36" fmla="*/ 1068987 h 2015832"/>
              <a:gd name="connsiteX37" fmla="*/ 2933164 w 3172097"/>
              <a:gd name="connsiteY37" fmla="*/ 868040 h 2015832"/>
              <a:gd name="connsiteX38" fmla="*/ 2376266 w 3172097"/>
              <a:gd name="connsiteY38" fmla="*/ 504335 h 2015832"/>
              <a:gd name="connsiteX39" fmla="*/ 1624078 w 3172097"/>
              <a:gd name="connsiteY39" fmla="*/ 236611 h 2015832"/>
              <a:gd name="connsiteX40" fmla="*/ 1443829 w 3172097"/>
              <a:gd name="connsiteY40" fmla="*/ 224036 h 2015832"/>
              <a:gd name="connsiteX41" fmla="*/ 1118716 w 3172097"/>
              <a:gd name="connsiteY41" fmla="*/ 224035 h 2015832"/>
              <a:gd name="connsiteX42" fmla="*/ 799663 w 3172097"/>
              <a:gd name="connsiteY42" fmla="*/ 4116 h 2015832"/>
              <a:gd name="connsiteX43" fmla="*/ 579743 w 3172097"/>
              <a:gd name="connsiteY43" fmla="*/ 85138 h 2015832"/>
              <a:gd name="connsiteX44" fmla="*/ 591318 w 3172097"/>
              <a:gd name="connsiteY44" fmla="*/ 143012 h 2015832"/>
              <a:gd name="connsiteX45" fmla="*/ 521870 w 3172097"/>
              <a:gd name="connsiteY45" fmla="*/ 177736 h 2015832"/>
              <a:gd name="connsiteX46" fmla="*/ 510296 w 3172097"/>
              <a:gd name="connsiteY46" fmla="*/ 61989 h 2015832"/>
              <a:gd name="connsiteX47" fmla="*/ 626043 w 3172097"/>
              <a:gd name="connsiteY47" fmla="*/ 258759 h 2015832"/>
              <a:gd name="connsiteX48" fmla="*/ 452421 w 3172097"/>
              <a:gd name="connsiteY48" fmla="*/ 270333 h 2015832"/>
              <a:gd name="connsiteX49" fmla="*/ 440847 w 3172097"/>
              <a:gd name="connsiteY49" fmla="*/ 374505 h 2015832"/>
              <a:gd name="connsiteX50" fmla="*/ 267227 w 3172097"/>
              <a:gd name="connsiteY50" fmla="*/ 443954 h 2015832"/>
              <a:gd name="connsiteX51" fmla="*/ 197779 w 3172097"/>
              <a:gd name="connsiteY51" fmla="*/ 513401 h 2015832"/>
              <a:gd name="connsiteX52" fmla="*/ 93607 w 3172097"/>
              <a:gd name="connsiteY52" fmla="*/ 513402 h 2015832"/>
              <a:gd name="connsiteX53" fmla="*/ 47308 w 3172097"/>
              <a:gd name="connsiteY53" fmla="*/ 663872 h 2015832"/>
              <a:gd name="connsiteX54" fmla="*/ 1009 w 3172097"/>
              <a:gd name="connsiteY54" fmla="*/ 710171 h 2015832"/>
              <a:gd name="connsiteX55" fmla="*/ 93607 w 3172097"/>
              <a:gd name="connsiteY55" fmla="*/ 802769 h 2015832"/>
              <a:gd name="connsiteX56" fmla="*/ 128331 w 3172097"/>
              <a:gd name="connsiteY56" fmla="*/ 953240 h 2015832"/>
              <a:gd name="connsiteX57" fmla="*/ 163055 w 3172097"/>
              <a:gd name="connsiteY57" fmla="*/ 964815 h 2015832"/>
              <a:gd name="connsiteX58" fmla="*/ 174630 w 3172097"/>
              <a:gd name="connsiteY58" fmla="*/ 999539 h 2015832"/>
              <a:gd name="connsiteX59" fmla="*/ 197779 w 3172097"/>
              <a:gd name="connsiteY59" fmla="*/ 1092136 h 2015832"/>
              <a:gd name="connsiteX60" fmla="*/ 197779 w 3172097"/>
              <a:gd name="connsiteY60" fmla="*/ 1150009 h 2015832"/>
              <a:gd name="connsiteX0" fmla="*/ 197779 w 3172097"/>
              <a:gd name="connsiteY0" fmla="*/ 1150009 h 2015830"/>
              <a:gd name="connsiteX1" fmla="*/ 325101 w 3172097"/>
              <a:gd name="connsiteY1" fmla="*/ 1173159 h 2015830"/>
              <a:gd name="connsiteX2" fmla="*/ 348250 w 3172097"/>
              <a:gd name="connsiteY2" fmla="*/ 1207883 h 2015830"/>
              <a:gd name="connsiteX3" fmla="*/ 394549 w 3172097"/>
              <a:gd name="connsiteY3" fmla="*/ 1254182 h 2015830"/>
              <a:gd name="connsiteX4" fmla="*/ 463997 w 3172097"/>
              <a:gd name="connsiteY4" fmla="*/ 1346779 h 2015830"/>
              <a:gd name="connsiteX5" fmla="*/ 498721 w 3172097"/>
              <a:gd name="connsiteY5" fmla="*/ 1427802 h 2015830"/>
              <a:gd name="connsiteX6" fmla="*/ 510296 w 3172097"/>
              <a:gd name="connsiteY6" fmla="*/ 1462526 h 2015830"/>
              <a:gd name="connsiteX7" fmla="*/ 533445 w 3172097"/>
              <a:gd name="connsiteY7" fmla="*/ 1497250 h 2015830"/>
              <a:gd name="connsiteX8" fmla="*/ 657236 w 3172097"/>
              <a:gd name="connsiteY8" fmla="*/ 1885636 h 2015830"/>
              <a:gd name="connsiteX9" fmla="*/ 882244 w 3172097"/>
              <a:gd name="connsiteY9" fmla="*/ 1917045 h 2015830"/>
              <a:gd name="connsiteX10" fmla="*/ 1009567 w 3172097"/>
              <a:gd name="connsiteY10" fmla="*/ 1869120 h 2015830"/>
              <a:gd name="connsiteX11" fmla="*/ 1119075 w 3172097"/>
              <a:gd name="connsiteY11" fmla="*/ 1735306 h 2015830"/>
              <a:gd name="connsiteX12" fmla="*/ 1193202 w 3172097"/>
              <a:gd name="connsiteY12" fmla="*/ 1659296 h 2015830"/>
              <a:gd name="connsiteX13" fmla="*/ 1294224 w 3172097"/>
              <a:gd name="connsiteY13" fmla="*/ 1724664 h 2015830"/>
              <a:gd name="connsiteX14" fmla="*/ 1374277 w 3172097"/>
              <a:gd name="connsiteY14" fmla="*/ 1703598 h 2015830"/>
              <a:gd name="connsiteX15" fmla="*/ 1429375 w 3172097"/>
              <a:gd name="connsiteY15" fmla="*/ 1651108 h 2015830"/>
              <a:gd name="connsiteX16" fmla="*/ 1517293 w 3172097"/>
              <a:gd name="connsiteY16" fmla="*/ 1737073 h 2015830"/>
              <a:gd name="connsiteX17" fmla="*/ 1606771 w 3172097"/>
              <a:gd name="connsiteY17" fmla="*/ 1780054 h 2015830"/>
              <a:gd name="connsiteX18" fmla="*/ 1689354 w 3172097"/>
              <a:gd name="connsiteY18" fmla="*/ 1882532 h 2015830"/>
              <a:gd name="connsiteX19" fmla="*/ 1836660 w 3172097"/>
              <a:gd name="connsiteY19" fmla="*/ 2006466 h 2015830"/>
              <a:gd name="connsiteX20" fmla="*/ 1942438 w 3172097"/>
              <a:gd name="connsiteY20" fmla="*/ 1983316 h 2015830"/>
              <a:gd name="connsiteX21" fmla="*/ 2018782 w 3172097"/>
              <a:gd name="connsiteY21" fmla="*/ 1794875 h 2015830"/>
              <a:gd name="connsiteX22" fmla="*/ 2150265 w 3172097"/>
              <a:gd name="connsiteY22" fmla="*/ 1755972 h 2015830"/>
              <a:gd name="connsiteX23" fmla="*/ 2211774 w 3172097"/>
              <a:gd name="connsiteY23" fmla="*/ 1839479 h 2015830"/>
              <a:gd name="connsiteX24" fmla="*/ 2291238 w 3172097"/>
              <a:gd name="connsiteY24" fmla="*/ 1872510 h 2015830"/>
              <a:gd name="connsiteX25" fmla="*/ 2359125 w 3172097"/>
              <a:gd name="connsiteY25" fmla="*/ 1798120 h 2015830"/>
              <a:gd name="connsiteX26" fmla="*/ 2490222 w 3172097"/>
              <a:gd name="connsiteY26" fmla="*/ 1731991 h 2015830"/>
              <a:gd name="connsiteX27" fmla="*/ 2626903 w 3172097"/>
              <a:gd name="connsiteY27" fmla="*/ 1654284 h 2015830"/>
              <a:gd name="connsiteX28" fmla="*/ 2744209 w 3172097"/>
              <a:gd name="connsiteY28" fmla="*/ 1520399 h 2015830"/>
              <a:gd name="connsiteX29" fmla="*/ 2825232 w 3172097"/>
              <a:gd name="connsiteY29" fmla="*/ 1485675 h 2015830"/>
              <a:gd name="connsiteX30" fmla="*/ 2859956 w 3172097"/>
              <a:gd name="connsiteY30" fmla="*/ 1462526 h 2015830"/>
              <a:gd name="connsiteX31" fmla="*/ 2964128 w 3172097"/>
              <a:gd name="connsiteY31" fmla="*/ 1450951 h 2015830"/>
              <a:gd name="connsiteX32" fmla="*/ 2998852 w 3172097"/>
              <a:gd name="connsiteY32" fmla="*/ 1439377 h 2015830"/>
              <a:gd name="connsiteX33" fmla="*/ 3045151 w 3172097"/>
              <a:gd name="connsiteY33" fmla="*/ 1416227 h 2015830"/>
              <a:gd name="connsiteX34" fmla="*/ 3091450 w 3172097"/>
              <a:gd name="connsiteY34" fmla="*/ 1404652 h 2015830"/>
              <a:gd name="connsiteX35" fmla="*/ 3170742 w 3172097"/>
              <a:gd name="connsiteY35" fmla="*/ 1219458 h 2015830"/>
              <a:gd name="connsiteX36" fmla="*/ 3019801 w 3172097"/>
              <a:gd name="connsiteY36" fmla="*/ 1068987 h 2015830"/>
              <a:gd name="connsiteX37" fmla="*/ 2933164 w 3172097"/>
              <a:gd name="connsiteY37" fmla="*/ 868040 h 2015830"/>
              <a:gd name="connsiteX38" fmla="*/ 2376266 w 3172097"/>
              <a:gd name="connsiteY38" fmla="*/ 504335 h 2015830"/>
              <a:gd name="connsiteX39" fmla="*/ 1624078 w 3172097"/>
              <a:gd name="connsiteY39" fmla="*/ 236611 h 2015830"/>
              <a:gd name="connsiteX40" fmla="*/ 1443829 w 3172097"/>
              <a:gd name="connsiteY40" fmla="*/ 224036 h 2015830"/>
              <a:gd name="connsiteX41" fmla="*/ 1118716 w 3172097"/>
              <a:gd name="connsiteY41" fmla="*/ 224035 h 2015830"/>
              <a:gd name="connsiteX42" fmla="*/ 799663 w 3172097"/>
              <a:gd name="connsiteY42" fmla="*/ 4116 h 2015830"/>
              <a:gd name="connsiteX43" fmla="*/ 579743 w 3172097"/>
              <a:gd name="connsiteY43" fmla="*/ 85138 h 2015830"/>
              <a:gd name="connsiteX44" fmla="*/ 591318 w 3172097"/>
              <a:gd name="connsiteY44" fmla="*/ 143012 h 2015830"/>
              <a:gd name="connsiteX45" fmla="*/ 521870 w 3172097"/>
              <a:gd name="connsiteY45" fmla="*/ 177736 h 2015830"/>
              <a:gd name="connsiteX46" fmla="*/ 626043 w 3172097"/>
              <a:gd name="connsiteY46" fmla="*/ 258759 h 2015830"/>
              <a:gd name="connsiteX47" fmla="*/ 452421 w 3172097"/>
              <a:gd name="connsiteY47" fmla="*/ 270333 h 2015830"/>
              <a:gd name="connsiteX48" fmla="*/ 440847 w 3172097"/>
              <a:gd name="connsiteY48" fmla="*/ 374505 h 2015830"/>
              <a:gd name="connsiteX49" fmla="*/ 267227 w 3172097"/>
              <a:gd name="connsiteY49" fmla="*/ 443954 h 2015830"/>
              <a:gd name="connsiteX50" fmla="*/ 197779 w 3172097"/>
              <a:gd name="connsiteY50" fmla="*/ 513401 h 2015830"/>
              <a:gd name="connsiteX51" fmla="*/ 93607 w 3172097"/>
              <a:gd name="connsiteY51" fmla="*/ 513402 h 2015830"/>
              <a:gd name="connsiteX52" fmla="*/ 47308 w 3172097"/>
              <a:gd name="connsiteY52" fmla="*/ 663872 h 2015830"/>
              <a:gd name="connsiteX53" fmla="*/ 1009 w 3172097"/>
              <a:gd name="connsiteY53" fmla="*/ 710171 h 2015830"/>
              <a:gd name="connsiteX54" fmla="*/ 93607 w 3172097"/>
              <a:gd name="connsiteY54" fmla="*/ 802769 h 2015830"/>
              <a:gd name="connsiteX55" fmla="*/ 128331 w 3172097"/>
              <a:gd name="connsiteY55" fmla="*/ 953240 h 2015830"/>
              <a:gd name="connsiteX56" fmla="*/ 163055 w 3172097"/>
              <a:gd name="connsiteY56" fmla="*/ 964815 h 2015830"/>
              <a:gd name="connsiteX57" fmla="*/ 174630 w 3172097"/>
              <a:gd name="connsiteY57" fmla="*/ 999539 h 2015830"/>
              <a:gd name="connsiteX58" fmla="*/ 197779 w 3172097"/>
              <a:gd name="connsiteY58" fmla="*/ 1092136 h 2015830"/>
              <a:gd name="connsiteX59" fmla="*/ 197779 w 3172097"/>
              <a:gd name="connsiteY59" fmla="*/ 1150009 h 2015830"/>
              <a:gd name="connsiteX0" fmla="*/ 197779 w 3172097"/>
              <a:gd name="connsiteY0" fmla="*/ 1146921 h 2012744"/>
              <a:gd name="connsiteX1" fmla="*/ 325101 w 3172097"/>
              <a:gd name="connsiteY1" fmla="*/ 1170071 h 2012744"/>
              <a:gd name="connsiteX2" fmla="*/ 348250 w 3172097"/>
              <a:gd name="connsiteY2" fmla="*/ 1204795 h 2012744"/>
              <a:gd name="connsiteX3" fmla="*/ 394549 w 3172097"/>
              <a:gd name="connsiteY3" fmla="*/ 1251094 h 2012744"/>
              <a:gd name="connsiteX4" fmla="*/ 463997 w 3172097"/>
              <a:gd name="connsiteY4" fmla="*/ 1343691 h 2012744"/>
              <a:gd name="connsiteX5" fmla="*/ 498721 w 3172097"/>
              <a:gd name="connsiteY5" fmla="*/ 1424714 h 2012744"/>
              <a:gd name="connsiteX6" fmla="*/ 510296 w 3172097"/>
              <a:gd name="connsiteY6" fmla="*/ 1459438 h 2012744"/>
              <a:gd name="connsiteX7" fmla="*/ 533445 w 3172097"/>
              <a:gd name="connsiteY7" fmla="*/ 1494162 h 2012744"/>
              <a:gd name="connsiteX8" fmla="*/ 657236 w 3172097"/>
              <a:gd name="connsiteY8" fmla="*/ 1882548 h 2012744"/>
              <a:gd name="connsiteX9" fmla="*/ 882244 w 3172097"/>
              <a:gd name="connsiteY9" fmla="*/ 1913957 h 2012744"/>
              <a:gd name="connsiteX10" fmla="*/ 1009567 w 3172097"/>
              <a:gd name="connsiteY10" fmla="*/ 1866032 h 2012744"/>
              <a:gd name="connsiteX11" fmla="*/ 1119075 w 3172097"/>
              <a:gd name="connsiteY11" fmla="*/ 1732218 h 2012744"/>
              <a:gd name="connsiteX12" fmla="*/ 1193202 w 3172097"/>
              <a:gd name="connsiteY12" fmla="*/ 1656208 h 2012744"/>
              <a:gd name="connsiteX13" fmla="*/ 1294224 w 3172097"/>
              <a:gd name="connsiteY13" fmla="*/ 1721576 h 2012744"/>
              <a:gd name="connsiteX14" fmla="*/ 1374277 w 3172097"/>
              <a:gd name="connsiteY14" fmla="*/ 1700510 h 2012744"/>
              <a:gd name="connsiteX15" fmla="*/ 1429375 w 3172097"/>
              <a:gd name="connsiteY15" fmla="*/ 1648020 h 2012744"/>
              <a:gd name="connsiteX16" fmla="*/ 1517293 w 3172097"/>
              <a:gd name="connsiteY16" fmla="*/ 1733985 h 2012744"/>
              <a:gd name="connsiteX17" fmla="*/ 1606771 w 3172097"/>
              <a:gd name="connsiteY17" fmla="*/ 1776966 h 2012744"/>
              <a:gd name="connsiteX18" fmla="*/ 1689354 w 3172097"/>
              <a:gd name="connsiteY18" fmla="*/ 1879444 h 2012744"/>
              <a:gd name="connsiteX19" fmla="*/ 1836660 w 3172097"/>
              <a:gd name="connsiteY19" fmla="*/ 2003378 h 2012744"/>
              <a:gd name="connsiteX20" fmla="*/ 1942438 w 3172097"/>
              <a:gd name="connsiteY20" fmla="*/ 1980228 h 2012744"/>
              <a:gd name="connsiteX21" fmla="*/ 2018782 w 3172097"/>
              <a:gd name="connsiteY21" fmla="*/ 1791787 h 2012744"/>
              <a:gd name="connsiteX22" fmla="*/ 2150265 w 3172097"/>
              <a:gd name="connsiteY22" fmla="*/ 1752884 h 2012744"/>
              <a:gd name="connsiteX23" fmla="*/ 2211774 w 3172097"/>
              <a:gd name="connsiteY23" fmla="*/ 1836391 h 2012744"/>
              <a:gd name="connsiteX24" fmla="*/ 2291238 w 3172097"/>
              <a:gd name="connsiteY24" fmla="*/ 1869422 h 2012744"/>
              <a:gd name="connsiteX25" fmla="*/ 2359125 w 3172097"/>
              <a:gd name="connsiteY25" fmla="*/ 1795032 h 2012744"/>
              <a:gd name="connsiteX26" fmla="*/ 2490222 w 3172097"/>
              <a:gd name="connsiteY26" fmla="*/ 1728903 h 2012744"/>
              <a:gd name="connsiteX27" fmla="*/ 2626903 w 3172097"/>
              <a:gd name="connsiteY27" fmla="*/ 1651196 h 2012744"/>
              <a:gd name="connsiteX28" fmla="*/ 2744209 w 3172097"/>
              <a:gd name="connsiteY28" fmla="*/ 1517311 h 2012744"/>
              <a:gd name="connsiteX29" fmla="*/ 2825232 w 3172097"/>
              <a:gd name="connsiteY29" fmla="*/ 1482587 h 2012744"/>
              <a:gd name="connsiteX30" fmla="*/ 2859956 w 3172097"/>
              <a:gd name="connsiteY30" fmla="*/ 1459438 h 2012744"/>
              <a:gd name="connsiteX31" fmla="*/ 2964128 w 3172097"/>
              <a:gd name="connsiteY31" fmla="*/ 1447863 h 2012744"/>
              <a:gd name="connsiteX32" fmla="*/ 2998852 w 3172097"/>
              <a:gd name="connsiteY32" fmla="*/ 1436289 h 2012744"/>
              <a:gd name="connsiteX33" fmla="*/ 3045151 w 3172097"/>
              <a:gd name="connsiteY33" fmla="*/ 1413139 h 2012744"/>
              <a:gd name="connsiteX34" fmla="*/ 3091450 w 3172097"/>
              <a:gd name="connsiteY34" fmla="*/ 1401564 h 2012744"/>
              <a:gd name="connsiteX35" fmla="*/ 3170742 w 3172097"/>
              <a:gd name="connsiteY35" fmla="*/ 1216370 h 2012744"/>
              <a:gd name="connsiteX36" fmla="*/ 3019801 w 3172097"/>
              <a:gd name="connsiteY36" fmla="*/ 1065899 h 2012744"/>
              <a:gd name="connsiteX37" fmla="*/ 2933164 w 3172097"/>
              <a:gd name="connsiteY37" fmla="*/ 864952 h 2012744"/>
              <a:gd name="connsiteX38" fmla="*/ 2376266 w 3172097"/>
              <a:gd name="connsiteY38" fmla="*/ 501247 h 2012744"/>
              <a:gd name="connsiteX39" fmla="*/ 1624078 w 3172097"/>
              <a:gd name="connsiteY39" fmla="*/ 233523 h 2012744"/>
              <a:gd name="connsiteX40" fmla="*/ 1443829 w 3172097"/>
              <a:gd name="connsiteY40" fmla="*/ 220948 h 2012744"/>
              <a:gd name="connsiteX41" fmla="*/ 1118716 w 3172097"/>
              <a:gd name="connsiteY41" fmla="*/ 220947 h 2012744"/>
              <a:gd name="connsiteX42" fmla="*/ 799663 w 3172097"/>
              <a:gd name="connsiteY42" fmla="*/ 1028 h 2012744"/>
              <a:gd name="connsiteX43" fmla="*/ 591318 w 3172097"/>
              <a:gd name="connsiteY43" fmla="*/ 139924 h 2012744"/>
              <a:gd name="connsiteX44" fmla="*/ 521870 w 3172097"/>
              <a:gd name="connsiteY44" fmla="*/ 174648 h 2012744"/>
              <a:gd name="connsiteX45" fmla="*/ 626043 w 3172097"/>
              <a:gd name="connsiteY45" fmla="*/ 255671 h 2012744"/>
              <a:gd name="connsiteX46" fmla="*/ 452421 w 3172097"/>
              <a:gd name="connsiteY46" fmla="*/ 267245 h 2012744"/>
              <a:gd name="connsiteX47" fmla="*/ 440847 w 3172097"/>
              <a:gd name="connsiteY47" fmla="*/ 371417 h 2012744"/>
              <a:gd name="connsiteX48" fmla="*/ 267227 w 3172097"/>
              <a:gd name="connsiteY48" fmla="*/ 440866 h 2012744"/>
              <a:gd name="connsiteX49" fmla="*/ 197779 w 3172097"/>
              <a:gd name="connsiteY49" fmla="*/ 510313 h 2012744"/>
              <a:gd name="connsiteX50" fmla="*/ 93607 w 3172097"/>
              <a:gd name="connsiteY50" fmla="*/ 510314 h 2012744"/>
              <a:gd name="connsiteX51" fmla="*/ 47308 w 3172097"/>
              <a:gd name="connsiteY51" fmla="*/ 660784 h 2012744"/>
              <a:gd name="connsiteX52" fmla="*/ 1009 w 3172097"/>
              <a:gd name="connsiteY52" fmla="*/ 707083 h 2012744"/>
              <a:gd name="connsiteX53" fmla="*/ 93607 w 3172097"/>
              <a:gd name="connsiteY53" fmla="*/ 799681 h 2012744"/>
              <a:gd name="connsiteX54" fmla="*/ 128331 w 3172097"/>
              <a:gd name="connsiteY54" fmla="*/ 950152 h 2012744"/>
              <a:gd name="connsiteX55" fmla="*/ 163055 w 3172097"/>
              <a:gd name="connsiteY55" fmla="*/ 961727 h 2012744"/>
              <a:gd name="connsiteX56" fmla="*/ 174630 w 3172097"/>
              <a:gd name="connsiteY56" fmla="*/ 996451 h 2012744"/>
              <a:gd name="connsiteX57" fmla="*/ 197779 w 3172097"/>
              <a:gd name="connsiteY57" fmla="*/ 1089048 h 2012744"/>
              <a:gd name="connsiteX58" fmla="*/ 197779 w 3172097"/>
              <a:gd name="connsiteY58" fmla="*/ 1146921 h 2012744"/>
              <a:gd name="connsiteX0" fmla="*/ 197779 w 3172097"/>
              <a:gd name="connsiteY0" fmla="*/ 1146203 h 2012024"/>
              <a:gd name="connsiteX1" fmla="*/ 325101 w 3172097"/>
              <a:gd name="connsiteY1" fmla="*/ 1169353 h 2012024"/>
              <a:gd name="connsiteX2" fmla="*/ 348250 w 3172097"/>
              <a:gd name="connsiteY2" fmla="*/ 1204077 h 2012024"/>
              <a:gd name="connsiteX3" fmla="*/ 394549 w 3172097"/>
              <a:gd name="connsiteY3" fmla="*/ 1250376 h 2012024"/>
              <a:gd name="connsiteX4" fmla="*/ 463997 w 3172097"/>
              <a:gd name="connsiteY4" fmla="*/ 1342973 h 2012024"/>
              <a:gd name="connsiteX5" fmla="*/ 498721 w 3172097"/>
              <a:gd name="connsiteY5" fmla="*/ 1423996 h 2012024"/>
              <a:gd name="connsiteX6" fmla="*/ 510296 w 3172097"/>
              <a:gd name="connsiteY6" fmla="*/ 1458720 h 2012024"/>
              <a:gd name="connsiteX7" fmla="*/ 533445 w 3172097"/>
              <a:gd name="connsiteY7" fmla="*/ 1493444 h 2012024"/>
              <a:gd name="connsiteX8" fmla="*/ 657236 w 3172097"/>
              <a:gd name="connsiteY8" fmla="*/ 1881830 h 2012024"/>
              <a:gd name="connsiteX9" fmla="*/ 882244 w 3172097"/>
              <a:gd name="connsiteY9" fmla="*/ 1913239 h 2012024"/>
              <a:gd name="connsiteX10" fmla="*/ 1009567 w 3172097"/>
              <a:gd name="connsiteY10" fmla="*/ 1865314 h 2012024"/>
              <a:gd name="connsiteX11" fmla="*/ 1119075 w 3172097"/>
              <a:gd name="connsiteY11" fmla="*/ 1731500 h 2012024"/>
              <a:gd name="connsiteX12" fmla="*/ 1193202 w 3172097"/>
              <a:gd name="connsiteY12" fmla="*/ 1655490 h 2012024"/>
              <a:gd name="connsiteX13" fmla="*/ 1294224 w 3172097"/>
              <a:gd name="connsiteY13" fmla="*/ 1720858 h 2012024"/>
              <a:gd name="connsiteX14" fmla="*/ 1374277 w 3172097"/>
              <a:gd name="connsiteY14" fmla="*/ 1699792 h 2012024"/>
              <a:gd name="connsiteX15" fmla="*/ 1429375 w 3172097"/>
              <a:gd name="connsiteY15" fmla="*/ 1647302 h 2012024"/>
              <a:gd name="connsiteX16" fmla="*/ 1517293 w 3172097"/>
              <a:gd name="connsiteY16" fmla="*/ 1733267 h 2012024"/>
              <a:gd name="connsiteX17" fmla="*/ 1606771 w 3172097"/>
              <a:gd name="connsiteY17" fmla="*/ 1776248 h 2012024"/>
              <a:gd name="connsiteX18" fmla="*/ 1689354 w 3172097"/>
              <a:gd name="connsiteY18" fmla="*/ 1878726 h 2012024"/>
              <a:gd name="connsiteX19" fmla="*/ 1836660 w 3172097"/>
              <a:gd name="connsiteY19" fmla="*/ 2002660 h 2012024"/>
              <a:gd name="connsiteX20" fmla="*/ 1942438 w 3172097"/>
              <a:gd name="connsiteY20" fmla="*/ 1979510 h 2012024"/>
              <a:gd name="connsiteX21" fmla="*/ 2018782 w 3172097"/>
              <a:gd name="connsiteY21" fmla="*/ 1791069 h 2012024"/>
              <a:gd name="connsiteX22" fmla="*/ 2150265 w 3172097"/>
              <a:gd name="connsiteY22" fmla="*/ 1752166 h 2012024"/>
              <a:gd name="connsiteX23" fmla="*/ 2211774 w 3172097"/>
              <a:gd name="connsiteY23" fmla="*/ 1835673 h 2012024"/>
              <a:gd name="connsiteX24" fmla="*/ 2291238 w 3172097"/>
              <a:gd name="connsiteY24" fmla="*/ 1868704 h 2012024"/>
              <a:gd name="connsiteX25" fmla="*/ 2359125 w 3172097"/>
              <a:gd name="connsiteY25" fmla="*/ 1794314 h 2012024"/>
              <a:gd name="connsiteX26" fmla="*/ 2490222 w 3172097"/>
              <a:gd name="connsiteY26" fmla="*/ 1728185 h 2012024"/>
              <a:gd name="connsiteX27" fmla="*/ 2626903 w 3172097"/>
              <a:gd name="connsiteY27" fmla="*/ 1650478 h 2012024"/>
              <a:gd name="connsiteX28" fmla="*/ 2744209 w 3172097"/>
              <a:gd name="connsiteY28" fmla="*/ 1516593 h 2012024"/>
              <a:gd name="connsiteX29" fmla="*/ 2825232 w 3172097"/>
              <a:gd name="connsiteY29" fmla="*/ 1481869 h 2012024"/>
              <a:gd name="connsiteX30" fmla="*/ 2859956 w 3172097"/>
              <a:gd name="connsiteY30" fmla="*/ 1458720 h 2012024"/>
              <a:gd name="connsiteX31" fmla="*/ 2964128 w 3172097"/>
              <a:gd name="connsiteY31" fmla="*/ 1447145 h 2012024"/>
              <a:gd name="connsiteX32" fmla="*/ 2998852 w 3172097"/>
              <a:gd name="connsiteY32" fmla="*/ 1435571 h 2012024"/>
              <a:gd name="connsiteX33" fmla="*/ 3045151 w 3172097"/>
              <a:gd name="connsiteY33" fmla="*/ 1412421 h 2012024"/>
              <a:gd name="connsiteX34" fmla="*/ 3091450 w 3172097"/>
              <a:gd name="connsiteY34" fmla="*/ 1400846 h 2012024"/>
              <a:gd name="connsiteX35" fmla="*/ 3170742 w 3172097"/>
              <a:gd name="connsiteY35" fmla="*/ 1215652 h 2012024"/>
              <a:gd name="connsiteX36" fmla="*/ 3019801 w 3172097"/>
              <a:gd name="connsiteY36" fmla="*/ 1065181 h 2012024"/>
              <a:gd name="connsiteX37" fmla="*/ 2933164 w 3172097"/>
              <a:gd name="connsiteY37" fmla="*/ 864234 h 2012024"/>
              <a:gd name="connsiteX38" fmla="*/ 2376266 w 3172097"/>
              <a:gd name="connsiteY38" fmla="*/ 500529 h 2012024"/>
              <a:gd name="connsiteX39" fmla="*/ 1624078 w 3172097"/>
              <a:gd name="connsiteY39" fmla="*/ 232805 h 2012024"/>
              <a:gd name="connsiteX40" fmla="*/ 1443829 w 3172097"/>
              <a:gd name="connsiteY40" fmla="*/ 220230 h 2012024"/>
              <a:gd name="connsiteX41" fmla="*/ 1118716 w 3172097"/>
              <a:gd name="connsiteY41" fmla="*/ 220229 h 2012024"/>
              <a:gd name="connsiteX42" fmla="*/ 799663 w 3172097"/>
              <a:gd name="connsiteY42" fmla="*/ 310 h 2012024"/>
              <a:gd name="connsiteX43" fmla="*/ 521870 w 3172097"/>
              <a:gd name="connsiteY43" fmla="*/ 173930 h 2012024"/>
              <a:gd name="connsiteX44" fmla="*/ 626043 w 3172097"/>
              <a:gd name="connsiteY44" fmla="*/ 254953 h 2012024"/>
              <a:gd name="connsiteX45" fmla="*/ 452421 w 3172097"/>
              <a:gd name="connsiteY45" fmla="*/ 266527 h 2012024"/>
              <a:gd name="connsiteX46" fmla="*/ 440847 w 3172097"/>
              <a:gd name="connsiteY46" fmla="*/ 370699 h 2012024"/>
              <a:gd name="connsiteX47" fmla="*/ 267227 w 3172097"/>
              <a:gd name="connsiteY47" fmla="*/ 440148 h 2012024"/>
              <a:gd name="connsiteX48" fmla="*/ 197779 w 3172097"/>
              <a:gd name="connsiteY48" fmla="*/ 509595 h 2012024"/>
              <a:gd name="connsiteX49" fmla="*/ 93607 w 3172097"/>
              <a:gd name="connsiteY49" fmla="*/ 509596 h 2012024"/>
              <a:gd name="connsiteX50" fmla="*/ 47308 w 3172097"/>
              <a:gd name="connsiteY50" fmla="*/ 660066 h 2012024"/>
              <a:gd name="connsiteX51" fmla="*/ 1009 w 3172097"/>
              <a:gd name="connsiteY51" fmla="*/ 706365 h 2012024"/>
              <a:gd name="connsiteX52" fmla="*/ 93607 w 3172097"/>
              <a:gd name="connsiteY52" fmla="*/ 798963 h 2012024"/>
              <a:gd name="connsiteX53" fmla="*/ 128331 w 3172097"/>
              <a:gd name="connsiteY53" fmla="*/ 949434 h 2012024"/>
              <a:gd name="connsiteX54" fmla="*/ 163055 w 3172097"/>
              <a:gd name="connsiteY54" fmla="*/ 961009 h 2012024"/>
              <a:gd name="connsiteX55" fmla="*/ 174630 w 3172097"/>
              <a:gd name="connsiteY55" fmla="*/ 995733 h 2012024"/>
              <a:gd name="connsiteX56" fmla="*/ 197779 w 3172097"/>
              <a:gd name="connsiteY56" fmla="*/ 1088330 h 2012024"/>
              <a:gd name="connsiteX57" fmla="*/ 197779 w 3172097"/>
              <a:gd name="connsiteY57" fmla="*/ 1146203 h 2012024"/>
              <a:gd name="connsiteX0" fmla="*/ 197779 w 3172097"/>
              <a:gd name="connsiteY0" fmla="*/ 1146025 h 2011848"/>
              <a:gd name="connsiteX1" fmla="*/ 325101 w 3172097"/>
              <a:gd name="connsiteY1" fmla="*/ 1169175 h 2011848"/>
              <a:gd name="connsiteX2" fmla="*/ 348250 w 3172097"/>
              <a:gd name="connsiteY2" fmla="*/ 1203899 h 2011848"/>
              <a:gd name="connsiteX3" fmla="*/ 394549 w 3172097"/>
              <a:gd name="connsiteY3" fmla="*/ 1250198 h 2011848"/>
              <a:gd name="connsiteX4" fmla="*/ 463997 w 3172097"/>
              <a:gd name="connsiteY4" fmla="*/ 1342795 h 2011848"/>
              <a:gd name="connsiteX5" fmla="*/ 498721 w 3172097"/>
              <a:gd name="connsiteY5" fmla="*/ 1423818 h 2011848"/>
              <a:gd name="connsiteX6" fmla="*/ 510296 w 3172097"/>
              <a:gd name="connsiteY6" fmla="*/ 1458542 h 2011848"/>
              <a:gd name="connsiteX7" fmla="*/ 533445 w 3172097"/>
              <a:gd name="connsiteY7" fmla="*/ 1493266 h 2011848"/>
              <a:gd name="connsiteX8" fmla="*/ 657236 w 3172097"/>
              <a:gd name="connsiteY8" fmla="*/ 1881652 h 2011848"/>
              <a:gd name="connsiteX9" fmla="*/ 882244 w 3172097"/>
              <a:gd name="connsiteY9" fmla="*/ 1913061 h 2011848"/>
              <a:gd name="connsiteX10" fmla="*/ 1009567 w 3172097"/>
              <a:gd name="connsiteY10" fmla="*/ 1865136 h 2011848"/>
              <a:gd name="connsiteX11" fmla="*/ 1119075 w 3172097"/>
              <a:gd name="connsiteY11" fmla="*/ 1731322 h 2011848"/>
              <a:gd name="connsiteX12" fmla="*/ 1193202 w 3172097"/>
              <a:gd name="connsiteY12" fmla="*/ 1655312 h 2011848"/>
              <a:gd name="connsiteX13" fmla="*/ 1294224 w 3172097"/>
              <a:gd name="connsiteY13" fmla="*/ 1720680 h 2011848"/>
              <a:gd name="connsiteX14" fmla="*/ 1374277 w 3172097"/>
              <a:gd name="connsiteY14" fmla="*/ 1699614 h 2011848"/>
              <a:gd name="connsiteX15" fmla="*/ 1429375 w 3172097"/>
              <a:gd name="connsiteY15" fmla="*/ 1647124 h 2011848"/>
              <a:gd name="connsiteX16" fmla="*/ 1517293 w 3172097"/>
              <a:gd name="connsiteY16" fmla="*/ 1733089 h 2011848"/>
              <a:gd name="connsiteX17" fmla="*/ 1606771 w 3172097"/>
              <a:gd name="connsiteY17" fmla="*/ 1776070 h 2011848"/>
              <a:gd name="connsiteX18" fmla="*/ 1689354 w 3172097"/>
              <a:gd name="connsiteY18" fmla="*/ 1878548 h 2011848"/>
              <a:gd name="connsiteX19" fmla="*/ 1836660 w 3172097"/>
              <a:gd name="connsiteY19" fmla="*/ 2002482 h 2011848"/>
              <a:gd name="connsiteX20" fmla="*/ 1942438 w 3172097"/>
              <a:gd name="connsiteY20" fmla="*/ 1979332 h 2011848"/>
              <a:gd name="connsiteX21" fmla="*/ 2018782 w 3172097"/>
              <a:gd name="connsiteY21" fmla="*/ 1790891 h 2011848"/>
              <a:gd name="connsiteX22" fmla="*/ 2150265 w 3172097"/>
              <a:gd name="connsiteY22" fmla="*/ 1751988 h 2011848"/>
              <a:gd name="connsiteX23" fmla="*/ 2211774 w 3172097"/>
              <a:gd name="connsiteY23" fmla="*/ 1835495 h 2011848"/>
              <a:gd name="connsiteX24" fmla="*/ 2291238 w 3172097"/>
              <a:gd name="connsiteY24" fmla="*/ 1868526 h 2011848"/>
              <a:gd name="connsiteX25" fmla="*/ 2359125 w 3172097"/>
              <a:gd name="connsiteY25" fmla="*/ 1794136 h 2011848"/>
              <a:gd name="connsiteX26" fmla="*/ 2490222 w 3172097"/>
              <a:gd name="connsiteY26" fmla="*/ 1728007 h 2011848"/>
              <a:gd name="connsiteX27" fmla="*/ 2626903 w 3172097"/>
              <a:gd name="connsiteY27" fmla="*/ 1650300 h 2011848"/>
              <a:gd name="connsiteX28" fmla="*/ 2744209 w 3172097"/>
              <a:gd name="connsiteY28" fmla="*/ 1516415 h 2011848"/>
              <a:gd name="connsiteX29" fmla="*/ 2825232 w 3172097"/>
              <a:gd name="connsiteY29" fmla="*/ 1481691 h 2011848"/>
              <a:gd name="connsiteX30" fmla="*/ 2859956 w 3172097"/>
              <a:gd name="connsiteY30" fmla="*/ 1458542 h 2011848"/>
              <a:gd name="connsiteX31" fmla="*/ 2964128 w 3172097"/>
              <a:gd name="connsiteY31" fmla="*/ 1446967 h 2011848"/>
              <a:gd name="connsiteX32" fmla="*/ 2998852 w 3172097"/>
              <a:gd name="connsiteY32" fmla="*/ 1435393 h 2011848"/>
              <a:gd name="connsiteX33" fmla="*/ 3045151 w 3172097"/>
              <a:gd name="connsiteY33" fmla="*/ 1412243 h 2011848"/>
              <a:gd name="connsiteX34" fmla="*/ 3091450 w 3172097"/>
              <a:gd name="connsiteY34" fmla="*/ 1400668 h 2011848"/>
              <a:gd name="connsiteX35" fmla="*/ 3170742 w 3172097"/>
              <a:gd name="connsiteY35" fmla="*/ 1215474 h 2011848"/>
              <a:gd name="connsiteX36" fmla="*/ 3019801 w 3172097"/>
              <a:gd name="connsiteY36" fmla="*/ 1065003 h 2011848"/>
              <a:gd name="connsiteX37" fmla="*/ 2933164 w 3172097"/>
              <a:gd name="connsiteY37" fmla="*/ 864056 h 2011848"/>
              <a:gd name="connsiteX38" fmla="*/ 2376266 w 3172097"/>
              <a:gd name="connsiteY38" fmla="*/ 500351 h 2011848"/>
              <a:gd name="connsiteX39" fmla="*/ 1624078 w 3172097"/>
              <a:gd name="connsiteY39" fmla="*/ 232627 h 2011848"/>
              <a:gd name="connsiteX40" fmla="*/ 1443829 w 3172097"/>
              <a:gd name="connsiteY40" fmla="*/ 220052 h 2011848"/>
              <a:gd name="connsiteX41" fmla="*/ 1118716 w 3172097"/>
              <a:gd name="connsiteY41" fmla="*/ 220051 h 2011848"/>
              <a:gd name="connsiteX42" fmla="*/ 799663 w 3172097"/>
              <a:gd name="connsiteY42" fmla="*/ 132 h 2011848"/>
              <a:gd name="connsiteX43" fmla="*/ 626043 w 3172097"/>
              <a:gd name="connsiteY43" fmla="*/ 254775 h 2011848"/>
              <a:gd name="connsiteX44" fmla="*/ 452421 w 3172097"/>
              <a:gd name="connsiteY44" fmla="*/ 266349 h 2011848"/>
              <a:gd name="connsiteX45" fmla="*/ 440847 w 3172097"/>
              <a:gd name="connsiteY45" fmla="*/ 370521 h 2011848"/>
              <a:gd name="connsiteX46" fmla="*/ 267227 w 3172097"/>
              <a:gd name="connsiteY46" fmla="*/ 439970 h 2011848"/>
              <a:gd name="connsiteX47" fmla="*/ 197779 w 3172097"/>
              <a:gd name="connsiteY47" fmla="*/ 509417 h 2011848"/>
              <a:gd name="connsiteX48" fmla="*/ 93607 w 3172097"/>
              <a:gd name="connsiteY48" fmla="*/ 509418 h 2011848"/>
              <a:gd name="connsiteX49" fmla="*/ 47308 w 3172097"/>
              <a:gd name="connsiteY49" fmla="*/ 659888 h 2011848"/>
              <a:gd name="connsiteX50" fmla="*/ 1009 w 3172097"/>
              <a:gd name="connsiteY50" fmla="*/ 706187 h 2011848"/>
              <a:gd name="connsiteX51" fmla="*/ 93607 w 3172097"/>
              <a:gd name="connsiteY51" fmla="*/ 798785 h 2011848"/>
              <a:gd name="connsiteX52" fmla="*/ 128331 w 3172097"/>
              <a:gd name="connsiteY52" fmla="*/ 949256 h 2011848"/>
              <a:gd name="connsiteX53" fmla="*/ 163055 w 3172097"/>
              <a:gd name="connsiteY53" fmla="*/ 960831 h 2011848"/>
              <a:gd name="connsiteX54" fmla="*/ 174630 w 3172097"/>
              <a:gd name="connsiteY54" fmla="*/ 995555 h 2011848"/>
              <a:gd name="connsiteX55" fmla="*/ 197779 w 3172097"/>
              <a:gd name="connsiteY55" fmla="*/ 1088152 h 2011848"/>
              <a:gd name="connsiteX56" fmla="*/ 197779 w 3172097"/>
              <a:gd name="connsiteY56" fmla="*/ 1146025 h 2011848"/>
              <a:gd name="connsiteX0" fmla="*/ 197779 w 3172097"/>
              <a:gd name="connsiteY0" fmla="*/ 962676 h 1828497"/>
              <a:gd name="connsiteX1" fmla="*/ 325101 w 3172097"/>
              <a:gd name="connsiteY1" fmla="*/ 985826 h 1828497"/>
              <a:gd name="connsiteX2" fmla="*/ 348250 w 3172097"/>
              <a:gd name="connsiteY2" fmla="*/ 1020550 h 1828497"/>
              <a:gd name="connsiteX3" fmla="*/ 394549 w 3172097"/>
              <a:gd name="connsiteY3" fmla="*/ 1066849 h 1828497"/>
              <a:gd name="connsiteX4" fmla="*/ 463997 w 3172097"/>
              <a:gd name="connsiteY4" fmla="*/ 1159446 h 1828497"/>
              <a:gd name="connsiteX5" fmla="*/ 498721 w 3172097"/>
              <a:gd name="connsiteY5" fmla="*/ 1240469 h 1828497"/>
              <a:gd name="connsiteX6" fmla="*/ 510296 w 3172097"/>
              <a:gd name="connsiteY6" fmla="*/ 1275193 h 1828497"/>
              <a:gd name="connsiteX7" fmla="*/ 533445 w 3172097"/>
              <a:gd name="connsiteY7" fmla="*/ 1309917 h 1828497"/>
              <a:gd name="connsiteX8" fmla="*/ 657236 w 3172097"/>
              <a:gd name="connsiteY8" fmla="*/ 1698303 h 1828497"/>
              <a:gd name="connsiteX9" fmla="*/ 882244 w 3172097"/>
              <a:gd name="connsiteY9" fmla="*/ 1729712 h 1828497"/>
              <a:gd name="connsiteX10" fmla="*/ 1009567 w 3172097"/>
              <a:gd name="connsiteY10" fmla="*/ 1681787 h 1828497"/>
              <a:gd name="connsiteX11" fmla="*/ 1119075 w 3172097"/>
              <a:gd name="connsiteY11" fmla="*/ 1547973 h 1828497"/>
              <a:gd name="connsiteX12" fmla="*/ 1193202 w 3172097"/>
              <a:gd name="connsiteY12" fmla="*/ 1471963 h 1828497"/>
              <a:gd name="connsiteX13" fmla="*/ 1294224 w 3172097"/>
              <a:gd name="connsiteY13" fmla="*/ 1537331 h 1828497"/>
              <a:gd name="connsiteX14" fmla="*/ 1374277 w 3172097"/>
              <a:gd name="connsiteY14" fmla="*/ 1516265 h 1828497"/>
              <a:gd name="connsiteX15" fmla="*/ 1429375 w 3172097"/>
              <a:gd name="connsiteY15" fmla="*/ 1463775 h 1828497"/>
              <a:gd name="connsiteX16" fmla="*/ 1517293 w 3172097"/>
              <a:gd name="connsiteY16" fmla="*/ 1549740 h 1828497"/>
              <a:gd name="connsiteX17" fmla="*/ 1606771 w 3172097"/>
              <a:gd name="connsiteY17" fmla="*/ 1592721 h 1828497"/>
              <a:gd name="connsiteX18" fmla="*/ 1689354 w 3172097"/>
              <a:gd name="connsiteY18" fmla="*/ 1695199 h 1828497"/>
              <a:gd name="connsiteX19" fmla="*/ 1836660 w 3172097"/>
              <a:gd name="connsiteY19" fmla="*/ 1819133 h 1828497"/>
              <a:gd name="connsiteX20" fmla="*/ 1942438 w 3172097"/>
              <a:gd name="connsiteY20" fmla="*/ 1795983 h 1828497"/>
              <a:gd name="connsiteX21" fmla="*/ 2018782 w 3172097"/>
              <a:gd name="connsiteY21" fmla="*/ 1607542 h 1828497"/>
              <a:gd name="connsiteX22" fmla="*/ 2150265 w 3172097"/>
              <a:gd name="connsiteY22" fmla="*/ 1568639 h 1828497"/>
              <a:gd name="connsiteX23" fmla="*/ 2211774 w 3172097"/>
              <a:gd name="connsiteY23" fmla="*/ 1652146 h 1828497"/>
              <a:gd name="connsiteX24" fmla="*/ 2291238 w 3172097"/>
              <a:gd name="connsiteY24" fmla="*/ 1685177 h 1828497"/>
              <a:gd name="connsiteX25" fmla="*/ 2359125 w 3172097"/>
              <a:gd name="connsiteY25" fmla="*/ 1610787 h 1828497"/>
              <a:gd name="connsiteX26" fmla="*/ 2490222 w 3172097"/>
              <a:gd name="connsiteY26" fmla="*/ 1544658 h 1828497"/>
              <a:gd name="connsiteX27" fmla="*/ 2626903 w 3172097"/>
              <a:gd name="connsiteY27" fmla="*/ 1466951 h 1828497"/>
              <a:gd name="connsiteX28" fmla="*/ 2744209 w 3172097"/>
              <a:gd name="connsiteY28" fmla="*/ 1333066 h 1828497"/>
              <a:gd name="connsiteX29" fmla="*/ 2825232 w 3172097"/>
              <a:gd name="connsiteY29" fmla="*/ 1298342 h 1828497"/>
              <a:gd name="connsiteX30" fmla="*/ 2859956 w 3172097"/>
              <a:gd name="connsiteY30" fmla="*/ 1275193 h 1828497"/>
              <a:gd name="connsiteX31" fmla="*/ 2964128 w 3172097"/>
              <a:gd name="connsiteY31" fmla="*/ 1263618 h 1828497"/>
              <a:gd name="connsiteX32" fmla="*/ 2998852 w 3172097"/>
              <a:gd name="connsiteY32" fmla="*/ 1252044 h 1828497"/>
              <a:gd name="connsiteX33" fmla="*/ 3045151 w 3172097"/>
              <a:gd name="connsiteY33" fmla="*/ 1228894 h 1828497"/>
              <a:gd name="connsiteX34" fmla="*/ 3091450 w 3172097"/>
              <a:gd name="connsiteY34" fmla="*/ 1217319 h 1828497"/>
              <a:gd name="connsiteX35" fmla="*/ 3170742 w 3172097"/>
              <a:gd name="connsiteY35" fmla="*/ 1032125 h 1828497"/>
              <a:gd name="connsiteX36" fmla="*/ 3019801 w 3172097"/>
              <a:gd name="connsiteY36" fmla="*/ 881654 h 1828497"/>
              <a:gd name="connsiteX37" fmla="*/ 2933164 w 3172097"/>
              <a:gd name="connsiteY37" fmla="*/ 680707 h 1828497"/>
              <a:gd name="connsiteX38" fmla="*/ 2376266 w 3172097"/>
              <a:gd name="connsiteY38" fmla="*/ 317002 h 1828497"/>
              <a:gd name="connsiteX39" fmla="*/ 1624078 w 3172097"/>
              <a:gd name="connsiteY39" fmla="*/ 49278 h 1828497"/>
              <a:gd name="connsiteX40" fmla="*/ 1443829 w 3172097"/>
              <a:gd name="connsiteY40" fmla="*/ 36703 h 1828497"/>
              <a:gd name="connsiteX41" fmla="*/ 1118716 w 3172097"/>
              <a:gd name="connsiteY41" fmla="*/ 36702 h 1828497"/>
              <a:gd name="connsiteX42" fmla="*/ 626043 w 3172097"/>
              <a:gd name="connsiteY42" fmla="*/ 71426 h 1828497"/>
              <a:gd name="connsiteX43" fmla="*/ 452421 w 3172097"/>
              <a:gd name="connsiteY43" fmla="*/ 83000 h 1828497"/>
              <a:gd name="connsiteX44" fmla="*/ 440847 w 3172097"/>
              <a:gd name="connsiteY44" fmla="*/ 187172 h 1828497"/>
              <a:gd name="connsiteX45" fmla="*/ 267227 w 3172097"/>
              <a:gd name="connsiteY45" fmla="*/ 256621 h 1828497"/>
              <a:gd name="connsiteX46" fmla="*/ 197779 w 3172097"/>
              <a:gd name="connsiteY46" fmla="*/ 326068 h 1828497"/>
              <a:gd name="connsiteX47" fmla="*/ 93607 w 3172097"/>
              <a:gd name="connsiteY47" fmla="*/ 326069 h 1828497"/>
              <a:gd name="connsiteX48" fmla="*/ 47308 w 3172097"/>
              <a:gd name="connsiteY48" fmla="*/ 476539 h 1828497"/>
              <a:gd name="connsiteX49" fmla="*/ 1009 w 3172097"/>
              <a:gd name="connsiteY49" fmla="*/ 522838 h 1828497"/>
              <a:gd name="connsiteX50" fmla="*/ 93607 w 3172097"/>
              <a:gd name="connsiteY50" fmla="*/ 615436 h 1828497"/>
              <a:gd name="connsiteX51" fmla="*/ 128331 w 3172097"/>
              <a:gd name="connsiteY51" fmla="*/ 765907 h 1828497"/>
              <a:gd name="connsiteX52" fmla="*/ 163055 w 3172097"/>
              <a:gd name="connsiteY52" fmla="*/ 777482 h 1828497"/>
              <a:gd name="connsiteX53" fmla="*/ 174630 w 3172097"/>
              <a:gd name="connsiteY53" fmla="*/ 812206 h 1828497"/>
              <a:gd name="connsiteX54" fmla="*/ 197779 w 3172097"/>
              <a:gd name="connsiteY54" fmla="*/ 904803 h 1828497"/>
              <a:gd name="connsiteX55" fmla="*/ 197779 w 3172097"/>
              <a:gd name="connsiteY55" fmla="*/ 962676 h 1828497"/>
              <a:gd name="connsiteX0" fmla="*/ 197779 w 3172097"/>
              <a:gd name="connsiteY0" fmla="*/ 964138 h 1829960"/>
              <a:gd name="connsiteX1" fmla="*/ 325101 w 3172097"/>
              <a:gd name="connsiteY1" fmla="*/ 987288 h 1829960"/>
              <a:gd name="connsiteX2" fmla="*/ 348250 w 3172097"/>
              <a:gd name="connsiteY2" fmla="*/ 1022012 h 1829960"/>
              <a:gd name="connsiteX3" fmla="*/ 394549 w 3172097"/>
              <a:gd name="connsiteY3" fmla="*/ 1068311 h 1829960"/>
              <a:gd name="connsiteX4" fmla="*/ 463997 w 3172097"/>
              <a:gd name="connsiteY4" fmla="*/ 1160908 h 1829960"/>
              <a:gd name="connsiteX5" fmla="*/ 498721 w 3172097"/>
              <a:gd name="connsiteY5" fmla="*/ 1241931 h 1829960"/>
              <a:gd name="connsiteX6" fmla="*/ 510296 w 3172097"/>
              <a:gd name="connsiteY6" fmla="*/ 1276655 h 1829960"/>
              <a:gd name="connsiteX7" fmla="*/ 533445 w 3172097"/>
              <a:gd name="connsiteY7" fmla="*/ 1311379 h 1829960"/>
              <a:gd name="connsiteX8" fmla="*/ 657236 w 3172097"/>
              <a:gd name="connsiteY8" fmla="*/ 1699765 h 1829960"/>
              <a:gd name="connsiteX9" fmla="*/ 882244 w 3172097"/>
              <a:gd name="connsiteY9" fmla="*/ 1731174 h 1829960"/>
              <a:gd name="connsiteX10" fmla="*/ 1009567 w 3172097"/>
              <a:gd name="connsiteY10" fmla="*/ 1683249 h 1829960"/>
              <a:gd name="connsiteX11" fmla="*/ 1119075 w 3172097"/>
              <a:gd name="connsiteY11" fmla="*/ 1549435 h 1829960"/>
              <a:gd name="connsiteX12" fmla="*/ 1193202 w 3172097"/>
              <a:gd name="connsiteY12" fmla="*/ 1473425 h 1829960"/>
              <a:gd name="connsiteX13" fmla="*/ 1294224 w 3172097"/>
              <a:gd name="connsiteY13" fmla="*/ 1538793 h 1829960"/>
              <a:gd name="connsiteX14" fmla="*/ 1374277 w 3172097"/>
              <a:gd name="connsiteY14" fmla="*/ 1517727 h 1829960"/>
              <a:gd name="connsiteX15" fmla="*/ 1429375 w 3172097"/>
              <a:gd name="connsiteY15" fmla="*/ 1465237 h 1829960"/>
              <a:gd name="connsiteX16" fmla="*/ 1517293 w 3172097"/>
              <a:gd name="connsiteY16" fmla="*/ 1551202 h 1829960"/>
              <a:gd name="connsiteX17" fmla="*/ 1606771 w 3172097"/>
              <a:gd name="connsiteY17" fmla="*/ 1594183 h 1829960"/>
              <a:gd name="connsiteX18" fmla="*/ 1689354 w 3172097"/>
              <a:gd name="connsiteY18" fmla="*/ 1696661 h 1829960"/>
              <a:gd name="connsiteX19" fmla="*/ 1836660 w 3172097"/>
              <a:gd name="connsiteY19" fmla="*/ 1820595 h 1829960"/>
              <a:gd name="connsiteX20" fmla="*/ 1942438 w 3172097"/>
              <a:gd name="connsiteY20" fmla="*/ 1797445 h 1829960"/>
              <a:gd name="connsiteX21" fmla="*/ 2018782 w 3172097"/>
              <a:gd name="connsiteY21" fmla="*/ 1609004 h 1829960"/>
              <a:gd name="connsiteX22" fmla="*/ 2150265 w 3172097"/>
              <a:gd name="connsiteY22" fmla="*/ 1570101 h 1829960"/>
              <a:gd name="connsiteX23" fmla="*/ 2211774 w 3172097"/>
              <a:gd name="connsiteY23" fmla="*/ 1653608 h 1829960"/>
              <a:gd name="connsiteX24" fmla="*/ 2291238 w 3172097"/>
              <a:gd name="connsiteY24" fmla="*/ 1686639 h 1829960"/>
              <a:gd name="connsiteX25" fmla="*/ 2359125 w 3172097"/>
              <a:gd name="connsiteY25" fmla="*/ 1612249 h 1829960"/>
              <a:gd name="connsiteX26" fmla="*/ 2490222 w 3172097"/>
              <a:gd name="connsiteY26" fmla="*/ 1546120 h 1829960"/>
              <a:gd name="connsiteX27" fmla="*/ 2626903 w 3172097"/>
              <a:gd name="connsiteY27" fmla="*/ 1468413 h 1829960"/>
              <a:gd name="connsiteX28" fmla="*/ 2744209 w 3172097"/>
              <a:gd name="connsiteY28" fmla="*/ 1334528 h 1829960"/>
              <a:gd name="connsiteX29" fmla="*/ 2825232 w 3172097"/>
              <a:gd name="connsiteY29" fmla="*/ 1299804 h 1829960"/>
              <a:gd name="connsiteX30" fmla="*/ 2859956 w 3172097"/>
              <a:gd name="connsiteY30" fmla="*/ 1276655 h 1829960"/>
              <a:gd name="connsiteX31" fmla="*/ 2964128 w 3172097"/>
              <a:gd name="connsiteY31" fmla="*/ 1265080 h 1829960"/>
              <a:gd name="connsiteX32" fmla="*/ 2998852 w 3172097"/>
              <a:gd name="connsiteY32" fmla="*/ 1253506 h 1829960"/>
              <a:gd name="connsiteX33" fmla="*/ 3045151 w 3172097"/>
              <a:gd name="connsiteY33" fmla="*/ 1230356 h 1829960"/>
              <a:gd name="connsiteX34" fmla="*/ 3091450 w 3172097"/>
              <a:gd name="connsiteY34" fmla="*/ 1218781 h 1829960"/>
              <a:gd name="connsiteX35" fmla="*/ 3170742 w 3172097"/>
              <a:gd name="connsiteY35" fmla="*/ 1033587 h 1829960"/>
              <a:gd name="connsiteX36" fmla="*/ 3019801 w 3172097"/>
              <a:gd name="connsiteY36" fmla="*/ 883116 h 1829960"/>
              <a:gd name="connsiteX37" fmla="*/ 2933164 w 3172097"/>
              <a:gd name="connsiteY37" fmla="*/ 682169 h 1829960"/>
              <a:gd name="connsiteX38" fmla="*/ 2376266 w 3172097"/>
              <a:gd name="connsiteY38" fmla="*/ 318464 h 1829960"/>
              <a:gd name="connsiteX39" fmla="*/ 1624078 w 3172097"/>
              <a:gd name="connsiteY39" fmla="*/ 50740 h 1829960"/>
              <a:gd name="connsiteX40" fmla="*/ 1443829 w 3172097"/>
              <a:gd name="connsiteY40" fmla="*/ 38165 h 1829960"/>
              <a:gd name="connsiteX41" fmla="*/ 626043 w 3172097"/>
              <a:gd name="connsiteY41" fmla="*/ 72888 h 1829960"/>
              <a:gd name="connsiteX42" fmla="*/ 452421 w 3172097"/>
              <a:gd name="connsiteY42" fmla="*/ 84462 h 1829960"/>
              <a:gd name="connsiteX43" fmla="*/ 440847 w 3172097"/>
              <a:gd name="connsiteY43" fmla="*/ 188634 h 1829960"/>
              <a:gd name="connsiteX44" fmla="*/ 267227 w 3172097"/>
              <a:gd name="connsiteY44" fmla="*/ 258083 h 1829960"/>
              <a:gd name="connsiteX45" fmla="*/ 197779 w 3172097"/>
              <a:gd name="connsiteY45" fmla="*/ 327530 h 1829960"/>
              <a:gd name="connsiteX46" fmla="*/ 93607 w 3172097"/>
              <a:gd name="connsiteY46" fmla="*/ 327531 h 1829960"/>
              <a:gd name="connsiteX47" fmla="*/ 47308 w 3172097"/>
              <a:gd name="connsiteY47" fmla="*/ 478001 h 1829960"/>
              <a:gd name="connsiteX48" fmla="*/ 1009 w 3172097"/>
              <a:gd name="connsiteY48" fmla="*/ 524300 h 1829960"/>
              <a:gd name="connsiteX49" fmla="*/ 93607 w 3172097"/>
              <a:gd name="connsiteY49" fmla="*/ 616898 h 1829960"/>
              <a:gd name="connsiteX50" fmla="*/ 128331 w 3172097"/>
              <a:gd name="connsiteY50" fmla="*/ 767369 h 1829960"/>
              <a:gd name="connsiteX51" fmla="*/ 163055 w 3172097"/>
              <a:gd name="connsiteY51" fmla="*/ 778944 h 1829960"/>
              <a:gd name="connsiteX52" fmla="*/ 174630 w 3172097"/>
              <a:gd name="connsiteY52" fmla="*/ 813668 h 1829960"/>
              <a:gd name="connsiteX53" fmla="*/ 197779 w 3172097"/>
              <a:gd name="connsiteY53" fmla="*/ 906265 h 1829960"/>
              <a:gd name="connsiteX54" fmla="*/ 197779 w 3172097"/>
              <a:gd name="connsiteY54" fmla="*/ 964138 h 1829960"/>
              <a:gd name="connsiteX0" fmla="*/ 197779 w 3172097"/>
              <a:gd name="connsiteY0" fmla="*/ 928011 h 1793833"/>
              <a:gd name="connsiteX1" fmla="*/ 325101 w 3172097"/>
              <a:gd name="connsiteY1" fmla="*/ 951161 h 1793833"/>
              <a:gd name="connsiteX2" fmla="*/ 348250 w 3172097"/>
              <a:gd name="connsiteY2" fmla="*/ 985885 h 1793833"/>
              <a:gd name="connsiteX3" fmla="*/ 394549 w 3172097"/>
              <a:gd name="connsiteY3" fmla="*/ 1032184 h 1793833"/>
              <a:gd name="connsiteX4" fmla="*/ 463997 w 3172097"/>
              <a:gd name="connsiteY4" fmla="*/ 1124781 h 1793833"/>
              <a:gd name="connsiteX5" fmla="*/ 498721 w 3172097"/>
              <a:gd name="connsiteY5" fmla="*/ 1205804 h 1793833"/>
              <a:gd name="connsiteX6" fmla="*/ 510296 w 3172097"/>
              <a:gd name="connsiteY6" fmla="*/ 1240528 h 1793833"/>
              <a:gd name="connsiteX7" fmla="*/ 533445 w 3172097"/>
              <a:gd name="connsiteY7" fmla="*/ 1275252 h 1793833"/>
              <a:gd name="connsiteX8" fmla="*/ 657236 w 3172097"/>
              <a:gd name="connsiteY8" fmla="*/ 1663638 h 1793833"/>
              <a:gd name="connsiteX9" fmla="*/ 882244 w 3172097"/>
              <a:gd name="connsiteY9" fmla="*/ 1695047 h 1793833"/>
              <a:gd name="connsiteX10" fmla="*/ 1009567 w 3172097"/>
              <a:gd name="connsiteY10" fmla="*/ 1647122 h 1793833"/>
              <a:gd name="connsiteX11" fmla="*/ 1119075 w 3172097"/>
              <a:gd name="connsiteY11" fmla="*/ 1513308 h 1793833"/>
              <a:gd name="connsiteX12" fmla="*/ 1193202 w 3172097"/>
              <a:gd name="connsiteY12" fmla="*/ 1437298 h 1793833"/>
              <a:gd name="connsiteX13" fmla="*/ 1294224 w 3172097"/>
              <a:gd name="connsiteY13" fmla="*/ 1502666 h 1793833"/>
              <a:gd name="connsiteX14" fmla="*/ 1374277 w 3172097"/>
              <a:gd name="connsiteY14" fmla="*/ 1481600 h 1793833"/>
              <a:gd name="connsiteX15" fmla="*/ 1429375 w 3172097"/>
              <a:gd name="connsiteY15" fmla="*/ 1429110 h 1793833"/>
              <a:gd name="connsiteX16" fmla="*/ 1517293 w 3172097"/>
              <a:gd name="connsiteY16" fmla="*/ 1515075 h 1793833"/>
              <a:gd name="connsiteX17" fmla="*/ 1606771 w 3172097"/>
              <a:gd name="connsiteY17" fmla="*/ 1558056 h 1793833"/>
              <a:gd name="connsiteX18" fmla="*/ 1689354 w 3172097"/>
              <a:gd name="connsiteY18" fmla="*/ 1660534 h 1793833"/>
              <a:gd name="connsiteX19" fmla="*/ 1836660 w 3172097"/>
              <a:gd name="connsiteY19" fmla="*/ 1784468 h 1793833"/>
              <a:gd name="connsiteX20" fmla="*/ 1942438 w 3172097"/>
              <a:gd name="connsiteY20" fmla="*/ 1761318 h 1793833"/>
              <a:gd name="connsiteX21" fmla="*/ 2018782 w 3172097"/>
              <a:gd name="connsiteY21" fmla="*/ 1572877 h 1793833"/>
              <a:gd name="connsiteX22" fmla="*/ 2150265 w 3172097"/>
              <a:gd name="connsiteY22" fmla="*/ 1533974 h 1793833"/>
              <a:gd name="connsiteX23" fmla="*/ 2211774 w 3172097"/>
              <a:gd name="connsiteY23" fmla="*/ 1617481 h 1793833"/>
              <a:gd name="connsiteX24" fmla="*/ 2291238 w 3172097"/>
              <a:gd name="connsiteY24" fmla="*/ 1650512 h 1793833"/>
              <a:gd name="connsiteX25" fmla="*/ 2359125 w 3172097"/>
              <a:gd name="connsiteY25" fmla="*/ 1576122 h 1793833"/>
              <a:gd name="connsiteX26" fmla="*/ 2490222 w 3172097"/>
              <a:gd name="connsiteY26" fmla="*/ 1509993 h 1793833"/>
              <a:gd name="connsiteX27" fmla="*/ 2626903 w 3172097"/>
              <a:gd name="connsiteY27" fmla="*/ 1432286 h 1793833"/>
              <a:gd name="connsiteX28" fmla="*/ 2744209 w 3172097"/>
              <a:gd name="connsiteY28" fmla="*/ 1298401 h 1793833"/>
              <a:gd name="connsiteX29" fmla="*/ 2825232 w 3172097"/>
              <a:gd name="connsiteY29" fmla="*/ 1263677 h 1793833"/>
              <a:gd name="connsiteX30" fmla="*/ 2859956 w 3172097"/>
              <a:gd name="connsiteY30" fmla="*/ 1240528 h 1793833"/>
              <a:gd name="connsiteX31" fmla="*/ 2964128 w 3172097"/>
              <a:gd name="connsiteY31" fmla="*/ 1228953 h 1793833"/>
              <a:gd name="connsiteX32" fmla="*/ 2998852 w 3172097"/>
              <a:gd name="connsiteY32" fmla="*/ 1217379 h 1793833"/>
              <a:gd name="connsiteX33" fmla="*/ 3045151 w 3172097"/>
              <a:gd name="connsiteY33" fmla="*/ 1194229 h 1793833"/>
              <a:gd name="connsiteX34" fmla="*/ 3091450 w 3172097"/>
              <a:gd name="connsiteY34" fmla="*/ 1182654 h 1793833"/>
              <a:gd name="connsiteX35" fmla="*/ 3170742 w 3172097"/>
              <a:gd name="connsiteY35" fmla="*/ 997460 h 1793833"/>
              <a:gd name="connsiteX36" fmla="*/ 3019801 w 3172097"/>
              <a:gd name="connsiteY36" fmla="*/ 846989 h 1793833"/>
              <a:gd name="connsiteX37" fmla="*/ 2933164 w 3172097"/>
              <a:gd name="connsiteY37" fmla="*/ 646042 h 1793833"/>
              <a:gd name="connsiteX38" fmla="*/ 2376266 w 3172097"/>
              <a:gd name="connsiteY38" fmla="*/ 282337 h 1793833"/>
              <a:gd name="connsiteX39" fmla="*/ 1624078 w 3172097"/>
              <a:gd name="connsiteY39" fmla="*/ 14613 h 1793833"/>
              <a:gd name="connsiteX40" fmla="*/ 626043 w 3172097"/>
              <a:gd name="connsiteY40" fmla="*/ 36761 h 1793833"/>
              <a:gd name="connsiteX41" fmla="*/ 452421 w 3172097"/>
              <a:gd name="connsiteY41" fmla="*/ 48335 h 1793833"/>
              <a:gd name="connsiteX42" fmla="*/ 440847 w 3172097"/>
              <a:gd name="connsiteY42" fmla="*/ 152507 h 1793833"/>
              <a:gd name="connsiteX43" fmla="*/ 267227 w 3172097"/>
              <a:gd name="connsiteY43" fmla="*/ 221956 h 1793833"/>
              <a:gd name="connsiteX44" fmla="*/ 197779 w 3172097"/>
              <a:gd name="connsiteY44" fmla="*/ 291403 h 1793833"/>
              <a:gd name="connsiteX45" fmla="*/ 93607 w 3172097"/>
              <a:gd name="connsiteY45" fmla="*/ 291404 h 1793833"/>
              <a:gd name="connsiteX46" fmla="*/ 47308 w 3172097"/>
              <a:gd name="connsiteY46" fmla="*/ 441874 h 1793833"/>
              <a:gd name="connsiteX47" fmla="*/ 1009 w 3172097"/>
              <a:gd name="connsiteY47" fmla="*/ 488173 h 1793833"/>
              <a:gd name="connsiteX48" fmla="*/ 93607 w 3172097"/>
              <a:gd name="connsiteY48" fmla="*/ 580771 h 1793833"/>
              <a:gd name="connsiteX49" fmla="*/ 128331 w 3172097"/>
              <a:gd name="connsiteY49" fmla="*/ 731242 h 1793833"/>
              <a:gd name="connsiteX50" fmla="*/ 163055 w 3172097"/>
              <a:gd name="connsiteY50" fmla="*/ 742817 h 1793833"/>
              <a:gd name="connsiteX51" fmla="*/ 174630 w 3172097"/>
              <a:gd name="connsiteY51" fmla="*/ 777541 h 1793833"/>
              <a:gd name="connsiteX52" fmla="*/ 197779 w 3172097"/>
              <a:gd name="connsiteY52" fmla="*/ 870138 h 1793833"/>
              <a:gd name="connsiteX53" fmla="*/ 197779 w 3172097"/>
              <a:gd name="connsiteY53" fmla="*/ 928011 h 1793833"/>
              <a:gd name="connsiteX0" fmla="*/ 197779 w 3172097"/>
              <a:gd name="connsiteY0" fmla="*/ 928011 h 1793833"/>
              <a:gd name="connsiteX1" fmla="*/ 325101 w 3172097"/>
              <a:gd name="connsiteY1" fmla="*/ 951161 h 1793833"/>
              <a:gd name="connsiteX2" fmla="*/ 348250 w 3172097"/>
              <a:gd name="connsiteY2" fmla="*/ 985885 h 1793833"/>
              <a:gd name="connsiteX3" fmla="*/ 394549 w 3172097"/>
              <a:gd name="connsiteY3" fmla="*/ 1032184 h 1793833"/>
              <a:gd name="connsiteX4" fmla="*/ 463997 w 3172097"/>
              <a:gd name="connsiteY4" fmla="*/ 1124781 h 1793833"/>
              <a:gd name="connsiteX5" fmla="*/ 498721 w 3172097"/>
              <a:gd name="connsiteY5" fmla="*/ 1205804 h 1793833"/>
              <a:gd name="connsiteX6" fmla="*/ 510296 w 3172097"/>
              <a:gd name="connsiteY6" fmla="*/ 1240528 h 1793833"/>
              <a:gd name="connsiteX7" fmla="*/ 533445 w 3172097"/>
              <a:gd name="connsiteY7" fmla="*/ 1275252 h 1793833"/>
              <a:gd name="connsiteX8" fmla="*/ 657236 w 3172097"/>
              <a:gd name="connsiteY8" fmla="*/ 1663638 h 1793833"/>
              <a:gd name="connsiteX9" fmla="*/ 882244 w 3172097"/>
              <a:gd name="connsiteY9" fmla="*/ 1695047 h 1793833"/>
              <a:gd name="connsiteX10" fmla="*/ 1009567 w 3172097"/>
              <a:gd name="connsiteY10" fmla="*/ 1647122 h 1793833"/>
              <a:gd name="connsiteX11" fmla="*/ 1119075 w 3172097"/>
              <a:gd name="connsiteY11" fmla="*/ 1513308 h 1793833"/>
              <a:gd name="connsiteX12" fmla="*/ 1193202 w 3172097"/>
              <a:gd name="connsiteY12" fmla="*/ 1437298 h 1793833"/>
              <a:gd name="connsiteX13" fmla="*/ 1294224 w 3172097"/>
              <a:gd name="connsiteY13" fmla="*/ 1502666 h 1793833"/>
              <a:gd name="connsiteX14" fmla="*/ 1374277 w 3172097"/>
              <a:gd name="connsiteY14" fmla="*/ 1481600 h 1793833"/>
              <a:gd name="connsiteX15" fmla="*/ 1429375 w 3172097"/>
              <a:gd name="connsiteY15" fmla="*/ 1429110 h 1793833"/>
              <a:gd name="connsiteX16" fmla="*/ 1517293 w 3172097"/>
              <a:gd name="connsiteY16" fmla="*/ 1515075 h 1793833"/>
              <a:gd name="connsiteX17" fmla="*/ 1606771 w 3172097"/>
              <a:gd name="connsiteY17" fmla="*/ 1558056 h 1793833"/>
              <a:gd name="connsiteX18" fmla="*/ 1689354 w 3172097"/>
              <a:gd name="connsiteY18" fmla="*/ 1660534 h 1793833"/>
              <a:gd name="connsiteX19" fmla="*/ 1836660 w 3172097"/>
              <a:gd name="connsiteY19" fmla="*/ 1784468 h 1793833"/>
              <a:gd name="connsiteX20" fmla="*/ 1942438 w 3172097"/>
              <a:gd name="connsiteY20" fmla="*/ 1761318 h 1793833"/>
              <a:gd name="connsiteX21" fmla="*/ 2018782 w 3172097"/>
              <a:gd name="connsiteY21" fmla="*/ 1572877 h 1793833"/>
              <a:gd name="connsiteX22" fmla="*/ 2150265 w 3172097"/>
              <a:gd name="connsiteY22" fmla="*/ 1533974 h 1793833"/>
              <a:gd name="connsiteX23" fmla="*/ 2211774 w 3172097"/>
              <a:gd name="connsiteY23" fmla="*/ 1617481 h 1793833"/>
              <a:gd name="connsiteX24" fmla="*/ 2291238 w 3172097"/>
              <a:gd name="connsiteY24" fmla="*/ 1650512 h 1793833"/>
              <a:gd name="connsiteX25" fmla="*/ 2359125 w 3172097"/>
              <a:gd name="connsiteY25" fmla="*/ 1576122 h 1793833"/>
              <a:gd name="connsiteX26" fmla="*/ 2490222 w 3172097"/>
              <a:gd name="connsiteY26" fmla="*/ 1509993 h 1793833"/>
              <a:gd name="connsiteX27" fmla="*/ 2626903 w 3172097"/>
              <a:gd name="connsiteY27" fmla="*/ 1432286 h 1793833"/>
              <a:gd name="connsiteX28" fmla="*/ 2744209 w 3172097"/>
              <a:gd name="connsiteY28" fmla="*/ 1298401 h 1793833"/>
              <a:gd name="connsiteX29" fmla="*/ 2825232 w 3172097"/>
              <a:gd name="connsiteY29" fmla="*/ 1263677 h 1793833"/>
              <a:gd name="connsiteX30" fmla="*/ 2859956 w 3172097"/>
              <a:gd name="connsiteY30" fmla="*/ 1240528 h 1793833"/>
              <a:gd name="connsiteX31" fmla="*/ 2964128 w 3172097"/>
              <a:gd name="connsiteY31" fmla="*/ 1228953 h 1793833"/>
              <a:gd name="connsiteX32" fmla="*/ 2998852 w 3172097"/>
              <a:gd name="connsiteY32" fmla="*/ 1217379 h 1793833"/>
              <a:gd name="connsiteX33" fmla="*/ 3045151 w 3172097"/>
              <a:gd name="connsiteY33" fmla="*/ 1194229 h 1793833"/>
              <a:gd name="connsiteX34" fmla="*/ 3091450 w 3172097"/>
              <a:gd name="connsiteY34" fmla="*/ 1182654 h 1793833"/>
              <a:gd name="connsiteX35" fmla="*/ 3170742 w 3172097"/>
              <a:gd name="connsiteY35" fmla="*/ 997460 h 1793833"/>
              <a:gd name="connsiteX36" fmla="*/ 3019801 w 3172097"/>
              <a:gd name="connsiteY36" fmla="*/ 846989 h 1793833"/>
              <a:gd name="connsiteX37" fmla="*/ 2933164 w 3172097"/>
              <a:gd name="connsiteY37" fmla="*/ 646042 h 1793833"/>
              <a:gd name="connsiteX38" fmla="*/ 2376266 w 3172097"/>
              <a:gd name="connsiteY38" fmla="*/ 282337 h 1793833"/>
              <a:gd name="connsiteX39" fmla="*/ 1624078 w 3172097"/>
              <a:gd name="connsiteY39" fmla="*/ 14613 h 1793833"/>
              <a:gd name="connsiteX40" fmla="*/ 626043 w 3172097"/>
              <a:gd name="connsiteY40" fmla="*/ 36761 h 1793833"/>
              <a:gd name="connsiteX41" fmla="*/ 452421 w 3172097"/>
              <a:gd name="connsiteY41" fmla="*/ 48335 h 1793833"/>
              <a:gd name="connsiteX42" fmla="*/ 440847 w 3172097"/>
              <a:gd name="connsiteY42" fmla="*/ 152507 h 1793833"/>
              <a:gd name="connsiteX43" fmla="*/ 267227 w 3172097"/>
              <a:gd name="connsiteY43" fmla="*/ 221956 h 1793833"/>
              <a:gd name="connsiteX44" fmla="*/ 197779 w 3172097"/>
              <a:gd name="connsiteY44" fmla="*/ 291403 h 1793833"/>
              <a:gd name="connsiteX45" fmla="*/ 93607 w 3172097"/>
              <a:gd name="connsiteY45" fmla="*/ 291404 h 1793833"/>
              <a:gd name="connsiteX46" fmla="*/ 47308 w 3172097"/>
              <a:gd name="connsiteY46" fmla="*/ 441874 h 1793833"/>
              <a:gd name="connsiteX47" fmla="*/ 1009 w 3172097"/>
              <a:gd name="connsiteY47" fmla="*/ 488173 h 1793833"/>
              <a:gd name="connsiteX48" fmla="*/ 93607 w 3172097"/>
              <a:gd name="connsiteY48" fmla="*/ 580771 h 1793833"/>
              <a:gd name="connsiteX49" fmla="*/ 128331 w 3172097"/>
              <a:gd name="connsiteY49" fmla="*/ 731242 h 1793833"/>
              <a:gd name="connsiteX50" fmla="*/ 163055 w 3172097"/>
              <a:gd name="connsiteY50" fmla="*/ 742817 h 1793833"/>
              <a:gd name="connsiteX51" fmla="*/ 174630 w 3172097"/>
              <a:gd name="connsiteY51" fmla="*/ 777541 h 1793833"/>
              <a:gd name="connsiteX52" fmla="*/ 197779 w 3172097"/>
              <a:gd name="connsiteY52" fmla="*/ 870138 h 1793833"/>
              <a:gd name="connsiteX53" fmla="*/ 197779 w 3172097"/>
              <a:gd name="connsiteY53" fmla="*/ 928011 h 1793833"/>
              <a:gd name="connsiteX0" fmla="*/ 197779 w 3172097"/>
              <a:gd name="connsiteY0" fmla="*/ 928011 h 1784483"/>
              <a:gd name="connsiteX1" fmla="*/ 325101 w 3172097"/>
              <a:gd name="connsiteY1" fmla="*/ 951161 h 1784483"/>
              <a:gd name="connsiteX2" fmla="*/ 348250 w 3172097"/>
              <a:gd name="connsiteY2" fmla="*/ 985885 h 1784483"/>
              <a:gd name="connsiteX3" fmla="*/ 394549 w 3172097"/>
              <a:gd name="connsiteY3" fmla="*/ 1032184 h 1784483"/>
              <a:gd name="connsiteX4" fmla="*/ 463997 w 3172097"/>
              <a:gd name="connsiteY4" fmla="*/ 1124781 h 1784483"/>
              <a:gd name="connsiteX5" fmla="*/ 498721 w 3172097"/>
              <a:gd name="connsiteY5" fmla="*/ 1205804 h 1784483"/>
              <a:gd name="connsiteX6" fmla="*/ 510296 w 3172097"/>
              <a:gd name="connsiteY6" fmla="*/ 1240528 h 1784483"/>
              <a:gd name="connsiteX7" fmla="*/ 533445 w 3172097"/>
              <a:gd name="connsiteY7" fmla="*/ 1275252 h 1784483"/>
              <a:gd name="connsiteX8" fmla="*/ 657236 w 3172097"/>
              <a:gd name="connsiteY8" fmla="*/ 1663638 h 1784483"/>
              <a:gd name="connsiteX9" fmla="*/ 882244 w 3172097"/>
              <a:gd name="connsiteY9" fmla="*/ 1695047 h 1784483"/>
              <a:gd name="connsiteX10" fmla="*/ 1009567 w 3172097"/>
              <a:gd name="connsiteY10" fmla="*/ 1647122 h 1784483"/>
              <a:gd name="connsiteX11" fmla="*/ 1119075 w 3172097"/>
              <a:gd name="connsiteY11" fmla="*/ 1513308 h 1784483"/>
              <a:gd name="connsiteX12" fmla="*/ 1193202 w 3172097"/>
              <a:gd name="connsiteY12" fmla="*/ 1437298 h 1784483"/>
              <a:gd name="connsiteX13" fmla="*/ 1294224 w 3172097"/>
              <a:gd name="connsiteY13" fmla="*/ 1502666 h 1784483"/>
              <a:gd name="connsiteX14" fmla="*/ 1374277 w 3172097"/>
              <a:gd name="connsiteY14" fmla="*/ 1481600 h 1784483"/>
              <a:gd name="connsiteX15" fmla="*/ 1429375 w 3172097"/>
              <a:gd name="connsiteY15" fmla="*/ 1429110 h 1784483"/>
              <a:gd name="connsiteX16" fmla="*/ 1517293 w 3172097"/>
              <a:gd name="connsiteY16" fmla="*/ 1515075 h 1784483"/>
              <a:gd name="connsiteX17" fmla="*/ 1606771 w 3172097"/>
              <a:gd name="connsiteY17" fmla="*/ 1558056 h 1784483"/>
              <a:gd name="connsiteX18" fmla="*/ 1689354 w 3172097"/>
              <a:gd name="connsiteY18" fmla="*/ 1660534 h 1784483"/>
              <a:gd name="connsiteX19" fmla="*/ 1836660 w 3172097"/>
              <a:gd name="connsiteY19" fmla="*/ 1784468 h 1784483"/>
              <a:gd name="connsiteX20" fmla="*/ 1924790 w 3172097"/>
              <a:gd name="connsiteY20" fmla="*/ 1650655 h 1784483"/>
              <a:gd name="connsiteX21" fmla="*/ 2018782 w 3172097"/>
              <a:gd name="connsiteY21" fmla="*/ 1572877 h 1784483"/>
              <a:gd name="connsiteX22" fmla="*/ 2150265 w 3172097"/>
              <a:gd name="connsiteY22" fmla="*/ 1533974 h 1784483"/>
              <a:gd name="connsiteX23" fmla="*/ 2211774 w 3172097"/>
              <a:gd name="connsiteY23" fmla="*/ 1617481 h 1784483"/>
              <a:gd name="connsiteX24" fmla="*/ 2291238 w 3172097"/>
              <a:gd name="connsiteY24" fmla="*/ 1650512 h 1784483"/>
              <a:gd name="connsiteX25" fmla="*/ 2359125 w 3172097"/>
              <a:gd name="connsiteY25" fmla="*/ 1576122 h 1784483"/>
              <a:gd name="connsiteX26" fmla="*/ 2490222 w 3172097"/>
              <a:gd name="connsiteY26" fmla="*/ 1509993 h 1784483"/>
              <a:gd name="connsiteX27" fmla="*/ 2626903 w 3172097"/>
              <a:gd name="connsiteY27" fmla="*/ 1432286 h 1784483"/>
              <a:gd name="connsiteX28" fmla="*/ 2744209 w 3172097"/>
              <a:gd name="connsiteY28" fmla="*/ 1298401 h 1784483"/>
              <a:gd name="connsiteX29" fmla="*/ 2825232 w 3172097"/>
              <a:gd name="connsiteY29" fmla="*/ 1263677 h 1784483"/>
              <a:gd name="connsiteX30" fmla="*/ 2859956 w 3172097"/>
              <a:gd name="connsiteY30" fmla="*/ 1240528 h 1784483"/>
              <a:gd name="connsiteX31" fmla="*/ 2964128 w 3172097"/>
              <a:gd name="connsiteY31" fmla="*/ 1228953 h 1784483"/>
              <a:gd name="connsiteX32" fmla="*/ 2998852 w 3172097"/>
              <a:gd name="connsiteY32" fmla="*/ 1217379 h 1784483"/>
              <a:gd name="connsiteX33" fmla="*/ 3045151 w 3172097"/>
              <a:gd name="connsiteY33" fmla="*/ 1194229 h 1784483"/>
              <a:gd name="connsiteX34" fmla="*/ 3091450 w 3172097"/>
              <a:gd name="connsiteY34" fmla="*/ 1182654 h 1784483"/>
              <a:gd name="connsiteX35" fmla="*/ 3170742 w 3172097"/>
              <a:gd name="connsiteY35" fmla="*/ 997460 h 1784483"/>
              <a:gd name="connsiteX36" fmla="*/ 3019801 w 3172097"/>
              <a:gd name="connsiteY36" fmla="*/ 846989 h 1784483"/>
              <a:gd name="connsiteX37" fmla="*/ 2933164 w 3172097"/>
              <a:gd name="connsiteY37" fmla="*/ 646042 h 1784483"/>
              <a:gd name="connsiteX38" fmla="*/ 2376266 w 3172097"/>
              <a:gd name="connsiteY38" fmla="*/ 282337 h 1784483"/>
              <a:gd name="connsiteX39" fmla="*/ 1624078 w 3172097"/>
              <a:gd name="connsiteY39" fmla="*/ 14613 h 1784483"/>
              <a:gd name="connsiteX40" fmla="*/ 626043 w 3172097"/>
              <a:gd name="connsiteY40" fmla="*/ 36761 h 1784483"/>
              <a:gd name="connsiteX41" fmla="*/ 452421 w 3172097"/>
              <a:gd name="connsiteY41" fmla="*/ 48335 h 1784483"/>
              <a:gd name="connsiteX42" fmla="*/ 440847 w 3172097"/>
              <a:gd name="connsiteY42" fmla="*/ 152507 h 1784483"/>
              <a:gd name="connsiteX43" fmla="*/ 267227 w 3172097"/>
              <a:gd name="connsiteY43" fmla="*/ 221956 h 1784483"/>
              <a:gd name="connsiteX44" fmla="*/ 197779 w 3172097"/>
              <a:gd name="connsiteY44" fmla="*/ 291403 h 1784483"/>
              <a:gd name="connsiteX45" fmla="*/ 93607 w 3172097"/>
              <a:gd name="connsiteY45" fmla="*/ 291404 h 1784483"/>
              <a:gd name="connsiteX46" fmla="*/ 47308 w 3172097"/>
              <a:gd name="connsiteY46" fmla="*/ 441874 h 1784483"/>
              <a:gd name="connsiteX47" fmla="*/ 1009 w 3172097"/>
              <a:gd name="connsiteY47" fmla="*/ 488173 h 1784483"/>
              <a:gd name="connsiteX48" fmla="*/ 93607 w 3172097"/>
              <a:gd name="connsiteY48" fmla="*/ 580771 h 1784483"/>
              <a:gd name="connsiteX49" fmla="*/ 128331 w 3172097"/>
              <a:gd name="connsiteY49" fmla="*/ 731242 h 1784483"/>
              <a:gd name="connsiteX50" fmla="*/ 163055 w 3172097"/>
              <a:gd name="connsiteY50" fmla="*/ 742817 h 1784483"/>
              <a:gd name="connsiteX51" fmla="*/ 174630 w 3172097"/>
              <a:gd name="connsiteY51" fmla="*/ 777541 h 1784483"/>
              <a:gd name="connsiteX52" fmla="*/ 197779 w 3172097"/>
              <a:gd name="connsiteY52" fmla="*/ 870138 h 1784483"/>
              <a:gd name="connsiteX53" fmla="*/ 197779 w 3172097"/>
              <a:gd name="connsiteY53" fmla="*/ 928011 h 178448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689354 w 3172097"/>
              <a:gd name="connsiteY18" fmla="*/ 1660534 h 1695223"/>
              <a:gd name="connsiteX19" fmla="*/ 1830777 w 3172097"/>
              <a:gd name="connsiteY19" fmla="*/ 1667981 h 1695223"/>
              <a:gd name="connsiteX20" fmla="*/ 1924790 w 3172097"/>
              <a:gd name="connsiteY20" fmla="*/ 1650655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30777 w 3172097"/>
              <a:gd name="connsiteY19" fmla="*/ 1667981 h 1695223"/>
              <a:gd name="connsiteX20" fmla="*/ 1924790 w 3172097"/>
              <a:gd name="connsiteY20" fmla="*/ 1650655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54307 w 3172097"/>
              <a:gd name="connsiteY19" fmla="*/ 1411711 h 1695223"/>
              <a:gd name="connsiteX20" fmla="*/ 1924790 w 3172097"/>
              <a:gd name="connsiteY20" fmla="*/ 1650655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54307 w 3172097"/>
              <a:gd name="connsiteY19" fmla="*/ 1411711 h 1695223"/>
              <a:gd name="connsiteX20" fmla="*/ 1942437 w 3172097"/>
              <a:gd name="connsiteY20" fmla="*/ 1505048 h 1695223"/>
              <a:gd name="connsiteX21" fmla="*/ 2018782 w 3172097"/>
              <a:gd name="connsiteY21" fmla="*/ 1572877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36413 w 3172097"/>
              <a:gd name="connsiteY18" fmla="*/ 1485806 h 1695223"/>
              <a:gd name="connsiteX19" fmla="*/ 1854307 w 3172097"/>
              <a:gd name="connsiteY19" fmla="*/ 1411711 h 1695223"/>
              <a:gd name="connsiteX20" fmla="*/ 1942437 w 3172097"/>
              <a:gd name="connsiteY20" fmla="*/ 1505048 h 1695223"/>
              <a:gd name="connsiteX21" fmla="*/ 2036429 w 3172097"/>
              <a:gd name="connsiteY21" fmla="*/ 1514632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695223"/>
              <a:gd name="connsiteX1" fmla="*/ 325101 w 3172097"/>
              <a:gd name="connsiteY1" fmla="*/ 951161 h 1695223"/>
              <a:gd name="connsiteX2" fmla="*/ 348250 w 3172097"/>
              <a:gd name="connsiteY2" fmla="*/ 985885 h 1695223"/>
              <a:gd name="connsiteX3" fmla="*/ 394549 w 3172097"/>
              <a:gd name="connsiteY3" fmla="*/ 1032184 h 1695223"/>
              <a:gd name="connsiteX4" fmla="*/ 463997 w 3172097"/>
              <a:gd name="connsiteY4" fmla="*/ 1124781 h 1695223"/>
              <a:gd name="connsiteX5" fmla="*/ 498721 w 3172097"/>
              <a:gd name="connsiteY5" fmla="*/ 1205804 h 1695223"/>
              <a:gd name="connsiteX6" fmla="*/ 510296 w 3172097"/>
              <a:gd name="connsiteY6" fmla="*/ 1240528 h 1695223"/>
              <a:gd name="connsiteX7" fmla="*/ 533445 w 3172097"/>
              <a:gd name="connsiteY7" fmla="*/ 1275252 h 1695223"/>
              <a:gd name="connsiteX8" fmla="*/ 657236 w 3172097"/>
              <a:gd name="connsiteY8" fmla="*/ 1663638 h 1695223"/>
              <a:gd name="connsiteX9" fmla="*/ 882244 w 3172097"/>
              <a:gd name="connsiteY9" fmla="*/ 1695047 h 1695223"/>
              <a:gd name="connsiteX10" fmla="*/ 1009567 w 3172097"/>
              <a:gd name="connsiteY10" fmla="*/ 1647122 h 1695223"/>
              <a:gd name="connsiteX11" fmla="*/ 1119075 w 3172097"/>
              <a:gd name="connsiteY11" fmla="*/ 1513308 h 1695223"/>
              <a:gd name="connsiteX12" fmla="*/ 1193202 w 3172097"/>
              <a:gd name="connsiteY12" fmla="*/ 1437298 h 1695223"/>
              <a:gd name="connsiteX13" fmla="*/ 1294224 w 3172097"/>
              <a:gd name="connsiteY13" fmla="*/ 1502666 h 1695223"/>
              <a:gd name="connsiteX14" fmla="*/ 1374277 w 3172097"/>
              <a:gd name="connsiteY14" fmla="*/ 1481600 h 1695223"/>
              <a:gd name="connsiteX15" fmla="*/ 1429375 w 3172097"/>
              <a:gd name="connsiteY15" fmla="*/ 1429110 h 1695223"/>
              <a:gd name="connsiteX16" fmla="*/ 1517293 w 3172097"/>
              <a:gd name="connsiteY16" fmla="*/ 1515075 h 1695223"/>
              <a:gd name="connsiteX17" fmla="*/ 1606771 w 3172097"/>
              <a:gd name="connsiteY17" fmla="*/ 1558056 h 1695223"/>
              <a:gd name="connsiteX18" fmla="*/ 1721708 w 3172097"/>
              <a:gd name="connsiteY18" fmla="*/ 1456683 h 1695223"/>
              <a:gd name="connsiteX19" fmla="*/ 1854307 w 3172097"/>
              <a:gd name="connsiteY19" fmla="*/ 1411711 h 1695223"/>
              <a:gd name="connsiteX20" fmla="*/ 1942437 w 3172097"/>
              <a:gd name="connsiteY20" fmla="*/ 1505048 h 1695223"/>
              <a:gd name="connsiteX21" fmla="*/ 2036429 w 3172097"/>
              <a:gd name="connsiteY21" fmla="*/ 1514632 h 1695223"/>
              <a:gd name="connsiteX22" fmla="*/ 2150265 w 3172097"/>
              <a:gd name="connsiteY22" fmla="*/ 1533974 h 1695223"/>
              <a:gd name="connsiteX23" fmla="*/ 2211774 w 3172097"/>
              <a:gd name="connsiteY23" fmla="*/ 1617481 h 1695223"/>
              <a:gd name="connsiteX24" fmla="*/ 2291238 w 3172097"/>
              <a:gd name="connsiteY24" fmla="*/ 1650512 h 1695223"/>
              <a:gd name="connsiteX25" fmla="*/ 2359125 w 3172097"/>
              <a:gd name="connsiteY25" fmla="*/ 1576122 h 1695223"/>
              <a:gd name="connsiteX26" fmla="*/ 2490222 w 3172097"/>
              <a:gd name="connsiteY26" fmla="*/ 1509993 h 1695223"/>
              <a:gd name="connsiteX27" fmla="*/ 2626903 w 3172097"/>
              <a:gd name="connsiteY27" fmla="*/ 1432286 h 1695223"/>
              <a:gd name="connsiteX28" fmla="*/ 2744209 w 3172097"/>
              <a:gd name="connsiteY28" fmla="*/ 1298401 h 1695223"/>
              <a:gd name="connsiteX29" fmla="*/ 2825232 w 3172097"/>
              <a:gd name="connsiteY29" fmla="*/ 1263677 h 1695223"/>
              <a:gd name="connsiteX30" fmla="*/ 2859956 w 3172097"/>
              <a:gd name="connsiteY30" fmla="*/ 1240528 h 1695223"/>
              <a:gd name="connsiteX31" fmla="*/ 2964128 w 3172097"/>
              <a:gd name="connsiteY31" fmla="*/ 1228953 h 1695223"/>
              <a:gd name="connsiteX32" fmla="*/ 2998852 w 3172097"/>
              <a:gd name="connsiteY32" fmla="*/ 1217379 h 1695223"/>
              <a:gd name="connsiteX33" fmla="*/ 3045151 w 3172097"/>
              <a:gd name="connsiteY33" fmla="*/ 1194229 h 1695223"/>
              <a:gd name="connsiteX34" fmla="*/ 3091450 w 3172097"/>
              <a:gd name="connsiteY34" fmla="*/ 1182654 h 1695223"/>
              <a:gd name="connsiteX35" fmla="*/ 3170742 w 3172097"/>
              <a:gd name="connsiteY35" fmla="*/ 997460 h 1695223"/>
              <a:gd name="connsiteX36" fmla="*/ 3019801 w 3172097"/>
              <a:gd name="connsiteY36" fmla="*/ 846989 h 1695223"/>
              <a:gd name="connsiteX37" fmla="*/ 2933164 w 3172097"/>
              <a:gd name="connsiteY37" fmla="*/ 646042 h 1695223"/>
              <a:gd name="connsiteX38" fmla="*/ 2376266 w 3172097"/>
              <a:gd name="connsiteY38" fmla="*/ 282337 h 1695223"/>
              <a:gd name="connsiteX39" fmla="*/ 1624078 w 3172097"/>
              <a:gd name="connsiteY39" fmla="*/ 14613 h 1695223"/>
              <a:gd name="connsiteX40" fmla="*/ 626043 w 3172097"/>
              <a:gd name="connsiteY40" fmla="*/ 36761 h 1695223"/>
              <a:gd name="connsiteX41" fmla="*/ 452421 w 3172097"/>
              <a:gd name="connsiteY41" fmla="*/ 48335 h 1695223"/>
              <a:gd name="connsiteX42" fmla="*/ 440847 w 3172097"/>
              <a:gd name="connsiteY42" fmla="*/ 152507 h 1695223"/>
              <a:gd name="connsiteX43" fmla="*/ 267227 w 3172097"/>
              <a:gd name="connsiteY43" fmla="*/ 221956 h 1695223"/>
              <a:gd name="connsiteX44" fmla="*/ 197779 w 3172097"/>
              <a:gd name="connsiteY44" fmla="*/ 291403 h 1695223"/>
              <a:gd name="connsiteX45" fmla="*/ 93607 w 3172097"/>
              <a:gd name="connsiteY45" fmla="*/ 291404 h 1695223"/>
              <a:gd name="connsiteX46" fmla="*/ 47308 w 3172097"/>
              <a:gd name="connsiteY46" fmla="*/ 441874 h 1695223"/>
              <a:gd name="connsiteX47" fmla="*/ 1009 w 3172097"/>
              <a:gd name="connsiteY47" fmla="*/ 488173 h 1695223"/>
              <a:gd name="connsiteX48" fmla="*/ 93607 w 3172097"/>
              <a:gd name="connsiteY48" fmla="*/ 580771 h 1695223"/>
              <a:gd name="connsiteX49" fmla="*/ 128331 w 3172097"/>
              <a:gd name="connsiteY49" fmla="*/ 731242 h 1695223"/>
              <a:gd name="connsiteX50" fmla="*/ 163055 w 3172097"/>
              <a:gd name="connsiteY50" fmla="*/ 742817 h 1695223"/>
              <a:gd name="connsiteX51" fmla="*/ 174630 w 3172097"/>
              <a:gd name="connsiteY51" fmla="*/ 777541 h 1695223"/>
              <a:gd name="connsiteX52" fmla="*/ 197779 w 3172097"/>
              <a:gd name="connsiteY52" fmla="*/ 870138 h 1695223"/>
              <a:gd name="connsiteX53" fmla="*/ 197779 w 3172097"/>
              <a:gd name="connsiteY53" fmla="*/ 928011 h 1695223"/>
              <a:gd name="connsiteX0" fmla="*/ 197779 w 3172097"/>
              <a:gd name="connsiteY0" fmla="*/ 928011 h 1703381"/>
              <a:gd name="connsiteX1" fmla="*/ 325101 w 3172097"/>
              <a:gd name="connsiteY1" fmla="*/ 951161 h 1703381"/>
              <a:gd name="connsiteX2" fmla="*/ 348250 w 3172097"/>
              <a:gd name="connsiteY2" fmla="*/ 985885 h 1703381"/>
              <a:gd name="connsiteX3" fmla="*/ 394549 w 3172097"/>
              <a:gd name="connsiteY3" fmla="*/ 1032184 h 1703381"/>
              <a:gd name="connsiteX4" fmla="*/ 463997 w 3172097"/>
              <a:gd name="connsiteY4" fmla="*/ 1124781 h 1703381"/>
              <a:gd name="connsiteX5" fmla="*/ 498721 w 3172097"/>
              <a:gd name="connsiteY5" fmla="*/ 1205804 h 1703381"/>
              <a:gd name="connsiteX6" fmla="*/ 510296 w 3172097"/>
              <a:gd name="connsiteY6" fmla="*/ 1240528 h 1703381"/>
              <a:gd name="connsiteX7" fmla="*/ 533445 w 3172097"/>
              <a:gd name="connsiteY7" fmla="*/ 1275252 h 1703381"/>
              <a:gd name="connsiteX8" fmla="*/ 697296 w 3172097"/>
              <a:gd name="connsiteY8" fmla="*/ 1485148 h 1703381"/>
              <a:gd name="connsiteX9" fmla="*/ 882244 w 3172097"/>
              <a:gd name="connsiteY9" fmla="*/ 1695047 h 1703381"/>
              <a:gd name="connsiteX10" fmla="*/ 1009567 w 3172097"/>
              <a:gd name="connsiteY10" fmla="*/ 1647122 h 1703381"/>
              <a:gd name="connsiteX11" fmla="*/ 1119075 w 3172097"/>
              <a:gd name="connsiteY11" fmla="*/ 1513308 h 1703381"/>
              <a:gd name="connsiteX12" fmla="*/ 1193202 w 3172097"/>
              <a:gd name="connsiteY12" fmla="*/ 1437298 h 1703381"/>
              <a:gd name="connsiteX13" fmla="*/ 1294224 w 3172097"/>
              <a:gd name="connsiteY13" fmla="*/ 1502666 h 1703381"/>
              <a:gd name="connsiteX14" fmla="*/ 1374277 w 3172097"/>
              <a:gd name="connsiteY14" fmla="*/ 1481600 h 1703381"/>
              <a:gd name="connsiteX15" fmla="*/ 1429375 w 3172097"/>
              <a:gd name="connsiteY15" fmla="*/ 1429110 h 1703381"/>
              <a:gd name="connsiteX16" fmla="*/ 1517293 w 3172097"/>
              <a:gd name="connsiteY16" fmla="*/ 1515075 h 1703381"/>
              <a:gd name="connsiteX17" fmla="*/ 1606771 w 3172097"/>
              <a:gd name="connsiteY17" fmla="*/ 1558056 h 1703381"/>
              <a:gd name="connsiteX18" fmla="*/ 1721708 w 3172097"/>
              <a:gd name="connsiteY18" fmla="*/ 1456683 h 1703381"/>
              <a:gd name="connsiteX19" fmla="*/ 1854307 w 3172097"/>
              <a:gd name="connsiteY19" fmla="*/ 1411711 h 1703381"/>
              <a:gd name="connsiteX20" fmla="*/ 1942437 w 3172097"/>
              <a:gd name="connsiteY20" fmla="*/ 1505048 h 1703381"/>
              <a:gd name="connsiteX21" fmla="*/ 2036429 w 3172097"/>
              <a:gd name="connsiteY21" fmla="*/ 1514632 h 1703381"/>
              <a:gd name="connsiteX22" fmla="*/ 2150265 w 3172097"/>
              <a:gd name="connsiteY22" fmla="*/ 1533974 h 1703381"/>
              <a:gd name="connsiteX23" fmla="*/ 2211774 w 3172097"/>
              <a:gd name="connsiteY23" fmla="*/ 1617481 h 1703381"/>
              <a:gd name="connsiteX24" fmla="*/ 2291238 w 3172097"/>
              <a:gd name="connsiteY24" fmla="*/ 1650512 h 1703381"/>
              <a:gd name="connsiteX25" fmla="*/ 2359125 w 3172097"/>
              <a:gd name="connsiteY25" fmla="*/ 1576122 h 1703381"/>
              <a:gd name="connsiteX26" fmla="*/ 2490222 w 3172097"/>
              <a:gd name="connsiteY26" fmla="*/ 1509993 h 1703381"/>
              <a:gd name="connsiteX27" fmla="*/ 2626903 w 3172097"/>
              <a:gd name="connsiteY27" fmla="*/ 1432286 h 1703381"/>
              <a:gd name="connsiteX28" fmla="*/ 2744209 w 3172097"/>
              <a:gd name="connsiteY28" fmla="*/ 1298401 h 1703381"/>
              <a:gd name="connsiteX29" fmla="*/ 2825232 w 3172097"/>
              <a:gd name="connsiteY29" fmla="*/ 1263677 h 1703381"/>
              <a:gd name="connsiteX30" fmla="*/ 2859956 w 3172097"/>
              <a:gd name="connsiteY30" fmla="*/ 1240528 h 1703381"/>
              <a:gd name="connsiteX31" fmla="*/ 2964128 w 3172097"/>
              <a:gd name="connsiteY31" fmla="*/ 1228953 h 1703381"/>
              <a:gd name="connsiteX32" fmla="*/ 2998852 w 3172097"/>
              <a:gd name="connsiteY32" fmla="*/ 1217379 h 1703381"/>
              <a:gd name="connsiteX33" fmla="*/ 3045151 w 3172097"/>
              <a:gd name="connsiteY33" fmla="*/ 1194229 h 1703381"/>
              <a:gd name="connsiteX34" fmla="*/ 3091450 w 3172097"/>
              <a:gd name="connsiteY34" fmla="*/ 1182654 h 1703381"/>
              <a:gd name="connsiteX35" fmla="*/ 3170742 w 3172097"/>
              <a:gd name="connsiteY35" fmla="*/ 997460 h 1703381"/>
              <a:gd name="connsiteX36" fmla="*/ 3019801 w 3172097"/>
              <a:gd name="connsiteY36" fmla="*/ 846989 h 1703381"/>
              <a:gd name="connsiteX37" fmla="*/ 2933164 w 3172097"/>
              <a:gd name="connsiteY37" fmla="*/ 646042 h 1703381"/>
              <a:gd name="connsiteX38" fmla="*/ 2376266 w 3172097"/>
              <a:gd name="connsiteY38" fmla="*/ 282337 h 1703381"/>
              <a:gd name="connsiteX39" fmla="*/ 1624078 w 3172097"/>
              <a:gd name="connsiteY39" fmla="*/ 14613 h 1703381"/>
              <a:gd name="connsiteX40" fmla="*/ 626043 w 3172097"/>
              <a:gd name="connsiteY40" fmla="*/ 36761 h 1703381"/>
              <a:gd name="connsiteX41" fmla="*/ 452421 w 3172097"/>
              <a:gd name="connsiteY41" fmla="*/ 48335 h 1703381"/>
              <a:gd name="connsiteX42" fmla="*/ 440847 w 3172097"/>
              <a:gd name="connsiteY42" fmla="*/ 152507 h 1703381"/>
              <a:gd name="connsiteX43" fmla="*/ 267227 w 3172097"/>
              <a:gd name="connsiteY43" fmla="*/ 221956 h 1703381"/>
              <a:gd name="connsiteX44" fmla="*/ 197779 w 3172097"/>
              <a:gd name="connsiteY44" fmla="*/ 291403 h 1703381"/>
              <a:gd name="connsiteX45" fmla="*/ 93607 w 3172097"/>
              <a:gd name="connsiteY45" fmla="*/ 291404 h 1703381"/>
              <a:gd name="connsiteX46" fmla="*/ 47308 w 3172097"/>
              <a:gd name="connsiteY46" fmla="*/ 441874 h 1703381"/>
              <a:gd name="connsiteX47" fmla="*/ 1009 w 3172097"/>
              <a:gd name="connsiteY47" fmla="*/ 488173 h 1703381"/>
              <a:gd name="connsiteX48" fmla="*/ 93607 w 3172097"/>
              <a:gd name="connsiteY48" fmla="*/ 580771 h 1703381"/>
              <a:gd name="connsiteX49" fmla="*/ 128331 w 3172097"/>
              <a:gd name="connsiteY49" fmla="*/ 731242 h 1703381"/>
              <a:gd name="connsiteX50" fmla="*/ 163055 w 3172097"/>
              <a:gd name="connsiteY50" fmla="*/ 742817 h 1703381"/>
              <a:gd name="connsiteX51" fmla="*/ 174630 w 3172097"/>
              <a:gd name="connsiteY51" fmla="*/ 777541 h 1703381"/>
              <a:gd name="connsiteX52" fmla="*/ 197779 w 3172097"/>
              <a:gd name="connsiteY52" fmla="*/ 870138 h 1703381"/>
              <a:gd name="connsiteX53" fmla="*/ 197779 w 3172097"/>
              <a:gd name="connsiteY53" fmla="*/ 928011 h 1703381"/>
              <a:gd name="connsiteX0" fmla="*/ 197779 w 3172097"/>
              <a:gd name="connsiteY0" fmla="*/ 928011 h 1651876"/>
              <a:gd name="connsiteX1" fmla="*/ 325101 w 3172097"/>
              <a:gd name="connsiteY1" fmla="*/ 951161 h 1651876"/>
              <a:gd name="connsiteX2" fmla="*/ 348250 w 3172097"/>
              <a:gd name="connsiteY2" fmla="*/ 985885 h 1651876"/>
              <a:gd name="connsiteX3" fmla="*/ 394549 w 3172097"/>
              <a:gd name="connsiteY3" fmla="*/ 1032184 h 1651876"/>
              <a:gd name="connsiteX4" fmla="*/ 463997 w 3172097"/>
              <a:gd name="connsiteY4" fmla="*/ 1124781 h 1651876"/>
              <a:gd name="connsiteX5" fmla="*/ 498721 w 3172097"/>
              <a:gd name="connsiteY5" fmla="*/ 1205804 h 1651876"/>
              <a:gd name="connsiteX6" fmla="*/ 510296 w 3172097"/>
              <a:gd name="connsiteY6" fmla="*/ 1240528 h 1651876"/>
              <a:gd name="connsiteX7" fmla="*/ 533445 w 3172097"/>
              <a:gd name="connsiteY7" fmla="*/ 1275252 h 1651876"/>
              <a:gd name="connsiteX8" fmla="*/ 697296 w 3172097"/>
              <a:gd name="connsiteY8" fmla="*/ 1485148 h 1651876"/>
              <a:gd name="connsiteX9" fmla="*/ 872228 w 3172097"/>
              <a:gd name="connsiteY9" fmla="*/ 1536390 h 1651876"/>
              <a:gd name="connsiteX10" fmla="*/ 1009567 w 3172097"/>
              <a:gd name="connsiteY10" fmla="*/ 1647122 h 1651876"/>
              <a:gd name="connsiteX11" fmla="*/ 1119075 w 3172097"/>
              <a:gd name="connsiteY11" fmla="*/ 1513308 h 1651876"/>
              <a:gd name="connsiteX12" fmla="*/ 1193202 w 3172097"/>
              <a:gd name="connsiteY12" fmla="*/ 1437298 h 1651876"/>
              <a:gd name="connsiteX13" fmla="*/ 1294224 w 3172097"/>
              <a:gd name="connsiteY13" fmla="*/ 1502666 h 1651876"/>
              <a:gd name="connsiteX14" fmla="*/ 1374277 w 3172097"/>
              <a:gd name="connsiteY14" fmla="*/ 1481600 h 1651876"/>
              <a:gd name="connsiteX15" fmla="*/ 1429375 w 3172097"/>
              <a:gd name="connsiteY15" fmla="*/ 1429110 h 1651876"/>
              <a:gd name="connsiteX16" fmla="*/ 1517293 w 3172097"/>
              <a:gd name="connsiteY16" fmla="*/ 1515075 h 1651876"/>
              <a:gd name="connsiteX17" fmla="*/ 1606771 w 3172097"/>
              <a:gd name="connsiteY17" fmla="*/ 1558056 h 1651876"/>
              <a:gd name="connsiteX18" fmla="*/ 1721708 w 3172097"/>
              <a:gd name="connsiteY18" fmla="*/ 1456683 h 1651876"/>
              <a:gd name="connsiteX19" fmla="*/ 1854307 w 3172097"/>
              <a:gd name="connsiteY19" fmla="*/ 1411711 h 1651876"/>
              <a:gd name="connsiteX20" fmla="*/ 1942437 w 3172097"/>
              <a:gd name="connsiteY20" fmla="*/ 1505048 h 1651876"/>
              <a:gd name="connsiteX21" fmla="*/ 2036429 w 3172097"/>
              <a:gd name="connsiteY21" fmla="*/ 1514632 h 1651876"/>
              <a:gd name="connsiteX22" fmla="*/ 2150265 w 3172097"/>
              <a:gd name="connsiteY22" fmla="*/ 1533974 h 1651876"/>
              <a:gd name="connsiteX23" fmla="*/ 2211774 w 3172097"/>
              <a:gd name="connsiteY23" fmla="*/ 1617481 h 1651876"/>
              <a:gd name="connsiteX24" fmla="*/ 2291238 w 3172097"/>
              <a:gd name="connsiteY24" fmla="*/ 1650512 h 1651876"/>
              <a:gd name="connsiteX25" fmla="*/ 2359125 w 3172097"/>
              <a:gd name="connsiteY25" fmla="*/ 1576122 h 1651876"/>
              <a:gd name="connsiteX26" fmla="*/ 2490222 w 3172097"/>
              <a:gd name="connsiteY26" fmla="*/ 1509993 h 1651876"/>
              <a:gd name="connsiteX27" fmla="*/ 2626903 w 3172097"/>
              <a:gd name="connsiteY27" fmla="*/ 1432286 h 1651876"/>
              <a:gd name="connsiteX28" fmla="*/ 2744209 w 3172097"/>
              <a:gd name="connsiteY28" fmla="*/ 1298401 h 1651876"/>
              <a:gd name="connsiteX29" fmla="*/ 2825232 w 3172097"/>
              <a:gd name="connsiteY29" fmla="*/ 1263677 h 1651876"/>
              <a:gd name="connsiteX30" fmla="*/ 2859956 w 3172097"/>
              <a:gd name="connsiteY30" fmla="*/ 1240528 h 1651876"/>
              <a:gd name="connsiteX31" fmla="*/ 2964128 w 3172097"/>
              <a:gd name="connsiteY31" fmla="*/ 1228953 h 1651876"/>
              <a:gd name="connsiteX32" fmla="*/ 2998852 w 3172097"/>
              <a:gd name="connsiteY32" fmla="*/ 1217379 h 1651876"/>
              <a:gd name="connsiteX33" fmla="*/ 3045151 w 3172097"/>
              <a:gd name="connsiteY33" fmla="*/ 1194229 h 1651876"/>
              <a:gd name="connsiteX34" fmla="*/ 3091450 w 3172097"/>
              <a:gd name="connsiteY34" fmla="*/ 1182654 h 1651876"/>
              <a:gd name="connsiteX35" fmla="*/ 3170742 w 3172097"/>
              <a:gd name="connsiteY35" fmla="*/ 997460 h 1651876"/>
              <a:gd name="connsiteX36" fmla="*/ 3019801 w 3172097"/>
              <a:gd name="connsiteY36" fmla="*/ 846989 h 1651876"/>
              <a:gd name="connsiteX37" fmla="*/ 2933164 w 3172097"/>
              <a:gd name="connsiteY37" fmla="*/ 646042 h 1651876"/>
              <a:gd name="connsiteX38" fmla="*/ 2376266 w 3172097"/>
              <a:gd name="connsiteY38" fmla="*/ 282337 h 1651876"/>
              <a:gd name="connsiteX39" fmla="*/ 1624078 w 3172097"/>
              <a:gd name="connsiteY39" fmla="*/ 14613 h 1651876"/>
              <a:gd name="connsiteX40" fmla="*/ 626043 w 3172097"/>
              <a:gd name="connsiteY40" fmla="*/ 36761 h 1651876"/>
              <a:gd name="connsiteX41" fmla="*/ 452421 w 3172097"/>
              <a:gd name="connsiteY41" fmla="*/ 48335 h 1651876"/>
              <a:gd name="connsiteX42" fmla="*/ 440847 w 3172097"/>
              <a:gd name="connsiteY42" fmla="*/ 152507 h 1651876"/>
              <a:gd name="connsiteX43" fmla="*/ 267227 w 3172097"/>
              <a:gd name="connsiteY43" fmla="*/ 221956 h 1651876"/>
              <a:gd name="connsiteX44" fmla="*/ 197779 w 3172097"/>
              <a:gd name="connsiteY44" fmla="*/ 291403 h 1651876"/>
              <a:gd name="connsiteX45" fmla="*/ 93607 w 3172097"/>
              <a:gd name="connsiteY45" fmla="*/ 291404 h 1651876"/>
              <a:gd name="connsiteX46" fmla="*/ 47308 w 3172097"/>
              <a:gd name="connsiteY46" fmla="*/ 441874 h 1651876"/>
              <a:gd name="connsiteX47" fmla="*/ 1009 w 3172097"/>
              <a:gd name="connsiteY47" fmla="*/ 488173 h 1651876"/>
              <a:gd name="connsiteX48" fmla="*/ 93607 w 3172097"/>
              <a:gd name="connsiteY48" fmla="*/ 580771 h 1651876"/>
              <a:gd name="connsiteX49" fmla="*/ 128331 w 3172097"/>
              <a:gd name="connsiteY49" fmla="*/ 731242 h 1651876"/>
              <a:gd name="connsiteX50" fmla="*/ 163055 w 3172097"/>
              <a:gd name="connsiteY50" fmla="*/ 742817 h 1651876"/>
              <a:gd name="connsiteX51" fmla="*/ 174630 w 3172097"/>
              <a:gd name="connsiteY51" fmla="*/ 777541 h 1651876"/>
              <a:gd name="connsiteX52" fmla="*/ 197779 w 3172097"/>
              <a:gd name="connsiteY52" fmla="*/ 870138 h 1651876"/>
              <a:gd name="connsiteX53" fmla="*/ 197779 w 3172097"/>
              <a:gd name="connsiteY53" fmla="*/ 928011 h 1651876"/>
              <a:gd name="connsiteX0" fmla="*/ 197779 w 3172097"/>
              <a:gd name="connsiteY0" fmla="*/ 928011 h 1651874"/>
              <a:gd name="connsiteX1" fmla="*/ 325101 w 3172097"/>
              <a:gd name="connsiteY1" fmla="*/ 951161 h 1651874"/>
              <a:gd name="connsiteX2" fmla="*/ 348250 w 3172097"/>
              <a:gd name="connsiteY2" fmla="*/ 985885 h 1651874"/>
              <a:gd name="connsiteX3" fmla="*/ 394549 w 3172097"/>
              <a:gd name="connsiteY3" fmla="*/ 1032184 h 1651874"/>
              <a:gd name="connsiteX4" fmla="*/ 463997 w 3172097"/>
              <a:gd name="connsiteY4" fmla="*/ 1124781 h 1651874"/>
              <a:gd name="connsiteX5" fmla="*/ 498721 w 3172097"/>
              <a:gd name="connsiteY5" fmla="*/ 1205804 h 1651874"/>
              <a:gd name="connsiteX6" fmla="*/ 510296 w 3172097"/>
              <a:gd name="connsiteY6" fmla="*/ 1240528 h 1651874"/>
              <a:gd name="connsiteX7" fmla="*/ 533445 w 3172097"/>
              <a:gd name="connsiteY7" fmla="*/ 1275252 h 1651874"/>
              <a:gd name="connsiteX8" fmla="*/ 697296 w 3172097"/>
              <a:gd name="connsiteY8" fmla="*/ 1485148 h 1651874"/>
              <a:gd name="connsiteX9" fmla="*/ 872228 w 3172097"/>
              <a:gd name="connsiteY9" fmla="*/ 1536390 h 1651874"/>
              <a:gd name="connsiteX10" fmla="*/ 1009567 w 3172097"/>
              <a:gd name="connsiteY10" fmla="*/ 1547959 h 1651874"/>
              <a:gd name="connsiteX11" fmla="*/ 1119075 w 3172097"/>
              <a:gd name="connsiteY11" fmla="*/ 1513308 h 1651874"/>
              <a:gd name="connsiteX12" fmla="*/ 1193202 w 3172097"/>
              <a:gd name="connsiteY12" fmla="*/ 1437298 h 1651874"/>
              <a:gd name="connsiteX13" fmla="*/ 1294224 w 3172097"/>
              <a:gd name="connsiteY13" fmla="*/ 1502666 h 1651874"/>
              <a:gd name="connsiteX14" fmla="*/ 1374277 w 3172097"/>
              <a:gd name="connsiteY14" fmla="*/ 1481600 h 1651874"/>
              <a:gd name="connsiteX15" fmla="*/ 1429375 w 3172097"/>
              <a:gd name="connsiteY15" fmla="*/ 1429110 h 1651874"/>
              <a:gd name="connsiteX16" fmla="*/ 1517293 w 3172097"/>
              <a:gd name="connsiteY16" fmla="*/ 1515075 h 1651874"/>
              <a:gd name="connsiteX17" fmla="*/ 1606771 w 3172097"/>
              <a:gd name="connsiteY17" fmla="*/ 1558056 h 1651874"/>
              <a:gd name="connsiteX18" fmla="*/ 1721708 w 3172097"/>
              <a:gd name="connsiteY18" fmla="*/ 1456683 h 1651874"/>
              <a:gd name="connsiteX19" fmla="*/ 1854307 w 3172097"/>
              <a:gd name="connsiteY19" fmla="*/ 1411711 h 1651874"/>
              <a:gd name="connsiteX20" fmla="*/ 1942437 w 3172097"/>
              <a:gd name="connsiteY20" fmla="*/ 1505048 h 1651874"/>
              <a:gd name="connsiteX21" fmla="*/ 2036429 w 3172097"/>
              <a:gd name="connsiteY21" fmla="*/ 1514632 h 1651874"/>
              <a:gd name="connsiteX22" fmla="*/ 2150265 w 3172097"/>
              <a:gd name="connsiteY22" fmla="*/ 1533974 h 1651874"/>
              <a:gd name="connsiteX23" fmla="*/ 2211774 w 3172097"/>
              <a:gd name="connsiteY23" fmla="*/ 1617481 h 1651874"/>
              <a:gd name="connsiteX24" fmla="*/ 2291238 w 3172097"/>
              <a:gd name="connsiteY24" fmla="*/ 1650512 h 1651874"/>
              <a:gd name="connsiteX25" fmla="*/ 2359125 w 3172097"/>
              <a:gd name="connsiteY25" fmla="*/ 1576122 h 1651874"/>
              <a:gd name="connsiteX26" fmla="*/ 2490222 w 3172097"/>
              <a:gd name="connsiteY26" fmla="*/ 1509993 h 1651874"/>
              <a:gd name="connsiteX27" fmla="*/ 2626903 w 3172097"/>
              <a:gd name="connsiteY27" fmla="*/ 1432286 h 1651874"/>
              <a:gd name="connsiteX28" fmla="*/ 2744209 w 3172097"/>
              <a:gd name="connsiteY28" fmla="*/ 1298401 h 1651874"/>
              <a:gd name="connsiteX29" fmla="*/ 2825232 w 3172097"/>
              <a:gd name="connsiteY29" fmla="*/ 1263677 h 1651874"/>
              <a:gd name="connsiteX30" fmla="*/ 2859956 w 3172097"/>
              <a:gd name="connsiteY30" fmla="*/ 1240528 h 1651874"/>
              <a:gd name="connsiteX31" fmla="*/ 2964128 w 3172097"/>
              <a:gd name="connsiteY31" fmla="*/ 1228953 h 1651874"/>
              <a:gd name="connsiteX32" fmla="*/ 2998852 w 3172097"/>
              <a:gd name="connsiteY32" fmla="*/ 1217379 h 1651874"/>
              <a:gd name="connsiteX33" fmla="*/ 3045151 w 3172097"/>
              <a:gd name="connsiteY33" fmla="*/ 1194229 h 1651874"/>
              <a:gd name="connsiteX34" fmla="*/ 3091450 w 3172097"/>
              <a:gd name="connsiteY34" fmla="*/ 1182654 h 1651874"/>
              <a:gd name="connsiteX35" fmla="*/ 3170742 w 3172097"/>
              <a:gd name="connsiteY35" fmla="*/ 997460 h 1651874"/>
              <a:gd name="connsiteX36" fmla="*/ 3019801 w 3172097"/>
              <a:gd name="connsiteY36" fmla="*/ 846989 h 1651874"/>
              <a:gd name="connsiteX37" fmla="*/ 2933164 w 3172097"/>
              <a:gd name="connsiteY37" fmla="*/ 646042 h 1651874"/>
              <a:gd name="connsiteX38" fmla="*/ 2376266 w 3172097"/>
              <a:gd name="connsiteY38" fmla="*/ 282337 h 1651874"/>
              <a:gd name="connsiteX39" fmla="*/ 1624078 w 3172097"/>
              <a:gd name="connsiteY39" fmla="*/ 14613 h 1651874"/>
              <a:gd name="connsiteX40" fmla="*/ 626043 w 3172097"/>
              <a:gd name="connsiteY40" fmla="*/ 36761 h 1651874"/>
              <a:gd name="connsiteX41" fmla="*/ 452421 w 3172097"/>
              <a:gd name="connsiteY41" fmla="*/ 48335 h 1651874"/>
              <a:gd name="connsiteX42" fmla="*/ 440847 w 3172097"/>
              <a:gd name="connsiteY42" fmla="*/ 152507 h 1651874"/>
              <a:gd name="connsiteX43" fmla="*/ 267227 w 3172097"/>
              <a:gd name="connsiteY43" fmla="*/ 221956 h 1651874"/>
              <a:gd name="connsiteX44" fmla="*/ 197779 w 3172097"/>
              <a:gd name="connsiteY44" fmla="*/ 291403 h 1651874"/>
              <a:gd name="connsiteX45" fmla="*/ 93607 w 3172097"/>
              <a:gd name="connsiteY45" fmla="*/ 291404 h 1651874"/>
              <a:gd name="connsiteX46" fmla="*/ 47308 w 3172097"/>
              <a:gd name="connsiteY46" fmla="*/ 441874 h 1651874"/>
              <a:gd name="connsiteX47" fmla="*/ 1009 w 3172097"/>
              <a:gd name="connsiteY47" fmla="*/ 488173 h 1651874"/>
              <a:gd name="connsiteX48" fmla="*/ 93607 w 3172097"/>
              <a:gd name="connsiteY48" fmla="*/ 580771 h 1651874"/>
              <a:gd name="connsiteX49" fmla="*/ 128331 w 3172097"/>
              <a:gd name="connsiteY49" fmla="*/ 731242 h 1651874"/>
              <a:gd name="connsiteX50" fmla="*/ 163055 w 3172097"/>
              <a:gd name="connsiteY50" fmla="*/ 742817 h 1651874"/>
              <a:gd name="connsiteX51" fmla="*/ 174630 w 3172097"/>
              <a:gd name="connsiteY51" fmla="*/ 777541 h 1651874"/>
              <a:gd name="connsiteX52" fmla="*/ 197779 w 3172097"/>
              <a:gd name="connsiteY52" fmla="*/ 870138 h 1651874"/>
              <a:gd name="connsiteX53" fmla="*/ 197779 w 3172097"/>
              <a:gd name="connsiteY53" fmla="*/ 928011 h 165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172097" h="1651874">
                <a:moveTo>
                  <a:pt x="197779" y="928011"/>
                </a:moveTo>
                <a:cubicBezTo>
                  <a:pt x="218999" y="941515"/>
                  <a:pt x="284840" y="935676"/>
                  <a:pt x="325101" y="951161"/>
                </a:cubicBezTo>
                <a:cubicBezTo>
                  <a:pt x="338085" y="956155"/>
                  <a:pt x="339197" y="975323"/>
                  <a:pt x="348250" y="985885"/>
                </a:cubicBezTo>
                <a:cubicBezTo>
                  <a:pt x="362454" y="1002456"/>
                  <a:pt x="380577" y="1015417"/>
                  <a:pt x="394549" y="1032184"/>
                </a:cubicBezTo>
                <a:cubicBezTo>
                  <a:pt x="419249" y="1061824"/>
                  <a:pt x="463997" y="1124781"/>
                  <a:pt x="463997" y="1124781"/>
                </a:cubicBezTo>
                <a:cubicBezTo>
                  <a:pt x="491137" y="1206205"/>
                  <a:pt x="455817" y="1105697"/>
                  <a:pt x="498721" y="1205804"/>
                </a:cubicBezTo>
                <a:cubicBezTo>
                  <a:pt x="503527" y="1217018"/>
                  <a:pt x="504840" y="1229615"/>
                  <a:pt x="510296" y="1240528"/>
                </a:cubicBezTo>
                <a:cubicBezTo>
                  <a:pt x="516517" y="1252970"/>
                  <a:pt x="502278" y="1234482"/>
                  <a:pt x="533445" y="1275252"/>
                </a:cubicBezTo>
                <a:cubicBezTo>
                  <a:pt x="564612" y="1316022"/>
                  <a:pt x="589266" y="1481290"/>
                  <a:pt x="697296" y="1485148"/>
                </a:cubicBezTo>
                <a:cubicBezTo>
                  <a:pt x="708871" y="1489006"/>
                  <a:pt x="820183" y="1525922"/>
                  <a:pt x="872228" y="1536390"/>
                </a:cubicBezTo>
                <a:cubicBezTo>
                  <a:pt x="924273" y="1546858"/>
                  <a:pt x="968426" y="1551806"/>
                  <a:pt x="1009567" y="1547959"/>
                </a:cubicBezTo>
                <a:cubicBezTo>
                  <a:pt x="1050708" y="1544112"/>
                  <a:pt x="1088469" y="1531751"/>
                  <a:pt x="1119075" y="1513308"/>
                </a:cubicBezTo>
                <a:cubicBezTo>
                  <a:pt x="1149681" y="1494865"/>
                  <a:pt x="1164011" y="1439072"/>
                  <a:pt x="1193202" y="1437298"/>
                </a:cubicBezTo>
                <a:cubicBezTo>
                  <a:pt x="1222393" y="1435524"/>
                  <a:pt x="1264045" y="1495282"/>
                  <a:pt x="1294224" y="1502666"/>
                </a:cubicBezTo>
                <a:cubicBezTo>
                  <a:pt x="1324403" y="1510050"/>
                  <a:pt x="1362702" y="1477742"/>
                  <a:pt x="1374277" y="1481600"/>
                </a:cubicBezTo>
                <a:cubicBezTo>
                  <a:pt x="1388561" y="1468661"/>
                  <a:pt x="1406226" y="1429651"/>
                  <a:pt x="1429375" y="1429110"/>
                </a:cubicBezTo>
                <a:cubicBezTo>
                  <a:pt x="1452524" y="1428569"/>
                  <a:pt x="1487727" y="1493584"/>
                  <a:pt x="1517293" y="1515075"/>
                </a:cubicBezTo>
                <a:cubicBezTo>
                  <a:pt x="1546859" y="1536566"/>
                  <a:pt x="1572702" y="1567788"/>
                  <a:pt x="1606771" y="1558056"/>
                </a:cubicBezTo>
                <a:cubicBezTo>
                  <a:pt x="1640840" y="1548324"/>
                  <a:pt x="1651883" y="1442718"/>
                  <a:pt x="1721708" y="1456683"/>
                </a:cubicBezTo>
                <a:cubicBezTo>
                  <a:pt x="1795014" y="1452825"/>
                  <a:pt x="1817519" y="1403650"/>
                  <a:pt x="1854307" y="1411711"/>
                </a:cubicBezTo>
                <a:cubicBezTo>
                  <a:pt x="1891095" y="1419772"/>
                  <a:pt x="1912083" y="1487895"/>
                  <a:pt x="1942437" y="1505048"/>
                </a:cubicBezTo>
                <a:cubicBezTo>
                  <a:pt x="1972791" y="1522201"/>
                  <a:pt x="2001791" y="1509811"/>
                  <a:pt x="2036429" y="1514632"/>
                </a:cubicBezTo>
                <a:cubicBezTo>
                  <a:pt x="2071067" y="1519453"/>
                  <a:pt x="2081912" y="1509641"/>
                  <a:pt x="2150265" y="1533974"/>
                </a:cubicBezTo>
                <a:cubicBezTo>
                  <a:pt x="2161840" y="1530116"/>
                  <a:pt x="2188279" y="1598058"/>
                  <a:pt x="2211774" y="1617481"/>
                </a:cubicBezTo>
                <a:cubicBezTo>
                  <a:pt x="2235269" y="1636904"/>
                  <a:pt x="2266680" y="1657405"/>
                  <a:pt x="2291238" y="1650512"/>
                </a:cubicBezTo>
                <a:cubicBezTo>
                  <a:pt x="2315797" y="1643619"/>
                  <a:pt x="2325961" y="1599542"/>
                  <a:pt x="2359125" y="1576122"/>
                </a:cubicBezTo>
                <a:cubicBezTo>
                  <a:pt x="2392289" y="1552702"/>
                  <a:pt x="2445592" y="1533966"/>
                  <a:pt x="2490222" y="1509993"/>
                </a:cubicBezTo>
                <a:cubicBezTo>
                  <a:pt x="2534852" y="1486020"/>
                  <a:pt x="2572888" y="1447719"/>
                  <a:pt x="2626903" y="1432286"/>
                </a:cubicBezTo>
                <a:cubicBezTo>
                  <a:pt x="2715015" y="1402916"/>
                  <a:pt x="2709879" y="1377432"/>
                  <a:pt x="2744209" y="1298401"/>
                </a:cubicBezTo>
                <a:cubicBezTo>
                  <a:pt x="2831385" y="1240284"/>
                  <a:pt x="2720592" y="1308523"/>
                  <a:pt x="2825232" y="1263677"/>
                </a:cubicBezTo>
                <a:cubicBezTo>
                  <a:pt x="2838018" y="1258197"/>
                  <a:pt x="2846460" y="1243902"/>
                  <a:pt x="2859956" y="1240528"/>
                </a:cubicBezTo>
                <a:cubicBezTo>
                  <a:pt x="2893851" y="1232054"/>
                  <a:pt x="2929404" y="1232811"/>
                  <a:pt x="2964128" y="1228953"/>
                </a:cubicBezTo>
                <a:cubicBezTo>
                  <a:pt x="2975703" y="1225095"/>
                  <a:pt x="2987638" y="1222185"/>
                  <a:pt x="2998852" y="1217379"/>
                </a:cubicBezTo>
                <a:cubicBezTo>
                  <a:pt x="3014712" y="1210582"/>
                  <a:pt x="3028995" y="1200288"/>
                  <a:pt x="3045151" y="1194229"/>
                </a:cubicBezTo>
                <a:cubicBezTo>
                  <a:pt x="3060046" y="1188643"/>
                  <a:pt x="3083673" y="1220775"/>
                  <a:pt x="3091450" y="1182654"/>
                </a:cubicBezTo>
                <a:cubicBezTo>
                  <a:pt x="3112382" y="1080052"/>
                  <a:pt x="3182683" y="1053404"/>
                  <a:pt x="3170742" y="997460"/>
                </a:cubicBezTo>
                <a:cubicBezTo>
                  <a:pt x="3158801" y="941516"/>
                  <a:pt x="3059397" y="905559"/>
                  <a:pt x="3019801" y="846989"/>
                </a:cubicBezTo>
                <a:cubicBezTo>
                  <a:pt x="2980205" y="788419"/>
                  <a:pt x="3040420" y="740151"/>
                  <a:pt x="2933164" y="646042"/>
                </a:cubicBezTo>
                <a:cubicBezTo>
                  <a:pt x="2825908" y="551933"/>
                  <a:pt x="2594447" y="387575"/>
                  <a:pt x="2376266" y="282337"/>
                </a:cubicBezTo>
                <a:cubicBezTo>
                  <a:pt x="2158085" y="177099"/>
                  <a:pt x="1915782" y="55542"/>
                  <a:pt x="1624078" y="14613"/>
                </a:cubicBezTo>
                <a:cubicBezTo>
                  <a:pt x="1332374" y="-26316"/>
                  <a:pt x="821319" y="31141"/>
                  <a:pt x="626043" y="36761"/>
                </a:cubicBezTo>
                <a:cubicBezTo>
                  <a:pt x="430767" y="42381"/>
                  <a:pt x="483287" y="29044"/>
                  <a:pt x="452421" y="48335"/>
                </a:cubicBezTo>
                <a:cubicBezTo>
                  <a:pt x="421555" y="67626"/>
                  <a:pt x="480639" y="144548"/>
                  <a:pt x="440847" y="152507"/>
                </a:cubicBezTo>
                <a:cubicBezTo>
                  <a:pt x="383074" y="191022"/>
                  <a:pt x="307738" y="198807"/>
                  <a:pt x="267227" y="221956"/>
                </a:cubicBezTo>
                <a:cubicBezTo>
                  <a:pt x="226716" y="245105"/>
                  <a:pt x="226716" y="279828"/>
                  <a:pt x="197779" y="291403"/>
                </a:cubicBezTo>
                <a:cubicBezTo>
                  <a:pt x="168842" y="302978"/>
                  <a:pt x="118685" y="266326"/>
                  <a:pt x="93607" y="291404"/>
                </a:cubicBezTo>
                <a:cubicBezTo>
                  <a:pt x="68529" y="316482"/>
                  <a:pt x="62741" y="409079"/>
                  <a:pt x="47308" y="441874"/>
                </a:cubicBezTo>
                <a:cubicBezTo>
                  <a:pt x="31875" y="474669"/>
                  <a:pt x="-6708" y="465023"/>
                  <a:pt x="1009" y="488173"/>
                </a:cubicBezTo>
                <a:cubicBezTo>
                  <a:pt x="8726" y="511323"/>
                  <a:pt x="138168" y="536210"/>
                  <a:pt x="93607" y="580771"/>
                </a:cubicBezTo>
                <a:cubicBezTo>
                  <a:pt x="98167" y="630925"/>
                  <a:pt x="77099" y="700501"/>
                  <a:pt x="128331" y="731242"/>
                </a:cubicBezTo>
                <a:cubicBezTo>
                  <a:pt x="138793" y="737519"/>
                  <a:pt x="151480" y="738959"/>
                  <a:pt x="163055" y="742817"/>
                </a:cubicBezTo>
                <a:cubicBezTo>
                  <a:pt x="166913" y="754392"/>
                  <a:pt x="171420" y="765770"/>
                  <a:pt x="174630" y="777541"/>
                </a:cubicBezTo>
                <a:cubicBezTo>
                  <a:pt x="183001" y="808236"/>
                  <a:pt x="180131" y="843666"/>
                  <a:pt x="197779" y="870138"/>
                </a:cubicBezTo>
                <a:cubicBezTo>
                  <a:pt x="225208" y="911282"/>
                  <a:pt x="176559" y="914507"/>
                  <a:pt x="197779" y="9280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931988" y="4767263"/>
            <a:ext cx="14160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背斜成谷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89475" y="4048125"/>
            <a:ext cx="14160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向斜成山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73500" y="6094413"/>
            <a:ext cx="14160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+mj-ea"/>
                <a:ea typeface="+mj-ea"/>
              </a:rPr>
              <a:t>逆地形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80296E-6 L 0.00799 0.2941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147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9417E-6 L -0.00347 0.07886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39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958E-6 L 0.01928 0.1612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80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738813"/>
            <a:ext cx="29606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28676" name="组合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3432175"/>
            <a:ext cx="25400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938" y="4421188"/>
            <a:ext cx="1966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43013" y="3197225"/>
            <a:ext cx="1146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2988" y="2754313"/>
            <a:ext cx="1457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5975350" y="2908300"/>
            <a:ext cx="16732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形态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岩层新老关系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地形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5929313" y="2492375"/>
            <a:ext cx="1871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构造判断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 flipH="1">
            <a:off x="6115050" y="4562475"/>
            <a:ext cx="1146175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工程应用</a:t>
            </a:r>
            <a:endParaRPr lang="en-US" altLang="zh-CN" sz="14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找矿应用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5929313" y="4149725"/>
            <a:ext cx="1776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构造应用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684" name="直接连接符 26"/>
          <p:cNvCxnSpPr>
            <a:cxnSpLocks noChangeShapeType="1"/>
          </p:cNvCxnSpPr>
          <p:nvPr/>
        </p:nvCxnSpPr>
        <p:spPr bwMode="auto">
          <a:xfrm flipH="1">
            <a:off x="1133475" y="3938588"/>
            <a:ext cx="2393950" cy="0"/>
          </a:xfrm>
          <a:prstGeom prst="line">
            <a:avLst/>
          </a:prstGeom>
          <a:noFill/>
          <a:ln w="12700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5" name="直接连接符 28"/>
          <p:cNvCxnSpPr>
            <a:cxnSpLocks noChangeShapeType="1"/>
          </p:cNvCxnSpPr>
          <p:nvPr/>
        </p:nvCxnSpPr>
        <p:spPr bwMode="auto">
          <a:xfrm flipH="1">
            <a:off x="5076825" y="3648075"/>
            <a:ext cx="2841625" cy="0"/>
          </a:xfrm>
          <a:prstGeom prst="line">
            <a:avLst/>
          </a:prstGeom>
          <a:noFill/>
          <a:ln w="12700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9"/>
          <p:cNvCxnSpPr>
            <a:cxnSpLocks noChangeShapeType="1"/>
          </p:cNvCxnSpPr>
          <p:nvPr/>
        </p:nvCxnSpPr>
        <p:spPr bwMode="auto">
          <a:xfrm flipH="1">
            <a:off x="5651500" y="5167313"/>
            <a:ext cx="2460625" cy="0"/>
          </a:xfrm>
          <a:prstGeom prst="line">
            <a:avLst/>
          </a:prstGeom>
          <a:noFill/>
          <a:ln w="12700">
            <a:solidFill>
              <a:srgbClr val="C73E0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-9525" y="3121025"/>
            <a:ext cx="9166225" cy="4144963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lgConfetti">
            <a:fgClr>
              <a:schemeClr val="bg2">
                <a:lumMod val="75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25400" y="3841750"/>
            <a:ext cx="9182100" cy="4144963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horzBrick">
            <a:fgClr>
              <a:schemeClr val="bg2">
                <a:lumMod val="1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11113" y="4573588"/>
            <a:ext cx="9167813" cy="4144962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5508625"/>
            <a:ext cx="9155113" cy="1651000"/>
          </a:xfrm>
          <a:custGeom>
            <a:avLst/>
            <a:gdLst>
              <a:gd name="connsiteX0" fmla="*/ 162046 w 9155575"/>
              <a:gd name="connsiteY0" fmla="*/ 57873 h 1238491"/>
              <a:gd name="connsiteX1" fmla="*/ 4490977 w 9155575"/>
              <a:gd name="connsiteY1" fmla="*/ 46299 h 1238491"/>
              <a:gd name="connsiteX2" fmla="*/ 8368496 w 9155575"/>
              <a:gd name="connsiteY2" fmla="*/ 11574 h 1238491"/>
              <a:gd name="connsiteX3" fmla="*/ 9155575 w 9155575"/>
              <a:gd name="connsiteY3" fmla="*/ 0 h 1238491"/>
              <a:gd name="connsiteX4" fmla="*/ 9155575 w 9155575"/>
              <a:gd name="connsiteY4" fmla="*/ 1238491 h 1238491"/>
              <a:gd name="connsiteX5" fmla="*/ 0 w 9155575"/>
              <a:gd name="connsiteY5" fmla="*/ 1238491 h 1238491"/>
              <a:gd name="connsiteX6" fmla="*/ 0 w 9155575"/>
              <a:gd name="connsiteY6" fmla="*/ 150471 h 1238491"/>
              <a:gd name="connsiteX7" fmla="*/ 162046 w 9155575"/>
              <a:gd name="connsiteY7" fmla="*/ 57873 h 1238491"/>
              <a:gd name="connsiteX0" fmla="*/ 162046 w 9155575"/>
              <a:gd name="connsiteY0" fmla="*/ 110239 h 1290857"/>
              <a:gd name="connsiteX1" fmla="*/ 4490977 w 9155575"/>
              <a:gd name="connsiteY1" fmla="*/ 98665 h 1290857"/>
              <a:gd name="connsiteX2" fmla="*/ 8368496 w 9155575"/>
              <a:gd name="connsiteY2" fmla="*/ 63940 h 1290857"/>
              <a:gd name="connsiteX3" fmla="*/ 9155575 w 9155575"/>
              <a:gd name="connsiteY3" fmla="*/ 52366 h 1290857"/>
              <a:gd name="connsiteX4" fmla="*/ 9155575 w 9155575"/>
              <a:gd name="connsiteY4" fmla="*/ 1290857 h 1290857"/>
              <a:gd name="connsiteX5" fmla="*/ 0 w 9155575"/>
              <a:gd name="connsiteY5" fmla="*/ 1290857 h 1290857"/>
              <a:gd name="connsiteX6" fmla="*/ 0 w 9155575"/>
              <a:gd name="connsiteY6" fmla="*/ 202837 h 1290857"/>
              <a:gd name="connsiteX7" fmla="*/ 162046 w 9155575"/>
              <a:gd name="connsiteY7" fmla="*/ 110239 h 1290857"/>
              <a:gd name="connsiteX0" fmla="*/ 162046 w 9155575"/>
              <a:gd name="connsiteY0" fmla="*/ 110239 h 1290857"/>
              <a:gd name="connsiteX1" fmla="*/ 4490977 w 9155575"/>
              <a:gd name="connsiteY1" fmla="*/ 98665 h 1290857"/>
              <a:gd name="connsiteX2" fmla="*/ 8368496 w 9155575"/>
              <a:gd name="connsiteY2" fmla="*/ 63940 h 1290857"/>
              <a:gd name="connsiteX3" fmla="*/ 9155575 w 9155575"/>
              <a:gd name="connsiteY3" fmla="*/ 52366 h 1290857"/>
              <a:gd name="connsiteX4" fmla="*/ 9155575 w 9155575"/>
              <a:gd name="connsiteY4" fmla="*/ 1290857 h 1290857"/>
              <a:gd name="connsiteX5" fmla="*/ 0 w 9155575"/>
              <a:gd name="connsiteY5" fmla="*/ 1290857 h 1290857"/>
              <a:gd name="connsiteX6" fmla="*/ 0 w 9155575"/>
              <a:gd name="connsiteY6" fmla="*/ 202837 h 1290857"/>
              <a:gd name="connsiteX7" fmla="*/ 162046 w 9155575"/>
              <a:gd name="connsiteY7" fmla="*/ 110239 h 1290857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244864"/>
              <a:gd name="connsiteX1" fmla="*/ 4490977 w 9155575"/>
              <a:gd name="connsiteY1" fmla="*/ 52672 h 1244864"/>
              <a:gd name="connsiteX2" fmla="*/ 8368496 w 9155575"/>
              <a:gd name="connsiteY2" fmla="*/ 17947 h 1244864"/>
              <a:gd name="connsiteX3" fmla="*/ 9155575 w 9155575"/>
              <a:gd name="connsiteY3" fmla="*/ 6373 h 1244864"/>
              <a:gd name="connsiteX4" fmla="*/ 9155575 w 9155575"/>
              <a:gd name="connsiteY4" fmla="*/ 1244864 h 1244864"/>
              <a:gd name="connsiteX5" fmla="*/ 0 w 9155575"/>
              <a:gd name="connsiteY5" fmla="*/ 1244864 h 1244864"/>
              <a:gd name="connsiteX6" fmla="*/ 0 w 9155575"/>
              <a:gd name="connsiteY6" fmla="*/ 156844 h 1244864"/>
              <a:gd name="connsiteX7" fmla="*/ 162046 w 9155575"/>
              <a:gd name="connsiteY7" fmla="*/ 64246 h 1244864"/>
              <a:gd name="connsiteX0" fmla="*/ 162046 w 9155575"/>
              <a:gd name="connsiteY0" fmla="*/ 64246 h 1656408"/>
              <a:gd name="connsiteX1" fmla="*/ 4490977 w 9155575"/>
              <a:gd name="connsiteY1" fmla="*/ 52672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90977 w 9155575"/>
              <a:gd name="connsiteY1" fmla="*/ 52672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90977 w 9155575"/>
              <a:gd name="connsiteY1" fmla="*/ 52672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75904 w 9155575"/>
              <a:gd name="connsiteY1" fmla="*/ 57696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64246 h 1656408"/>
              <a:gd name="connsiteX1" fmla="*/ 4475904 w 9155575"/>
              <a:gd name="connsiteY1" fmla="*/ 57696 h 1656408"/>
              <a:gd name="connsiteX2" fmla="*/ 8368496 w 9155575"/>
              <a:gd name="connsiteY2" fmla="*/ 17947 h 1656408"/>
              <a:gd name="connsiteX3" fmla="*/ 9155575 w 9155575"/>
              <a:gd name="connsiteY3" fmla="*/ 6373 h 1656408"/>
              <a:gd name="connsiteX4" fmla="*/ 9155575 w 9155575"/>
              <a:gd name="connsiteY4" fmla="*/ 1244864 h 1656408"/>
              <a:gd name="connsiteX5" fmla="*/ 0 w 9155575"/>
              <a:gd name="connsiteY5" fmla="*/ 1244864 h 1656408"/>
              <a:gd name="connsiteX6" fmla="*/ 0 w 9155575"/>
              <a:gd name="connsiteY6" fmla="*/ 156844 h 1656408"/>
              <a:gd name="connsiteX7" fmla="*/ 162046 w 9155575"/>
              <a:gd name="connsiteY7" fmla="*/ 64246 h 1656408"/>
              <a:gd name="connsiteX0" fmla="*/ 162046 w 9155575"/>
              <a:gd name="connsiteY0" fmla="*/ 57873 h 1650035"/>
              <a:gd name="connsiteX1" fmla="*/ 4475904 w 9155575"/>
              <a:gd name="connsiteY1" fmla="*/ 51323 h 1650035"/>
              <a:gd name="connsiteX2" fmla="*/ 8368496 w 9155575"/>
              <a:gd name="connsiteY2" fmla="*/ 11574 h 1650035"/>
              <a:gd name="connsiteX3" fmla="*/ 9155575 w 9155575"/>
              <a:gd name="connsiteY3" fmla="*/ 0 h 1650035"/>
              <a:gd name="connsiteX4" fmla="*/ 9155575 w 9155575"/>
              <a:gd name="connsiteY4" fmla="*/ 1238491 h 1650035"/>
              <a:gd name="connsiteX5" fmla="*/ 0 w 9155575"/>
              <a:gd name="connsiteY5" fmla="*/ 1238491 h 1650035"/>
              <a:gd name="connsiteX6" fmla="*/ 0 w 9155575"/>
              <a:gd name="connsiteY6" fmla="*/ 150471 h 1650035"/>
              <a:gd name="connsiteX7" fmla="*/ 162046 w 9155575"/>
              <a:gd name="connsiteY7" fmla="*/ 57873 h 165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5575" h="1650035">
                <a:moveTo>
                  <a:pt x="162046" y="57873"/>
                </a:moveTo>
                <a:lnTo>
                  <a:pt x="4475904" y="51323"/>
                </a:lnTo>
                <a:cubicBezTo>
                  <a:pt x="5365309" y="508522"/>
                  <a:pt x="6254188" y="1632029"/>
                  <a:pt x="8368496" y="11574"/>
                </a:cubicBezTo>
                <a:lnTo>
                  <a:pt x="9155575" y="0"/>
                </a:lnTo>
                <a:lnTo>
                  <a:pt x="9155575" y="1238491"/>
                </a:lnTo>
                <a:cubicBezTo>
                  <a:pt x="5779626" y="2164466"/>
                  <a:pt x="3051858" y="1238491"/>
                  <a:pt x="0" y="1238491"/>
                </a:cubicBezTo>
                <a:lnTo>
                  <a:pt x="0" y="150471"/>
                </a:lnTo>
                <a:lnTo>
                  <a:pt x="162046" y="57873"/>
                </a:lnTo>
                <a:close/>
              </a:path>
            </a:pathLst>
          </a:cu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61925" y="5011738"/>
            <a:ext cx="4318000" cy="555625"/>
          </a:xfrm>
          <a:custGeom>
            <a:avLst/>
            <a:gdLst>
              <a:gd name="connsiteX0" fmla="*/ 0 w 4317357"/>
              <a:gd name="connsiteY0" fmla="*/ 555585 h 555585"/>
              <a:gd name="connsiteX1" fmla="*/ 4317357 w 4317357"/>
              <a:gd name="connsiteY1" fmla="*/ 555585 h 555585"/>
              <a:gd name="connsiteX2" fmla="*/ 3414531 w 4317357"/>
              <a:gd name="connsiteY2" fmla="*/ 0 h 555585"/>
              <a:gd name="connsiteX3" fmla="*/ 775503 w 4317357"/>
              <a:gd name="connsiteY3" fmla="*/ 0 h 555585"/>
              <a:gd name="connsiteX4" fmla="*/ 0 w 4317357"/>
              <a:gd name="connsiteY4" fmla="*/ 555585 h 55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357" h="555585">
                <a:moveTo>
                  <a:pt x="0" y="555585"/>
                </a:moveTo>
                <a:lnTo>
                  <a:pt x="4317357" y="555585"/>
                </a:lnTo>
                <a:lnTo>
                  <a:pt x="3414531" y="0"/>
                </a:lnTo>
                <a:lnTo>
                  <a:pt x="775503" y="0"/>
                </a:lnTo>
                <a:lnTo>
                  <a:pt x="0" y="555585"/>
                </a:lnTo>
                <a:close/>
              </a:path>
            </a:pathLst>
          </a:custGeom>
          <a:solidFill>
            <a:srgbClr val="0647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2700" y="5322888"/>
            <a:ext cx="9166225" cy="4144962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horzBrick">
            <a:fgClr>
              <a:schemeClr val="bg2">
                <a:lumMod val="10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2700" y="5929313"/>
            <a:ext cx="9166225" cy="4144962"/>
          </a:xfrm>
          <a:custGeom>
            <a:avLst/>
            <a:gdLst>
              <a:gd name="connsiteX0" fmla="*/ 11575 w 9167150"/>
              <a:gd name="connsiteY0" fmla="*/ 937549 h 3981691"/>
              <a:gd name="connsiteX1" fmla="*/ 2187616 w 9167150"/>
              <a:gd name="connsiteY1" fmla="*/ 0 h 3981691"/>
              <a:gd name="connsiteX2" fmla="*/ 5833641 w 9167150"/>
              <a:gd name="connsiteY2" fmla="*/ 1632030 h 3981691"/>
              <a:gd name="connsiteX3" fmla="*/ 9167150 w 9167150"/>
              <a:gd name="connsiteY3" fmla="*/ 254643 h 3981691"/>
              <a:gd name="connsiteX4" fmla="*/ 9155575 w 9167150"/>
              <a:gd name="connsiteY4" fmla="*/ 3981691 h 3981691"/>
              <a:gd name="connsiteX5" fmla="*/ 0 w 9167150"/>
              <a:gd name="connsiteY5" fmla="*/ 3981691 h 3981691"/>
              <a:gd name="connsiteX6" fmla="*/ 11575 w 9167150"/>
              <a:gd name="connsiteY6" fmla="*/ 937549 h 3981691"/>
              <a:gd name="connsiteX0" fmla="*/ 11575 w 9167150"/>
              <a:gd name="connsiteY0" fmla="*/ 957791 h 4001933"/>
              <a:gd name="connsiteX1" fmla="*/ 2187616 w 9167150"/>
              <a:gd name="connsiteY1" fmla="*/ 20242 h 4001933"/>
              <a:gd name="connsiteX2" fmla="*/ 5833641 w 9167150"/>
              <a:gd name="connsiteY2" fmla="*/ 1652272 h 4001933"/>
              <a:gd name="connsiteX3" fmla="*/ 9167150 w 9167150"/>
              <a:gd name="connsiteY3" fmla="*/ 274885 h 4001933"/>
              <a:gd name="connsiteX4" fmla="*/ 9155575 w 9167150"/>
              <a:gd name="connsiteY4" fmla="*/ 4001933 h 4001933"/>
              <a:gd name="connsiteX5" fmla="*/ 0 w 9167150"/>
              <a:gd name="connsiteY5" fmla="*/ 4001933 h 4001933"/>
              <a:gd name="connsiteX6" fmla="*/ 11575 w 9167150"/>
              <a:gd name="connsiteY6" fmla="*/ 957791 h 4001933"/>
              <a:gd name="connsiteX0" fmla="*/ 11575 w 9167150"/>
              <a:gd name="connsiteY0" fmla="*/ 937887 h 3982029"/>
              <a:gd name="connsiteX1" fmla="*/ 2187616 w 9167150"/>
              <a:gd name="connsiteY1" fmla="*/ 338 h 3982029"/>
              <a:gd name="connsiteX2" fmla="*/ 5833641 w 9167150"/>
              <a:gd name="connsiteY2" fmla="*/ 1632368 h 3982029"/>
              <a:gd name="connsiteX3" fmla="*/ 9167150 w 9167150"/>
              <a:gd name="connsiteY3" fmla="*/ 254981 h 3982029"/>
              <a:gd name="connsiteX4" fmla="*/ 9155575 w 9167150"/>
              <a:gd name="connsiteY4" fmla="*/ 3982029 h 3982029"/>
              <a:gd name="connsiteX5" fmla="*/ 0 w 9167150"/>
              <a:gd name="connsiteY5" fmla="*/ 3982029 h 3982029"/>
              <a:gd name="connsiteX6" fmla="*/ 11575 w 9167150"/>
              <a:gd name="connsiteY6" fmla="*/ 937887 h 3982029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937754 h 3981896"/>
              <a:gd name="connsiteX1" fmla="*/ 2187616 w 9167150"/>
              <a:gd name="connsiteY1" fmla="*/ 205 h 3981896"/>
              <a:gd name="connsiteX2" fmla="*/ 5833641 w 9167150"/>
              <a:gd name="connsiteY2" fmla="*/ 1632235 h 3981896"/>
              <a:gd name="connsiteX3" fmla="*/ 9167150 w 9167150"/>
              <a:gd name="connsiteY3" fmla="*/ 254848 h 3981896"/>
              <a:gd name="connsiteX4" fmla="*/ 9155575 w 9167150"/>
              <a:gd name="connsiteY4" fmla="*/ 3981896 h 3981896"/>
              <a:gd name="connsiteX5" fmla="*/ 0 w 9167150"/>
              <a:gd name="connsiteY5" fmla="*/ 3981896 h 3981896"/>
              <a:gd name="connsiteX6" fmla="*/ 11575 w 9167150"/>
              <a:gd name="connsiteY6" fmla="*/ 937754 h 3981896"/>
              <a:gd name="connsiteX0" fmla="*/ 11575 w 9167150"/>
              <a:gd name="connsiteY0" fmla="*/ 1088176 h 4132318"/>
              <a:gd name="connsiteX1" fmla="*/ 2523282 w 9167150"/>
              <a:gd name="connsiteY1" fmla="*/ 156 h 4132318"/>
              <a:gd name="connsiteX2" fmla="*/ 5833641 w 9167150"/>
              <a:gd name="connsiteY2" fmla="*/ 1782657 h 4132318"/>
              <a:gd name="connsiteX3" fmla="*/ 9167150 w 9167150"/>
              <a:gd name="connsiteY3" fmla="*/ 405270 h 4132318"/>
              <a:gd name="connsiteX4" fmla="*/ 9155575 w 9167150"/>
              <a:gd name="connsiteY4" fmla="*/ 4132318 h 4132318"/>
              <a:gd name="connsiteX5" fmla="*/ 0 w 9167150"/>
              <a:gd name="connsiteY5" fmla="*/ 4132318 h 4132318"/>
              <a:gd name="connsiteX6" fmla="*/ 11575 w 9167150"/>
              <a:gd name="connsiteY6" fmla="*/ 1088176 h 4132318"/>
              <a:gd name="connsiteX0" fmla="*/ 11575 w 9167150"/>
              <a:gd name="connsiteY0" fmla="*/ 1100899 h 4145041"/>
              <a:gd name="connsiteX1" fmla="*/ 2523282 w 9167150"/>
              <a:gd name="connsiteY1" fmla="*/ 12879 h 4145041"/>
              <a:gd name="connsiteX2" fmla="*/ 6273479 w 9167150"/>
              <a:gd name="connsiteY2" fmla="*/ 1818530 h 4145041"/>
              <a:gd name="connsiteX3" fmla="*/ 9167150 w 9167150"/>
              <a:gd name="connsiteY3" fmla="*/ 417993 h 4145041"/>
              <a:gd name="connsiteX4" fmla="*/ 9155575 w 9167150"/>
              <a:gd name="connsiteY4" fmla="*/ 4145041 h 4145041"/>
              <a:gd name="connsiteX5" fmla="*/ 0 w 9167150"/>
              <a:gd name="connsiteY5" fmla="*/ 4145041 h 4145041"/>
              <a:gd name="connsiteX6" fmla="*/ 11575 w 9167150"/>
              <a:gd name="connsiteY6" fmla="*/ 1100899 h 4145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7150" h="4145041">
                <a:moveTo>
                  <a:pt x="11575" y="1100899"/>
                </a:moveTo>
                <a:cubicBezTo>
                  <a:pt x="734993" y="634053"/>
                  <a:pt x="1479631" y="-106726"/>
                  <a:pt x="2523282" y="12879"/>
                </a:cubicBezTo>
                <a:cubicBezTo>
                  <a:pt x="3566933" y="132484"/>
                  <a:pt x="5166168" y="1751011"/>
                  <a:pt x="6273479" y="1818530"/>
                </a:cubicBezTo>
                <a:cubicBezTo>
                  <a:pt x="7380790" y="1886049"/>
                  <a:pt x="8148578" y="1050742"/>
                  <a:pt x="9167150" y="417993"/>
                </a:cubicBezTo>
                <a:cubicBezTo>
                  <a:pt x="9163292" y="1660342"/>
                  <a:pt x="9159433" y="2902692"/>
                  <a:pt x="9155575" y="4145041"/>
                </a:cubicBezTo>
                <a:lnTo>
                  <a:pt x="0" y="4145041"/>
                </a:lnTo>
                <a:cubicBezTo>
                  <a:pt x="3858" y="3130327"/>
                  <a:pt x="7717" y="2115613"/>
                  <a:pt x="11575" y="1100899"/>
                </a:cubicBezTo>
                <a:close/>
              </a:path>
            </a:pathLst>
          </a:custGeom>
          <a:pattFill prst="divot">
            <a:fgClr>
              <a:schemeClr val="bg2">
                <a:lumMod val="75000"/>
              </a:schemeClr>
            </a:fgClr>
            <a:bgClr>
              <a:schemeClr val="bg1"/>
            </a:bgClr>
          </a:patt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345488" y="4987925"/>
            <a:ext cx="809625" cy="566738"/>
          </a:xfrm>
          <a:custGeom>
            <a:avLst/>
            <a:gdLst>
              <a:gd name="connsiteX0" fmla="*/ 46299 w 810228"/>
              <a:gd name="connsiteY0" fmla="*/ 532436 h 567160"/>
              <a:gd name="connsiteX1" fmla="*/ 798653 w 810228"/>
              <a:gd name="connsiteY1" fmla="*/ 520861 h 567160"/>
              <a:gd name="connsiteX2" fmla="*/ 810228 w 810228"/>
              <a:gd name="connsiteY2" fmla="*/ 0 h 567160"/>
              <a:gd name="connsiteX3" fmla="*/ 0 w 810228"/>
              <a:gd name="connsiteY3" fmla="*/ 567160 h 567160"/>
              <a:gd name="connsiteX4" fmla="*/ 46299 w 810228"/>
              <a:gd name="connsiteY4" fmla="*/ 532436 h 56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28" h="567160">
                <a:moveTo>
                  <a:pt x="46299" y="532436"/>
                </a:moveTo>
                <a:lnTo>
                  <a:pt x="798653" y="520861"/>
                </a:lnTo>
                <a:lnTo>
                  <a:pt x="810228" y="0"/>
                </a:lnTo>
                <a:lnTo>
                  <a:pt x="0" y="567160"/>
                </a:lnTo>
                <a:lnTo>
                  <a:pt x="46299" y="532436"/>
                </a:lnTo>
                <a:close/>
              </a:path>
            </a:pathLst>
          </a:custGeom>
          <a:solidFill>
            <a:srgbClr val="0647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84250" y="4583113"/>
            <a:ext cx="2592388" cy="428625"/>
          </a:xfrm>
          <a:custGeom>
            <a:avLst/>
            <a:gdLst>
              <a:gd name="connsiteX0" fmla="*/ 0 w 2534856"/>
              <a:gd name="connsiteY0" fmla="*/ 428264 h 439838"/>
              <a:gd name="connsiteX1" fmla="*/ 2534856 w 2534856"/>
              <a:gd name="connsiteY1" fmla="*/ 439838 h 439838"/>
              <a:gd name="connsiteX2" fmla="*/ 1307939 w 2534856"/>
              <a:gd name="connsiteY2" fmla="*/ 0 h 439838"/>
              <a:gd name="connsiteX3" fmla="*/ 0 w 2534856"/>
              <a:gd name="connsiteY3" fmla="*/ 428264 h 439838"/>
              <a:gd name="connsiteX0" fmla="*/ 0 w 2592730"/>
              <a:gd name="connsiteY0" fmla="*/ 428264 h 428264"/>
              <a:gd name="connsiteX1" fmla="*/ 2592730 w 2592730"/>
              <a:gd name="connsiteY1" fmla="*/ 428263 h 428264"/>
              <a:gd name="connsiteX2" fmla="*/ 1307939 w 2592730"/>
              <a:gd name="connsiteY2" fmla="*/ 0 h 428264"/>
              <a:gd name="connsiteX3" fmla="*/ 0 w 2592730"/>
              <a:gd name="connsiteY3" fmla="*/ 428264 h 428264"/>
              <a:gd name="connsiteX0" fmla="*/ 27571 w 2649250"/>
              <a:gd name="connsiteY0" fmla="*/ 428264 h 428264"/>
              <a:gd name="connsiteX1" fmla="*/ 2620301 w 2649250"/>
              <a:gd name="connsiteY1" fmla="*/ 428263 h 428264"/>
              <a:gd name="connsiteX2" fmla="*/ 1335510 w 2649250"/>
              <a:gd name="connsiteY2" fmla="*/ 0 h 428264"/>
              <a:gd name="connsiteX3" fmla="*/ 27571 w 2649250"/>
              <a:gd name="connsiteY3" fmla="*/ 428264 h 428264"/>
              <a:gd name="connsiteX0" fmla="*/ 0 w 2621679"/>
              <a:gd name="connsiteY0" fmla="*/ 428264 h 428264"/>
              <a:gd name="connsiteX1" fmla="*/ 2592730 w 2621679"/>
              <a:gd name="connsiteY1" fmla="*/ 428263 h 428264"/>
              <a:gd name="connsiteX2" fmla="*/ 1307939 w 2621679"/>
              <a:gd name="connsiteY2" fmla="*/ 0 h 428264"/>
              <a:gd name="connsiteX3" fmla="*/ 0 w 2621679"/>
              <a:gd name="connsiteY3" fmla="*/ 428264 h 428264"/>
              <a:gd name="connsiteX0" fmla="*/ 0 w 2592730"/>
              <a:gd name="connsiteY0" fmla="*/ 428264 h 428264"/>
              <a:gd name="connsiteX1" fmla="*/ 2592730 w 2592730"/>
              <a:gd name="connsiteY1" fmla="*/ 428263 h 428264"/>
              <a:gd name="connsiteX2" fmla="*/ 1307939 w 2592730"/>
              <a:gd name="connsiteY2" fmla="*/ 0 h 428264"/>
              <a:gd name="connsiteX3" fmla="*/ 0 w 2592730"/>
              <a:gd name="connsiteY3" fmla="*/ 428264 h 428264"/>
              <a:gd name="connsiteX0" fmla="*/ 0 w 2592730"/>
              <a:gd name="connsiteY0" fmla="*/ 428264 h 428264"/>
              <a:gd name="connsiteX1" fmla="*/ 2592730 w 2592730"/>
              <a:gd name="connsiteY1" fmla="*/ 428263 h 428264"/>
              <a:gd name="connsiteX2" fmla="*/ 1307939 w 2592730"/>
              <a:gd name="connsiteY2" fmla="*/ 0 h 428264"/>
              <a:gd name="connsiteX3" fmla="*/ 0 w 2592730"/>
              <a:gd name="connsiteY3" fmla="*/ 428264 h 428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2730" h="428264">
                <a:moveTo>
                  <a:pt x="0" y="428264"/>
                </a:moveTo>
                <a:lnTo>
                  <a:pt x="2592730" y="428263"/>
                </a:lnTo>
                <a:cubicBezTo>
                  <a:pt x="2127814" y="125392"/>
                  <a:pt x="1740061" y="0"/>
                  <a:pt x="1307939" y="0"/>
                </a:cubicBezTo>
                <a:cubicBezTo>
                  <a:pt x="875817" y="0"/>
                  <a:pt x="306729" y="206416"/>
                  <a:pt x="0" y="428264"/>
                </a:cubicBez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-219918" y="2731016"/>
            <a:ext cx="9780608" cy="2251456"/>
          </a:xfrm>
          <a:custGeom>
            <a:avLst/>
            <a:gdLst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4937"/>
              <a:gd name="connsiteX1" fmla="*/ 520861 w 9051402"/>
              <a:gd name="connsiteY1" fmla="*/ 1284790 h 2314937"/>
              <a:gd name="connsiteX2" fmla="*/ 798653 w 9051402"/>
              <a:gd name="connsiteY2" fmla="*/ 1377387 h 2314937"/>
              <a:gd name="connsiteX3" fmla="*/ 1342663 w 9051402"/>
              <a:gd name="connsiteY3" fmla="*/ 1458410 h 2314937"/>
              <a:gd name="connsiteX4" fmla="*/ 1701478 w 9051402"/>
              <a:gd name="connsiteY4" fmla="*/ 1331089 h 2314937"/>
              <a:gd name="connsiteX5" fmla="*/ 2083443 w 9051402"/>
              <a:gd name="connsiteY5" fmla="*/ 1342663 h 2314937"/>
              <a:gd name="connsiteX6" fmla="*/ 2476982 w 9051402"/>
              <a:gd name="connsiteY6" fmla="*/ 1122744 h 2314937"/>
              <a:gd name="connsiteX7" fmla="*/ 3194612 w 9051402"/>
              <a:gd name="connsiteY7" fmla="*/ 1342663 h 2314937"/>
              <a:gd name="connsiteX8" fmla="*/ 3808071 w 9051402"/>
              <a:gd name="connsiteY8" fmla="*/ 1608881 h 2314937"/>
              <a:gd name="connsiteX9" fmla="*/ 4456253 w 9051402"/>
              <a:gd name="connsiteY9" fmla="*/ 1655180 h 2314937"/>
              <a:gd name="connsiteX10" fmla="*/ 5254906 w 9051402"/>
              <a:gd name="connsiteY10" fmla="*/ 2013995 h 2314937"/>
              <a:gd name="connsiteX11" fmla="*/ 5717894 w 9051402"/>
              <a:gd name="connsiteY11" fmla="*/ 2199190 h 2314937"/>
              <a:gd name="connsiteX12" fmla="*/ 6342926 w 9051402"/>
              <a:gd name="connsiteY12" fmla="*/ 2314937 h 2314937"/>
              <a:gd name="connsiteX13" fmla="*/ 7268901 w 9051402"/>
              <a:gd name="connsiteY13" fmla="*/ 2083443 h 2314937"/>
              <a:gd name="connsiteX14" fmla="*/ 7917083 w 9051402"/>
              <a:gd name="connsiteY14" fmla="*/ 2013995 h 2314937"/>
              <a:gd name="connsiteX15" fmla="*/ 8403220 w 9051402"/>
              <a:gd name="connsiteY15" fmla="*/ 1747777 h 2314937"/>
              <a:gd name="connsiteX16" fmla="*/ 9051402 w 9051402"/>
              <a:gd name="connsiteY16" fmla="*/ 1620456 h 2314937"/>
              <a:gd name="connsiteX17" fmla="*/ 9028253 w 9051402"/>
              <a:gd name="connsiteY17" fmla="*/ 150471 h 2314937"/>
              <a:gd name="connsiteX18" fmla="*/ 0 w 9051402"/>
              <a:gd name="connsiteY18" fmla="*/ 0 h 2314937"/>
              <a:gd name="connsiteX19" fmla="*/ 162045 w 9051402"/>
              <a:gd name="connsiteY19" fmla="*/ 1365813 h 2314937"/>
              <a:gd name="connsiteX0" fmla="*/ 162045 w 9051402"/>
              <a:gd name="connsiteY0" fmla="*/ 1365813 h 2318080"/>
              <a:gd name="connsiteX1" fmla="*/ 520861 w 9051402"/>
              <a:gd name="connsiteY1" fmla="*/ 1284790 h 2318080"/>
              <a:gd name="connsiteX2" fmla="*/ 798653 w 9051402"/>
              <a:gd name="connsiteY2" fmla="*/ 1377387 h 2318080"/>
              <a:gd name="connsiteX3" fmla="*/ 1342663 w 9051402"/>
              <a:gd name="connsiteY3" fmla="*/ 1458410 h 2318080"/>
              <a:gd name="connsiteX4" fmla="*/ 1701478 w 9051402"/>
              <a:gd name="connsiteY4" fmla="*/ 1331089 h 2318080"/>
              <a:gd name="connsiteX5" fmla="*/ 2083443 w 9051402"/>
              <a:gd name="connsiteY5" fmla="*/ 1342663 h 2318080"/>
              <a:gd name="connsiteX6" fmla="*/ 2476982 w 9051402"/>
              <a:gd name="connsiteY6" fmla="*/ 1122744 h 2318080"/>
              <a:gd name="connsiteX7" fmla="*/ 3194612 w 9051402"/>
              <a:gd name="connsiteY7" fmla="*/ 1342663 h 2318080"/>
              <a:gd name="connsiteX8" fmla="*/ 3808071 w 9051402"/>
              <a:gd name="connsiteY8" fmla="*/ 1608881 h 2318080"/>
              <a:gd name="connsiteX9" fmla="*/ 4456253 w 9051402"/>
              <a:gd name="connsiteY9" fmla="*/ 1655180 h 2318080"/>
              <a:gd name="connsiteX10" fmla="*/ 5254906 w 9051402"/>
              <a:gd name="connsiteY10" fmla="*/ 2013995 h 2318080"/>
              <a:gd name="connsiteX11" fmla="*/ 5717894 w 9051402"/>
              <a:gd name="connsiteY11" fmla="*/ 2199190 h 2318080"/>
              <a:gd name="connsiteX12" fmla="*/ 6342926 w 9051402"/>
              <a:gd name="connsiteY12" fmla="*/ 2314937 h 2318080"/>
              <a:gd name="connsiteX13" fmla="*/ 7268901 w 9051402"/>
              <a:gd name="connsiteY13" fmla="*/ 2083443 h 2318080"/>
              <a:gd name="connsiteX14" fmla="*/ 7917083 w 9051402"/>
              <a:gd name="connsiteY14" fmla="*/ 2013995 h 2318080"/>
              <a:gd name="connsiteX15" fmla="*/ 8403220 w 9051402"/>
              <a:gd name="connsiteY15" fmla="*/ 1747777 h 2318080"/>
              <a:gd name="connsiteX16" fmla="*/ 9051402 w 9051402"/>
              <a:gd name="connsiteY16" fmla="*/ 1620456 h 2318080"/>
              <a:gd name="connsiteX17" fmla="*/ 9028253 w 9051402"/>
              <a:gd name="connsiteY17" fmla="*/ 150471 h 2318080"/>
              <a:gd name="connsiteX18" fmla="*/ 0 w 9051402"/>
              <a:gd name="connsiteY18" fmla="*/ 0 h 2318080"/>
              <a:gd name="connsiteX19" fmla="*/ 162045 w 9051402"/>
              <a:gd name="connsiteY19" fmla="*/ 1365813 h 2318080"/>
              <a:gd name="connsiteX0" fmla="*/ 162045 w 9051402"/>
              <a:gd name="connsiteY0" fmla="*/ 1365813 h 2337359"/>
              <a:gd name="connsiteX1" fmla="*/ 520861 w 9051402"/>
              <a:gd name="connsiteY1" fmla="*/ 1284790 h 2337359"/>
              <a:gd name="connsiteX2" fmla="*/ 798653 w 9051402"/>
              <a:gd name="connsiteY2" fmla="*/ 1377387 h 2337359"/>
              <a:gd name="connsiteX3" fmla="*/ 1342663 w 9051402"/>
              <a:gd name="connsiteY3" fmla="*/ 1458410 h 2337359"/>
              <a:gd name="connsiteX4" fmla="*/ 1701478 w 9051402"/>
              <a:gd name="connsiteY4" fmla="*/ 1331089 h 2337359"/>
              <a:gd name="connsiteX5" fmla="*/ 2083443 w 9051402"/>
              <a:gd name="connsiteY5" fmla="*/ 1342663 h 2337359"/>
              <a:gd name="connsiteX6" fmla="*/ 2476982 w 9051402"/>
              <a:gd name="connsiteY6" fmla="*/ 1122744 h 2337359"/>
              <a:gd name="connsiteX7" fmla="*/ 3194612 w 9051402"/>
              <a:gd name="connsiteY7" fmla="*/ 1342663 h 2337359"/>
              <a:gd name="connsiteX8" fmla="*/ 3808071 w 9051402"/>
              <a:gd name="connsiteY8" fmla="*/ 1608881 h 2337359"/>
              <a:gd name="connsiteX9" fmla="*/ 4456253 w 9051402"/>
              <a:gd name="connsiteY9" fmla="*/ 1655180 h 2337359"/>
              <a:gd name="connsiteX10" fmla="*/ 5254906 w 9051402"/>
              <a:gd name="connsiteY10" fmla="*/ 2013995 h 2337359"/>
              <a:gd name="connsiteX11" fmla="*/ 5717894 w 9051402"/>
              <a:gd name="connsiteY11" fmla="*/ 2199190 h 2337359"/>
              <a:gd name="connsiteX12" fmla="*/ 6342926 w 9051402"/>
              <a:gd name="connsiteY12" fmla="*/ 2314937 h 2337359"/>
              <a:gd name="connsiteX13" fmla="*/ 7268901 w 9051402"/>
              <a:gd name="connsiteY13" fmla="*/ 2083443 h 2337359"/>
              <a:gd name="connsiteX14" fmla="*/ 7917083 w 9051402"/>
              <a:gd name="connsiteY14" fmla="*/ 2013995 h 2337359"/>
              <a:gd name="connsiteX15" fmla="*/ 8403220 w 9051402"/>
              <a:gd name="connsiteY15" fmla="*/ 1747777 h 2337359"/>
              <a:gd name="connsiteX16" fmla="*/ 9051402 w 9051402"/>
              <a:gd name="connsiteY16" fmla="*/ 1620456 h 2337359"/>
              <a:gd name="connsiteX17" fmla="*/ 9028253 w 9051402"/>
              <a:gd name="connsiteY17" fmla="*/ 150471 h 2337359"/>
              <a:gd name="connsiteX18" fmla="*/ 0 w 9051402"/>
              <a:gd name="connsiteY18" fmla="*/ 0 h 2337359"/>
              <a:gd name="connsiteX19" fmla="*/ 162045 w 9051402"/>
              <a:gd name="connsiteY19" fmla="*/ 1365813 h 2337359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62045 w 9051402"/>
              <a:gd name="connsiteY19" fmla="*/ 1365813 h 2320904"/>
              <a:gd name="connsiteX0" fmla="*/ 162045 w 9051402"/>
              <a:gd name="connsiteY0" fmla="*/ 1365813 h 2320904"/>
              <a:gd name="connsiteX1" fmla="*/ 520861 w 9051402"/>
              <a:gd name="connsiteY1" fmla="*/ 1284790 h 2320904"/>
              <a:gd name="connsiteX2" fmla="*/ 798653 w 9051402"/>
              <a:gd name="connsiteY2" fmla="*/ 1377387 h 2320904"/>
              <a:gd name="connsiteX3" fmla="*/ 1342663 w 9051402"/>
              <a:gd name="connsiteY3" fmla="*/ 1458410 h 2320904"/>
              <a:gd name="connsiteX4" fmla="*/ 1701478 w 9051402"/>
              <a:gd name="connsiteY4" fmla="*/ 1331089 h 2320904"/>
              <a:gd name="connsiteX5" fmla="*/ 2083443 w 9051402"/>
              <a:gd name="connsiteY5" fmla="*/ 1342663 h 2320904"/>
              <a:gd name="connsiteX6" fmla="*/ 2476982 w 9051402"/>
              <a:gd name="connsiteY6" fmla="*/ 1122744 h 2320904"/>
              <a:gd name="connsiteX7" fmla="*/ 3194612 w 9051402"/>
              <a:gd name="connsiteY7" fmla="*/ 1342663 h 2320904"/>
              <a:gd name="connsiteX8" fmla="*/ 3808071 w 9051402"/>
              <a:gd name="connsiteY8" fmla="*/ 1608881 h 2320904"/>
              <a:gd name="connsiteX9" fmla="*/ 4456253 w 9051402"/>
              <a:gd name="connsiteY9" fmla="*/ 1655180 h 2320904"/>
              <a:gd name="connsiteX10" fmla="*/ 5254906 w 9051402"/>
              <a:gd name="connsiteY10" fmla="*/ 2013995 h 2320904"/>
              <a:gd name="connsiteX11" fmla="*/ 5717894 w 9051402"/>
              <a:gd name="connsiteY11" fmla="*/ 2199190 h 2320904"/>
              <a:gd name="connsiteX12" fmla="*/ 6342926 w 9051402"/>
              <a:gd name="connsiteY12" fmla="*/ 2314937 h 2320904"/>
              <a:gd name="connsiteX13" fmla="*/ 7268901 w 9051402"/>
              <a:gd name="connsiteY13" fmla="*/ 2083443 h 2320904"/>
              <a:gd name="connsiteX14" fmla="*/ 7917083 w 9051402"/>
              <a:gd name="connsiteY14" fmla="*/ 2013995 h 2320904"/>
              <a:gd name="connsiteX15" fmla="*/ 8403220 w 9051402"/>
              <a:gd name="connsiteY15" fmla="*/ 1747777 h 2320904"/>
              <a:gd name="connsiteX16" fmla="*/ 9051402 w 9051402"/>
              <a:gd name="connsiteY16" fmla="*/ 1620456 h 2320904"/>
              <a:gd name="connsiteX17" fmla="*/ 9028253 w 9051402"/>
              <a:gd name="connsiteY17" fmla="*/ 150471 h 2320904"/>
              <a:gd name="connsiteX18" fmla="*/ 0 w 9051402"/>
              <a:gd name="connsiteY18" fmla="*/ 0 h 2320904"/>
              <a:gd name="connsiteX19" fmla="*/ 127321 w 9051402"/>
              <a:gd name="connsiteY19" fmla="*/ 1076445 h 2320904"/>
              <a:gd name="connsiteX20" fmla="*/ 162045 w 9051402"/>
              <a:gd name="connsiteY20" fmla="*/ 1365813 h 2320904"/>
              <a:gd name="connsiteX0" fmla="*/ 428263 w 9317620"/>
              <a:gd name="connsiteY0" fmla="*/ 1365813 h 2320904"/>
              <a:gd name="connsiteX1" fmla="*/ 787079 w 9317620"/>
              <a:gd name="connsiteY1" fmla="*/ 1284790 h 2320904"/>
              <a:gd name="connsiteX2" fmla="*/ 1064871 w 9317620"/>
              <a:gd name="connsiteY2" fmla="*/ 1377387 h 2320904"/>
              <a:gd name="connsiteX3" fmla="*/ 1608881 w 9317620"/>
              <a:gd name="connsiteY3" fmla="*/ 1458410 h 2320904"/>
              <a:gd name="connsiteX4" fmla="*/ 1967696 w 9317620"/>
              <a:gd name="connsiteY4" fmla="*/ 1331089 h 2320904"/>
              <a:gd name="connsiteX5" fmla="*/ 2349661 w 9317620"/>
              <a:gd name="connsiteY5" fmla="*/ 1342663 h 2320904"/>
              <a:gd name="connsiteX6" fmla="*/ 2743200 w 9317620"/>
              <a:gd name="connsiteY6" fmla="*/ 1122744 h 2320904"/>
              <a:gd name="connsiteX7" fmla="*/ 3460830 w 9317620"/>
              <a:gd name="connsiteY7" fmla="*/ 1342663 h 2320904"/>
              <a:gd name="connsiteX8" fmla="*/ 4074289 w 9317620"/>
              <a:gd name="connsiteY8" fmla="*/ 1608881 h 2320904"/>
              <a:gd name="connsiteX9" fmla="*/ 4722471 w 9317620"/>
              <a:gd name="connsiteY9" fmla="*/ 1655180 h 2320904"/>
              <a:gd name="connsiteX10" fmla="*/ 5521124 w 9317620"/>
              <a:gd name="connsiteY10" fmla="*/ 2013995 h 2320904"/>
              <a:gd name="connsiteX11" fmla="*/ 5984112 w 9317620"/>
              <a:gd name="connsiteY11" fmla="*/ 2199190 h 2320904"/>
              <a:gd name="connsiteX12" fmla="*/ 6609144 w 9317620"/>
              <a:gd name="connsiteY12" fmla="*/ 2314937 h 2320904"/>
              <a:gd name="connsiteX13" fmla="*/ 7535119 w 9317620"/>
              <a:gd name="connsiteY13" fmla="*/ 2083443 h 2320904"/>
              <a:gd name="connsiteX14" fmla="*/ 8183301 w 9317620"/>
              <a:gd name="connsiteY14" fmla="*/ 2013995 h 2320904"/>
              <a:gd name="connsiteX15" fmla="*/ 8669438 w 9317620"/>
              <a:gd name="connsiteY15" fmla="*/ 1747777 h 2320904"/>
              <a:gd name="connsiteX16" fmla="*/ 9317620 w 9317620"/>
              <a:gd name="connsiteY16" fmla="*/ 1620456 h 2320904"/>
              <a:gd name="connsiteX17" fmla="*/ 9294471 w 9317620"/>
              <a:gd name="connsiteY17" fmla="*/ 150471 h 2320904"/>
              <a:gd name="connsiteX18" fmla="*/ 266218 w 9317620"/>
              <a:gd name="connsiteY18" fmla="*/ 0 h 2320904"/>
              <a:gd name="connsiteX19" fmla="*/ 0 w 9317620"/>
              <a:gd name="connsiteY19" fmla="*/ 1689903 h 2320904"/>
              <a:gd name="connsiteX20" fmla="*/ 428263 w 9317620"/>
              <a:gd name="connsiteY20" fmla="*/ 1365813 h 2320904"/>
              <a:gd name="connsiteX0" fmla="*/ 497711 w 9387068"/>
              <a:gd name="connsiteY0" fmla="*/ 1296365 h 2251456"/>
              <a:gd name="connsiteX1" fmla="*/ 856527 w 9387068"/>
              <a:gd name="connsiteY1" fmla="*/ 1215342 h 2251456"/>
              <a:gd name="connsiteX2" fmla="*/ 1134319 w 9387068"/>
              <a:gd name="connsiteY2" fmla="*/ 1307939 h 2251456"/>
              <a:gd name="connsiteX3" fmla="*/ 1678329 w 9387068"/>
              <a:gd name="connsiteY3" fmla="*/ 1388962 h 2251456"/>
              <a:gd name="connsiteX4" fmla="*/ 2037144 w 9387068"/>
              <a:gd name="connsiteY4" fmla="*/ 1261641 h 2251456"/>
              <a:gd name="connsiteX5" fmla="*/ 2419109 w 9387068"/>
              <a:gd name="connsiteY5" fmla="*/ 1273215 h 2251456"/>
              <a:gd name="connsiteX6" fmla="*/ 2812648 w 9387068"/>
              <a:gd name="connsiteY6" fmla="*/ 1053296 h 2251456"/>
              <a:gd name="connsiteX7" fmla="*/ 3530278 w 9387068"/>
              <a:gd name="connsiteY7" fmla="*/ 1273215 h 2251456"/>
              <a:gd name="connsiteX8" fmla="*/ 4143737 w 9387068"/>
              <a:gd name="connsiteY8" fmla="*/ 1539433 h 2251456"/>
              <a:gd name="connsiteX9" fmla="*/ 4791919 w 9387068"/>
              <a:gd name="connsiteY9" fmla="*/ 1585732 h 2251456"/>
              <a:gd name="connsiteX10" fmla="*/ 5590572 w 9387068"/>
              <a:gd name="connsiteY10" fmla="*/ 1944547 h 2251456"/>
              <a:gd name="connsiteX11" fmla="*/ 6053560 w 9387068"/>
              <a:gd name="connsiteY11" fmla="*/ 2129742 h 2251456"/>
              <a:gd name="connsiteX12" fmla="*/ 6678592 w 9387068"/>
              <a:gd name="connsiteY12" fmla="*/ 2245489 h 2251456"/>
              <a:gd name="connsiteX13" fmla="*/ 7604567 w 9387068"/>
              <a:gd name="connsiteY13" fmla="*/ 2013995 h 2251456"/>
              <a:gd name="connsiteX14" fmla="*/ 8252749 w 9387068"/>
              <a:gd name="connsiteY14" fmla="*/ 1944547 h 2251456"/>
              <a:gd name="connsiteX15" fmla="*/ 8738886 w 9387068"/>
              <a:gd name="connsiteY15" fmla="*/ 1678329 h 2251456"/>
              <a:gd name="connsiteX16" fmla="*/ 9387068 w 9387068"/>
              <a:gd name="connsiteY16" fmla="*/ 1551008 h 2251456"/>
              <a:gd name="connsiteX17" fmla="*/ 9363919 w 9387068"/>
              <a:gd name="connsiteY17" fmla="*/ 81023 h 2251456"/>
              <a:gd name="connsiteX18" fmla="*/ 0 w 9387068"/>
              <a:gd name="connsiteY18" fmla="*/ 0 h 2251456"/>
              <a:gd name="connsiteX19" fmla="*/ 69448 w 9387068"/>
              <a:gd name="connsiteY19" fmla="*/ 1620455 h 2251456"/>
              <a:gd name="connsiteX20" fmla="*/ 497711 w 9387068"/>
              <a:gd name="connsiteY20" fmla="*/ 1296365 h 2251456"/>
              <a:gd name="connsiteX0" fmla="*/ 497711 w 9468091"/>
              <a:gd name="connsiteY0" fmla="*/ 1296365 h 2251456"/>
              <a:gd name="connsiteX1" fmla="*/ 856527 w 9468091"/>
              <a:gd name="connsiteY1" fmla="*/ 1215342 h 2251456"/>
              <a:gd name="connsiteX2" fmla="*/ 1134319 w 9468091"/>
              <a:gd name="connsiteY2" fmla="*/ 1307939 h 2251456"/>
              <a:gd name="connsiteX3" fmla="*/ 1678329 w 9468091"/>
              <a:gd name="connsiteY3" fmla="*/ 1388962 h 2251456"/>
              <a:gd name="connsiteX4" fmla="*/ 2037144 w 9468091"/>
              <a:gd name="connsiteY4" fmla="*/ 1261641 h 2251456"/>
              <a:gd name="connsiteX5" fmla="*/ 2419109 w 9468091"/>
              <a:gd name="connsiteY5" fmla="*/ 1273215 h 2251456"/>
              <a:gd name="connsiteX6" fmla="*/ 2812648 w 9468091"/>
              <a:gd name="connsiteY6" fmla="*/ 1053296 h 2251456"/>
              <a:gd name="connsiteX7" fmla="*/ 3530278 w 9468091"/>
              <a:gd name="connsiteY7" fmla="*/ 1273215 h 2251456"/>
              <a:gd name="connsiteX8" fmla="*/ 4143737 w 9468091"/>
              <a:gd name="connsiteY8" fmla="*/ 1539433 h 2251456"/>
              <a:gd name="connsiteX9" fmla="*/ 4791919 w 9468091"/>
              <a:gd name="connsiteY9" fmla="*/ 1585732 h 2251456"/>
              <a:gd name="connsiteX10" fmla="*/ 5590572 w 9468091"/>
              <a:gd name="connsiteY10" fmla="*/ 1944547 h 2251456"/>
              <a:gd name="connsiteX11" fmla="*/ 6053560 w 9468091"/>
              <a:gd name="connsiteY11" fmla="*/ 2129742 h 2251456"/>
              <a:gd name="connsiteX12" fmla="*/ 6678592 w 9468091"/>
              <a:gd name="connsiteY12" fmla="*/ 2245489 h 2251456"/>
              <a:gd name="connsiteX13" fmla="*/ 7604567 w 9468091"/>
              <a:gd name="connsiteY13" fmla="*/ 2013995 h 2251456"/>
              <a:gd name="connsiteX14" fmla="*/ 8252749 w 9468091"/>
              <a:gd name="connsiteY14" fmla="*/ 1944547 h 2251456"/>
              <a:gd name="connsiteX15" fmla="*/ 8738886 w 9468091"/>
              <a:gd name="connsiteY15" fmla="*/ 1678329 h 2251456"/>
              <a:gd name="connsiteX16" fmla="*/ 9468091 w 9468091"/>
              <a:gd name="connsiteY16" fmla="*/ 1504709 h 2251456"/>
              <a:gd name="connsiteX17" fmla="*/ 9363919 w 9468091"/>
              <a:gd name="connsiteY17" fmla="*/ 81023 h 2251456"/>
              <a:gd name="connsiteX18" fmla="*/ 0 w 9468091"/>
              <a:gd name="connsiteY18" fmla="*/ 0 h 2251456"/>
              <a:gd name="connsiteX19" fmla="*/ 69448 w 9468091"/>
              <a:gd name="connsiteY19" fmla="*/ 1620455 h 2251456"/>
              <a:gd name="connsiteX20" fmla="*/ 497711 w 9468091"/>
              <a:gd name="connsiteY20" fmla="*/ 1296365 h 2251456"/>
              <a:gd name="connsiteX0" fmla="*/ 497711 w 9780608"/>
              <a:gd name="connsiteY0" fmla="*/ 1296365 h 2251456"/>
              <a:gd name="connsiteX1" fmla="*/ 856527 w 9780608"/>
              <a:gd name="connsiteY1" fmla="*/ 1215342 h 2251456"/>
              <a:gd name="connsiteX2" fmla="*/ 1134319 w 9780608"/>
              <a:gd name="connsiteY2" fmla="*/ 1307939 h 2251456"/>
              <a:gd name="connsiteX3" fmla="*/ 1678329 w 9780608"/>
              <a:gd name="connsiteY3" fmla="*/ 1388962 h 2251456"/>
              <a:gd name="connsiteX4" fmla="*/ 2037144 w 9780608"/>
              <a:gd name="connsiteY4" fmla="*/ 1261641 h 2251456"/>
              <a:gd name="connsiteX5" fmla="*/ 2419109 w 9780608"/>
              <a:gd name="connsiteY5" fmla="*/ 1273215 h 2251456"/>
              <a:gd name="connsiteX6" fmla="*/ 2812648 w 9780608"/>
              <a:gd name="connsiteY6" fmla="*/ 1053296 h 2251456"/>
              <a:gd name="connsiteX7" fmla="*/ 3530278 w 9780608"/>
              <a:gd name="connsiteY7" fmla="*/ 1273215 h 2251456"/>
              <a:gd name="connsiteX8" fmla="*/ 4143737 w 9780608"/>
              <a:gd name="connsiteY8" fmla="*/ 1539433 h 2251456"/>
              <a:gd name="connsiteX9" fmla="*/ 4791919 w 9780608"/>
              <a:gd name="connsiteY9" fmla="*/ 1585732 h 2251456"/>
              <a:gd name="connsiteX10" fmla="*/ 5590572 w 9780608"/>
              <a:gd name="connsiteY10" fmla="*/ 1944547 h 2251456"/>
              <a:gd name="connsiteX11" fmla="*/ 6053560 w 9780608"/>
              <a:gd name="connsiteY11" fmla="*/ 2129742 h 2251456"/>
              <a:gd name="connsiteX12" fmla="*/ 6678592 w 9780608"/>
              <a:gd name="connsiteY12" fmla="*/ 2245489 h 2251456"/>
              <a:gd name="connsiteX13" fmla="*/ 7604567 w 9780608"/>
              <a:gd name="connsiteY13" fmla="*/ 2013995 h 2251456"/>
              <a:gd name="connsiteX14" fmla="*/ 8252749 w 9780608"/>
              <a:gd name="connsiteY14" fmla="*/ 1944547 h 2251456"/>
              <a:gd name="connsiteX15" fmla="*/ 8738886 w 9780608"/>
              <a:gd name="connsiteY15" fmla="*/ 1678329 h 2251456"/>
              <a:gd name="connsiteX16" fmla="*/ 9468091 w 9780608"/>
              <a:gd name="connsiteY16" fmla="*/ 1504709 h 2251456"/>
              <a:gd name="connsiteX17" fmla="*/ 9780608 w 9780608"/>
              <a:gd name="connsiteY17" fmla="*/ 104173 h 2251456"/>
              <a:gd name="connsiteX18" fmla="*/ 0 w 9780608"/>
              <a:gd name="connsiteY18" fmla="*/ 0 h 2251456"/>
              <a:gd name="connsiteX19" fmla="*/ 69448 w 9780608"/>
              <a:gd name="connsiteY19" fmla="*/ 1620455 h 2251456"/>
              <a:gd name="connsiteX20" fmla="*/ 497711 w 9780608"/>
              <a:gd name="connsiteY20" fmla="*/ 1296365 h 2251456"/>
              <a:gd name="connsiteX0" fmla="*/ 497711 w 9780608"/>
              <a:gd name="connsiteY0" fmla="*/ 1296365 h 2251456"/>
              <a:gd name="connsiteX1" fmla="*/ 856527 w 9780608"/>
              <a:gd name="connsiteY1" fmla="*/ 1215342 h 2251456"/>
              <a:gd name="connsiteX2" fmla="*/ 1134319 w 9780608"/>
              <a:gd name="connsiteY2" fmla="*/ 1307939 h 2251456"/>
              <a:gd name="connsiteX3" fmla="*/ 1678329 w 9780608"/>
              <a:gd name="connsiteY3" fmla="*/ 1388962 h 2251456"/>
              <a:gd name="connsiteX4" fmla="*/ 2037144 w 9780608"/>
              <a:gd name="connsiteY4" fmla="*/ 1261641 h 2251456"/>
              <a:gd name="connsiteX5" fmla="*/ 2419109 w 9780608"/>
              <a:gd name="connsiteY5" fmla="*/ 1273215 h 2251456"/>
              <a:gd name="connsiteX6" fmla="*/ 2893671 w 9780608"/>
              <a:gd name="connsiteY6" fmla="*/ 1226916 h 2251456"/>
              <a:gd name="connsiteX7" fmla="*/ 3530278 w 9780608"/>
              <a:gd name="connsiteY7" fmla="*/ 1273215 h 2251456"/>
              <a:gd name="connsiteX8" fmla="*/ 4143737 w 9780608"/>
              <a:gd name="connsiteY8" fmla="*/ 1539433 h 2251456"/>
              <a:gd name="connsiteX9" fmla="*/ 4791919 w 9780608"/>
              <a:gd name="connsiteY9" fmla="*/ 1585732 h 2251456"/>
              <a:gd name="connsiteX10" fmla="*/ 5590572 w 9780608"/>
              <a:gd name="connsiteY10" fmla="*/ 1944547 h 2251456"/>
              <a:gd name="connsiteX11" fmla="*/ 6053560 w 9780608"/>
              <a:gd name="connsiteY11" fmla="*/ 2129742 h 2251456"/>
              <a:gd name="connsiteX12" fmla="*/ 6678592 w 9780608"/>
              <a:gd name="connsiteY12" fmla="*/ 2245489 h 2251456"/>
              <a:gd name="connsiteX13" fmla="*/ 7604567 w 9780608"/>
              <a:gd name="connsiteY13" fmla="*/ 2013995 h 2251456"/>
              <a:gd name="connsiteX14" fmla="*/ 8252749 w 9780608"/>
              <a:gd name="connsiteY14" fmla="*/ 1944547 h 2251456"/>
              <a:gd name="connsiteX15" fmla="*/ 8738886 w 9780608"/>
              <a:gd name="connsiteY15" fmla="*/ 1678329 h 2251456"/>
              <a:gd name="connsiteX16" fmla="*/ 9468091 w 9780608"/>
              <a:gd name="connsiteY16" fmla="*/ 1504709 h 2251456"/>
              <a:gd name="connsiteX17" fmla="*/ 9780608 w 9780608"/>
              <a:gd name="connsiteY17" fmla="*/ 104173 h 2251456"/>
              <a:gd name="connsiteX18" fmla="*/ 0 w 9780608"/>
              <a:gd name="connsiteY18" fmla="*/ 0 h 2251456"/>
              <a:gd name="connsiteX19" fmla="*/ 69448 w 9780608"/>
              <a:gd name="connsiteY19" fmla="*/ 1620455 h 2251456"/>
              <a:gd name="connsiteX20" fmla="*/ 497711 w 9780608"/>
              <a:gd name="connsiteY20" fmla="*/ 1296365 h 2251456"/>
              <a:gd name="connsiteX0" fmla="*/ 497711 w 9780608"/>
              <a:gd name="connsiteY0" fmla="*/ 1296365 h 2251456"/>
              <a:gd name="connsiteX1" fmla="*/ 856527 w 9780608"/>
              <a:gd name="connsiteY1" fmla="*/ 1215342 h 2251456"/>
              <a:gd name="connsiteX2" fmla="*/ 1134319 w 9780608"/>
              <a:gd name="connsiteY2" fmla="*/ 1307939 h 2251456"/>
              <a:gd name="connsiteX3" fmla="*/ 1678329 w 9780608"/>
              <a:gd name="connsiteY3" fmla="*/ 1388962 h 2251456"/>
              <a:gd name="connsiteX4" fmla="*/ 2037144 w 9780608"/>
              <a:gd name="connsiteY4" fmla="*/ 1261641 h 2251456"/>
              <a:gd name="connsiteX5" fmla="*/ 2419109 w 9780608"/>
              <a:gd name="connsiteY5" fmla="*/ 1273215 h 2251456"/>
              <a:gd name="connsiteX6" fmla="*/ 2893671 w 9780608"/>
              <a:gd name="connsiteY6" fmla="*/ 1226916 h 2251456"/>
              <a:gd name="connsiteX7" fmla="*/ 3530278 w 9780608"/>
              <a:gd name="connsiteY7" fmla="*/ 1273215 h 2251456"/>
              <a:gd name="connsiteX8" fmla="*/ 4143737 w 9780608"/>
              <a:gd name="connsiteY8" fmla="*/ 1539433 h 2251456"/>
              <a:gd name="connsiteX9" fmla="*/ 4791919 w 9780608"/>
              <a:gd name="connsiteY9" fmla="*/ 1585732 h 2251456"/>
              <a:gd name="connsiteX10" fmla="*/ 5590572 w 9780608"/>
              <a:gd name="connsiteY10" fmla="*/ 1944547 h 2251456"/>
              <a:gd name="connsiteX11" fmla="*/ 6053560 w 9780608"/>
              <a:gd name="connsiteY11" fmla="*/ 2129742 h 2251456"/>
              <a:gd name="connsiteX12" fmla="*/ 6678592 w 9780608"/>
              <a:gd name="connsiteY12" fmla="*/ 2245489 h 2251456"/>
              <a:gd name="connsiteX13" fmla="*/ 7604567 w 9780608"/>
              <a:gd name="connsiteY13" fmla="*/ 2013995 h 2251456"/>
              <a:gd name="connsiteX14" fmla="*/ 8252749 w 9780608"/>
              <a:gd name="connsiteY14" fmla="*/ 1944547 h 2251456"/>
              <a:gd name="connsiteX15" fmla="*/ 8738886 w 9780608"/>
              <a:gd name="connsiteY15" fmla="*/ 1678329 h 2251456"/>
              <a:gd name="connsiteX16" fmla="*/ 9468091 w 9780608"/>
              <a:gd name="connsiteY16" fmla="*/ 1504709 h 2251456"/>
              <a:gd name="connsiteX17" fmla="*/ 9780608 w 9780608"/>
              <a:gd name="connsiteY17" fmla="*/ 104173 h 2251456"/>
              <a:gd name="connsiteX18" fmla="*/ 0 w 9780608"/>
              <a:gd name="connsiteY18" fmla="*/ 0 h 2251456"/>
              <a:gd name="connsiteX19" fmla="*/ 69448 w 9780608"/>
              <a:gd name="connsiteY19" fmla="*/ 1620455 h 2251456"/>
              <a:gd name="connsiteX20" fmla="*/ 497711 w 9780608"/>
              <a:gd name="connsiteY20" fmla="*/ 1296365 h 2251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780608" h="2251456">
                <a:moveTo>
                  <a:pt x="497711" y="1296365"/>
                </a:moveTo>
                <a:cubicBezTo>
                  <a:pt x="642394" y="1255854"/>
                  <a:pt x="750426" y="1213413"/>
                  <a:pt x="856527" y="1215342"/>
                </a:cubicBezTo>
                <a:cubicBezTo>
                  <a:pt x="962628" y="1217271"/>
                  <a:pt x="952982" y="1280931"/>
                  <a:pt x="1134319" y="1307939"/>
                </a:cubicBezTo>
                <a:lnTo>
                  <a:pt x="1678329" y="1388962"/>
                </a:lnTo>
                <a:cubicBezTo>
                  <a:pt x="1828800" y="1381246"/>
                  <a:pt x="1909822" y="1257783"/>
                  <a:pt x="2037144" y="1261641"/>
                </a:cubicBezTo>
                <a:cubicBezTo>
                  <a:pt x="2164466" y="1265499"/>
                  <a:pt x="2276355" y="1279003"/>
                  <a:pt x="2419109" y="1273215"/>
                </a:cubicBezTo>
                <a:cubicBezTo>
                  <a:pt x="2561864" y="1267428"/>
                  <a:pt x="2642887" y="1246207"/>
                  <a:pt x="2893671" y="1226916"/>
                </a:cubicBezTo>
                <a:cubicBezTo>
                  <a:pt x="3144455" y="1207625"/>
                  <a:pt x="3321934" y="1221129"/>
                  <a:pt x="3530278" y="1273215"/>
                </a:cubicBezTo>
                <a:cubicBezTo>
                  <a:pt x="3738622" y="1325301"/>
                  <a:pt x="3927676" y="1524000"/>
                  <a:pt x="4143737" y="1539433"/>
                </a:cubicBezTo>
                <a:lnTo>
                  <a:pt x="4791919" y="1585732"/>
                </a:lnTo>
                <a:cubicBezTo>
                  <a:pt x="5033058" y="1653251"/>
                  <a:pt x="5436243" y="1882815"/>
                  <a:pt x="5590572" y="1944547"/>
                </a:cubicBezTo>
                <a:lnTo>
                  <a:pt x="6053560" y="2129742"/>
                </a:lnTo>
                <a:cubicBezTo>
                  <a:pt x="6234897" y="2179899"/>
                  <a:pt x="6323635" y="2276355"/>
                  <a:pt x="6678592" y="2245489"/>
                </a:cubicBezTo>
                <a:cubicBezTo>
                  <a:pt x="7033549" y="2214623"/>
                  <a:pt x="7388506" y="2037144"/>
                  <a:pt x="7604567" y="2013995"/>
                </a:cubicBezTo>
                <a:cubicBezTo>
                  <a:pt x="7820628" y="1990846"/>
                  <a:pt x="8063696" y="2046789"/>
                  <a:pt x="8252749" y="1944547"/>
                </a:cubicBezTo>
                <a:cubicBezTo>
                  <a:pt x="8441802" y="1842305"/>
                  <a:pt x="8536329" y="1751635"/>
                  <a:pt x="8738886" y="1678329"/>
                </a:cubicBezTo>
                <a:cubicBezTo>
                  <a:pt x="8941443" y="1605023"/>
                  <a:pt x="9225023" y="1562582"/>
                  <a:pt x="9468091" y="1504709"/>
                </a:cubicBezTo>
                <a:lnTo>
                  <a:pt x="9780608" y="104173"/>
                </a:lnTo>
                <a:lnTo>
                  <a:pt x="0" y="0"/>
                </a:lnTo>
                <a:lnTo>
                  <a:pt x="69448" y="1620455"/>
                </a:lnTo>
                <a:lnTo>
                  <a:pt x="497711" y="1296365"/>
                </a:lnTo>
                <a:close/>
              </a:path>
            </a:pathLst>
          </a:custGeom>
          <a:solidFill>
            <a:schemeClr val="bg1"/>
          </a:solidFill>
          <a:ln w="57150">
            <a:gradFill flip="none" rotWithShape="1">
              <a:gsLst>
                <a:gs pos="0">
                  <a:srgbClr val="064701"/>
                </a:gs>
                <a:gs pos="44000">
                  <a:srgbClr val="064701"/>
                </a:gs>
                <a:gs pos="92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592638" y="6084888"/>
            <a:ext cx="11080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34461"/>
                </a:solidFill>
                <a:latin typeface="+mj-ea"/>
                <a:ea typeface="+mj-ea"/>
              </a:rPr>
              <a:t>地下水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79738" y="5046663"/>
            <a:ext cx="8001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石油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52600" y="4578350"/>
            <a:ext cx="110807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天然气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650" y="1989138"/>
            <a:ext cx="2686050" cy="157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工程应用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342900" indent="-342900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背斜：</a:t>
            </a:r>
            <a:r>
              <a:rPr lang="zh-CN" altLang="en-US" sz="2400" dirty="0">
                <a:latin typeface="+mj-ea"/>
                <a:ea typeface="+mj-ea"/>
              </a:rPr>
              <a:t>挖隧道</a:t>
            </a:r>
            <a:endParaRPr lang="en-US" altLang="zh-CN" sz="2400" dirty="0">
              <a:latin typeface="+mj-ea"/>
              <a:ea typeface="+mj-ea"/>
            </a:endParaRPr>
          </a:p>
          <a:p>
            <a:pPr marL="342900" indent="-342900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向斜：</a:t>
            </a:r>
            <a:r>
              <a:rPr lang="zh-CN" altLang="en-US" sz="2400" dirty="0">
                <a:latin typeface="+mj-ea"/>
                <a:ea typeface="+mj-ea"/>
              </a:rPr>
              <a:t>修建大坝</a:t>
            </a:r>
            <a:endParaRPr lang="en-US" altLang="zh-CN" sz="2400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44938" y="1989138"/>
            <a:ext cx="3300412" cy="157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找矿应用</a:t>
            </a:r>
          </a:p>
          <a:p>
            <a:pPr marL="342900" indent="-342900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背斜：</a:t>
            </a:r>
            <a:r>
              <a:rPr lang="zh-CN" altLang="en-US" sz="2400" dirty="0">
                <a:latin typeface="+mj-ea"/>
                <a:ea typeface="+mj-ea"/>
              </a:rPr>
              <a:t>天然气、石油</a:t>
            </a:r>
            <a:endParaRPr lang="en-US" altLang="zh-CN" sz="2400" dirty="0">
              <a:latin typeface="+mj-ea"/>
              <a:ea typeface="+mj-ea"/>
            </a:endParaRPr>
          </a:p>
          <a:p>
            <a:pPr marL="342900" indent="-342900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向斜：</a:t>
            </a:r>
            <a:r>
              <a:rPr lang="zh-CN" altLang="en-US" sz="2400" dirty="0">
                <a:latin typeface="+mj-ea"/>
                <a:ea typeface="+mj-ea"/>
              </a:rPr>
              <a:t>地下水</a:t>
            </a:r>
            <a:endParaRPr lang="en-US" altLang="zh-CN" sz="2400" dirty="0">
              <a:latin typeface="+mj-ea"/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78726" y="2518604"/>
            <a:ext cx="3001186" cy="9017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95936" y="2511425"/>
            <a:ext cx="288032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3" grpId="0" build="p"/>
      <p:bldP spid="2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/>
              <a:t>巩固练习</a:t>
            </a:r>
            <a:endParaRPr lang="zh-CN" altLang="en-US" smtClean="0"/>
          </a:p>
        </p:txBody>
      </p:sp>
      <p:pic>
        <p:nvPicPr>
          <p:cNvPr id="3277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492375"/>
            <a:ext cx="62992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750" y="1773238"/>
            <a:ext cx="44926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读下图，判断下列说法正确的是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4213" y="4965700"/>
            <a:ext cx="82423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0C0"/>
                </a:solidFill>
                <a:latin typeface="+mj-ea"/>
                <a:ea typeface="+mj-ea"/>
              </a:rPr>
              <a:t>A.</a:t>
            </a:r>
            <a:r>
              <a:rPr lang="zh-CN" altLang="en-US" sz="2400" dirty="0">
                <a:solidFill>
                  <a:srgbClr val="0070C0"/>
                </a:solidFill>
                <a:latin typeface="+mj-ea"/>
                <a:ea typeface="+mj-ea"/>
              </a:rPr>
              <a:t>图中①④处可能为天然气        </a:t>
            </a:r>
            <a:r>
              <a:rPr lang="en-US" altLang="zh-CN" sz="2400" dirty="0">
                <a:solidFill>
                  <a:srgbClr val="0070C0"/>
                </a:solidFill>
                <a:latin typeface="+mj-ea"/>
                <a:ea typeface="+mj-ea"/>
              </a:rPr>
              <a:t>B.</a:t>
            </a:r>
            <a:r>
              <a:rPr lang="zh-CN" altLang="en-US" sz="2400" dirty="0">
                <a:solidFill>
                  <a:srgbClr val="0070C0"/>
                </a:solidFill>
                <a:latin typeface="+mj-ea"/>
                <a:ea typeface="+mj-ea"/>
              </a:rPr>
              <a:t>图中②处最可能为天然气</a:t>
            </a:r>
            <a:endParaRPr lang="en-US" altLang="zh-CN" sz="2400" dirty="0">
              <a:solidFill>
                <a:srgbClr val="0070C0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0C0"/>
                </a:solidFill>
                <a:latin typeface="+mj-ea"/>
                <a:ea typeface="+mj-ea"/>
              </a:rPr>
              <a:t>C.</a:t>
            </a:r>
            <a:r>
              <a:rPr lang="zh-CN" altLang="en-US" sz="2400" dirty="0">
                <a:solidFill>
                  <a:srgbClr val="0070C0"/>
                </a:solidFill>
                <a:latin typeface="+mj-ea"/>
                <a:ea typeface="+mj-ea"/>
              </a:rPr>
              <a:t>图中③④处最可能为水           </a:t>
            </a:r>
            <a:r>
              <a:rPr lang="en-US" altLang="zh-CN" sz="2400" dirty="0">
                <a:solidFill>
                  <a:srgbClr val="0070C0"/>
                </a:solidFill>
                <a:latin typeface="+mj-ea"/>
                <a:ea typeface="+mj-ea"/>
              </a:rPr>
              <a:t>D.</a:t>
            </a:r>
            <a:r>
              <a:rPr lang="zh-CN" altLang="en-US" sz="2400" dirty="0">
                <a:solidFill>
                  <a:srgbClr val="0070C0"/>
                </a:solidFill>
                <a:latin typeface="+mj-ea"/>
                <a:ea typeface="+mj-ea"/>
              </a:rPr>
              <a:t>图中②④处最可能为油</a:t>
            </a:r>
            <a:endParaRPr lang="en-US" altLang="zh-CN" sz="2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55657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巩固练习</a:t>
            </a: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xfrm>
            <a:off x="395288" y="2676525"/>
            <a:ext cx="8424862" cy="2552700"/>
          </a:xfrm>
        </p:spPr>
        <p:txBody>
          <a:bodyPr/>
          <a:lstStyle/>
          <a:p>
            <a:pPr marL="0" indent="719138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我国新近在冀东发现储量</a:t>
            </a:r>
            <a:r>
              <a:rPr lang="en-US" altLang="zh-CN" sz="2800" smtClean="0"/>
              <a:t>10</a:t>
            </a:r>
            <a:r>
              <a:rPr lang="zh-CN" altLang="en-US" sz="2800" smtClean="0"/>
              <a:t>亿吨的南堡油田。良好的储油构造一般是</a:t>
            </a:r>
            <a:endParaRPr lang="en-US" altLang="zh-CN" sz="2800" smtClean="0"/>
          </a:p>
          <a:p>
            <a:pPr marL="0" indent="719138" eaLnBrk="1" hangingPunct="1">
              <a:lnSpc>
                <a:spcPct val="15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0070C0"/>
                </a:solidFill>
              </a:rPr>
              <a:t>A.</a:t>
            </a:r>
            <a:r>
              <a:rPr lang="zh-CN" altLang="en-US" sz="2800" smtClean="0">
                <a:solidFill>
                  <a:srgbClr val="0070C0"/>
                </a:solidFill>
              </a:rPr>
              <a:t>盆地        </a:t>
            </a:r>
            <a:r>
              <a:rPr lang="en-US" altLang="zh-CN" sz="2800" smtClean="0">
                <a:solidFill>
                  <a:srgbClr val="0070C0"/>
                </a:solidFill>
              </a:rPr>
              <a:t>B.</a:t>
            </a:r>
            <a:r>
              <a:rPr lang="zh-CN" altLang="en-US" sz="2800" smtClean="0">
                <a:solidFill>
                  <a:srgbClr val="0070C0"/>
                </a:solidFill>
              </a:rPr>
              <a:t>断层         </a:t>
            </a:r>
            <a:r>
              <a:rPr lang="en-US" altLang="zh-CN" sz="2800" smtClean="0">
                <a:solidFill>
                  <a:srgbClr val="0070C0"/>
                </a:solidFill>
              </a:rPr>
              <a:t>C.</a:t>
            </a:r>
            <a:r>
              <a:rPr lang="zh-CN" altLang="en-US" sz="2800" smtClean="0">
                <a:solidFill>
                  <a:srgbClr val="0070C0"/>
                </a:solidFill>
              </a:rPr>
              <a:t>向斜         </a:t>
            </a:r>
            <a:r>
              <a:rPr lang="en-US" altLang="zh-CN" sz="2800" smtClean="0">
                <a:solidFill>
                  <a:srgbClr val="0070C0"/>
                </a:solidFill>
              </a:rPr>
              <a:t>D.</a:t>
            </a:r>
            <a:r>
              <a:rPr lang="zh-CN" altLang="en-US" sz="2800" smtClean="0">
                <a:solidFill>
                  <a:srgbClr val="0070C0"/>
                </a:solidFill>
              </a:rPr>
              <a:t>背斜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888" y="42687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738813"/>
            <a:ext cx="29606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36868" name="组合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3432175"/>
            <a:ext cx="25400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938" y="4421188"/>
            <a:ext cx="1966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43013" y="3197225"/>
            <a:ext cx="11461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2988" y="2754313"/>
            <a:ext cx="1457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6127750" y="2908300"/>
            <a:ext cx="16732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285750" indent="-2857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形态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岩层新老关系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地形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5929313" y="2492375"/>
            <a:ext cx="1871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构造判断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 flipH="1">
            <a:off x="6115050" y="4637088"/>
            <a:ext cx="11461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找矿应用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工程应用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5929313" y="4224338"/>
            <a:ext cx="1776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构造应用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1055688" y="4784725"/>
            <a:ext cx="199548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118205"/>
                </a:solidFill>
              </a:rPr>
              <a:t>板块划分</a:t>
            </a:r>
            <a:endParaRPr lang="en-US" altLang="zh-CN" sz="1400">
              <a:solidFill>
                <a:srgbClr val="118205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118205"/>
                </a:solidFill>
              </a:rPr>
              <a:t>板块边界</a:t>
            </a:r>
            <a:endParaRPr lang="en-US" altLang="zh-CN" sz="1400">
              <a:solidFill>
                <a:srgbClr val="118205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118205"/>
                </a:solidFill>
              </a:rPr>
              <a:t>褶皱山脉的分布</a:t>
            </a:r>
            <a:endParaRPr lang="en-US" sz="1400">
              <a:solidFill>
                <a:srgbClr val="118205"/>
              </a:solidFill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990600" y="4365625"/>
            <a:ext cx="2046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板块构造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878" name="直接连接符 26"/>
          <p:cNvCxnSpPr>
            <a:cxnSpLocks noChangeShapeType="1"/>
          </p:cNvCxnSpPr>
          <p:nvPr/>
        </p:nvCxnSpPr>
        <p:spPr bwMode="auto">
          <a:xfrm flipH="1">
            <a:off x="1133475" y="3938588"/>
            <a:ext cx="2393950" cy="0"/>
          </a:xfrm>
          <a:prstGeom prst="line">
            <a:avLst/>
          </a:prstGeom>
          <a:noFill/>
          <a:ln w="12700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7"/>
          <p:cNvCxnSpPr>
            <a:cxnSpLocks noChangeShapeType="1"/>
          </p:cNvCxnSpPr>
          <p:nvPr/>
        </p:nvCxnSpPr>
        <p:spPr bwMode="auto">
          <a:xfrm flipH="1">
            <a:off x="1133475" y="5664200"/>
            <a:ext cx="2646363" cy="0"/>
          </a:xfrm>
          <a:prstGeom prst="line">
            <a:avLst/>
          </a:prstGeom>
          <a:noFill/>
          <a:ln w="12700">
            <a:solidFill>
              <a:srgbClr val="11970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80" name="直接连接符 28"/>
          <p:cNvCxnSpPr>
            <a:cxnSpLocks noChangeShapeType="1"/>
          </p:cNvCxnSpPr>
          <p:nvPr/>
        </p:nvCxnSpPr>
        <p:spPr bwMode="auto">
          <a:xfrm flipH="1">
            <a:off x="5076825" y="3648075"/>
            <a:ext cx="2841625" cy="0"/>
          </a:xfrm>
          <a:prstGeom prst="line">
            <a:avLst/>
          </a:prstGeom>
          <a:noFill/>
          <a:ln w="12700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81" name="直接连接符 29"/>
          <p:cNvCxnSpPr>
            <a:cxnSpLocks noChangeShapeType="1"/>
          </p:cNvCxnSpPr>
          <p:nvPr/>
        </p:nvCxnSpPr>
        <p:spPr bwMode="auto">
          <a:xfrm flipH="1">
            <a:off x="5651500" y="5167313"/>
            <a:ext cx="2460625" cy="0"/>
          </a:xfrm>
          <a:prstGeom prst="line">
            <a:avLst/>
          </a:prstGeom>
          <a:noFill/>
          <a:ln w="12700">
            <a:solidFill>
              <a:srgbClr val="C73E0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38915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576513"/>
            <a:ext cx="6840538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5394325" y="2881313"/>
            <a:ext cx="1404938" cy="2246312"/>
          </a:xfrm>
          <a:custGeom>
            <a:avLst/>
            <a:gdLst>
              <a:gd name="connsiteX0" fmla="*/ 1331088 w 1405918"/>
              <a:gd name="connsiteY0" fmla="*/ 2245489 h 2245489"/>
              <a:gd name="connsiteX1" fmla="*/ 1400536 w 1405918"/>
              <a:gd name="connsiteY1" fmla="*/ 1666755 h 2245489"/>
              <a:gd name="connsiteX2" fmla="*/ 1203767 w 1405918"/>
              <a:gd name="connsiteY2" fmla="*/ 1180618 h 2245489"/>
              <a:gd name="connsiteX3" fmla="*/ 879675 w 1405918"/>
              <a:gd name="connsiteY3" fmla="*/ 983848 h 2245489"/>
              <a:gd name="connsiteX4" fmla="*/ 590308 w 1405918"/>
              <a:gd name="connsiteY4" fmla="*/ 544010 h 2245489"/>
              <a:gd name="connsiteX5" fmla="*/ 312516 w 1405918"/>
              <a:gd name="connsiteY5" fmla="*/ 127322 h 2245489"/>
              <a:gd name="connsiteX6" fmla="*/ 0 w 1405918"/>
              <a:gd name="connsiteY6" fmla="*/ 0 h 224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5918" h="2245489">
                <a:moveTo>
                  <a:pt x="1331088" y="2245489"/>
                </a:moveTo>
                <a:cubicBezTo>
                  <a:pt x="1376422" y="2044861"/>
                  <a:pt x="1421756" y="1844233"/>
                  <a:pt x="1400536" y="1666755"/>
                </a:cubicBezTo>
                <a:cubicBezTo>
                  <a:pt x="1379316" y="1489277"/>
                  <a:pt x="1290577" y="1294436"/>
                  <a:pt x="1203767" y="1180618"/>
                </a:cubicBezTo>
                <a:cubicBezTo>
                  <a:pt x="1116957" y="1066800"/>
                  <a:pt x="981918" y="1089949"/>
                  <a:pt x="879675" y="983848"/>
                </a:cubicBezTo>
                <a:cubicBezTo>
                  <a:pt x="777432" y="877747"/>
                  <a:pt x="684834" y="686764"/>
                  <a:pt x="590308" y="544010"/>
                </a:cubicBezTo>
                <a:cubicBezTo>
                  <a:pt x="495781" y="401256"/>
                  <a:pt x="410901" y="217990"/>
                  <a:pt x="312516" y="127322"/>
                </a:cubicBezTo>
                <a:cubicBezTo>
                  <a:pt x="214131" y="36654"/>
                  <a:pt x="107065" y="18327"/>
                  <a:pt x="0" y="0"/>
                </a:cubicBezTo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648075" y="2928938"/>
            <a:ext cx="1827213" cy="1527175"/>
            <a:chOff x="3648278" y="2928396"/>
            <a:chExt cx="1826548" cy="1527858"/>
          </a:xfrm>
        </p:grpSpPr>
        <p:sp>
          <p:nvSpPr>
            <p:cNvPr id="7" name="任意多边形 6"/>
            <p:cNvSpPr/>
            <p:nvPr/>
          </p:nvSpPr>
          <p:spPr>
            <a:xfrm>
              <a:off x="4041835" y="2928396"/>
              <a:ext cx="993413" cy="1527858"/>
            </a:xfrm>
            <a:custGeom>
              <a:avLst/>
              <a:gdLst>
                <a:gd name="connsiteX0" fmla="*/ 955347 w 955347"/>
                <a:gd name="connsiteY0" fmla="*/ 0 h 1365813"/>
                <a:gd name="connsiteX1" fmla="*/ 631256 w 955347"/>
                <a:gd name="connsiteY1" fmla="*/ 266218 h 1365813"/>
                <a:gd name="connsiteX2" fmla="*/ 295590 w 955347"/>
                <a:gd name="connsiteY2" fmla="*/ 497711 h 1365813"/>
                <a:gd name="connsiteX3" fmla="*/ 17798 w 955347"/>
                <a:gd name="connsiteY3" fmla="*/ 844952 h 1365813"/>
                <a:gd name="connsiteX4" fmla="*/ 29373 w 955347"/>
                <a:gd name="connsiteY4" fmla="*/ 1064871 h 1365813"/>
                <a:gd name="connsiteX5" fmla="*/ 40947 w 955347"/>
                <a:gd name="connsiteY5" fmla="*/ 1365813 h 1365813"/>
                <a:gd name="connsiteX0" fmla="*/ 993903 w 993903"/>
                <a:gd name="connsiteY0" fmla="*/ 0 h 1527858"/>
                <a:gd name="connsiteX1" fmla="*/ 669812 w 993903"/>
                <a:gd name="connsiteY1" fmla="*/ 266218 h 1527858"/>
                <a:gd name="connsiteX2" fmla="*/ 334146 w 993903"/>
                <a:gd name="connsiteY2" fmla="*/ 497711 h 1527858"/>
                <a:gd name="connsiteX3" fmla="*/ 56354 w 993903"/>
                <a:gd name="connsiteY3" fmla="*/ 844952 h 1527858"/>
                <a:gd name="connsiteX4" fmla="*/ 67929 w 993903"/>
                <a:gd name="connsiteY4" fmla="*/ 1064871 h 1527858"/>
                <a:gd name="connsiteX5" fmla="*/ 762409 w 993903"/>
                <a:gd name="connsiteY5" fmla="*/ 1527858 h 1527858"/>
                <a:gd name="connsiteX0" fmla="*/ 993903 w 993903"/>
                <a:gd name="connsiteY0" fmla="*/ 0 h 1527858"/>
                <a:gd name="connsiteX1" fmla="*/ 669812 w 993903"/>
                <a:gd name="connsiteY1" fmla="*/ 266218 h 1527858"/>
                <a:gd name="connsiteX2" fmla="*/ 334146 w 993903"/>
                <a:gd name="connsiteY2" fmla="*/ 497711 h 1527858"/>
                <a:gd name="connsiteX3" fmla="*/ 56354 w 993903"/>
                <a:gd name="connsiteY3" fmla="*/ 844952 h 1527858"/>
                <a:gd name="connsiteX4" fmla="*/ 67929 w 993903"/>
                <a:gd name="connsiteY4" fmla="*/ 1064871 h 1527858"/>
                <a:gd name="connsiteX5" fmla="*/ 762409 w 993903"/>
                <a:gd name="connsiteY5" fmla="*/ 1527858 h 15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3903" h="1527858">
                  <a:moveTo>
                    <a:pt x="993903" y="0"/>
                  </a:moveTo>
                  <a:cubicBezTo>
                    <a:pt x="886837" y="91633"/>
                    <a:pt x="779771" y="183266"/>
                    <a:pt x="669812" y="266218"/>
                  </a:cubicBezTo>
                  <a:cubicBezTo>
                    <a:pt x="559853" y="349170"/>
                    <a:pt x="436389" y="401255"/>
                    <a:pt x="334146" y="497711"/>
                  </a:cubicBezTo>
                  <a:cubicBezTo>
                    <a:pt x="231903" y="594167"/>
                    <a:pt x="100723" y="750426"/>
                    <a:pt x="56354" y="844952"/>
                  </a:cubicBezTo>
                  <a:cubicBezTo>
                    <a:pt x="11985" y="939478"/>
                    <a:pt x="-49747" y="951053"/>
                    <a:pt x="67929" y="1064871"/>
                  </a:cubicBezTo>
                  <a:cubicBezTo>
                    <a:pt x="185605" y="1178689"/>
                    <a:pt x="-16953" y="1258746"/>
                    <a:pt x="762409" y="1527858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908294" y="2974454"/>
              <a:ext cx="566532" cy="268408"/>
            </a:xfrm>
            <a:custGeom>
              <a:avLst/>
              <a:gdLst>
                <a:gd name="connsiteX0" fmla="*/ 0 w 439838"/>
                <a:gd name="connsiteY0" fmla="*/ 150471 h 156689"/>
                <a:gd name="connsiteX1" fmla="*/ 231493 w 439838"/>
                <a:gd name="connsiteY1" fmla="*/ 138896 h 156689"/>
                <a:gd name="connsiteX2" fmla="*/ 439838 w 439838"/>
                <a:gd name="connsiteY2" fmla="*/ 0 h 156689"/>
                <a:gd name="connsiteX0" fmla="*/ 0 w 567160"/>
                <a:gd name="connsiteY0" fmla="*/ 254644 h 267584"/>
                <a:gd name="connsiteX1" fmla="*/ 231493 w 567160"/>
                <a:gd name="connsiteY1" fmla="*/ 243069 h 267584"/>
                <a:gd name="connsiteX2" fmla="*/ 567160 w 567160"/>
                <a:gd name="connsiteY2" fmla="*/ 0 h 26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7160" h="267584">
                  <a:moveTo>
                    <a:pt x="0" y="254644"/>
                  </a:moveTo>
                  <a:cubicBezTo>
                    <a:pt x="79093" y="261395"/>
                    <a:pt x="136966" y="285510"/>
                    <a:pt x="231493" y="243069"/>
                  </a:cubicBezTo>
                  <a:cubicBezTo>
                    <a:pt x="326020" y="200628"/>
                    <a:pt x="499640" y="56909"/>
                    <a:pt x="567160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48278" y="3946438"/>
              <a:ext cx="495120" cy="365288"/>
            </a:xfrm>
            <a:custGeom>
              <a:avLst/>
              <a:gdLst>
                <a:gd name="connsiteX0" fmla="*/ 9322 w 495459"/>
                <a:gd name="connsiteY0" fmla="*/ 0 h 365345"/>
                <a:gd name="connsiteX1" fmla="*/ 32471 w 495459"/>
                <a:gd name="connsiteY1" fmla="*/ 208344 h 365345"/>
                <a:gd name="connsiteX2" fmla="*/ 275540 w 495459"/>
                <a:gd name="connsiteY2" fmla="*/ 358815 h 365345"/>
                <a:gd name="connsiteX3" fmla="*/ 495459 w 495459"/>
                <a:gd name="connsiteY3" fmla="*/ 324091 h 36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459" h="365345">
                  <a:moveTo>
                    <a:pt x="9322" y="0"/>
                  </a:moveTo>
                  <a:cubicBezTo>
                    <a:pt x="-1289" y="74271"/>
                    <a:pt x="-11899" y="148542"/>
                    <a:pt x="32471" y="208344"/>
                  </a:cubicBezTo>
                  <a:cubicBezTo>
                    <a:pt x="76841" y="268147"/>
                    <a:pt x="198375" y="339524"/>
                    <a:pt x="275540" y="358815"/>
                  </a:cubicBezTo>
                  <a:cubicBezTo>
                    <a:pt x="352705" y="378106"/>
                    <a:pt x="424082" y="351098"/>
                    <a:pt x="495459" y="324091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095500" y="3333750"/>
            <a:ext cx="1592263" cy="577850"/>
            <a:chOff x="2095018" y="3333013"/>
            <a:chExt cx="1592490" cy="579231"/>
          </a:xfrm>
        </p:grpSpPr>
        <p:sp>
          <p:nvSpPr>
            <p:cNvPr id="6" name="任意多边形 5"/>
            <p:cNvSpPr/>
            <p:nvPr/>
          </p:nvSpPr>
          <p:spPr>
            <a:xfrm>
              <a:off x="2742810" y="3519195"/>
              <a:ext cx="944698" cy="393049"/>
            </a:xfrm>
            <a:custGeom>
              <a:avLst/>
              <a:gdLst>
                <a:gd name="connsiteX0" fmla="*/ 428263 w 431752"/>
                <a:gd name="connsiteY0" fmla="*/ 347241 h 347241"/>
                <a:gd name="connsiteX1" fmla="*/ 381965 w 431752"/>
                <a:gd name="connsiteY1" fmla="*/ 173621 h 347241"/>
                <a:gd name="connsiteX2" fmla="*/ 81023 w 431752"/>
                <a:gd name="connsiteY2" fmla="*/ 69449 h 347241"/>
                <a:gd name="connsiteX3" fmla="*/ 0 w 431752"/>
                <a:gd name="connsiteY3" fmla="*/ 0 h 347241"/>
                <a:gd name="connsiteX0" fmla="*/ 937549 w 941038"/>
                <a:gd name="connsiteY0" fmla="*/ 347241 h 347241"/>
                <a:gd name="connsiteX1" fmla="*/ 891251 w 941038"/>
                <a:gd name="connsiteY1" fmla="*/ 173621 h 347241"/>
                <a:gd name="connsiteX2" fmla="*/ 590309 w 941038"/>
                <a:gd name="connsiteY2" fmla="*/ 69449 h 347241"/>
                <a:gd name="connsiteX3" fmla="*/ 0 w 941038"/>
                <a:gd name="connsiteY3" fmla="*/ 0 h 347241"/>
                <a:gd name="connsiteX0" fmla="*/ 937549 w 941038"/>
                <a:gd name="connsiteY0" fmla="*/ 347241 h 347241"/>
                <a:gd name="connsiteX1" fmla="*/ 891251 w 941038"/>
                <a:gd name="connsiteY1" fmla="*/ 173621 h 347241"/>
                <a:gd name="connsiteX2" fmla="*/ 590309 w 941038"/>
                <a:gd name="connsiteY2" fmla="*/ 69449 h 347241"/>
                <a:gd name="connsiteX3" fmla="*/ 0 w 941038"/>
                <a:gd name="connsiteY3" fmla="*/ 0 h 347241"/>
                <a:gd name="connsiteX0" fmla="*/ 937549 w 944308"/>
                <a:gd name="connsiteY0" fmla="*/ 347241 h 347241"/>
                <a:gd name="connsiteX1" fmla="*/ 891251 w 944308"/>
                <a:gd name="connsiteY1" fmla="*/ 173621 h 347241"/>
                <a:gd name="connsiteX2" fmla="*/ 509286 w 944308"/>
                <a:gd name="connsiteY2" fmla="*/ 92598 h 347241"/>
                <a:gd name="connsiteX3" fmla="*/ 0 w 944308"/>
                <a:gd name="connsiteY3" fmla="*/ 0 h 347241"/>
                <a:gd name="connsiteX0" fmla="*/ 995423 w 996136"/>
                <a:gd name="connsiteY0" fmla="*/ 486137 h 486137"/>
                <a:gd name="connsiteX1" fmla="*/ 891251 w 996136"/>
                <a:gd name="connsiteY1" fmla="*/ 173621 h 486137"/>
                <a:gd name="connsiteX2" fmla="*/ 509286 w 996136"/>
                <a:gd name="connsiteY2" fmla="*/ 92598 h 486137"/>
                <a:gd name="connsiteX3" fmla="*/ 0 w 996136"/>
                <a:gd name="connsiteY3" fmla="*/ 0 h 486137"/>
                <a:gd name="connsiteX0" fmla="*/ 937550 w 944309"/>
                <a:gd name="connsiteY0" fmla="*/ 393540 h 393540"/>
                <a:gd name="connsiteX1" fmla="*/ 891251 w 944309"/>
                <a:gd name="connsiteY1" fmla="*/ 173621 h 393540"/>
                <a:gd name="connsiteX2" fmla="*/ 509286 w 944309"/>
                <a:gd name="connsiteY2" fmla="*/ 92598 h 393540"/>
                <a:gd name="connsiteX3" fmla="*/ 0 w 944309"/>
                <a:gd name="connsiteY3" fmla="*/ 0 h 39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4309" h="393540">
                  <a:moveTo>
                    <a:pt x="937550" y="393540"/>
                  </a:moveTo>
                  <a:cubicBezTo>
                    <a:pt x="943337" y="329879"/>
                    <a:pt x="962628" y="223778"/>
                    <a:pt x="891251" y="173621"/>
                  </a:cubicBezTo>
                  <a:cubicBezTo>
                    <a:pt x="819874" y="123464"/>
                    <a:pt x="727276" y="-5786"/>
                    <a:pt x="509286" y="92598"/>
                  </a:cubicBezTo>
                  <a:cubicBezTo>
                    <a:pt x="291296" y="190982"/>
                    <a:pt x="8681" y="20256"/>
                    <a:pt x="0" y="0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095018" y="3333013"/>
              <a:ext cx="323896" cy="58878"/>
            </a:xfrm>
            <a:custGeom>
              <a:avLst/>
              <a:gdLst>
                <a:gd name="connsiteX0" fmla="*/ 0 w 324091"/>
                <a:gd name="connsiteY0" fmla="*/ 35220 h 58369"/>
                <a:gd name="connsiteX1" fmla="*/ 219919 w 324091"/>
                <a:gd name="connsiteY1" fmla="*/ 496 h 58369"/>
                <a:gd name="connsiteX2" fmla="*/ 324091 w 324091"/>
                <a:gd name="connsiteY2" fmla="*/ 58369 h 5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91" h="58369">
                  <a:moveTo>
                    <a:pt x="0" y="35220"/>
                  </a:moveTo>
                  <a:cubicBezTo>
                    <a:pt x="82952" y="15929"/>
                    <a:pt x="165904" y="-3362"/>
                    <a:pt x="219919" y="496"/>
                  </a:cubicBezTo>
                  <a:cubicBezTo>
                    <a:pt x="273934" y="4354"/>
                    <a:pt x="299012" y="31361"/>
                    <a:pt x="324091" y="58369"/>
                  </a:cubicBezTo>
                </a:path>
              </a:pathLst>
            </a:cu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二、断块山</a:t>
            </a:r>
          </a:p>
        </p:txBody>
      </p:sp>
      <p:grpSp>
        <p:nvGrpSpPr>
          <p:cNvPr id="86" name="组合 85"/>
          <p:cNvGrpSpPr>
            <a:grpSpLocks/>
          </p:cNvGrpSpPr>
          <p:nvPr/>
        </p:nvGrpSpPr>
        <p:grpSpPr bwMode="auto">
          <a:xfrm>
            <a:off x="2544763" y="3281363"/>
            <a:ext cx="3302000" cy="2595562"/>
            <a:chOff x="2545486" y="3281399"/>
            <a:chExt cx="3301264" cy="2595873"/>
          </a:xfrm>
        </p:grpSpPr>
        <p:pic>
          <p:nvPicPr>
            <p:cNvPr id="40965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5486" y="5589239"/>
              <a:ext cx="3301264" cy="28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0966" name="组合 53"/>
            <p:cNvGrpSpPr>
              <a:grpSpLocks/>
            </p:cNvGrpSpPr>
            <p:nvPr/>
          </p:nvGrpSpPr>
          <p:grpSpPr bwMode="auto">
            <a:xfrm>
              <a:off x="2772614" y="3281399"/>
              <a:ext cx="2863289" cy="2173873"/>
              <a:chOff x="2998928" y="3281399"/>
              <a:chExt cx="2863289" cy="2173873"/>
            </a:xfrm>
          </p:grpSpPr>
          <p:sp>
            <p:nvSpPr>
              <p:cNvPr id="55" name="平行四边形 54"/>
              <p:cNvSpPr/>
              <p:nvPr/>
            </p:nvSpPr>
            <p:spPr>
              <a:xfrm rot="5400000">
                <a:off x="3286570" y="4303212"/>
                <a:ext cx="1511481" cy="791987"/>
              </a:xfrm>
              <a:prstGeom prst="parallelogram">
                <a:avLst>
                  <a:gd name="adj" fmla="val 174632"/>
                </a:avLst>
              </a:prstGeom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tx1">
                      <a:lumMod val="45000"/>
                      <a:lumOff val="55000"/>
                    </a:schemeClr>
                  </a:gs>
                </a:gsLst>
                <a:lin ang="108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 rot="16200000" flipH="1">
                <a:off x="4079349" y="4297656"/>
                <a:ext cx="1511481" cy="793573"/>
              </a:xfrm>
              <a:prstGeom prst="parallelogram">
                <a:avLst>
                  <a:gd name="adj" fmla="val 170716"/>
                </a:avLst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108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40969" name="组合 56"/>
              <p:cNvGrpSpPr>
                <a:grpSpLocks/>
              </p:cNvGrpSpPr>
              <p:nvPr/>
            </p:nvGrpSpPr>
            <p:grpSpPr bwMode="auto">
              <a:xfrm>
                <a:off x="3835595" y="3281399"/>
                <a:ext cx="1197129" cy="676777"/>
                <a:chOff x="3870320" y="2636912"/>
                <a:chExt cx="1063415" cy="601184"/>
              </a:xfrm>
            </p:grpSpPr>
            <p:sp>
              <p:nvSpPr>
                <p:cNvPr id="75" name="任意多边形 74"/>
                <p:cNvSpPr/>
                <p:nvPr/>
              </p:nvSpPr>
              <p:spPr>
                <a:xfrm>
                  <a:off x="3872016" y="2759941"/>
                  <a:ext cx="1056568" cy="478155"/>
                </a:xfrm>
                <a:custGeom>
                  <a:avLst/>
                  <a:gdLst>
                    <a:gd name="connsiteX0" fmla="*/ 0 w 688312"/>
                    <a:gd name="connsiteY0" fmla="*/ 306474 h 311499"/>
                    <a:gd name="connsiteX1" fmla="*/ 190918 w 688312"/>
                    <a:gd name="connsiteY1" fmla="*/ 306474 h 311499"/>
                    <a:gd name="connsiteX2" fmla="*/ 341644 w 688312"/>
                    <a:gd name="connsiteY2" fmla="*/ 155749 h 311499"/>
                    <a:gd name="connsiteX3" fmla="*/ 517490 w 688312"/>
                    <a:gd name="connsiteY3" fmla="*/ 311499 h 311499"/>
                    <a:gd name="connsiteX4" fmla="*/ 688312 w 688312"/>
                    <a:gd name="connsiteY4" fmla="*/ 306474 h 311499"/>
                    <a:gd name="connsiteX5" fmla="*/ 341644 w 688312"/>
                    <a:gd name="connsiteY5" fmla="*/ 0 h 311499"/>
                    <a:gd name="connsiteX6" fmla="*/ 0 w 688312"/>
                    <a:gd name="connsiteY6" fmla="*/ 306474 h 311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8312" h="311499">
                      <a:moveTo>
                        <a:pt x="0" y="306474"/>
                      </a:moveTo>
                      <a:lnTo>
                        <a:pt x="190918" y="306474"/>
                      </a:lnTo>
                      <a:lnTo>
                        <a:pt x="341644" y="155749"/>
                      </a:lnTo>
                      <a:lnTo>
                        <a:pt x="517490" y="311499"/>
                      </a:lnTo>
                      <a:lnTo>
                        <a:pt x="688312" y="306474"/>
                      </a:lnTo>
                      <a:lnTo>
                        <a:pt x="341644" y="0"/>
                      </a:lnTo>
                      <a:lnTo>
                        <a:pt x="0" y="30647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>
                        <a:lumMod val="80000"/>
                        <a:lumOff val="20000"/>
                      </a:srgbClr>
                    </a:gs>
                    <a:gs pos="100000">
                      <a:srgbClr val="00B0F0"/>
                    </a:gs>
                  </a:gsLst>
                  <a:lin ang="10800000" scaled="1"/>
                </a:gradFill>
                <a:ln w="12700">
                  <a:gradFill>
                    <a:gsLst>
                      <a:gs pos="0">
                        <a:srgbClr val="00B0F0"/>
                      </a:gs>
                      <a:gs pos="50000">
                        <a:srgbClr val="00B0F0">
                          <a:lumMod val="70000"/>
                          <a:lumOff val="30000"/>
                        </a:srgbClr>
                      </a:gs>
                      <a:gs pos="100000">
                        <a:srgbClr val="00B0F0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40992" name="组合 75"/>
                <p:cNvGrpSpPr>
                  <a:grpSpLocks/>
                </p:cNvGrpSpPr>
                <p:nvPr/>
              </p:nvGrpSpPr>
              <p:grpSpPr bwMode="auto">
                <a:xfrm flipH="1">
                  <a:off x="4398609" y="2883722"/>
                  <a:ext cx="535126" cy="351798"/>
                  <a:chOff x="3899410" y="2870835"/>
                  <a:chExt cx="507365" cy="351798"/>
                </a:xfrm>
              </p:grpSpPr>
              <p:sp>
                <p:nvSpPr>
                  <p:cNvPr id="81" name="平行四边形 80"/>
                  <p:cNvSpPr/>
                  <p:nvPr/>
                </p:nvSpPr>
                <p:spPr>
                  <a:xfrm rot="16200000" flipV="1">
                    <a:off x="4105486" y="2920772"/>
                    <a:ext cx="351178" cy="251305"/>
                  </a:xfrm>
                  <a:prstGeom prst="parallelogram">
                    <a:avLst>
                      <a:gd name="adj" fmla="val 89933"/>
                    </a:avLst>
                  </a:prstGeom>
                  <a:gradFill flip="none" rotWithShape="1">
                    <a:gsLst>
                      <a:gs pos="100000">
                        <a:srgbClr val="00B0F0">
                          <a:lumMod val="82000"/>
                        </a:srgbClr>
                      </a:gs>
                      <a:gs pos="0">
                        <a:srgbClr val="002060"/>
                      </a:gs>
                      <a:gs pos="42000">
                        <a:srgbClr val="0070C0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2" name="矩形 81"/>
                  <p:cNvSpPr/>
                  <p:nvPr/>
                </p:nvSpPr>
                <p:spPr>
                  <a:xfrm>
                    <a:off x="3902781" y="3109186"/>
                    <a:ext cx="251305" cy="112828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40993" name="组合 76"/>
                <p:cNvGrpSpPr>
                  <a:grpSpLocks/>
                </p:cNvGrpSpPr>
                <p:nvPr/>
              </p:nvGrpSpPr>
              <p:grpSpPr bwMode="auto">
                <a:xfrm>
                  <a:off x="3872016" y="2875989"/>
                  <a:ext cx="528283" cy="351796"/>
                  <a:chOff x="3872016" y="2875989"/>
                  <a:chExt cx="528283" cy="351796"/>
                </a:xfrm>
              </p:grpSpPr>
              <p:sp>
                <p:nvSpPr>
                  <p:cNvPr id="79" name="平行四边形 78"/>
                  <p:cNvSpPr/>
                  <p:nvPr/>
                </p:nvSpPr>
                <p:spPr>
                  <a:xfrm rot="16200000" flipV="1">
                    <a:off x="4103936" y="2931716"/>
                    <a:ext cx="355408" cy="236858"/>
                  </a:xfrm>
                  <a:prstGeom prst="parallelogram">
                    <a:avLst>
                      <a:gd name="adj" fmla="val 97011"/>
                    </a:avLst>
                  </a:prstGeom>
                  <a:gradFill flip="none" rotWithShape="1">
                    <a:gsLst>
                      <a:gs pos="100000">
                        <a:srgbClr val="00B0F0">
                          <a:lumMod val="82000"/>
                        </a:srgbClr>
                      </a:gs>
                      <a:gs pos="0">
                        <a:srgbClr val="002060"/>
                      </a:gs>
                      <a:gs pos="42000">
                        <a:srgbClr val="0070C0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0" name="矩形 79"/>
                  <p:cNvSpPr/>
                  <p:nvPr/>
                </p:nvSpPr>
                <p:spPr>
                  <a:xfrm>
                    <a:off x="3871368" y="3113611"/>
                    <a:ext cx="291843" cy="114238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002060"/>
                      </a:gs>
                      <a:gs pos="100000">
                        <a:srgbClr val="0070C0"/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78" name="任意多边形 77"/>
                <p:cNvSpPr/>
                <p:nvPr/>
              </p:nvSpPr>
              <p:spPr>
                <a:xfrm>
                  <a:off x="3870320" y="2636912"/>
                  <a:ext cx="1056568" cy="480745"/>
                </a:xfrm>
                <a:custGeom>
                  <a:avLst/>
                  <a:gdLst>
                    <a:gd name="connsiteX0" fmla="*/ 0 w 688312"/>
                    <a:gd name="connsiteY0" fmla="*/ 306474 h 311499"/>
                    <a:gd name="connsiteX1" fmla="*/ 190918 w 688312"/>
                    <a:gd name="connsiteY1" fmla="*/ 306474 h 311499"/>
                    <a:gd name="connsiteX2" fmla="*/ 341644 w 688312"/>
                    <a:gd name="connsiteY2" fmla="*/ 155749 h 311499"/>
                    <a:gd name="connsiteX3" fmla="*/ 517490 w 688312"/>
                    <a:gd name="connsiteY3" fmla="*/ 311499 h 311499"/>
                    <a:gd name="connsiteX4" fmla="*/ 688312 w 688312"/>
                    <a:gd name="connsiteY4" fmla="*/ 306474 h 311499"/>
                    <a:gd name="connsiteX5" fmla="*/ 341644 w 688312"/>
                    <a:gd name="connsiteY5" fmla="*/ 0 h 311499"/>
                    <a:gd name="connsiteX6" fmla="*/ 0 w 688312"/>
                    <a:gd name="connsiteY6" fmla="*/ 306474 h 311499"/>
                    <a:gd name="connsiteX0" fmla="*/ 0 w 688312"/>
                    <a:gd name="connsiteY0" fmla="*/ 306474 h 313186"/>
                    <a:gd name="connsiteX1" fmla="*/ 190918 w 688312"/>
                    <a:gd name="connsiteY1" fmla="*/ 306474 h 313186"/>
                    <a:gd name="connsiteX2" fmla="*/ 341644 w 688312"/>
                    <a:gd name="connsiteY2" fmla="*/ 155749 h 313186"/>
                    <a:gd name="connsiteX3" fmla="*/ 517490 w 688312"/>
                    <a:gd name="connsiteY3" fmla="*/ 311499 h 313186"/>
                    <a:gd name="connsiteX4" fmla="*/ 688312 w 688312"/>
                    <a:gd name="connsiteY4" fmla="*/ 313186 h 313186"/>
                    <a:gd name="connsiteX5" fmla="*/ 341644 w 688312"/>
                    <a:gd name="connsiteY5" fmla="*/ 0 h 313186"/>
                    <a:gd name="connsiteX6" fmla="*/ 0 w 688312"/>
                    <a:gd name="connsiteY6" fmla="*/ 306474 h 313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8312" h="313186">
                      <a:moveTo>
                        <a:pt x="0" y="306474"/>
                      </a:moveTo>
                      <a:lnTo>
                        <a:pt x="190918" y="306474"/>
                      </a:lnTo>
                      <a:lnTo>
                        <a:pt x="341644" y="155749"/>
                      </a:lnTo>
                      <a:lnTo>
                        <a:pt x="517490" y="311499"/>
                      </a:lnTo>
                      <a:lnTo>
                        <a:pt x="688312" y="313186"/>
                      </a:lnTo>
                      <a:lnTo>
                        <a:pt x="341644" y="0"/>
                      </a:lnTo>
                      <a:lnTo>
                        <a:pt x="0" y="30647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>
                        <a:lumMod val="80000"/>
                        <a:lumOff val="20000"/>
                      </a:srgbClr>
                    </a:gs>
                    <a:gs pos="100000">
                      <a:srgbClr val="00B0F0"/>
                    </a:gs>
                  </a:gsLst>
                  <a:lin ang="10800000" scaled="1"/>
                </a:gradFill>
                <a:ln w="12700">
                  <a:gradFill>
                    <a:gsLst>
                      <a:gs pos="0">
                        <a:srgbClr val="0070C0"/>
                      </a:gs>
                      <a:gs pos="50000">
                        <a:srgbClr val="00B0F0"/>
                      </a:gs>
                      <a:gs pos="100000">
                        <a:srgbClr val="00B0F0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8" name="等腰三角形 57"/>
              <p:cNvSpPr/>
              <p:nvPr/>
            </p:nvSpPr>
            <p:spPr>
              <a:xfrm flipV="1">
                <a:off x="3644342" y="3939405"/>
                <a:ext cx="1584231" cy="1375514"/>
              </a:xfrm>
              <a:prstGeom prst="triangle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3649491" y="3940290"/>
                <a:ext cx="1009425" cy="1382878"/>
              </a:xfrm>
              <a:custGeom>
                <a:avLst/>
                <a:gdLst>
                  <a:gd name="connsiteX0" fmla="*/ 0 w 1009815"/>
                  <a:gd name="connsiteY0" fmla="*/ 0 h 1383527"/>
                  <a:gd name="connsiteX1" fmla="*/ 791154 w 1009815"/>
                  <a:gd name="connsiteY1" fmla="*/ 1383527 h 1383527"/>
                  <a:gd name="connsiteX2" fmla="*/ 1009815 w 1009815"/>
                  <a:gd name="connsiteY2" fmla="*/ 993913 h 1383527"/>
                  <a:gd name="connsiteX3" fmla="*/ 0 w 1009815"/>
                  <a:gd name="connsiteY3" fmla="*/ 0 h 138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815" h="1383527">
                    <a:moveTo>
                      <a:pt x="0" y="0"/>
                    </a:moveTo>
                    <a:lnTo>
                      <a:pt x="791154" y="1383527"/>
                    </a:lnTo>
                    <a:lnTo>
                      <a:pt x="1009815" y="99391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40974" name="组合 59"/>
              <p:cNvGrpSpPr>
                <a:grpSpLocks/>
              </p:cNvGrpSpPr>
              <p:nvPr/>
            </p:nvGrpSpPr>
            <p:grpSpPr bwMode="auto">
              <a:xfrm>
                <a:off x="2998928" y="4227328"/>
                <a:ext cx="1213032" cy="1059985"/>
                <a:chOff x="3718014" y="4457043"/>
                <a:chExt cx="727441" cy="635661"/>
              </a:xfrm>
            </p:grpSpPr>
            <p:sp>
              <p:nvSpPr>
                <p:cNvPr id="69" name="任意多边形 68"/>
                <p:cNvSpPr/>
                <p:nvPr/>
              </p:nvSpPr>
              <p:spPr>
                <a:xfrm>
                  <a:off x="3965380" y="4587683"/>
                  <a:ext cx="229382" cy="261833"/>
                </a:xfrm>
                <a:custGeom>
                  <a:avLst/>
                  <a:gdLst>
                    <a:gd name="connsiteX0" fmla="*/ 207169 w 228600"/>
                    <a:gd name="connsiteY0" fmla="*/ 0 h 261937"/>
                    <a:gd name="connsiteX1" fmla="*/ 228600 w 228600"/>
                    <a:gd name="connsiteY1" fmla="*/ 88106 h 261937"/>
                    <a:gd name="connsiteX2" fmla="*/ 102394 w 228600"/>
                    <a:gd name="connsiteY2" fmla="*/ 261937 h 261937"/>
                    <a:gd name="connsiteX3" fmla="*/ 0 w 228600"/>
                    <a:gd name="connsiteY3" fmla="*/ 247650 h 261937"/>
                    <a:gd name="connsiteX4" fmla="*/ 207169 w 228600"/>
                    <a:gd name="connsiteY4" fmla="*/ 0 h 261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0" h="261937">
                      <a:moveTo>
                        <a:pt x="207169" y="0"/>
                      </a:moveTo>
                      <a:lnTo>
                        <a:pt x="228600" y="88106"/>
                      </a:lnTo>
                      <a:lnTo>
                        <a:pt x="102394" y="261937"/>
                      </a:lnTo>
                      <a:lnTo>
                        <a:pt x="0" y="247650"/>
                      </a:lnTo>
                      <a:lnTo>
                        <a:pt x="20716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8000">
                      <a:srgbClr val="C34106"/>
                    </a:gs>
                    <a:gs pos="100000">
                      <a:srgbClr val="D95618">
                        <a:lumMod val="90000"/>
                        <a:lumOff val="10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0" name="任意多边形 69"/>
                <p:cNvSpPr/>
                <p:nvPr/>
              </p:nvSpPr>
              <p:spPr>
                <a:xfrm>
                  <a:off x="3717914" y="4457243"/>
                  <a:ext cx="720508" cy="567463"/>
                </a:xfrm>
                <a:custGeom>
                  <a:avLst/>
                  <a:gdLst>
                    <a:gd name="connsiteX0" fmla="*/ 373919 w 737639"/>
                    <a:gd name="connsiteY0" fmla="*/ 0 h 642460"/>
                    <a:gd name="connsiteX1" fmla="*/ 0 w 737639"/>
                    <a:gd name="connsiteY1" fmla="*/ 513288 h 642460"/>
                    <a:gd name="connsiteX2" fmla="*/ 720643 w 737639"/>
                    <a:gd name="connsiteY2" fmla="*/ 567676 h 642460"/>
                    <a:gd name="connsiteX3" fmla="*/ 737639 w 737639"/>
                    <a:gd name="connsiteY3" fmla="*/ 642460 h 642460"/>
                    <a:gd name="connsiteX4" fmla="*/ 622064 w 737639"/>
                    <a:gd name="connsiteY4" fmla="*/ 394314 h 642460"/>
                    <a:gd name="connsiteX5" fmla="*/ 282139 w 737639"/>
                    <a:gd name="connsiteY5" fmla="*/ 380717 h 642460"/>
                    <a:gd name="connsiteX6" fmla="*/ 455501 w 737639"/>
                    <a:gd name="connsiteY6" fmla="*/ 135971 h 642460"/>
                    <a:gd name="connsiteX7" fmla="*/ 373919 w 737639"/>
                    <a:gd name="connsiteY7" fmla="*/ 0 h 642460"/>
                    <a:gd name="connsiteX0" fmla="*/ 373919 w 720643"/>
                    <a:gd name="connsiteY0" fmla="*/ 0 h 567676"/>
                    <a:gd name="connsiteX1" fmla="*/ 0 w 720643"/>
                    <a:gd name="connsiteY1" fmla="*/ 513288 h 567676"/>
                    <a:gd name="connsiteX2" fmla="*/ 720643 w 720643"/>
                    <a:gd name="connsiteY2" fmla="*/ 567676 h 567676"/>
                    <a:gd name="connsiteX3" fmla="*/ 622064 w 720643"/>
                    <a:gd name="connsiteY3" fmla="*/ 394314 h 567676"/>
                    <a:gd name="connsiteX4" fmla="*/ 282139 w 720643"/>
                    <a:gd name="connsiteY4" fmla="*/ 380717 h 567676"/>
                    <a:gd name="connsiteX5" fmla="*/ 455501 w 720643"/>
                    <a:gd name="connsiteY5" fmla="*/ 135971 h 567676"/>
                    <a:gd name="connsiteX6" fmla="*/ 373919 w 720643"/>
                    <a:gd name="connsiteY6" fmla="*/ 0 h 56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0643" h="567676">
                      <a:moveTo>
                        <a:pt x="373919" y="0"/>
                      </a:moveTo>
                      <a:lnTo>
                        <a:pt x="0" y="513288"/>
                      </a:lnTo>
                      <a:lnTo>
                        <a:pt x="720643" y="567676"/>
                      </a:lnTo>
                      <a:lnTo>
                        <a:pt x="622064" y="394314"/>
                      </a:lnTo>
                      <a:lnTo>
                        <a:pt x="282139" y="380717"/>
                      </a:lnTo>
                      <a:lnTo>
                        <a:pt x="455501" y="135971"/>
                      </a:lnTo>
                      <a:lnTo>
                        <a:pt x="37391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0650F"/>
                    </a:gs>
                    <a:gs pos="100000">
                      <a:srgbClr val="FC782D"/>
                    </a:gs>
                  </a:gsLst>
                  <a:lin ang="0" scaled="1"/>
                </a:gradFill>
                <a:ln w="9525">
                  <a:solidFill>
                    <a:srgbClr val="D9561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1" name="任意多边形 70"/>
                <p:cNvSpPr/>
                <p:nvPr/>
              </p:nvSpPr>
              <p:spPr>
                <a:xfrm>
                  <a:off x="3721721" y="4968531"/>
                  <a:ext cx="723363" cy="123776"/>
                </a:xfrm>
                <a:custGeom>
                  <a:avLst/>
                  <a:gdLst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2 w 730840"/>
                    <a:gd name="connsiteY2" fmla="*/ 57788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15879 w 730840"/>
                    <a:gd name="connsiteY2" fmla="*/ 48263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1 w 730840"/>
                    <a:gd name="connsiteY2" fmla="*/ 45882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47244 w 723696"/>
                    <a:gd name="connsiteY0" fmla="*/ 89744 h 123736"/>
                    <a:gd name="connsiteX1" fmla="*/ 723696 w 723696"/>
                    <a:gd name="connsiteY1" fmla="*/ 123736 h 123736"/>
                    <a:gd name="connsiteX2" fmla="*/ 713497 w 723696"/>
                    <a:gd name="connsiteY2" fmla="*/ 50644 h 123736"/>
                    <a:gd name="connsiteX3" fmla="*/ 0 w 723696"/>
                    <a:gd name="connsiteY3" fmla="*/ 0 h 123736"/>
                    <a:gd name="connsiteX4" fmla="*/ 47244 w 723696"/>
                    <a:gd name="connsiteY4" fmla="*/ 89744 h 12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696" h="123736">
                      <a:moveTo>
                        <a:pt x="47244" y="89744"/>
                      </a:moveTo>
                      <a:lnTo>
                        <a:pt x="723696" y="123736"/>
                      </a:lnTo>
                      <a:lnTo>
                        <a:pt x="713497" y="50644"/>
                      </a:lnTo>
                      <a:lnTo>
                        <a:pt x="0" y="0"/>
                      </a:lnTo>
                      <a:lnTo>
                        <a:pt x="47244" y="897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7F28"/>
                    </a:gs>
                    <a:gs pos="56000">
                      <a:srgbClr val="CD3D01"/>
                    </a:gs>
                  </a:gsLst>
                  <a:lin ang="0" scaled="1"/>
                  <a:tileRect/>
                </a:gradFill>
                <a:ln w="9525">
                  <a:solidFill>
                    <a:srgbClr val="D9561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cxnSp>
              <p:nvCxnSpPr>
                <p:cNvPr id="72" name="直接连接符 71"/>
                <p:cNvCxnSpPr>
                  <a:stCxn id="70" idx="4"/>
                  <a:endCxn id="70" idx="5"/>
                </p:cNvCxnSpPr>
                <p:nvPr/>
              </p:nvCxnSpPr>
              <p:spPr>
                <a:xfrm flipV="1">
                  <a:off x="4000153" y="4593014"/>
                  <a:ext cx="173362" cy="24474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6">
                          <a:lumMod val="60000"/>
                          <a:lumOff val="40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>
                  <a:stCxn id="71" idx="2"/>
                  <a:endCxn id="70" idx="1"/>
                </p:cNvCxnSpPr>
                <p:nvPr/>
              </p:nvCxnSpPr>
              <p:spPr>
                <a:xfrm flipH="1" flipV="1">
                  <a:off x="3718014" y="4970331"/>
                  <a:ext cx="717242" cy="49281"/>
                </a:xfrm>
                <a:prstGeom prst="line">
                  <a:avLst/>
                </a:prstGeom>
                <a:ln>
                  <a:gradFill>
                    <a:gsLst>
                      <a:gs pos="417">
                        <a:schemeClr val="accent6">
                          <a:lumMod val="60000"/>
                          <a:lumOff val="40000"/>
                          <a:alpha val="0"/>
                        </a:schemeClr>
                      </a:gs>
                      <a:gs pos="47000">
                        <a:schemeClr val="accent6">
                          <a:lumMod val="60000"/>
                          <a:lumOff val="40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任意多边形 73"/>
                <p:cNvSpPr/>
                <p:nvPr/>
              </p:nvSpPr>
              <p:spPr>
                <a:xfrm>
                  <a:off x="3721721" y="4847612"/>
                  <a:ext cx="714797" cy="168525"/>
                </a:xfrm>
                <a:custGeom>
                  <a:avLst/>
                  <a:gdLst>
                    <a:gd name="connsiteX0" fmla="*/ 0 w 714375"/>
                    <a:gd name="connsiteY0" fmla="*/ 119062 h 169069"/>
                    <a:gd name="connsiteX1" fmla="*/ 714375 w 714375"/>
                    <a:gd name="connsiteY1" fmla="*/ 169069 h 169069"/>
                    <a:gd name="connsiteX2" fmla="*/ 619125 w 714375"/>
                    <a:gd name="connsiteY2" fmla="*/ 0 h 169069"/>
                    <a:gd name="connsiteX3" fmla="*/ 0 w 714375"/>
                    <a:gd name="connsiteY3" fmla="*/ 119062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75" h="169069">
                      <a:moveTo>
                        <a:pt x="0" y="119062"/>
                      </a:moveTo>
                      <a:lnTo>
                        <a:pt x="714375" y="169069"/>
                      </a:lnTo>
                      <a:lnTo>
                        <a:pt x="619125" y="0"/>
                      </a:lnTo>
                      <a:lnTo>
                        <a:pt x="0" y="119062"/>
                      </a:ln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40975" name="组合 60"/>
              <p:cNvGrpSpPr>
                <a:grpSpLocks/>
              </p:cNvGrpSpPr>
              <p:nvPr/>
            </p:nvGrpSpPr>
            <p:grpSpPr bwMode="auto">
              <a:xfrm flipH="1">
                <a:off x="4649185" y="4216756"/>
                <a:ext cx="1213032" cy="1059985"/>
                <a:chOff x="3718014" y="4457043"/>
                <a:chExt cx="727441" cy="635661"/>
              </a:xfrm>
            </p:grpSpPr>
            <p:sp>
              <p:nvSpPr>
                <p:cNvPr id="63" name="任意多边形 62"/>
                <p:cNvSpPr/>
                <p:nvPr/>
              </p:nvSpPr>
              <p:spPr>
                <a:xfrm>
                  <a:off x="3965627" y="4587359"/>
                  <a:ext cx="229382" cy="262785"/>
                </a:xfrm>
                <a:custGeom>
                  <a:avLst/>
                  <a:gdLst>
                    <a:gd name="connsiteX0" fmla="*/ 207169 w 228600"/>
                    <a:gd name="connsiteY0" fmla="*/ 0 h 261937"/>
                    <a:gd name="connsiteX1" fmla="*/ 228600 w 228600"/>
                    <a:gd name="connsiteY1" fmla="*/ 88106 h 261937"/>
                    <a:gd name="connsiteX2" fmla="*/ 102394 w 228600"/>
                    <a:gd name="connsiteY2" fmla="*/ 261937 h 261937"/>
                    <a:gd name="connsiteX3" fmla="*/ 0 w 228600"/>
                    <a:gd name="connsiteY3" fmla="*/ 247650 h 261937"/>
                    <a:gd name="connsiteX4" fmla="*/ 207169 w 228600"/>
                    <a:gd name="connsiteY4" fmla="*/ 0 h 261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0" h="261937">
                      <a:moveTo>
                        <a:pt x="207169" y="0"/>
                      </a:moveTo>
                      <a:lnTo>
                        <a:pt x="228600" y="88106"/>
                      </a:lnTo>
                      <a:lnTo>
                        <a:pt x="102394" y="261937"/>
                      </a:lnTo>
                      <a:lnTo>
                        <a:pt x="0" y="247650"/>
                      </a:lnTo>
                      <a:lnTo>
                        <a:pt x="20716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8000">
                      <a:srgbClr val="267818"/>
                    </a:gs>
                    <a:gs pos="100000">
                      <a:srgbClr val="18921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3718160" y="4456918"/>
                  <a:ext cx="720507" cy="568416"/>
                </a:xfrm>
                <a:custGeom>
                  <a:avLst/>
                  <a:gdLst>
                    <a:gd name="connsiteX0" fmla="*/ 373919 w 737639"/>
                    <a:gd name="connsiteY0" fmla="*/ 0 h 642460"/>
                    <a:gd name="connsiteX1" fmla="*/ 0 w 737639"/>
                    <a:gd name="connsiteY1" fmla="*/ 513288 h 642460"/>
                    <a:gd name="connsiteX2" fmla="*/ 720643 w 737639"/>
                    <a:gd name="connsiteY2" fmla="*/ 567676 h 642460"/>
                    <a:gd name="connsiteX3" fmla="*/ 737639 w 737639"/>
                    <a:gd name="connsiteY3" fmla="*/ 642460 h 642460"/>
                    <a:gd name="connsiteX4" fmla="*/ 622064 w 737639"/>
                    <a:gd name="connsiteY4" fmla="*/ 394314 h 642460"/>
                    <a:gd name="connsiteX5" fmla="*/ 282139 w 737639"/>
                    <a:gd name="connsiteY5" fmla="*/ 380717 h 642460"/>
                    <a:gd name="connsiteX6" fmla="*/ 455501 w 737639"/>
                    <a:gd name="connsiteY6" fmla="*/ 135971 h 642460"/>
                    <a:gd name="connsiteX7" fmla="*/ 373919 w 737639"/>
                    <a:gd name="connsiteY7" fmla="*/ 0 h 642460"/>
                    <a:gd name="connsiteX0" fmla="*/ 373919 w 720643"/>
                    <a:gd name="connsiteY0" fmla="*/ 0 h 567676"/>
                    <a:gd name="connsiteX1" fmla="*/ 0 w 720643"/>
                    <a:gd name="connsiteY1" fmla="*/ 513288 h 567676"/>
                    <a:gd name="connsiteX2" fmla="*/ 720643 w 720643"/>
                    <a:gd name="connsiteY2" fmla="*/ 567676 h 567676"/>
                    <a:gd name="connsiteX3" fmla="*/ 622064 w 720643"/>
                    <a:gd name="connsiteY3" fmla="*/ 394314 h 567676"/>
                    <a:gd name="connsiteX4" fmla="*/ 282139 w 720643"/>
                    <a:gd name="connsiteY4" fmla="*/ 380717 h 567676"/>
                    <a:gd name="connsiteX5" fmla="*/ 455501 w 720643"/>
                    <a:gd name="connsiteY5" fmla="*/ 135971 h 567676"/>
                    <a:gd name="connsiteX6" fmla="*/ 373919 w 720643"/>
                    <a:gd name="connsiteY6" fmla="*/ 0 h 56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0643" h="567676">
                      <a:moveTo>
                        <a:pt x="373919" y="0"/>
                      </a:moveTo>
                      <a:lnTo>
                        <a:pt x="0" y="513288"/>
                      </a:lnTo>
                      <a:lnTo>
                        <a:pt x="720643" y="567676"/>
                      </a:lnTo>
                      <a:lnTo>
                        <a:pt x="622064" y="394314"/>
                      </a:lnTo>
                      <a:lnTo>
                        <a:pt x="282139" y="380717"/>
                      </a:lnTo>
                      <a:lnTo>
                        <a:pt x="455501" y="135971"/>
                      </a:lnTo>
                      <a:lnTo>
                        <a:pt x="373919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DC532"/>
                    </a:gs>
                    <a:gs pos="100000">
                      <a:srgbClr val="45AD23">
                        <a:lumMod val="85000"/>
                      </a:srgbClr>
                    </a:gs>
                  </a:gsLst>
                  <a:lin ang="10800000" scaled="1"/>
                  <a:tileRect/>
                </a:gradFill>
                <a:ln w="9525">
                  <a:solidFill>
                    <a:srgbClr val="0B94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3721967" y="4969159"/>
                  <a:ext cx="723363" cy="123776"/>
                </a:xfrm>
                <a:custGeom>
                  <a:avLst/>
                  <a:gdLst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2 w 730840"/>
                    <a:gd name="connsiteY2" fmla="*/ 57788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15879 w 730840"/>
                    <a:gd name="connsiteY2" fmla="*/ 48263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54388 w 730840"/>
                    <a:gd name="connsiteY0" fmla="*/ 84982 h 118974"/>
                    <a:gd name="connsiteX1" fmla="*/ 730840 w 730840"/>
                    <a:gd name="connsiteY1" fmla="*/ 118974 h 118974"/>
                    <a:gd name="connsiteX2" fmla="*/ 720641 w 730840"/>
                    <a:gd name="connsiteY2" fmla="*/ 45882 h 118974"/>
                    <a:gd name="connsiteX3" fmla="*/ 0 w 730840"/>
                    <a:gd name="connsiteY3" fmla="*/ 0 h 118974"/>
                    <a:gd name="connsiteX4" fmla="*/ 54388 w 730840"/>
                    <a:gd name="connsiteY4" fmla="*/ 84982 h 118974"/>
                    <a:gd name="connsiteX0" fmla="*/ 47244 w 723696"/>
                    <a:gd name="connsiteY0" fmla="*/ 89744 h 123736"/>
                    <a:gd name="connsiteX1" fmla="*/ 723696 w 723696"/>
                    <a:gd name="connsiteY1" fmla="*/ 123736 h 123736"/>
                    <a:gd name="connsiteX2" fmla="*/ 713497 w 723696"/>
                    <a:gd name="connsiteY2" fmla="*/ 50644 h 123736"/>
                    <a:gd name="connsiteX3" fmla="*/ 0 w 723696"/>
                    <a:gd name="connsiteY3" fmla="*/ 0 h 123736"/>
                    <a:gd name="connsiteX4" fmla="*/ 47244 w 723696"/>
                    <a:gd name="connsiteY4" fmla="*/ 89744 h 123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696" h="123736">
                      <a:moveTo>
                        <a:pt x="47244" y="89744"/>
                      </a:moveTo>
                      <a:lnTo>
                        <a:pt x="723696" y="123736"/>
                      </a:lnTo>
                      <a:lnTo>
                        <a:pt x="713497" y="50644"/>
                      </a:lnTo>
                      <a:lnTo>
                        <a:pt x="0" y="0"/>
                      </a:lnTo>
                      <a:lnTo>
                        <a:pt x="47244" y="897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1B520"/>
                    </a:gs>
                    <a:gs pos="56000">
                      <a:srgbClr val="20780A"/>
                    </a:gs>
                  </a:gsLst>
                  <a:lin ang="10800000" scaled="1"/>
                  <a:tileRect/>
                </a:gradFill>
                <a:ln w="9525">
                  <a:solidFill>
                    <a:srgbClr val="0B94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cxnSp>
              <p:nvCxnSpPr>
                <p:cNvPr id="66" name="直接连接符 65"/>
                <p:cNvCxnSpPr>
                  <a:stCxn id="64" idx="4"/>
                  <a:endCxn id="64" idx="5"/>
                </p:cNvCxnSpPr>
                <p:nvPr/>
              </p:nvCxnSpPr>
              <p:spPr>
                <a:xfrm flipV="1">
                  <a:off x="4000153" y="4593014"/>
                  <a:ext cx="173362" cy="244746"/>
                </a:xfrm>
                <a:prstGeom prst="line">
                  <a:avLst/>
                </a:prstGeom>
                <a:ln>
                  <a:gradFill>
                    <a:gsLst>
                      <a:gs pos="0">
                        <a:srgbClr val="7DC532">
                          <a:lumMod val="82000"/>
                          <a:lumOff val="18000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>
                  <a:stCxn id="65" idx="2"/>
                  <a:endCxn id="64" idx="1"/>
                </p:cNvCxnSpPr>
                <p:nvPr/>
              </p:nvCxnSpPr>
              <p:spPr>
                <a:xfrm flipH="1" flipV="1">
                  <a:off x="3718014" y="4970331"/>
                  <a:ext cx="717242" cy="49281"/>
                </a:xfrm>
                <a:prstGeom prst="line">
                  <a:avLst/>
                </a:prstGeom>
                <a:ln>
                  <a:gradFill>
                    <a:gsLst>
                      <a:gs pos="417">
                        <a:schemeClr val="accent6">
                          <a:lumMod val="60000"/>
                          <a:lumOff val="40000"/>
                          <a:alpha val="0"/>
                        </a:schemeClr>
                      </a:gs>
                      <a:gs pos="47000">
                        <a:srgbClr val="41B520">
                          <a:lumMod val="75000"/>
                          <a:lumOff val="25000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任意多边形 67"/>
                <p:cNvSpPr/>
                <p:nvPr/>
              </p:nvSpPr>
              <p:spPr>
                <a:xfrm>
                  <a:off x="3721967" y="4847287"/>
                  <a:ext cx="714796" cy="169477"/>
                </a:xfrm>
                <a:custGeom>
                  <a:avLst/>
                  <a:gdLst>
                    <a:gd name="connsiteX0" fmla="*/ 0 w 714375"/>
                    <a:gd name="connsiteY0" fmla="*/ 119062 h 169069"/>
                    <a:gd name="connsiteX1" fmla="*/ 714375 w 714375"/>
                    <a:gd name="connsiteY1" fmla="*/ 169069 h 169069"/>
                    <a:gd name="connsiteX2" fmla="*/ 619125 w 714375"/>
                    <a:gd name="connsiteY2" fmla="*/ 0 h 169069"/>
                    <a:gd name="connsiteX3" fmla="*/ 0 w 714375"/>
                    <a:gd name="connsiteY3" fmla="*/ 119062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75" h="169069">
                      <a:moveTo>
                        <a:pt x="0" y="119062"/>
                      </a:moveTo>
                      <a:lnTo>
                        <a:pt x="714375" y="169069"/>
                      </a:lnTo>
                      <a:lnTo>
                        <a:pt x="619125" y="0"/>
                      </a:lnTo>
                      <a:lnTo>
                        <a:pt x="0" y="119062"/>
                      </a:ln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3957397" y="4221311"/>
                <a:ext cx="953875" cy="40009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断块山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83" name="TextBox 82"/>
          <p:cNvSpPr txBox="1"/>
          <p:nvPr/>
        </p:nvSpPr>
        <p:spPr>
          <a:xfrm>
            <a:off x="3514725" y="2085975"/>
            <a:ext cx="1371600" cy="1127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断层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地垒、地堑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各种山地景观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287463"/>
            <a:ext cx="2927350" cy="5570537"/>
          </a:xfrm>
          <a:custGeom>
            <a:avLst/>
            <a:gdLst>
              <a:gd name="connsiteX0" fmla="*/ 0 w 2915816"/>
              <a:gd name="connsiteY0" fmla="*/ 0 h 5301208"/>
              <a:gd name="connsiteX1" fmla="*/ 2915816 w 2915816"/>
              <a:gd name="connsiteY1" fmla="*/ 0 h 5301208"/>
              <a:gd name="connsiteX2" fmla="*/ 2915816 w 2915816"/>
              <a:gd name="connsiteY2" fmla="*/ 5301208 h 5301208"/>
              <a:gd name="connsiteX3" fmla="*/ 0 w 2915816"/>
              <a:gd name="connsiteY3" fmla="*/ 5301208 h 5301208"/>
              <a:gd name="connsiteX4" fmla="*/ 0 w 2915816"/>
              <a:gd name="connsiteY4" fmla="*/ 0 h 5301208"/>
              <a:gd name="connsiteX0" fmla="*/ 0 w 2915816"/>
              <a:gd name="connsiteY0" fmla="*/ 231648 h 5532856"/>
              <a:gd name="connsiteX1" fmla="*/ 2915816 w 2915816"/>
              <a:gd name="connsiteY1" fmla="*/ 0 h 5532856"/>
              <a:gd name="connsiteX2" fmla="*/ 2915816 w 2915816"/>
              <a:gd name="connsiteY2" fmla="*/ 5532856 h 5532856"/>
              <a:gd name="connsiteX3" fmla="*/ 0 w 2915816"/>
              <a:gd name="connsiteY3" fmla="*/ 5532856 h 5532856"/>
              <a:gd name="connsiteX4" fmla="*/ 0 w 2915816"/>
              <a:gd name="connsiteY4" fmla="*/ 231648 h 5532856"/>
              <a:gd name="connsiteX0" fmla="*/ 0 w 2915816"/>
              <a:gd name="connsiteY0" fmla="*/ 235406 h 5536614"/>
              <a:gd name="connsiteX1" fmla="*/ 2915816 w 2915816"/>
              <a:gd name="connsiteY1" fmla="*/ 3758 h 5536614"/>
              <a:gd name="connsiteX2" fmla="*/ 2915816 w 2915816"/>
              <a:gd name="connsiteY2" fmla="*/ 5536614 h 5536614"/>
              <a:gd name="connsiteX3" fmla="*/ 0 w 2915816"/>
              <a:gd name="connsiteY3" fmla="*/ 5536614 h 5536614"/>
              <a:gd name="connsiteX4" fmla="*/ 0 w 2915816"/>
              <a:gd name="connsiteY4" fmla="*/ 235406 h 5536614"/>
              <a:gd name="connsiteX0" fmla="*/ 0 w 2915816"/>
              <a:gd name="connsiteY0" fmla="*/ 236464 h 5537672"/>
              <a:gd name="connsiteX1" fmla="*/ 2915816 w 2915816"/>
              <a:gd name="connsiteY1" fmla="*/ 4816 h 5537672"/>
              <a:gd name="connsiteX2" fmla="*/ 2915816 w 2915816"/>
              <a:gd name="connsiteY2" fmla="*/ 5537672 h 5537672"/>
              <a:gd name="connsiteX3" fmla="*/ 0 w 2915816"/>
              <a:gd name="connsiteY3" fmla="*/ 5537672 h 5537672"/>
              <a:gd name="connsiteX4" fmla="*/ 0 w 2915816"/>
              <a:gd name="connsiteY4" fmla="*/ 236464 h 5537672"/>
              <a:gd name="connsiteX0" fmla="*/ 0 w 2915816"/>
              <a:gd name="connsiteY0" fmla="*/ 189600 h 5539576"/>
              <a:gd name="connsiteX1" fmla="*/ 2915816 w 2915816"/>
              <a:gd name="connsiteY1" fmla="*/ 6720 h 5539576"/>
              <a:gd name="connsiteX2" fmla="*/ 2915816 w 2915816"/>
              <a:gd name="connsiteY2" fmla="*/ 5539576 h 5539576"/>
              <a:gd name="connsiteX3" fmla="*/ 0 w 2915816"/>
              <a:gd name="connsiteY3" fmla="*/ 5539576 h 5539576"/>
              <a:gd name="connsiteX4" fmla="*/ 0 w 2915816"/>
              <a:gd name="connsiteY4" fmla="*/ 189600 h 5539576"/>
              <a:gd name="connsiteX0" fmla="*/ 0 w 2915816"/>
              <a:gd name="connsiteY0" fmla="*/ 189029 h 5539005"/>
              <a:gd name="connsiteX1" fmla="*/ 2915816 w 2915816"/>
              <a:gd name="connsiteY1" fmla="*/ 6149 h 5539005"/>
              <a:gd name="connsiteX2" fmla="*/ 2915816 w 2915816"/>
              <a:gd name="connsiteY2" fmla="*/ 5539005 h 5539005"/>
              <a:gd name="connsiteX3" fmla="*/ 0 w 2915816"/>
              <a:gd name="connsiteY3" fmla="*/ 5539005 h 5539005"/>
              <a:gd name="connsiteX4" fmla="*/ 0 w 2915816"/>
              <a:gd name="connsiteY4" fmla="*/ 189029 h 5539005"/>
              <a:gd name="connsiteX0" fmla="*/ 0 w 2928008"/>
              <a:gd name="connsiteY0" fmla="*/ 224284 h 5574260"/>
              <a:gd name="connsiteX1" fmla="*/ 2928008 w 2928008"/>
              <a:gd name="connsiteY1" fmla="*/ 4828 h 5574260"/>
              <a:gd name="connsiteX2" fmla="*/ 2915816 w 2928008"/>
              <a:gd name="connsiteY2" fmla="*/ 5574260 h 5574260"/>
              <a:gd name="connsiteX3" fmla="*/ 0 w 2928008"/>
              <a:gd name="connsiteY3" fmla="*/ 5574260 h 5574260"/>
              <a:gd name="connsiteX4" fmla="*/ 0 w 2928008"/>
              <a:gd name="connsiteY4" fmla="*/ 224284 h 5574260"/>
              <a:gd name="connsiteX0" fmla="*/ 0 w 2928008"/>
              <a:gd name="connsiteY0" fmla="*/ 219456 h 5569432"/>
              <a:gd name="connsiteX1" fmla="*/ 2928008 w 2928008"/>
              <a:gd name="connsiteY1" fmla="*/ 0 h 5569432"/>
              <a:gd name="connsiteX2" fmla="*/ 2915816 w 2928008"/>
              <a:gd name="connsiteY2" fmla="*/ 5569432 h 5569432"/>
              <a:gd name="connsiteX3" fmla="*/ 0 w 2928008"/>
              <a:gd name="connsiteY3" fmla="*/ 5569432 h 5569432"/>
              <a:gd name="connsiteX4" fmla="*/ 0 w 2928008"/>
              <a:gd name="connsiteY4" fmla="*/ 219456 h 5569432"/>
              <a:gd name="connsiteX0" fmla="*/ 0 w 2928008"/>
              <a:gd name="connsiteY0" fmla="*/ 219456 h 5569432"/>
              <a:gd name="connsiteX1" fmla="*/ 2928008 w 2928008"/>
              <a:gd name="connsiteY1" fmla="*/ 0 h 5569432"/>
              <a:gd name="connsiteX2" fmla="*/ 2915816 w 2928008"/>
              <a:gd name="connsiteY2" fmla="*/ 5569432 h 5569432"/>
              <a:gd name="connsiteX3" fmla="*/ 0 w 2928008"/>
              <a:gd name="connsiteY3" fmla="*/ 5569432 h 5569432"/>
              <a:gd name="connsiteX4" fmla="*/ 0 w 2928008"/>
              <a:gd name="connsiteY4" fmla="*/ 219456 h 5569432"/>
              <a:gd name="connsiteX0" fmla="*/ 0 w 2928008"/>
              <a:gd name="connsiteY0" fmla="*/ 220037 h 5570013"/>
              <a:gd name="connsiteX1" fmla="*/ 2928008 w 2928008"/>
              <a:gd name="connsiteY1" fmla="*/ 581 h 5570013"/>
              <a:gd name="connsiteX2" fmla="*/ 2915816 w 2928008"/>
              <a:gd name="connsiteY2" fmla="*/ 5570013 h 5570013"/>
              <a:gd name="connsiteX3" fmla="*/ 0 w 2928008"/>
              <a:gd name="connsiteY3" fmla="*/ 5570013 h 5570013"/>
              <a:gd name="connsiteX4" fmla="*/ 0 w 2928008"/>
              <a:gd name="connsiteY4" fmla="*/ 220037 h 5570013"/>
              <a:gd name="connsiteX0" fmla="*/ 0 w 2928008"/>
              <a:gd name="connsiteY0" fmla="*/ 183863 h 5570415"/>
              <a:gd name="connsiteX1" fmla="*/ 2928008 w 2928008"/>
              <a:gd name="connsiteY1" fmla="*/ 983 h 5570415"/>
              <a:gd name="connsiteX2" fmla="*/ 2915816 w 2928008"/>
              <a:gd name="connsiteY2" fmla="*/ 5570415 h 5570415"/>
              <a:gd name="connsiteX3" fmla="*/ 0 w 2928008"/>
              <a:gd name="connsiteY3" fmla="*/ 5570415 h 5570415"/>
              <a:gd name="connsiteX4" fmla="*/ 0 w 2928008"/>
              <a:gd name="connsiteY4" fmla="*/ 183863 h 5570415"/>
              <a:gd name="connsiteX0" fmla="*/ 0 w 2928008"/>
              <a:gd name="connsiteY0" fmla="*/ 183395 h 5569947"/>
              <a:gd name="connsiteX1" fmla="*/ 2928008 w 2928008"/>
              <a:gd name="connsiteY1" fmla="*/ 515 h 5569947"/>
              <a:gd name="connsiteX2" fmla="*/ 2915816 w 2928008"/>
              <a:gd name="connsiteY2" fmla="*/ 5569947 h 5569947"/>
              <a:gd name="connsiteX3" fmla="*/ 0 w 2928008"/>
              <a:gd name="connsiteY3" fmla="*/ 5569947 h 5569947"/>
              <a:gd name="connsiteX4" fmla="*/ 0 w 2928008"/>
              <a:gd name="connsiteY4" fmla="*/ 183395 h 5569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008" h="5569947">
                <a:moveTo>
                  <a:pt x="0" y="183395"/>
                </a:moveTo>
                <a:cubicBezTo>
                  <a:pt x="1081667" y="81795"/>
                  <a:pt x="1895109" y="-7613"/>
                  <a:pt x="2928008" y="515"/>
                </a:cubicBezTo>
                <a:lnTo>
                  <a:pt x="2915816" y="5569947"/>
                </a:lnTo>
                <a:lnTo>
                  <a:pt x="0" y="5569947"/>
                </a:lnTo>
                <a:lnTo>
                  <a:pt x="0" y="183395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6238" y="1289050"/>
            <a:ext cx="3168650" cy="5568950"/>
          </a:xfrm>
          <a:custGeom>
            <a:avLst/>
            <a:gdLst>
              <a:gd name="connsiteX0" fmla="*/ 0 w 3168352"/>
              <a:gd name="connsiteY0" fmla="*/ 0 h 5569433"/>
              <a:gd name="connsiteX1" fmla="*/ 3168352 w 3168352"/>
              <a:gd name="connsiteY1" fmla="*/ 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65760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41376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  <a:gd name="connsiteX0" fmla="*/ 0 w 3168352"/>
              <a:gd name="connsiteY0" fmla="*/ 0 h 5569433"/>
              <a:gd name="connsiteX1" fmla="*/ 3168352 w 3168352"/>
              <a:gd name="connsiteY1" fmla="*/ 341376 h 5569433"/>
              <a:gd name="connsiteX2" fmla="*/ 3168352 w 3168352"/>
              <a:gd name="connsiteY2" fmla="*/ 5569433 h 5569433"/>
              <a:gd name="connsiteX3" fmla="*/ 0 w 3168352"/>
              <a:gd name="connsiteY3" fmla="*/ 5569433 h 5569433"/>
              <a:gd name="connsiteX4" fmla="*/ 0 w 3168352"/>
              <a:gd name="connsiteY4" fmla="*/ 0 h 556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352" h="5569433">
                <a:moveTo>
                  <a:pt x="0" y="0"/>
                </a:moveTo>
                <a:cubicBezTo>
                  <a:pt x="787893" y="0"/>
                  <a:pt x="1856203" y="73152"/>
                  <a:pt x="3168352" y="341376"/>
                </a:cubicBezTo>
                <a:lnTo>
                  <a:pt x="3168352" y="5569433"/>
                </a:lnTo>
                <a:lnTo>
                  <a:pt x="0" y="556943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4888" y="1628775"/>
            <a:ext cx="3071812" cy="5229225"/>
          </a:xfrm>
          <a:custGeom>
            <a:avLst/>
            <a:gdLst>
              <a:gd name="connsiteX0" fmla="*/ 0 w 3059832"/>
              <a:gd name="connsiteY0" fmla="*/ 0 h 5229201"/>
              <a:gd name="connsiteX1" fmla="*/ 3059832 w 3059832"/>
              <a:gd name="connsiteY1" fmla="*/ 0 h 5229201"/>
              <a:gd name="connsiteX2" fmla="*/ 3059832 w 3059832"/>
              <a:gd name="connsiteY2" fmla="*/ 5229201 h 5229201"/>
              <a:gd name="connsiteX3" fmla="*/ 0 w 3059832"/>
              <a:gd name="connsiteY3" fmla="*/ 5229201 h 5229201"/>
              <a:gd name="connsiteX4" fmla="*/ 0 w 3059832"/>
              <a:gd name="connsiteY4" fmla="*/ 0 h 5229201"/>
              <a:gd name="connsiteX0" fmla="*/ 0 w 3059832"/>
              <a:gd name="connsiteY0" fmla="*/ 0 h 5229201"/>
              <a:gd name="connsiteX1" fmla="*/ 3047640 w 3059832"/>
              <a:gd name="connsiteY1" fmla="*/ 950976 h 5229201"/>
              <a:gd name="connsiteX2" fmla="*/ 3059832 w 3059832"/>
              <a:gd name="connsiteY2" fmla="*/ 5229201 h 5229201"/>
              <a:gd name="connsiteX3" fmla="*/ 0 w 3059832"/>
              <a:gd name="connsiteY3" fmla="*/ 5229201 h 5229201"/>
              <a:gd name="connsiteX4" fmla="*/ 0 w 3059832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55776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  <a:gd name="connsiteX0" fmla="*/ 0 w 3072024"/>
              <a:gd name="connsiteY0" fmla="*/ 0 h 5229201"/>
              <a:gd name="connsiteX1" fmla="*/ 3072024 w 3072024"/>
              <a:gd name="connsiteY1" fmla="*/ 1207008 h 5229201"/>
              <a:gd name="connsiteX2" fmla="*/ 3059832 w 3072024"/>
              <a:gd name="connsiteY2" fmla="*/ 5229201 h 5229201"/>
              <a:gd name="connsiteX3" fmla="*/ 0 w 3072024"/>
              <a:gd name="connsiteY3" fmla="*/ 5229201 h 5229201"/>
              <a:gd name="connsiteX4" fmla="*/ 0 w 3072024"/>
              <a:gd name="connsiteY4" fmla="*/ 0 h 522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024" h="5229201">
                <a:moveTo>
                  <a:pt x="0" y="0"/>
                </a:moveTo>
                <a:cubicBezTo>
                  <a:pt x="682632" y="146304"/>
                  <a:pt x="1852944" y="438912"/>
                  <a:pt x="3072024" y="1207008"/>
                </a:cubicBezTo>
                <a:lnTo>
                  <a:pt x="3059832" y="5229201"/>
                </a:lnTo>
                <a:lnTo>
                  <a:pt x="0" y="522920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/>
              <a:t>1.  </a:t>
            </a:r>
            <a:r>
              <a:rPr lang="zh-CN" altLang="en-US" smtClean="0"/>
              <a:t>断层</a:t>
            </a:r>
          </a:p>
        </p:txBody>
      </p:sp>
      <p:pic>
        <p:nvPicPr>
          <p:cNvPr id="43011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155825"/>
            <a:ext cx="71532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27088" y="2276475"/>
            <a:ext cx="1081087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088" y="3068638"/>
            <a:ext cx="1081087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5963" y="6092825"/>
            <a:ext cx="1079500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4825" y="4832350"/>
            <a:ext cx="10795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27313" y="2924175"/>
            <a:ext cx="9032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地垒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9838" y="5445125"/>
            <a:ext cx="9032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地堑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3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752600"/>
            <a:ext cx="6048375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二、断块山</a:t>
            </a: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4419600" y="3724275"/>
            <a:ext cx="800100" cy="746125"/>
            <a:chOff x="4419853" y="3723511"/>
            <a:chExt cx="800219" cy="747137"/>
          </a:xfrm>
        </p:grpSpPr>
        <p:pic>
          <p:nvPicPr>
            <p:cNvPr id="45067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8600" y="4149080"/>
              <a:ext cx="321568" cy="321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4419853" y="3723511"/>
              <a:ext cx="800219" cy="460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华山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219700" y="3492500"/>
            <a:ext cx="800100" cy="728663"/>
            <a:chOff x="5220072" y="3492678"/>
            <a:chExt cx="800219" cy="728410"/>
          </a:xfrm>
        </p:grpSpPr>
        <p:pic>
          <p:nvPicPr>
            <p:cNvPr id="4506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3899520"/>
              <a:ext cx="321568" cy="321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5220072" y="3492678"/>
              <a:ext cx="800219" cy="461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泰山</a:t>
              </a: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5148263" y="4479925"/>
            <a:ext cx="800100" cy="715963"/>
            <a:chOff x="5148064" y="4479503"/>
            <a:chExt cx="800219" cy="717068"/>
          </a:xfrm>
        </p:grpSpPr>
        <p:pic>
          <p:nvPicPr>
            <p:cNvPr id="45063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4589" y="4875003"/>
              <a:ext cx="321568" cy="321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39"/>
            <p:cNvSpPr txBox="1"/>
            <p:nvPr/>
          </p:nvSpPr>
          <p:spPr>
            <a:xfrm>
              <a:off x="5148064" y="4479503"/>
              <a:ext cx="800219" cy="4610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庐山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二、断块山</a:t>
            </a:r>
            <a:endParaRPr lang="zh-CN" altLang="en-US" sz="5400" smtClean="0"/>
          </a:p>
        </p:txBody>
      </p:sp>
      <p:grpSp>
        <p:nvGrpSpPr>
          <p:cNvPr id="47107" name="组合 3"/>
          <p:cNvGrpSpPr>
            <a:grpSpLocks/>
          </p:cNvGrpSpPr>
          <p:nvPr/>
        </p:nvGrpSpPr>
        <p:grpSpPr bwMode="auto">
          <a:xfrm>
            <a:off x="485775" y="2928938"/>
            <a:ext cx="6532563" cy="2660650"/>
            <a:chOff x="-335756" y="-4122914"/>
            <a:chExt cx="7165181" cy="2918001"/>
          </a:xfrm>
        </p:grpSpPr>
        <p:sp>
          <p:nvSpPr>
            <p:cNvPr id="9" name="任意多边形 8"/>
            <p:cNvSpPr/>
            <p:nvPr/>
          </p:nvSpPr>
          <p:spPr>
            <a:xfrm>
              <a:off x="4174042" y="-3154890"/>
              <a:ext cx="2655383" cy="1549535"/>
            </a:xfrm>
            <a:custGeom>
              <a:avLst/>
              <a:gdLst>
                <a:gd name="connsiteX0" fmla="*/ 2655094 w 2655094"/>
                <a:gd name="connsiteY0" fmla="*/ 131013 h 1550189"/>
                <a:gd name="connsiteX1" fmla="*/ 2655094 w 2655094"/>
                <a:gd name="connsiteY1" fmla="*/ 131013 h 1550189"/>
                <a:gd name="connsiteX2" fmla="*/ 2631282 w 2655094"/>
                <a:gd name="connsiteY2" fmla="*/ 147682 h 1550189"/>
                <a:gd name="connsiteX3" fmla="*/ 2624138 w 2655094"/>
                <a:gd name="connsiteY3" fmla="*/ 154826 h 1550189"/>
                <a:gd name="connsiteX4" fmla="*/ 2609850 w 2655094"/>
                <a:gd name="connsiteY4" fmla="*/ 161970 h 1550189"/>
                <a:gd name="connsiteX5" fmla="*/ 2602707 w 2655094"/>
                <a:gd name="connsiteY5" fmla="*/ 166732 h 1550189"/>
                <a:gd name="connsiteX6" fmla="*/ 2590800 w 2655094"/>
                <a:gd name="connsiteY6" fmla="*/ 181020 h 1550189"/>
                <a:gd name="connsiteX7" fmla="*/ 2583657 w 2655094"/>
                <a:gd name="connsiteY7" fmla="*/ 185782 h 1550189"/>
                <a:gd name="connsiteX8" fmla="*/ 2581275 w 2655094"/>
                <a:gd name="connsiteY8" fmla="*/ 192926 h 1550189"/>
                <a:gd name="connsiteX9" fmla="*/ 2574132 w 2655094"/>
                <a:gd name="connsiteY9" fmla="*/ 197688 h 1550189"/>
                <a:gd name="connsiteX10" fmla="*/ 2566988 w 2655094"/>
                <a:gd name="connsiteY10" fmla="*/ 204832 h 1550189"/>
                <a:gd name="connsiteX11" fmla="*/ 2555082 w 2655094"/>
                <a:gd name="connsiteY11" fmla="*/ 219120 h 1550189"/>
                <a:gd name="connsiteX12" fmla="*/ 2547938 w 2655094"/>
                <a:gd name="connsiteY12" fmla="*/ 223882 h 1550189"/>
                <a:gd name="connsiteX13" fmla="*/ 2528888 w 2655094"/>
                <a:gd name="connsiteY13" fmla="*/ 228645 h 1550189"/>
                <a:gd name="connsiteX14" fmla="*/ 2514600 w 2655094"/>
                <a:gd name="connsiteY14" fmla="*/ 233407 h 1550189"/>
                <a:gd name="connsiteX15" fmla="*/ 2497932 w 2655094"/>
                <a:gd name="connsiteY15" fmla="*/ 238170 h 1550189"/>
                <a:gd name="connsiteX16" fmla="*/ 2488407 w 2655094"/>
                <a:gd name="connsiteY16" fmla="*/ 240551 h 1550189"/>
                <a:gd name="connsiteX17" fmla="*/ 2474119 w 2655094"/>
                <a:gd name="connsiteY17" fmla="*/ 245313 h 1550189"/>
                <a:gd name="connsiteX18" fmla="*/ 2474119 w 2655094"/>
                <a:gd name="connsiteY18" fmla="*/ 259601 h 1550189"/>
                <a:gd name="connsiteX19" fmla="*/ 2469357 w 2655094"/>
                <a:gd name="connsiteY19" fmla="*/ 278651 h 1550189"/>
                <a:gd name="connsiteX20" fmla="*/ 2464594 w 2655094"/>
                <a:gd name="connsiteY20" fmla="*/ 285795 h 1550189"/>
                <a:gd name="connsiteX21" fmla="*/ 2455069 w 2655094"/>
                <a:gd name="connsiteY21" fmla="*/ 314370 h 1550189"/>
                <a:gd name="connsiteX22" fmla="*/ 2447925 w 2655094"/>
                <a:gd name="connsiteY22" fmla="*/ 328657 h 1550189"/>
                <a:gd name="connsiteX23" fmla="*/ 2426494 w 2655094"/>
                <a:gd name="connsiteY23" fmla="*/ 340563 h 1550189"/>
                <a:gd name="connsiteX24" fmla="*/ 2412207 w 2655094"/>
                <a:gd name="connsiteY24" fmla="*/ 350088 h 1550189"/>
                <a:gd name="connsiteX25" fmla="*/ 2405063 w 2655094"/>
                <a:gd name="connsiteY25" fmla="*/ 352470 h 1550189"/>
                <a:gd name="connsiteX26" fmla="*/ 2390775 w 2655094"/>
                <a:gd name="connsiteY26" fmla="*/ 359613 h 1550189"/>
                <a:gd name="connsiteX27" fmla="*/ 2383632 w 2655094"/>
                <a:gd name="connsiteY27" fmla="*/ 366757 h 1550189"/>
                <a:gd name="connsiteX28" fmla="*/ 2369344 w 2655094"/>
                <a:gd name="connsiteY28" fmla="*/ 371520 h 1550189"/>
                <a:gd name="connsiteX29" fmla="*/ 2362200 w 2655094"/>
                <a:gd name="connsiteY29" fmla="*/ 373901 h 1550189"/>
                <a:gd name="connsiteX30" fmla="*/ 2355057 w 2655094"/>
                <a:gd name="connsiteY30" fmla="*/ 376282 h 1550189"/>
                <a:gd name="connsiteX31" fmla="*/ 2345532 w 2655094"/>
                <a:gd name="connsiteY31" fmla="*/ 378663 h 1550189"/>
                <a:gd name="connsiteX32" fmla="*/ 2331244 w 2655094"/>
                <a:gd name="connsiteY32" fmla="*/ 383426 h 1550189"/>
                <a:gd name="connsiteX33" fmla="*/ 2321719 w 2655094"/>
                <a:gd name="connsiteY33" fmla="*/ 385807 h 1550189"/>
                <a:gd name="connsiteX34" fmla="*/ 2307432 w 2655094"/>
                <a:gd name="connsiteY34" fmla="*/ 390570 h 1550189"/>
                <a:gd name="connsiteX35" fmla="*/ 2300288 w 2655094"/>
                <a:gd name="connsiteY35" fmla="*/ 392951 h 1550189"/>
                <a:gd name="connsiteX36" fmla="*/ 2278857 w 2655094"/>
                <a:gd name="connsiteY36" fmla="*/ 395332 h 1550189"/>
                <a:gd name="connsiteX37" fmla="*/ 2274094 w 2655094"/>
                <a:gd name="connsiteY37" fmla="*/ 402476 h 1550189"/>
                <a:gd name="connsiteX38" fmla="*/ 2269332 w 2655094"/>
                <a:gd name="connsiteY38" fmla="*/ 423907 h 1550189"/>
                <a:gd name="connsiteX39" fmla="*/ 2255044 w 2655094"/>
                <a:gd name="connsiteY39" fmla="*/ 433432 h 1550189"/>
                <a:gd name="connsiteX40" fmla="*/ 2233613 w 2655094"/>
                <a:gd name="connsiteY40" fmla="*/ 450101 h 1550189"/>
                <a:gd name="connsiteX41" fmla="*/ 2228850 w 2655094"/>
                <a:gd name="connsiteY41" fmla="*/ 457245 h 1550189"/>
                <a:gd name="connsiteX42" fmla="*/ 2200275 w 2655094"/>
                <a:gd name="connsiteY42" fmla="*/ 471532 h 1550189"/>
                <a:gd name="connsiteX43" fmla="*/ 2178844 w 2655094"/>
                <a:gd name="connsiteY43" fmla="*/ 478676 h 1550189"/>
                <a:gd name="connsiteX44" fmla="*/ 2171700 w 2655094"/>
                <a:gd name="connsiteY44" fmla="*/ 481057 h 1550189"/>
                <a:gd name="connsiteX45" fmla="*/ 2164557 w 2655094"/>
                <a:gd name="connsiteY45" fmla="*/ 483438 h 1550189"/>
                <a:gd name="connsiteX46" fmla="*/ 2159794 w 2655094"/>
                <a:gd name="connsiteY46" fmla="*/ 528682 h 1550189"/>
                <a:gd name="connsiteX47" fmla="*/ 2155032 w 2655094"/>
                <a:gd name="connsiteY47" fmla="*/ 545351 h 1550189"/>
                <a:gd name="connsiteX48" fmla="*/ 2147888 w 2655094"/>
                <a:gd name="connsiteY48" fmla="*/ 569163 h 1550189"/>
                <a:gd name="connsiteX49" fmla="*/ 2143125 w 2655094"/>
                <a:gd name="connsiteY49" fmla="*/ 583451 h 1550189"/>
                <a:gd name="connsiteX50" fmla="*/ 2138363 w 2655094"/>
                <a:gd name="connsiteY50" fmla="*/ 590595 h 1550189"/>
                <a:gd name="connsiteX51" fmla="*/ 2135982 w 2655094"/>
                <a:gd name="connsiteY51" fmla="*/ 597738 h 1550189"/>
                <a:gd name="connsiteX52" fmla="*/ 2121694 w 2655094"/>
                <a:gd name="connsiteY52" fmla="*/ 607263 h 1550189"/>
                <a:gd name="connsiteX53" fmla="*/ 2114550 w 2655094"/>
                <a:gd name="connsiteY53" fmla="*/ 612026 h 1550189"/>
                <a:gd name="connsiteX54" fmla="*/ 2107407 w 2655094"/>
                <a:gd name="connsiteY54" fmla="*/ 616788 h 1550189"/>
                <a:gd name="connsiteX55" fmla="*/ 2093119 w 2655094"/>
                <a:gd name="connsiteY55" fmla="*/ 621551 h 1550189"/>
                <a:gd name="connsiteX56" fmla="*/ 2083594 w 2655094"/>
                <a:gd name="connsiteY56" fmla="*/ 619170 h 1550189"/>
                <a:gd name="connsiteX57" fmla="*/ 2076450 w 2655094"/>
                <a:gd name="connsiteY57" fmla="*/ 616788 h 1550189"/>
                <a:gd name="connsiteX58" fmla="*/ 2057400 w 2655094"/>
                <a:gd name="connsiteY58" fmla="*/ 619170 h 1550189"/>
                <a:gd name="connsiteX59" fmla="*/ 2050257 w 2655094"/>
                <a:gd name="connsiteY59" fmla="*/ 621551 h 1550189"/>
                <a:gd name="connsiteX60" fmla="*/ 2040732 w 2655094"/>
                <a:gd name="connsiteY60" fmla="*/ 635838 h 1550189"/>
                <a:gd name="connsiteX61" fmla="*/ 2035969 w 2655094"/>
                <a:gd name="connsiteY61" fmla="*/ 642982 h 1550189"/>
                <a:gd name="connsiteX62" fmla="*/ 2033588 w 2655094"/>
                <a:gd name="connsiteY62" fmla="*/ 650126 h 1550189"/>
                <a:gd name="connsiteX63" fmla="*/ 2021682 w 2655094"/>
                <a:gd name="connsiteY63" fmla="*/ 664413 h 1550189"/>
                <a:gd name="connsiteX64" fmla="*/ 2007394 w 2655094"/>
                <a:gd name="connsiteY64" fmla="*/ 673938 h 1550189"/>
                <a:gd name="connsiteX65" fmla="*/ 2000250 w 2655094"/>
                <a:gd name="connsiteY65" fmla="*/ 676320 h 1550189"/>
                <a:gd name="connsiteX66" fmla="*/ 1997869 w 2655094"/>
                <a:gd name="connsiteY66" fmla="*/ 683463 h 1550189"/>
                <a:gd name="connsiteX67" fmla="*/ 1988344 w 2655094"/>
                <a:gd name="connsiteY67" fmla="*/ 697751 h 1550189"/>
                <a:gd name="connsiteX68" fmla="*/ 1981200 w 2655094"/>
                <a:gd name="connsiteY68" fmla="*/ 712038 h 1550189"/>
                <a:gd name="connsiteX69" fmla="*/ 1978819 w 2655094"/>
                <a:gd name="connsiteY69" fmla="*/ 719182 h 1550189"/>
                <a:gd name="connsiteX70" fmla="*/ 1983582 w 2655094"/>
                <a:gd name="connsiteY70" fmla="*/ 733470 h 1550189"/>
                <a:gd name="connsiteX71" fmla="*/ 1985963 w 2655094"/>
                <a:gd name="connsiteY71" fmla="*/ 740613 h 1550189"/>
                <a:gd name="connsiteX72" fmla="*/ 1983582 w 2655094"/>
                <a:gd name="connsiteY72" fmla="*/ 750138 h 1550189"/>
                <a:gd name="connsiteX73" fmla="*/ 1966913 w 2655094"/>
                <a:gd name="connsiteY73" fmla="*/ 757282 h 1550189"/>
                <a:gd name="connsiteX74" fmla="*/ 1950244 w 2655094"/>
                <a:gd name="connsiteY74" fmla="*/ 776332 h 1550189"/>
                <a:gd name="connsiteX75" fmla="*/ 1950244 w 2655094"/>
                <a:gd name="connsiteY75" fmla="*/ 776332 h 1550189"/>
                <a:gd name="connsiteX76" fmla="*/ 1933575 w 2655094"/>
                <a:gd name="connsiteY76" fmla="*/ 788238 h 1550189"/>
                <a:gd name="connsiteX77" fmla="*/ 1924050 w 2655094"/>
                <a:gd name="connsiteY77" fmla="*/ 802526 h 1550189"/>
                <a:gd name="connsiteX78" fmla="*/ 1909763 w 2655094"/>
                <a:gd name="connsiteY78" fmla="*/ 809670 h 1550189"/>
                <a:gd name="connsiteX79" fmla="*/ 1893094 w 2655094"/>
                <a:gd name="connsiteY79" fmla="*/ 816813 h 1550189"/>
                <a:gd name="connsiteX80" fmla="*/ 1883569 w 2655094"/>
                <a:gd name="connsiteY80" fmla="*/ 828720 h 1550189"/>
                <a:gd name="connsiteX81" fmla="*/ 1869282 w 2655094"/>
                <a:gd name="connsiteY81" fmla="*/ 857295 h 1550189"/>
                <a:gd name="connsiteX82" fmla="*/ 1847850 w 2655094"/>
                <a:gd name="connsiteY82" fmla="*/ 864438 h 1550189"/>
                <a:gd name="connsiteX83" fmla="*/ 1840707 w 2655094"/>
                <a:gd name="connsiteY83" fmla="*/ 866820 h 1550189"/>
                <a:gd name="connsiteX84" fmla="*/ 1833563 w 2655094"/>
                <a:gd name="connsiteY84" fmla="*/ 871582 h 1550189"/>
                <a:gd name="connsiteX85" fmla="*/ 1828800 w 2655094"/>
                <a:gd name="connsiteY85" fmla="*/ 878726 h 1550189"/>
                <a:gd name="connsiteX86" fmla="*/ 1821657 w 2655094"/>
                <a:gd name="connsiteY86" fmla="*/ 902538 h 1550189"/>
                <a:gd name="connsiteX87" fmla="*/ 1812132 w 2655094"/>
                <a:gd name="connsiteY87" fmla="*/ 933495 h 1550189"/>
                <a:gd name="connsiteX88" fmla="*/ 1804988 w 2655094"/>
                <a:gd name="connsiteY88" fmla="*/ 935876 h 1550189"/>
                <a:gd name="connsiteX89" fmla="*/ 1783557 w 2655094"/>
                <a:gd name="connsiteY89" fmla="*/ 945401 h 1550189"/>
                <a:gd name="connsiteX90" fmla="*/ 1776413 w 2655094"/>
                <a:gd name="connsiteY90" fmla="*/ 947782 h 1550189"/>
                <a:gd name="connsiteX91" fmla="*/ 1769269 w 2655094"/>
                <a:gd name="connsiteY91" fmla="*/ 973976 h 1550189"/>
                <a:gd name="connsiteX92" fmla="*/ 1769269 w 2655094"/>
                <a:gd name="connsiteY92" fmla="*/ 973976 h 1550189"/>
                <a:gd name="connsiteX93" fmla="*/ 1766888 w 2655094"/>
                <a:gd name="connsiteY93" fmla="*/ 983501 h 1550189"/>
                <a:gd name="connsiteX94" fmla="*/ 1759744 w 2655094"/>
                <a:gd name="connsiteY94" fmla="*/ 985882 h 1550189"/>
                <a:gd name="connsiteX95" fmla="*/ 1752600 w 2655094"/>
                <a:gd name="connsiteY95" fmla="*/ 990645 h 1550189"/>
                <a:gd name="connsiteX96" fmla="*/ 1726407 w 2655094"/>
                <a:gd name="connsiteY96" fmla="*/ 995407 h 1550189"/>
                <a:gd name="connsiteX97" fmla="*/ 1724025 w 2655094"/>
                <a:gd name="connsiteY97" fmla="*/ 1002551 h 1550189"/>
                <a:gd name="connsiteX98" fmla="*/ 1709738 w 2655094"/>
                <a:gd name="connsiteY98" fmla="*/ 1016838 h 1550189"/>
                <a:gd name="connsiteX99" fmla="*/ 1704975 w 2655094"/>
                <a:gd name="connsiteY99" fmla="*/ 1023982 h 1550189"/>
                <a:gd name="connsiteX100" fmla="*/ 1702594 w 2655094"/>
                <a:gd name="connsiteY100" fmla="*/ 1031126 h 1550189"/>
                <a:gd name="connsiteX101" fmla="*/ 1695450 w 2655094"/>
                <a:gd name="connsiteY101" fmla="*/ 1035888 h 1550189"/>
                <a:gd name="connsiteX102" fmla="*/ 1674019 w 2655094"/>
                <a:gd name="connsiteY102" fmla="*/ 1040651 h 1550189"/>
                <a:gd name="connsiteX103" fmla="*/ 1659732 w 2655094"/>
                <a:gd name="connsiteY103" fmla="*/ 1045413 h 1550189"/>
                <a:gd name="connsiteX104" fmla="*/ 1643063 w 2655094"/>
                <a:gd name="connsiteY104" fmla="*/ 1057320 h 1550189"/>
                <a:gd name="connsiteX105" fmla="*/ 1638300 w 2655094"/>
                <a:gd name="connsiteY105" fmla="*/ 1064463 h 1550189"/>
                <a:gd name="connsiteX106" fmla="*/ 1640682 w 2655094"/>
                <a:gd name="connsiteY106" fmla="*/ 1071607 h 1550189"/>
                <a:gd name="connsiteX107" fmla="*/ 1631157 w 2655094"/>
                <a:gd name="connsiteY107" fmla="*/ 1088276 h 1550189"/>
                <a:gd name="connsiteX108" fmla="*/ 1624013 w 2655094"/>
                <a:gd name="connsiteY108" fmla="*/ 1090657 h 1550189"/>
                <a:gd name="connsiteX109" fmla="*/ 1621632 w 2655094"/>
                <a:gd name="connsiteY109" fmla="*/ 1097801 h 1550189"/>
                <a:gd name="connsiteX110" fmla="*/ 1626394 w 2655094"/>
                <a:gd name="connsiteY110" fmla="*/ 1104945 h 1550189"/>
                <a:gd name="connsiteX111" fmla="*/ 1619250 w 2655094"/>
                <a:gd name="connsiteY111" fmla="*/ 1112088 h 1550189"/>
                <a:gd name="connsiteX112" fmla="*/ 1604963 w 2655094"/>
                <a:gd name="connsiteY112" fmla="*/ 1116851 h 1550189"/>
                <a:gd name="connsiteX113" fmla="*/ 1604963 w 2655094"/>
                <a:gd name="connsiteY113" fmla="*/ 1140663 h 1550189"/>
                <a:gd name="connsiteX114" fmla="*/ 1602582 w 2655094"/>
                <a:gd name="connsiteY114" fmla="*/ 1147807 h 1550189"/>
                <a:gd name="connsiteX115" fmla="*/ 1595438 w 2655094"/>
                <a:gd name="connsiteY115" fmla="*/ 1152570 h 1550189"/>
                <a:gd name="connsiteX116" fmla="*/ 1593057 w 2655094"/>
                <a:gd name="connsiteY116" fmla="*/ 1159713 h 1550189"/>
                <a:gd name="connsiteX117" fmla="*/ 1585913 w 2655094"/>
                <a:gd name="connsiteY117" fmla="*/ 1166857 h 1550189"/>
                <a:gd name="connsiteX118" fmla="*/ 1576388 w 2655094"/>
                <a:gd name="connsiteY118" fmla="*/ 1174001 h 1550189"/>
                <a:gd name="connsiteX119" fmla="*/ 1552575 w 2655094"/>
                <a:gd name="connsiteY119" fmla="*/ 1178763 h 1550189"/>
                <a:gd name="connsiteX120" fmla="*/ 1545432 w 2655094"/>
                <a:gd name="connsiteY120" fmla="*/ 1183526 h 1550189"/>
                <a:gd name="connsiteX121" fmla="*/ 1538288 w 2655094"/>
                <a:gd name="connsiteY121" fmla="*/ 1185907 h 1550189"/>
                <a:gd name="connsiteX122" fmla="*/ 1524000 w 2655094"/>
                <a:gd name="connsiteY122" fmla="*/ 1195432 h 1550189"/>
                <a:gd name="connsiteX123" fmla="*/ 1516857 w 2655094"/>
                <a:gd name="connsiteY123" fmla="*/ 1200195 h 1550189"/>
                <a:gd name="connsiteX124" fmla="*/ 1509713 w 2655094"/>
                <a:gd name="connsiteY124" fmla="*/ 1204957 h 1550189"/>
                <a:gd name="connsiteX125" fmla="*/ 1512094 w 2655094"/>
                <a:gd name="connsiteY125" fmla="*/ 1212101 h 1550189"/>
                <a:gd name="connsiteX126" fmla="*/ 1504950 w 2655094"/>
                <a:gd name="connsiteY126" fmla="*/ 1226388 h 1550189"/>
                <a:gd name="connsiteX127" fmla="*/ 1500188 w 2655094"/>
                <a:gd name="connsiteY127" fmla="*/ 1240676 h 1550189"/>
                <a:gd name="connsiteX128" fmla="*/ 1497807 w 2655094"/>
                <a:gd name="connsiteY128" fmla="*/ 1247820 h 1550189"/>
                <a:gd name="connsiteX129" fmla="*/ 1490663 w 2655094"/>
                <a:gd name="connsiteY129" fmla="*/ 1254963 h 1550189"/>
                <a:gd name="connsiteX130" fmla="*/ 1483519 w 2655094"/>
                <a:gd name="connsiteY130" fmla="*/ 1259726 h 1550189"/>
                <a:gd name="connsiteX131" fmla="*/ 1476375 w 2655094"/>
                <a:gd name="connsiteY131" fmla="*/ 1262107 h 1550189"/>
                <a:gd name="connsiteX132" fmla="*/ 1469232 w 2655094"/>
                <a:gd name="connsiteY132" fmla="*/ 1269251 h 1550189"/>
                <a:gd name="connsiteX133" fmla="*/ 1462088 w 2655094"/>
                <a:gd name="connsiteY133" fmla="*/ 1283538 h 1550189"/>
                <a:gd name="connsiteX134" fmla="*/ 1452563 w 2655094"/>
                <a:gd name="connsiteY134" fmla="*/ 1293063 h 1550189"/>
                <a:gd name="connsiteX135" fmla="*/ 1454944 w 2655094"/>
                <a:gd name="connsiteY135" fmla="*/ 1302588 h 1550189"/>
                <a:gd name="connsiteX136" fmla="*/ 1462088 w 2655094"/>
                <a:gd name="connsiteY136" fmla="*/ 1307351 h 1550189"/>
                <a:gd name="connsiteX137" fmla="*/ 1466850 w 2655094"/>
                <a:gd name="connsiteY137" fmla="*/ 1321638 h 1550189"/>
                <a:gd name="connsiteX138" fmla="*/ 1443038 w 2655094"/>
                <a:gd name="connsiteY138" fmla="*/ 1347832 h 1550189"/>
                <a:gd name="connsiteX139" fmla="*/ 1440657 w 2655094"/>
                <a:gd name="connsiteY139" fmla="*/ 1362120 h 1550189"/>
                <a:gd name="connsiteX140" fmla="*/ 1438275 w 2655094"/>
                <a:gd name="connsiteY140" fmla="*/ 1369263 h 1550189"/>
                <a:gd name="connsiteX141" fmla="*/ 1443038 w 2655094"/>
                <a:gd name="connsiteY141" fmla="*/ 1383551 h 1550189"/>
                <a:gd name="connsiteX142" fmla="*/ 1438275 w 2655094"/>
                <a:gd name="connsiteY142" fmla="*/ 1390695 h 1550189"/>
                <a:gd name="connsiteX143" fmla="*/ 1443038 w 2655094"/>
                <a:gd name="connsiteY143" fmla="*/ 1393076 h 1550189"/>
                <a:gd name="connsiteX144" fmla="*/ 1421607 w 2655094"/>
                <a:gd name="connsiteY144" fmla="*/ 1397838 h 1550189"/>
                <a:gd name="connsiteX145" fmla="*/ 1416844 w 2655094"/>
                <a:gd name="connsiteY145" fmla="*/ 1390695 h 1550189"/>
                <a:gd name="connsiteX146" fmla="*/ 1404938 w 2655094"/>
                <a:gd name="connsiteY146" fmla="*/ 1388313 h 1550189"/>
                <a:gd name="connsiteX147" fmla="*/ 1385888 w 2655094"/>
                <a:gd name="connsiteY147" fmla="*/ 1390695 h 1550189"/>
                <a:gd name="connsiteX148" fmla="*/ 1359694 w 2655094"/>
                <a:gd name="connsiteY148" fmla="*/ 1395457 h 1550189"/>
                <a:gd name="connsiteX149" fmla="*/ 1312069 w 2655094"/>
                <a:gd name="connsiteY149" fmla="*/ 1397838 h 1550189"/>
                <a:gd name="connsiteX150" fmla="*/ 1273969 w 2655094"/>
                <a:gd name="connsiteY150" fmla="*/ 1397838 h 1550189"/>
                <a:gd name="connsiteX151" fmla="*/ 1259682 w 2655094"/>
                <a:gd name="connsiteY151" fmla="*/ 1393076 h 1550189"/>
                <a:gd name="connsiteX152" fmla="*/ 1245394 w 2655094"/>
                <a:gd name="connsiteY152" fmla="*/ 1388313 h 1550189"/>
                <a:gd name="connsiteX153" fmla="*/ 1238250 w 2655094"/>
                <a:gd name="connsiteY153" fmla="*/ 1385932 h 1550189"/>
                <a:gd name="connsiteX154" fmla="*/ 1212057 w 2655094"/>
                <a:gd name="connsiteY154" fmla="*/ 1381170 h 1550189"/>
                <a:gd name="connsiteX155" fmla="*/ 1204913 w 2655094"/>
                <a:gd name="connsiteY155" fmla="*/ 1385932 h 1550189"/>
                <a:gd name="connsiteX156" fmla="*/ 1200150 w 2655094"/>
                <a:gd name="connsiteY156" fmla="*/ 1393076 h 1550189"/>
                <a:gd name="connsiteX157" fmla="*/ 1185863 w 2655094"/>
                <a:gd name="connsiteY157" fmla="*/ 1397838 h 1550189"/>
                <a:gd name="connsiteX158" fmla="*/ 1169194 w 2655094"/>
                <a:gd name="connsiteY158" fmla="*/ 1402601 h 1550189"/>
                <a:gd name="connsiteX159" fmla="*/ 1116807 w 2655094"/>
                <a:gd name="connsiteY159" fmla="*/ 1400220 h 1550189"/>
                <a:gd name="connsiteX160" fmla="*/ 1102519 w 2655094"/>
                <a:gd name="connsiteY160" fmla="*/ 1395457 h 1550189"/>
                <a:gd name="connsiteX161" fmla="*/ 1095375 w 2655094"/>
                <a:gd name="connsiteY161" fmla="*/ 1393076 h 1550189"/>
                <a:gd name="connsiteX162" fmla="*/ 1088232 w 2655094"/>
                <a:gd name="connsiteY162" fmla="*/ 1390695 h 1550189"/>
                <a:gd name="connsiteX163" fmla="*/ 1033463 w 2655094"/>
                <a:gd name="connsiteY163" fmla="*/ 1388313 h 1550189"/>
                <a:gd name="connsiteX164" fmla="*/ 1026319 w 2655094"/>
                <a:gd name="connsiteY164" fmla="*/ 1383551 h 1550189"/>
                <a:gd name="connsiteX165" fmla="*/ 981075 w 2655094"/>
                <a:gd name="connsiteY165" fmla="*/ 1383551 h 1550189"/>
                <a:gd name="connsiteX166" fmla="*/ 976313 w 2655094"/>
                <a:gd name="connsiteY166" fmla="*/ 1390695 h 1550189"/>
                <a:gd name="connsiteX167" fmla="*/ 973932 w 2655094"/>
                <a:gd name="connsiteY167" fmla="*/ 1397838 h 1550189"/>
                <a:gd name="connsiteX168" fmla="*/ 959644 w 2655094"/>
                <a:gd name="connsiteY168" fmla="*/ 1407363 h 1550189"/>
                <a:gd name="connsiteX169" fmla="*/ 942975 w 2655094"/>
                <a:gd name="connsiteY169" fmla="*/ 1414507 h 1550189"/>
                <a:gd name="connsiteX170" fmla="*/ 926307 w 2655094"/>
                <a:gd name="connsiteY170" fmla="*/ 1421651 h 1550189"/>
                <a:gd name="connsiteX171" fmla="*/ 919163 w 2655094"/>
                <a:gd name="connsiteY171" fmla="*/ 1426413 h 1550189"/>
                <a:gd name="connsiteX172" fmla="*/ 912019 w 2655094"/>
                <a:gd name="connsiteY172" fmla="*/ 1428795 h 1550189"/>
                <a:gd name="connsiteX173" fmla="*/ 904875 w 2655094"/>
                <a:gd name="connsiteY173" fmla="*/ 1433557 h 1550189"/>
                <a:gd name="connsiteX174" fmla="*/ 876300 w 2655094"/>
                <a:gd name="connsiteY174" fmla="*/ 1440701 h 1550189"/>
                <a:gd name="connsiteX175" fmla="*/ 847725 w 2655094"/>
                <a:gd name="connsiteY175" fmla="*/ 1445463 h 1550189"/>
                <a:gd name="connsiteX176" fmla="*/ 840582 w 2655094"/>
                <a:gd name="connsiteY176" fmla="*/ 1447845 h 1550189"/>
                <a:gd name="connsiteX177" fmla="*/ 835819 w 2655094"/>
                <a:gd name="connsiteY177" fmla="*/ 1454988 h 1550189"/>
                <a:gd name="connsiteX178" fmla="*/ 828675 w 2655094"/>
                <a:gd name="connsiteY178" fmla="*/ 1459751 h 1550189"/>
                <a:gd name="connsiteX179" fmla="*/ 812007 w 2655094"/>
                <a:gd name="connsiteY179" fmla="*/ 1454988 h 1550189"/>
                <a:gd name="connsiteX180" fmla="*/ 795338 w 2655094"/>
                <a:gd name="connsiteY180" fmla="*/ 1447845 h 1550189"/>
                <a:gd name="connsiteX181" fmla="*/ 788194 w 2655094"/>
                <a:gd name="connsiteY181" fmla="*/ 1443082 h 1550189"/>
                <a:gd name="connsiteX182" fmla="*/ 764382 w 2655094"/>
                <a:gd name="connsiteY182" fmla="*/ 1435938 h 1550189"/>
                <a:gd name="connsiteX183" fmla="*/ 757238 w 2655094"/>
                <a:gd name="connsiteY183" fmla="*/ 1431176 h 1550189"/>
                <a:gd name="connsiteX184" fmla="*/ 742950 w 2655094"/>
                <a:gd name="connsiteY184" fmla="*/ 1426413 h 1550189"/>
                <a:gd name="connsiteX185" fmla="*/ 726282 w 2655094"/>
                <a:gd name="connsiteY185" fmla="*/ 1419270 h 1550189"/>
                <a:gd name="connsiteX186" fmla="*/ 719138 w 2655094"/>
                <a:gd name="connsiteY186" fmla="*/ 1414507 h 1550189"/>
                <a:gd name="connsiteX187" fmla="*/ 711994 w 2655094"/>
                <a:gd name="connsiteY187" fmla="*/ 1412126 h 1550189"/>
                <a:gd name="connsiteX188" fmla="*/ 692944 w 2655094"/>
                <a:gd name="connsiteY188" fmla="*/ 1407363 h 1550189"/>
                <a:gd name="connsiteX189" fmla="*/ 678657 w 2655094"/>
                <a:gd name="connsiteY189" fmla="*/ 1402601 h 1550189"/>
                <a:gd name="connsiteX190" fmla="*/ 633413 w 2655094"/>
                <a:gd name="connsiteY190" fmla="*/ 1397838 h 1550189"/>
                <a:gd name="connsiteX191" fmla="*/ 626269 w 2655094"/>
                <a:gd name="connsiteY191" fmla="*/ 1395457 h 1550189"/>
                <a:gd name="connsiteX192" fmla="*/ 611982 w 2655094"/>
                <a:gd name="connsiteY192" fmla="*/ 1385932 h 1550189"/>
                <a:gd name="connsiteX193" fmla="*/ 602457 w 2655094"/>
                <a:gd name="connsiteY193" fmla="*/ 1376407 h 1550189"/>
                <a:gd name="connsiteX194" fmla="*/ 597694 w 2655094"/>
                <a:gd name="connsiteY194" fmla="*/ 1369263 h 1550189"/>
                <a:gd name="connsiteX195" fmla="*/ 569119 w 2655094"/>
                <a:gd name="connsiteY195" fmla="*/ 1366882 h 1550189"/>
                <a:gd name="connsiteX196" fmla="*/ 559594 w 2655094"/>
                <a:gd name="connsiteY196" fmla="*/ 1345451 h 1550189"/>
                <a:gd name="connsiteX197" fmla="*/ 552450 w 2655094"/>
                <a:gd name="connsiteY197" fmla="*/ 1343070 h 1550189"/>
                <a:gd name="connsiteX198" fmla="*/ 500063 w 2655094"/>
                <a:gd name="connsiteY198" fmla="*/ 1350213 h 1550189"/>
                <a:gd name="connsiteX199" fmla="*/ 492919 w 2655094"/>
                <a:gd name="connsiteY199" fmla="*/ 1357357 h 1550189"/>
                <a:gd name="connsiteX200" fmla="*/ 490538 w 2655094"/>
                <a:gd name="connsiteY200" fmla="*/ 1364501 h 1550189"/>
                <a:gd name="connsiteX201" fmla="*/ 476250 w 2655094"/>
                <a:gd name="connsiteY201" fmla="*/ 1369263 h 1550189"/>
                <a:gd name="connsiteX202" fmla="*/ 461963 w 2655094"/>
                <a:gd name="connsiteY202" fmla="*/ 1376407 h 1550189"/>
                <a:gd name="connsiteX203" fmla="*/ 457200 w 2655094"/>
                <a:gd name="connsiteY203" fmla="*/ 1383551 h 1550189"/>
                <a:gd name="connsiteX204" fmla="*/ 454819 w 2655094"/>
                <a:gd name="connsiteY204" fmla="*/ 1390695 h 1550189"/>
                <a:gd name="connsiteX205" fmla="*/ 447675 w 2655094"/>
                <a:gd name="connsiteY205" fmla="*/ 1400220 h 1550189"/>
                <a:gd name="connsiteX206" fmla="*/ 442913 w 2655094"/>
                <a:gd name="connsiteY206" fmla="*/ 1407363 h 1550189"/>
                <a:gd name="connsiteX207" fmla="*/ 438150 w 2655094"/>
                <a:gd name="connsiteY207" fmla="*/ 1426413 h 1550189"/>
                <a:gd name="connsiteX208" fmla="*/ 431007 w 2655094"/>
                <a:gd name="connsiteY208" fmla="*/ 1431176 h 1550189"/>
                <a:gd name="connsiteX209" fmla="*/ 409575 w 2655094"/>
                <a:gd name="connsiteY209" fmla="*/ 1450226 h 1550189"/>
                <a:gd name="connsiteX210" fmla="*/ 352425 w 2655094"/>
                <a:gd name="connsiteY210" fmla="*/ 1457370 h 1550189"/>
                <a:gd name="connsiteX211" fmla="*/ 335757 w 2655094"/>
                <a:gd name="connsiteY211" fmla="*/ 1459751 h 1550189"/>
                <a:gd name="connsiteX212" fmla="*/ 328613 w 2655094"/>
                <a:gd name="connsiteY212" fmla="*/ 1462132 h 1550189"/>
                <a:gd name="connsiteX213" fmla="*/ 321469 w 2655094"/>
                <a:gd name="connsiteY213" fmla="*/ 1466895 h 1550189"/>
                <a:gd name="connsiteX214" fmla="*/ 307182 w 2655094"/>
                <a:gd name="connsiteY214" fmla="*/ 1469276 h 1550189"/>
                <a:gd name="connsiteX215" fmla="*/ 292894 w 2655094"/>
                <a:gd name="connsiteY215" fmla="*/ 1474038 h 1550189"/>
                <a:gd name="connsiteX216" fmla="*/ 271463 w 2655094"/>
                <a:gd name="connsiteY216" fmla="*/ 1485945 h 1550189"/>
                <a:gd name="connsiteX217" fmla="*/ 264319 w 2655094"/>
                <a:gd name="connsiteY217" fmla="*/ 1490707 h 1550189"/>
                <a:gd name="connsiteX218" fmla="*/ 245269 w 2655094"/>
                <a:gd name="connsiteY218" fmla="*/ 1495470 h 1550189"/>
                <a:gd name="connsiteX219" fmla="*/ 238125 w 2655094"/>
                <a:gd name="connsiteY219" fmla="*/ 1497851 h 1550189"/>
                <a:gd name="connsiteX220" fmla="*/ 223838 w 2655094"/>
                <a:gd name="connsiteY220" fmla="*/ 1507376 h 1550189"/>
                <a:gd name="connsiteX221" fmla="*/ 209550 w 2655094"/>
                <a:gd name="connsiteY221" fmla="*/ 1512138 h 1550189"/>
                <a:gd name="connsiteX222" fmla="*/ 202407 w 2655094"/>
                <a:gd name="connsiteY222" fmla="*/ 1514520 h 1550189"/>
                <a:gd name="connsiteX223" fmla="*/ 192882 w 2655094"/>
                <a:gd name="connsiteY223" fmla="*/ 1519282 h 1550189"/>
                <a:gd name="connsiteX224" fmla="*/ 185738 w 2655094"/>
                <a:gd name="connsiteY224" fmla="*/ 1524045 h 1550189"/>
                <a:gd name="connsiteX225" fmla="*/ 171450 w 2655094"/>
                <a:gd name="connsiteY225" fmla="*/ 1528807 h 1550189"/>
                <a:gd name="connsiteX226" fmla="*/ 157163 w 2655094"/>
                <a:gd name="connsiteY226" fmla="*/ 1535951 h 1550189"/>
                <a:gd name="connsiteX227" fmla="*/ 138113 w 2655094"/>
                <a:gd name="connsiteY227" fmla="*/ 1540713 h 1550189"/>
                <a:gd name="connsiteX228" fmla="*/ 128588 w 2655094"/>
                <a:gd name="connsiteY228" fmla="*/ 1545476 h 1550189"/>
                <a:gd name="connsiteX229" fmla="*/ 47625 w 2655094"/>
                <a:gd name="connsiteY229" fmla="*/ 1545476 h 1550189"/>
                <a:gd name="connsiteX230" fmla="*/ 33338 w 2655094"/>
                <a:gd name="connsiteY230" fmla="*/ 1540713 h 1550189"/>
                <a:gd name="connsiteX231" fmla="*/ 26194 w 2655094"/>
                <a:gd name="connsiteY231" fmla="*/ 1535951 h 1550189"/>
                <a:gd name="connsiteX232" fmla="*/ 7144 w 2655094"/>
                <a:gd name="connsiteY232" fmla="*/ 1531188 h 1550189"/>
                <a:gd name="connsiteX233" fmla="*/ 9525 w 2655094"/>
                <a:gd name="connsiteY233" fmla="*/ 1509757 h 1550189"/>
                <a:gd name="connsiteX234" fmla="*/ 9525 w 2655094"/>
                <a:gd name="connsiteY234" fmla="*/ 1450226 h 1550189"/>
                <a:gd name="connsiteX235" fmla="*/ 7144 w 2655094"/>
                <a:gd name="connsiteY235" fmla="*/ 1435938 h 1550189"/>
                <a:gd name="connsiteX236" fmla="*/ 2382 w 2655094"/>
                <a:gd name="connsiteY236" fmla="*/ 1428795 h 1550189"/>
                <a:gd name="connsiteX237" fmla="*/ 0 w 2655094"/>
                <a:gd name="connsiteY237" fmla="*/ 1421651 h 1550189"/>
                <a:gd name="connsiteX238" fmla="*/ 9525 w 2655094"/>
                <a:gd name="connsiteY238" fmla="*/ 1400220 h 1550189"/>
                <a:gd name="connsiteX239" fmla="*/ 28575 w 2655094"/>
                <a:gd name="connsiteY239" fmla="*/ 1378788 h 1550189"/>
                <a:gd name="connsiteX240" fmla="*/ 30957 w 2655094"/>
                <a:gd name="connsiteY240" fmla="*/ 1371645 h 1550189"/>
                <a:gd name="connsiteX241" fmla="*/ 33338 w 2655094"/>
                <a:gd name="connsiteY241" fmla="*/ 1350213 h 1550189"/>
                <a:gd name="connsiteX242" fmla="*/ 35719 w 2655094"/>
                <a:gd name="connsiteY242" fmla="*/ 1343070 h 1550189"/>
                <a:gd name="connsiteX243" fmla="*/ 38100 w 2655094"/>
                <a:gd name="connsiteY243" fmla="*/ 1295445 h 1550189"/>
                <a:gd name="connsiteX244" fmla="*/ 40482 w 2655094"/>
                <a:gd name="connsiteY244" fmla="*/ 1281157 h 1550189"/>
                <a:gd name="connsiteX245" fmla="*/ 45244 w 2655094"/>
                <a:gd name="connsiteY245" fmla="*/ 1274013 h 1550189"/>
                <a:gd name="connsiteX246" fmla="*/ 52388 w 2655094"/>
                <a:gd name="connsiteY246" fmla="*/ 1269251 h 1550189"/>
                <a:gd name="connsiteX247" fmla="*/ 61913 w 2655094"/>
                <a:gd name="connsiteY247" fmla="*/ 1254963 h 1550189"/>
                <a:gd name="connsiteX248" fmla="*/ 66675 w 2655094"/>
                <a:gd name="connsiteY248" fmla="*/ 1247820 h 1550189"/>
                <a:gd name="connsiteX249" fmla="*/ 73819 w 2655094"/>
                <a:gd name="connsiteY249" fmla="*/ 1243057 h 1550189"/>
                <a:gd name="connsiteX250" fmla="*/ 83344 w 2655094"/>
                <a:gd name="connsiteY250" fmla="*/ 1228770 h 1550189"/>
                <a:gd name="connsiteX251" fmla="*/ 90488 w 2655094"/>
                <a:gd name="connsiteY251" fmla="*/ 1212101 h 1550189"/>
                <a:gd name="connsiteX252" fmla="*/ 92869 w 2655094"/>
                <a:gd name="connsiteY252" fmla="*/ 1204957 h 1550189"/>
                <a:gd name="connsiteX253" fmla="*/ 95250 w 2655094"/>
                <a:gd name="connsiteY253" fmla="*/ 1185907 h 1550189"/>
                <a:gd name="connsiteX254" fmla="*/ 104775 w 2655094"/>
                <a:gd name="connsiteY254" fmla="*/ 1171620 h 1550189"/>
                <a:gd name="connsiteX255" fmla="*/ 109538 w 2655094"/>
                <a:gd name="connsiteY255" fmla="*/ 1164476 h 1550189"/>
                <a:gd name="connsiteX256" fmla="*/ 109538 w 2655094"/>
                <a:gd name="connsiteY256" fmla="*/ 1102563 h 1550189"/>
                <a:gd name="connsiteX257" fmla="*/ 107157 w 2655094"/>
                <a:gd name="connsiteY257" fmla="*/ 1093038 h 1550189"/>
                <a:gd name="connsiteX258" fmla="*/ 102394 w 2655094"/>
                <a:gd name="connsiteY258" fmla="*/ 1071607 h 1550189"/>
                <a:gd name="connsiteX259" fmla="*/ 100013 w 2655094"/>
                <a:gd name="connsiteY259" fmla="*/ 1062082 h 1550189"/>
                <a:gd name="connsiteX260" fmla="*/ 97632 w 2655094"/>
                <a:gd name="connsiteY260" fmla="*/ 1050176 h 1550189"/>
                <a:gd name="connsiteX261" fmla="*/ 90488 w 2655094"/>
                <a:gd name="connsiteY261" fmla="*/ 1043032 h 1550189"/>
                <a:gd name="connsiteX262" fmla="*/ 85725 w 2655094"/>
                <a:gd name="connsiteY262" fmla="*/ 1035888 h 1550189"/>
                <a:gd name="connsiteX263" fmla="*/ 80963 w 2655094"/>
                <a:gd name="connsiteY263" fmla="*/ 1021601 h 1550189"/>
                <a:gd name="connsiteX264" fmla="*/ 83344 w 2655094"/>
                <a:gd name="connsiteY264" fmla="*/ 1007313 h 1550189"/>
                <a:gd name="connsiteX265" fmla="*/ 88107 w 2655094"/>
                <a:gd name="connsiteY265" fmla="*/ 990645 h 1550189"/>
                <a:gd name="connsiteX266" fmla="*/ 83344 w 2655094"/>
                <a:gd name="connsiteY266" fmla="*/ 988263 h 1550189"/>
                <a:gd name="connsiteX267" fmla="*/ 76200 w 2655094"/>
                <a:gd name="connsiteY267" fmla="*/ 969213 h 1550189"/>
                <a:gd name="connsiteX268" fmla="*/ 73819 w 2655094"/>
                <a:gd name="connsiteY268" fmla="*/ 957307 h 1550189"/>
                <a:gd name="connsiteX269" fmla="*/ 71438 w 2655094"/>
                <a:gd name="connsiteY269" fmla="*/ 947782 h 1550189"/>
                <a:gd name="connsiteX270" fmla="*/ 66675 w 2655094"/>
                <a:gd name="connsiteY270" fmla="*/ 933495 h 1550189"/>
                <a:gd name="connsiteX271" fmla="*/ 69057 w 2655094"/>
                <a:gd name="connsiteY271" fmla="*/ 902538 h 1550189"/>
                <a:gd name="connsiteX272" fmla="*/ 73819 w 2655094"/>
                <a:gd name="connsiteY272" fmla="*/ 888251 h 1550189"/>
                <a:gd name="connsiteX273" fmla="*/ 76200 w 2655094"/>
                <a:gd name="connsiteY273" fmla="*/ 881107 h 1550189"/>
                <a:gd name="connsiteX274" fmla="*/ 73819 w 2655094"/>
                <a:gd name="connsiteY274" fmla="*/ 864438 h 1550189"/>
                <a:gd name="connsiteX275" fmla="*/ 69057 w 2655094"/>
                <a:gd name="connsiteY275" fmla="*/ 857295 h 1550189"/>
                <a:gd name="connsiteX276" fmla="*/ 66675 w 2655094"/>
                <a:gd name="connsiteY276" fmla="*/ 850151 h 1550189"/>
                <a:gd name="connsiteX277" fmla="*/ 66675 w 2655094"/>
                <a:gd name="connsiteY277" fmla="*/ 802526 h 1550189"/>
                <a:gd name="connsiteX278" fmla="*/ 69057 w 2655094"/>
                <a:gd name="connsiteY278" fmla="*/ 795382 h 1550189"/>
                <a:gd name="connsiteX279" fmla="*/ 78582 w 2655094"/>
                <a:gd name="connsiteY279" fmla="*/ 781095 h 1550189"/>
                <a:gd name="connsiteX280" fmla="*/ 71438 w 2655094"/>
                <a:gd name="connsiteY280" fmla="*/ 750138 h 1550189"/>
                <a:gd name="connsiteX281" fmla="*/ 64294 w 2655094"/>
                <a:gd name="connsiteY281" fmla="*/ 745376 h 1550189"/>
                <a:gd name="connsiteX282" fmla="*/ 54769 w 2655094"/>
                <a:gd name="connsiteY282" fmla="*/ 731088 h 1550189"/>
                <a:gd name="connsiteX283" fmla="*/ 50007 w 2655094"/>
                <a:gd name="connsiteY283" fmla="*/ 723945 h 1550189"/>
                <a:gd name="connsiteX284" fmla="*/ 54769 w 2655094"/>
                <a:gd name="connsiteY284" fmla="*/ 716801 h 1550189"/>
                <a:gd name="connsiteX285" fmla="*/ 57150 w 2655094"/>
                <a:gd name="connsiteY285" fmla="*/ 709657 h 1550189"/>
                <a:gd name="connsiteX286" fmla="*/ 64294 w 2655094"/>
                <a:gd name="connsiteY286" fmla="*/ 704895 h 1550189"/>
                <a:gd name="connsiteX287" fmla="*/ 66675 w 2655094"/>
                <a:gd name="connsiteY287" fmla="*/ 697751 h 1550189"/>
                <a:gd name="connsiteX288" fmla="*/ 64294 w 2655094"/>
                <a:gd name="connsiteY288" fmla="*/ 685845 h 1550189"/>
                <a:gd name="connsiteX289" fmla="*/ 50007 w 2655094"/>
                <a:gd name="connsiteY289" fmla="*/ 678701 h 1550189"/>
                <a:gd name="connsiteX290" fmla="*/ 50007 w 2655094"/>
                <a:gd name="connsiteY290" fmla="*/ 657270 h 1550189"/>
                <a:gd name="connsiteX291" fmla="*/ 52388 w 2655094"/>
                <a:gd name="connsiteY291" fmla="*/ 650126 h 1550189"/>
                <a:gd name="connsiteX292" fmla="*/ 45244 w 2655094"/>
                <a:gd name="connsiteY292" fmla="*/ 623932 h 1550189"/>
                <a:gd name="connsiteX293" fmla="*/ 42863 w 2655094"/>
                <a:gd name="connsiteY293" fmla="*/ 616788 h 1550189"/>
                <a:gd name="connsiteX294" fmla="*/ 45244 w 2655094"/>
                <a:gd name="connsiteY294" fmla="*/ 607263 h 1550189"/>
                <a:gd name="connsiteX295" fmla="*/ 47625 w 2655094"/>
                <a:gd name="connsiteY295" fmla="*/ 590595 h 1550189"/>
                <a:gd name="connsiteX296" fmla="*/ 54769 w 2655094"/>
                <a:gd name="connsiteY296" fmla="*/ 588213 h 1550189"/>
                <a:gd name="connsiteX297" fmla="*/ 64294 w 2655094"/>
                <a:gd name="connsiteY297" fmla="*/ 573926 h 1550189"/>
                <a:gd name="connsiteX298" fmla="*/ 66675 w 2655094"/>
                <a:gd name="connsiteY298" fmla="*/ 566782 h 1550189"/>
                <a:gd name="connsiteX299" fmla="*/ 73819 w 2655094"/>
                <a:gd name="connsiteY299" fmla="*/ 559638 h 1550189"/>
                <a:gd name="connsiteX300" fmla="*/ 78582 w 2655094"/>
                <a:gd name="connsiteY300" fmla="*/ 552495 h 1550189"/>
                <a:gd name="connsiteX301" fmla="*/ 80963 w 2655094"/>
                <a:gd name="connsiteY301" fmla="*/ 545351 h 1550189"/>
                <a:gd name="connsiteX302" fmla="*/ 88107 w 2655094"/>
                <a:gd name="connsiteY302" fmla="*/ 542970 h 1550189"/>
                <a:gd name="connsiteX303" fmla="*/ 95250 w 2655094"/>
                <a:gd name="connsiteY303" fmla="*/ 535826 h 1550189"/>
                <a:gd name="connsiteX304" fmla="*/ 111919 w 2655094"/>
                <a:gd name="connsiteY304" fmla="*/ 514395 h 1550189"/>
                <a:gd name="connsiteX305" fmla="*/ 119063 w 2655094"/>
                <a:gd name="connsiteY305" fmla="*/ 509632 h 1550189"/>
                <a:gd name="connsiteX306" fmla="*/ 128588 w 2655094"/>
                <a:gd name="connsiteY306" fmla="*/ 495345 h 1550189"/>
                <a:gd name="connsiteX307" fmla="*/ 133350 w 2655094"/>
                <a:gd name="connsiteY307" fmla="*/ 452482 h 1550189"/>
                <a:gd name="connsiteX308" fmla="*/ 130969 w 2655094"/>
                <a:gd name="connsiteY308" fmla="*/ 442957 h 1550189"/>
                <a:gd name="connsiteX309" fmla="*/ 123825 w 2655094"/>
                <a:gd name="connsiteY309" fmla="*/ 440576 h 1550189"/>
                <a:gd name="connsiteX310" fmla="*/ 121444 w 2655094"/>
                <a:gd name="connsiteY310" fmla="*/ 433432 h 1550189"/>
                <a:gd name="connsiteX311" fmla="*/ 123825 w 2655094"/>
                <a:gd name="connsiteY311" fmla="*/ 412001 h 1550189"/>
                <a:gd name="connsiteX312" fmla="*/ 145257 w 2655094"/>
                <a:gd name="connsiteY312" fmla="*/ 404857 h 1550189"/>
                <a:gd name="connsiteX313" fmla="*/ 152400 w 2655094"/>
                <a:gd name="connsiteY313" fmla="*/ 402476 h 1550189"/>
                <a:gd name="connsiteX314" fmla="*/ 159544 w 2655094"/>
                <a:gd name="connsiteY314" fmla="*/ 388188 h 1550189"/>
                <a:gd name="connsiteX315" fmla="*/ 164307 w 2655094"/>
                <a:gd name="connsiteY315" fmla="*/ 381045 h 1550189"/>
                <a:gd name="connsiteX316" fmla="*/ 166688 w 2655094"/>
                <a:gd name="connsiteY316" fmla="*/ 357232 h 1550189"/>
                <a:gd name="connsiteX317" fmla="*/ 166688 w 2655094"/>
                <a:gd name="connsiteY317" fmla="*/ 352470 h 1550189"/>
                <a:gd name="connsiteX318" fmla="*/ 171450 w 2655094"/>
                <a:gd name="connsiteY318" fmla="*/ 331038 h 1550189"/>
                <a:gd name="connsiteX319" fmla="*/ 173832 w 2655094"/>
                <a:gd name="connsiteY319" fmla="*/ 323895 h 1550189"/>
                <a:gd name="connsiteX320" fmla="*/ 166688 w 2655094"/>
                <a:gd name="connsiteY320" fmla="*/ 319132 h 1550189"/>
                <a:gd name="connsiteX321" fmla="*/ 157163 w 2655094"/>
                <a:gd name="connsiteY321" fmla="*/ 309607 h 1550189"/>
                <a:gd name="connsiteX322" fmla="*/ 152400 w 2655094"/>
                <a:gd name="connsiteY322" fmla="*/ 302463 h 1550189"/>
                <a:gd name="connsiteX323" fmla="*/ 154782 w 2655094"/>
                <a:gd name="connsiteY323" fmla="*/ 288176 h 1550189"/>
                <a:gd name="connsiteX324" fmla="*/ 147638 w 2655094"/>
                <a:gd name="connsiteY324" fmla="*/ 283413 h 1550189"/>
                <a:gd name="connsiteX325" fmla="*/ 138113 w 2655094"/>
                <a:gd name="connsiteY325" fmla="*/ 269126 h 1550189"/>
                <a:gd name="connsiteX326" fmla="*/ 123825 w 2655094"/>
                <a:gd name="connsiteY326" fmla="*/ 247695 h 1550189"/>
                <a:gd name="connsiteX327" fmla="*/ 119063 w 2655094"/>
                <a:gd name="connsiteY327" fmla="*/ 240551 h 1550189"/>
                <a:gd name="connsiteX328" fmla="*/ 116682 w 2655094"/>
                <a:gd name="connsiteY328" fmla="*/ 233407 h 1550189"/>
                <a:gd name="connsiteX329" fmla="*/ 102394 w 2655094"/>
                <a:gd name="connsiteY329" fmla="*/ 226263 h 1550189"/>
                <a:gd name="connsiteX330" fmla="*/ 88107 w 2655094"/>
                <a:gd name="connsiteY330" fmla="*/ 211976 h 1550189"/>
                <a:gd name="connsiteX331" fmla="*/ 76200 w 2655094"/>
                <a:gd name="connsiteY331" fmla="*/ 197688 h 1550189"/>
                <a:gd name="connsiteX332" fmla="*/ 78582 w 2655094"/>
                <a:gd name="connsiteY332" fmla="*/ 176257 h 1550189"/>
                <a:gd name="connsiteX333" fmla="*/ 80963 w 2655094"/>
                <a:gd name="connsiteY333" fmla="*/ 169113 h 1550189"/>
                <a:gd name="connsiteX334" fmla="*/ 83344 w 2655094"/>
                <a:gd name="connsiteY334" fmla="*/ 161970 h 1550189"/>
                <a:gd name="connsiteX335" fmla="*/ 80963 w 2655094"/>
                <a:gd name="connsiteY335" fmla="*/ 147682 h 1550189"/>
                <a:gd name="connsiteX336" fmla="*/ 76200 w 2655094"/>
                <a:gd name="connsiteY336" fmla="*/ 138157 h 1550189"/>
                <a:gd name="connsiteX337" fmla="*/ 73819 w 2655094"/>
                <a:gd name="connsiteY337" fmla="*/ 131013 h 1550189"/>
                <a:gd name="connsiteX338" fmla="*/ 78582 w 2655094"/>
                <a:gd name="connsiteY338" fmla="*/ 116726 h 1550189"/>
                <a:gd name="connsiteX339" fmla="*/ 83344 w 2655094"/>
                <a:gd name="connsiteY339" fmla="*/ 109582 h 1550189"/>
                <a:gd name="connsiteX340" fmla="*/ 90488 w 2655094"/>
                <a:gd name="connsiteY340" fmla="*/ 95295 h 1550189"/>
                <a:gd name="connsiteX341" fmla="*/ 95250 w 2655094"/>
                <a:gd name="connsiteY341" fmla="*/ 81007 h 1550189"/>
                <a:gd name="connsiteX342" fmla="*/ 102394 w 2655094"/>
                <a:gd name="connsiteY342" fmla="*/ 71482 h 1550189"/>
                <a:gd name="connsiteX343" fmla="*/ 123825 w 2655094"/>
                <a:gd name="connsiteY343" fmla="*/ 59576 h 1550189"/>
                <a:gd name="connsiteX344" fmla="*/ 145257 w 2655094"/>
                <a:gd name="connsiteY344" fmla="*/ 45288 h 1550189"/>
                <a:gd name="connsiteX345" fmla="*/ 152400 w 2655094"/>
                <a:gd name="connsiteY345" fmla="*/ 40526 h 1550189"/>
                <a:gd name="connsiteX346" fmla="*/ 161925 w 2655094"/>
                <a:gd name="connsiteY346" fmla="*/ 19095 h 1550189"/>
                <a:gd name="connsiteX347" fmla="*/ 164307 w 2655094"/>
                <a:gd name="connsiteY347" fmla="*/ 9570 h 1550189"/>
                <a:gd name="connsiteX348" fmla="*/ 166688 w 2655094"/>
                <a:gd name="connsiteY348" fmla="*/ 2426 h 1550189"/>
                <a:gd name="connsiteX349" fmla="*/ 183357 w 2655094"/>
                <a:gd name="connsiteY349" fmla="*/ 45 h 1550189"/>
                <a:gd name="connsiteX350" fmla="*/ 183357 w 2655094"/>
                <a:gd name="connsiteY350" fmla="*/ 45 h 155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</a:cxnLst>
              <a:rect l="l" t="t" r="r" b="b"/>
              <a:pathLst>
                <a:path w="2655094" h="1550189">
                  <a:moveTo>
                    <a:pt x="2655094" y="131013"/>
                  </a:moveTo>
                  <a:lnTo>
                    <a:pt x="2655094" y="131013"/>
                  </a:lnTo>
                  <a:cubicBezTo>
                    <a:pt x="2647157" y="136569"/>
                    <a:pt x="2638133" y="140831"/>
                    <a:pt x="2631282" y="147682"/>
                  </a:cubicBezTo>
                  <a:cubicBezTo>
                    <a:pt x="2628901" y="150063"/>
                    <a:pt x="2626725" y="152670"/>
                    <a:pt x="2624138" y="154826"/>
                  </a:cubicBezTo>
                  <a:cubicBezTo>
                    <a:pt x="2613905" y="163353"/>
                    <a:pt x="2620587" y="156601"/>
                    <a:pt x="2609850" y="161970"/>
                  </a:cubicBezTo>
                  <a:cubicBezTo>
                    <a:pt x="2607291" y="163250"/>
                    <a:pt x="2605088" y="165145"/>
                    <a:pt x="2602707" y="166732"/>
                  </a:cubicBezTo>
                  <a:cubicBezTo>
                    <a:pt x="2598024" y="173756"/>
                    <a:pt x="2597676" y="175290"/>
                    <a:pt x="2590800" y="181020"/>
                  </a:cubicBezTo>
                  <a:cubicBezTo>
                    <a:pt x="2588602" y="182852"/>
                    <a:pt x="2586038" y="184195"/>
                    <a:pt x="2583657" y="185782"/>
                  </a:cubicBezTo>
                  <a:cubicBezTo>
                    <a:pt x="2582863" y="188163"/>
                    <a:pt x="2582843" y="190966"/>
                    <a:pt x="2581275" y="192926"/>
                  </a:cubicBezTo>
                  <a:cubicBezTo>
                    <a:pt x="2579487" y="195161"/>
                    <a:pt x="2576330" y="195856"/>
                    <a:pt x="2574132" y="197688"/>
                  </a:cubicBezTo>
                  <a:cubicBezTo>
                    <a:pt x="2571545" y="199844"/>
                    <a:pt x="2569144" y="202245"/>
                    <a:pt x="2566988" y="204832"/>
                  </a:cubicBezTo>
                  <a:cubicBezTo>
                    <a:pt x="2558477" y="215045"/>
                    <a:pt x="2566461" y="209637"/>
                    <a:pt x="2555082" y="219120"/>
                  </a:cubicBezTo>
                  <a:cubicBezTo>
                    <a:pt x="2552883" y="220952"/>
                    <a:pt x="2550498" y="222602"/>
                    <a:pt x="2547938" y="223882"/>
                  </a:cubicBezTo>
                  <a:cubicBezTo>
                    <a:pt x="2542161" y="226770"/>
                    <a:pt x="2534861" y="227016"/>
                    <a:pt x="2528888" y="228645"/>
                  </a:cubicBezTo>
                  <a:cubicBezTo>
                    <a:pt x="2524045" y="229966"/>
                    <a:pt x="2519470" y="232190"/>
                    <a:pt x="2514600" y="233407"/>
                  </a:cubicBezTo>
                  <a:cubicBezTo>
                    <a:pt x="2484822" y="240851"/>
                    <a:pt x="2521845" y="231337"/>
                    <a:pt x="2497932" y="238170"/>
                  </a:cubicBezTo>
                  <a:cubicBezTo>
                    <a:pt x="2494785" y="239069"/>
                    <a:pt x="2491542" y="239611"/>
                    <a:pt x="2488407" y="240551"/>
                  </a:cubicBezTo>
                  <a:cubicBezTo>
                    <a:pt x="2483598" y="241993"/>
                    <a:pt x="2474119" y="245313"/>
                    <a:pt x="2474119" y="245313"/>
                  </a:cubicBezTo>
                  <a:cubicBezTo>
                    <a:pt x="2467770" y="264364"/>
                    <a:pt x="2474119" y="240550"/>
                    <a:pt x="2474119" y="259601"/>
                  </a:cubicBezTo>
                  <a:cubicBezTo>
                    <a:pt x="2474119" y="262317"/>
                    <a:pt x="2471236" y="274894"/>
                    <a:pt x="2469357" y="278651"/>
                  </a:cubicBezTo>
                  <a:cubicBezTo>
                    <a:pt x="2468077" y="281211"/>
                    <a:pt x="2466182" y="283414"/>
                    <a:pt x="2464594" y="285795"/>
                  </a:cubicBezTo>
                  <a:lnTo>
                    <a:pt x="2455069" y="314370"/>
                  </a:lnTo>
                  <a:cubicBezTo>
                    <a:pt x="2453370" y="319466"/>
                    <a:pt x="2452270" y="324855"/>
                    <a:pt x="2447925" y="328657"/>
                  </a:cubicBezTo>
                  <a:cubicBezTo>
                    <a:pt x="2437847" y="337476"/>
                    <a:pt x="2436306" y="337293"/>
                    <a:pt x="2426494" y="340563"/>
                  </a:cubicBezTo>
                  <a:cubicBezTo>
                    <a:pt x="2421732" y="343738"/>
                    <a:pt x="2417637" y="348278"/>
                    <a:pt x="2412207" y="350088"/>
                  </a:cubicBezTo>
                  <a:cubicBezTo>
                    <a:pt x="2409826" y="350882"/>
                    <a:pt x="2407308" y="351347"/>
                    <a:pt x="2405063" y="352470"/>
                  </a:cubicBezTo>
                  <a:cubicBezTo>
                    <a:pt x="2386605" y="361699"/>
                    <a:pt x="2408725" y="353630"/>
                    <a:pt x="2390775" y="359613"/>
                  </a:cubicBezTo>
                  <a:cubicBezTo>
                    <a:pt x="2388394" y="361994"/>
                    <a:pt x="2386576" y="365122"/>
                    <a:pt x="2383632" y="366757"/>
                  </a:cubicBezTo>
                  <a:cubicBezTo>
                    <a:pt x="2379244" y="369195"/>
                    <a:pt x="2374107" y="369932"/>
                    <a:pt x="2369344" y="371520"/>
                  </a:cubicBezTo>
                  <a:lnTo>
                    <a:pt x="2362200" y="373901"/>
                  </a:lnTo>
                  <a:cubicBezTo>
                    <a:pt x="2359819" y="374695"/>
                    <a:pt x="2357492" y="375673"/>
                    <a:pt x="2355057" y="376282"/>
                  </a:cubicBezTo>
                  <a:cubicBezTo>
                    <a:pt x="2351882" y="377076"/>
                    <a:pt x="2348667" y="377723"/>
                    <a:pt x="2345532" y="378663"/>
                  </a:cubicBezTo>
                  <a:cubicBezTo>
                    <a:pt x="2340723" y="380106"/>
                    <a:pt x="2336114" y="382209"/>
                    <a:pt x="2331244" y="383426"/>
                  </a:cubicBezTo>
                  <a:cubicBezTo>
                    <a:pt x="2328069" y="384220"/>
                    <a:pt x="2324854" y="384867"/>
                    <a:pt x="2321719" y="385807"/>
                  </a:cubicBezTo>
                  <a:cubicBezTo>
                    <a:pt x="2316911" y="387250"/>
                    <a:pt x="2312194" y="388982"/>
                    <a:pt x="2307432" y="390570"/>
                  </a:cubicBezTo>
                  <a:cubicBezTo>
                    <a:pt x="2305051" y="391364"/>
                    <a:pt x="2302783" y="392674"/>
                    <a:pt x="2300288" y="392951"/>
                  </a:cubicBezTo>
                  <a:lnTo>
                    <a:pt x="2278857" y="395332"/>
                  </a:lnTo>
                  <a:cubicBezTo>
                    <a:pt x="2277269" y="397713"/>
                    <a:pt x="2275099" y="399796"/>
                    <a:pt x="2274094" y="402476"/>
                  </a:cubicBezTo>
                  <a:cubicBezTo>
                    <a:pt x="2273584" y="403836"/>
                    <a:pt x="2270663" y="421578"/>
                    <a:pt x="2269332" y="423907"/>
                  </a:cubicBezTo>
                  <a:cubicBezTo>
                    <a:pt x="2265135" y="431252"/>
                    <a:pt x="2261864" y="431159"/>
                    <a:pt x="2255044" y="433432"/>
                  </a:cubicBezTo>
                  <a:cubicBezTo>
                    <a:pt x="2245087" y="440070"/>
                    <a:pt x="2240608" y="441707"/>
                    <a:pt x="2233613" y="450101"/>
                  </a:cubicBezTo>
                  <a:cubicBezTo>
                    <a:pt x="2231781" y="452300"/>
                    <a:pt x="2231004" y="455360"/>
                    <a:pt x="2228850" y="457245"/>
                  </a:cubicBezTo>
                  <a:cubicBezTo>
                    <a:pt x="2217486" y="467189"/>
                    <a:pt x="2213766" y="467036"/>
                    <a:pt x="2200275" y="471532"/>
                  </a:cubicBezTo>
                  <a:lnTo>
                    <a:pt x="2178844" y="478676"/>
                  </a:lnTo>
                  <a:lnTo>
                    <a:pt x="2171700" y="481057"/>
                  </a:lnTo>
                  <a:lnTo>
                    <a:pt x="2164557" y="483438"/>
                  </a:lnTo>
                  <a:cubicBezTo>
                    <a:pt x="2163177" y="499996"/>
                    <a:pt x="2162664" y="512893"/>
                    <a:pt x="2159794" y="528682"/>
                  </a:cubicBezTo>
                  <a:cubicBezTo>
                    <a:pt x="2157935" y="538910"/>
                    <a:pt x="2157581" y="536431"/>
                    <a:pt x="2155032" y="545351"/>
                  </a:cubicBezTo>
                  <a:cubicBezTo>
                    <a:pt x="2147834" y="570541"/>
                    <a:pt x="2159203" y="535214"/>
                    <a:pt x="2147888" y="569163"/>
                  </a:cubicBezTo>
                  <a:cubicBezTo>
                    <a:pt x="2147886" y="569168"/>
                    <a:pt x="2143128" y="583447"/>
                    <a:pt x="2143125" y="583451"/>
                  </a:cubicBezTo>
                  <a:cubicBezTo>
                    <a:pt x="2141538" y="585832"/>
                    <a:pt x="2139643" y="588035"/>
                    <a:pt x="2138363" y="590595"/>
                  </a:cubicBezTo>
                  <a:cubicBezTo>
                    <a:pt x="2137241" y="592840"/>
                    <a:pt x="2137757" y="595963"/>
                    <a:pt x="2135982" y="597738"/>
                  </a:cubicBezTo>
                  <a:cubicBezTo>
                    <a:pt x="2131934" y="601785"/>
                    <a:pt x="2126457" y="604088"/>
                    <a:pt x="2121694" y="607263"/>
                  </a:cubicBezTo>
                  <a:lnTo>
                    <a:pt x="2114550" y="612026"/>
                  </a:lnTo>
                  <a:cubicBezTo>
                    <a:pt x="2112169" y="613613"/>
                    <a:pt x="2110122" y="615883"/>
                    <a:pt x="2107407" y="616788"/>
                  </a:cubicBezTo>
                  <a:lnTo>
                    <a:pt x="2093119" y="621551"/>
                  </a:lnTo>
                  <a:cubicBezTo>
                    <a:pt x="2089944" y="620757"/>
                    <a:pt x="2086741" y="620069"/>
                    <a:pt x="2083594" y="619170"/>
                  </a:cubicBezTo>
                  <a:cubicBezTo>
                    <a:pt x="2081180" y="618480"/>
                    <a:pt x="2078960" y="616788"/>
                    <a:pt x="2076450" y="616788"/>
                  </a:cubicBezTo>
                  <a:cubicBezTo>
                    <a:pt x="2070051" y="616788"/>
                    <a:pt x="2063750" y="618376"/>
                    <a:pt x="2057400" y="619170"/>
                  </a:cubicBezTo>
                  <a:cubicBezTo>
                    <a:pt x="2055019" y="619964"/>
                    <a:pt x="2052345" y="620159"/>
                    <a:pt x="2050257" y="621551"/>
                  </a:cubicBezTo>
                  <a:cubicBezTo>
                    <a:pt x="2040099" y="628323"/>
                    <a:pt x="2045101" y="627100"/>
                    <a:pt x="2040732" y="635838"/>
                  </a:cubicBezTo>
                  <a:cubicBezTo>
                    <a:pt x="2039452" y="638398"/>
                    <a:pt x="2037557" y="640601"/>
                    <a:pt x="2035969" y="642982"/>
                  </a:cubicBezTo>
                  <a:cubicBezTo>
                    <a:pt x="2035175" y="645363"/>
                    <a:pt x="2034711" y="647881"/>
                    <a:pt x="2033588" y="650126"/>
                  </a:cubicBezTo>
                  <a:cubicBezTo>
                    <a:pt x="2031087" y="655128"/>
                    <a:pt x="2025990" y="661063"/>
                    <a:pt x="2021682" y="664413"/>
                  </a:cubicBezTo>
                  <a:cubicBezTo>
                    <a:pt x="2017164" y="667927"/>
                    <a:pt x="2012824" y="672127"/>
                    <a:pt x="2007394" y="673938"/>
                  </a:cubicBezTo>
                  <a:lnTo>
                    <a:pt x="2000250" y="676320"/>
                  </a:lnTo>
                  <a:cubicBezTo>
                    <a:pt x="1999456" y="678701"/>
                    <a:pt x="1999088" y="681269"/>
                    <a:pt x="1997869" y="683463"/>
                  </a:cubicBezTo>
                  <a:cubicBezTo>
                    <a:pt x="1995089" y="688467"/>
                    <a:pt x="1988344" y="697751"/>
                    <a:pt x="1988344" y="697751"/>
                  </a:cubicBezTo>
                  <a:cubicBezTo>
                    <a:pt x="1982359" y="715708"/>
                    <a:pt x="1990433" y="693574"/>
                    <a:pt x="1981200" y="712038"/>
                  </a:cubicBezTo>
                  <a:cubicBezTo>
                    <a:pt x="1980077" y="714283"/>
                    <a:pt x="1979613" y="716801"/>
                    <a:pt x="1978819" y="719182"/>
                  </a:cubicBezTo>
                  <a:lnTo>
                    <a:pt x="1983582" y="733470"/>
                  </a:lnTo>
                  <a:lnTo>
                    <a:pt x="1985963" y="740613"/>
                  </a:lnTo>
                  <a:cubicBezTo>
                    <a:pt x="1985169" y="743788"/>
                    <a:pt x="1985397" y="747415"/>
                    <a:pt x="1983582" y="750138"/>
                  </a:cubicBezTo>
                  <a:cubicBezTo>
                    <a:pt x="1980293" y="755072"/>
                    <a:pt x="1971693" y="756087"/>
                    <a:pt x="1966913" y="757282"/>
                  </a:cubicBezTo>
                  <a:cubicBezTo>
                    <a:pt x="1955007" y="765220"/>
                    <a:pt x="1961357" y="759664"/>
                    <a:pt x="1950244" y="776332"/>
                  </a:cubicBezTo>
                  <a:lnTo>
                    <a:pt x="1950244" y="776332"/>
                  </a:lnTo>
                  <a:cubicBezTo>
                    <a:pt x="1938430" y="785193"/>
                    <a:pt x="1944021" y="781275"/>
                    <a:pt x="1933575" y="788238"/>
                  </a:cubicBezTo>
                  <a:cubicBezTo>
                    <a:pt x="1930400" y="793001"/>
                    <a:pt x="1928813" y="799351"/>
                    <a:pt x="1924050" y="802526"/>
                  </a:cubicBezTo>
                  <a:cubicBezTo>
                    <a:pt x="1903586" y="816169"/>
                    <a:pt x="1929475" y="799814"/>
                    <a:pt x="1909763" y="809670"/>
                  </a:cubicBezTo>
                  <a:cubicBezTo>
                    <a:pt x="1893322" y="817890"/>
                    <a:pt x="1912913" y="811859"/>
                    <a:pt x="1893094" y="816813"/>
                  </a:cubicBezTo>
                  <a:cubicBezTo>
                    <a:pt x="1884412" y="842864"/>
                    <a:pt x="1898955" y="804102"/>
                    <a:pt x="1883569" y="828720"/>
                  </a:cubicBezTo>
                  <a:cubicBezTo>
                    <a:pt x="1879676" y="834949"/>
                    <a:pt x="1878537" y="854211"/>
                    <a:pt x="1869282" y="857295"/>
                  </a:cubicBezTo>
                  <a:lnTo>
                    <a:pt x="1847850" y="864438"/>
                  </a:lnTo>
                  <a:cubicBezTo>
                    <a:pt x="1845469" y="865232"/>
                    <a:pt x="1842795" y="865428"/>
                    <a:pt x="1840707" y="866820"/>
                  </a:cubicBezTo>
                  <a:lnTo>
                    <a:pt x="1833563" y="871582"/>
                  </a:lnTo>
                  <a:cubicBezTo>
                    <a:pt x="1831975" y="873963"/>
                    <a:pt x="1829962" y="876111"/>
                    <a:pt x="1828800" y="878726"/>
                  </a:cubicBezTo>
                  <a:cubicBezTo>
                    <a:pt x="1825488" y="886179"/>
                    <a:pt x="1823636" y="894623"/>
                    <a:pt x="1821657" y="902538"/>
                  </a:cubicBezTo>
                  <a:cubicBezTo>
                    <a:pt x="1819719" y="923854"/>
                    <a:pt x="1826340" y="926390"/>
                    <a:pt x="1812132" y="933495"/>
                  </a:cubicBezTo>
                  <a:cubicBezTo>
                    <a:pt x="1809887" y="934618"/>
                    <a:pt x="1807233" y="934754"/>
                    <a:pt x="1804988" y="935876"/>
                  </a:cubicBezTo>
                  <a:cubicBezTo>
                    <a:pt x="1782343" y="947197"/>
                    <a:pt x="1820421" y="933112"/>
                    <a:pt x="1783557" y="945401"/>
                  </a:cubicBezTo>
                  <a:lnTo>
                    <a:pt x="1776413" y="947782"/>
                  </a:lnTo>
                  <a:cubicBezTo>
                    <a:pt x="1773048" y="964611"/>
                    <a:pt x="1775312" y="955848"/>
                    <a:pt x="1769269" y="973976"/>
                  </a:cubicBezTo>
                  <a:lnTo>
                    <a:pt x="1769269" y="973976"/>
                  </a:lnTo>
                  <a:cubicBezTo>
                    <a:pt x="1768475" y="977151"/>
                    <a:pt x="1768932" y="980945"/>
                    <a:pt x="1766888" y="983501"/>
                  </a:cubicBezTo>
                  <a:cubicBezTo>
                    <a:pt x="1765320" y="985461"/>
                    <a:pt x="1762125" y="985088"/>
                    <a:pt x="1759744" y="985882"/>
                  </a:cubicBezTo>
                  <a:cubicBezTo>
                    <a:pt x="1757363" y="987470"/>
                    <a:pt x="1755160" y="989365"/>
                    <a:pt x="1752600" y="990645"/>
                  </a:cubicBezTo>
                  <a:cubicBezTo>
                    <a:pt x="1745259" y="994316"/>
                    <a:pt x="1732972" y="994587"/>
                    <a:pt x="1726407" y="995407"/>
                  </a:cubicBezTo>
                  <a:cubicBezTo>
                    <a:pt x="1725613" y="997788"/>
                    <a:pt x="1725566" y="1000570"/>
                    <a:pt x="1724025" y="1002551"/>
                  </a:cubicBezTo>
                  <a:cubicBezTo>
                    <a:pt x="1719890" y="1007867"/>
                    <a:pt x="1713474" y="1011234"/>
                    <a:pt x="1709738" y="1016838"/>
                  </a:cubicBezTo>
                  <a:lnTo>
                    <a:pt x="1704975" y="1023982"/>
                  </a:lnTo>
                  <a:cubicBezTo>
                    <a:pt x="1704181" y="1026363"/>
                    <a:pt x="1704162" y="1029166"/>
                    <a:pt x="1702594" y="1031126"/>
                  </a:cubicBezTo>
                  <a:cubicBezTo>
                    <a:pt x="1700806" y="1033361"/>
                    <a:pt x="1698010" y="1034608"/>
                    <a:pt x="1695450" y="1035888"/>
                  </a:cubicBezTo>
                  <a:cubicBezTo>
                    <a:pt x="1688631" y="1039298"/>
                    <a:pt x="1681347" y="1038819"/>
                    <a:pt x="1674019" y="1040651"/>
                  </a:cubicBezTo>
                  <a:cubicBezTo>
                    <a:pt x="1669149" y="1041868"/>
                    <a:pt x="1659732" y="1045413"/>
                    <a:pt x="1659732" y="1045413"/>
                  </a:cubicBezTo>
                  <a:cubicBezTo>
                    <a:pt x="1655676" y="1048117"/>
                    <a:pt x="1646017" y="1054366"/>
                    <a:pt x="1643063" y="1057320"/>
                  </a:cubicBezTo>
                  <a:cubicBezTo>
                    <a:pt x="1641039" y="1059344"/>
                    <a:pt x="1639888" y="1062082"/>
                    <a:pt x="1638300" y="1064463"/>
                  </a:cubicBezTo>
                  <a:cubicBezTo>
                    <a:pt x="1639094" y="1066844"/>
                    <a:pt x="1640682" y="1069097"/>
                    <a:pt x="1640682" y="1071607"/>
                  </a:cubicBezTo>
                  <a:cubicBezTo>
                    <a:pt x="1640682" y="1079201"/>
                    <a:pt x="1637322" y="1084166"/>
                    <a:pt x="1631157" y="1088276"/>
                  </a:cubicBezTo>
                  <a:cubicBezTo>
                    <a:pt x="1629068" y="1089668"/>
                    <a:pt x="1626394" y="1089863"/>
                    <a:pt x="1624013" y="1090657"/>
                  </a:cubicBezTo>
                  <a:cubicBezTo>
                    <a:pt x="1623219" y="1093038"/>
                    <a:pt x="1621219" y="1095325"/>
                    <a:pt x="1621632" y="1097801"/>
                  </a:cubicBezTo>
                  <a:cubicBezTo>
                    <a:pt x="1622102" y="1100624"/>
                    <a:pt x="1626865" y="1102122"/>
                    <a:pt x="1626394" y="1104945"/>
                  </a:cubicBezTo>
                  <a:cubicBezTo>
                    <a:pt x="1625840" y="1108267"/>
                    <a:pt x="1622194" y="1110453"/>
                    <a:pt x="1619250" y="1112088"/>
                  </a:cubicBezTo>
                  <a:cubicBezTo>
                    <a:pt x="1614862" y="1114526"/>
                    <a:pt x="1604963" y="1116851"/>
                    <a:pt x="1604963" y="1116851"/>
                  </a:cubicBezTo>
                  <a:cubicBezTo>
                    <a:pt x="1608813" y="1128402"/>
                    <a:pt x="1608383" y="1123562"/>
                    <a:pt x="1604963" y="1140663"/>
                  </a:cubicBezTo>
                  <a:cubicBezTo>
                    <a:pt x="1604471" y="1143124"/>
                    <a:pt x="1604150" y="1145847"/>
                    <a:pt x="1602582" y="1147807"/>
                  </a:cubicBezTo>
                  <a:cubicBezTo>
                    <a:pt x="1600794" y="1150042"/>
                    <a:pt x="1597819" y="1150982"/>
                    <a:pt x="1595438" y="1152570"/>
                  </a:cubicBezTo>
                  <a:cubicBezTo>
                    <a:pt x="1594644" y="1154951"/>
                    <a:pt x="1594449" y="1157625"/>
                    <a:pt x="1593057" y="1159713"/>
                  </a:cubicBezTo>
                  <a:cubicBezTo>
                    <a:pt x="1591189" y="1162515"/>
                    <a:pt x="1588470" y="1164665"/>
                    <a:pt x="1585913" y="1166857"/>
                  </a:cubicBezTo>
                  <a:cubicBezTo>
                    <a:pt x="1582900" y="1169440"/>
                    <a:pt x="1579834" y="1172032"/>
                    <a:pt x="1576388" y="1174001"/>
                  </a:cubicBezTo>
                  <a:cubicBezTo>
                    <a:pt x="1570847" y="1177167"/>
                    <a:pt x="1556237" y="1178240"/>
                    <a:pt x="1552575" y="1178763"/>
                  </a:cubicBezTo>
                  <a:cubicBezTo>
                    <a:pt x="1550194" y="1180351"/>
                    <a:pt x="1547992" y="1182246"/>
                    <a:pt x="1545432" y="1183526"/>
                  </a:cubicBezTo>
                  <a:cubicBezTo>
                    <a:pt x="1543187" y="1184649"/>
                    <a:pt x="1540482" y="1184688"/>
                    <a:pt x="1538288" y="1185907"/>
                  </a:cubicBezTo>
                  <a:cubicBezTo>
                    <a:pt x="1533284" y="1188687"/>
                    <a:pt x="1528763" y="1192257"/>
                    <a:pt x="1524000" y="1195432"/>
                  </a:cubicBezTo>
                  <a:lnTo>
                    <a:pt x="1516857" y="1200195"/>
                  </a:lnTo>
                  <a:lnTo>
                    <a:pt x="1509713" y="1204957"/>
                  </a:lnTo>
                  <a:cubicBezTo>
                    <a:pt x="1510507" y="1207338"/>
                    <a:pt x="1512094" y="1209591"/>
                    <a:pt x="1512094" y="1212101"/>
                  </a:cubicBezTo>
                  <a:cubicBezTo>
                    <a:pt x="1512094" y="1217032"/>
                    <a:pt x="1507359" y="1222775"/>
                    <a:pt x="1504950" y="1226388"/>
                  </a:cubicBezTo>
                  <a:lnTo>
                    <a:pt x="1500188" y="1240676"/>
                  </a:lnTo>
                  <a:cubicBezTo>
                    <a:pt x="1499394" y="1243057"/>
                    <a:pt x="1499582" y="1246045"/>
                    <a:pt x="1497807" y="1247820"/>
                  </a:cubicBezTo>
                  <a:cubicBezTo>
                    <a:pt x="1495426" y="1250201"/>
                    <a:pt x="1493250" y="1252807"/>
                    <a:pt x="1490663" y="1254963"/>
                  </a:cubicBezTo>
                  <a:cubicBezTo>
                    <a:pt x="1488464" y="1256795"/>
                    <a:pt x="1486079" y="1258446"/>
                    <a:pt x="1483519" y="1259726"/>
                  </a:cubicBezTo>
                  <a:cubicBezTo>
                    <a:pt x="1481274" y="1260849"/>
                    <a:pt x="1478756" y="1261313"/>
                    <a:pt x="1476375" y="1262107"/>
                  </a:cubicBezTo>
                  <a:cubicBezTo>
                    <a:pt x="1473994" y="1264488"/>
                    <a:pt x="1471100" y="1266449"/>
                    <a:pt x="1469232" y="1269251"/>
                  </a:cubicBezTo>
                  <a:cubicBezTo>
                    <a:pt x="1456562" y="1288256"/>
                    <a:pt x="1478939" y="1263879"/>
                    <a:pt x="1462088" y="1283538"/>
                  </a:cubicBezTo>
                  <a:cubicBezTo>
                    <a:pt x="1459166" y="1286947"/>
                    <a:pt x="1455738" y="1289888"/>
                    <a:pt x="1452563" y="1293063"/>
                  </a:cubicBezTo>
                  <a:cubicBezTo>
                    <a:pt x="1453357" y="1296238"/>
                    <a:pt x="1453129" y="1299865"/>
                    <a:pt x="1454944" y="1302588"/>
                  </a:cubicBezTo>
                  <a:cubicBezTo>
                    <a:pt x="1456532" y="1304969"/>
                    <a:pt x="1460571" y="1304924"/>
                    <a:pt x="1462088" y="1307351"/>
                  </a:cubicBezTo>
                  <a:cubicBezTo>
                    <a:pt x="1464749" y="1311608"/>
                    <a:pt x="1466850" y="1321638"/>
                    <a:pt x="1466850" y="1321638"/>
                  </a:cubicBezTo>
                  <a:cubicBezTo>
                    <a:pt x="1445776" y="1342712"/>
                    <a:pt x="1452781" y="1333216"/>
                    <a:pt x="1443038" y="1347832"/>
                  </a:cubicBezTo>
                  <a:cubicBezTo>
                    <a:pt x="1442244" y="1352595"/>
                    <a:pt x="1441705" y="1357407"/>
                    <a:pt x="1440657" y="1362120"/>
                  </a:cubicBezTo>
                  <a:cubicBezTo>
                    <a:pt x="1440112" y="1364570"/>
                    <a:pt x="1437998" y="1366768"/>
                    <a:pt x="1438275" y="1369263"/>
                  </a:cubicBezTo>
                  <a:cubicBezTo>
                    <a:pt x="1438829" y="1374253"/>
                    <a:pt x="1441450" y="1378788"/>
                    <a:pt x="1443038" y="1383551"/>
                  </a:cubicBezTo>
                  <a:cubicBezTo>
                    <a:pt x="1446172" y="1392954"/>
                    <a:pt x="1447929" y="1390695"/>
                    <a:pt x="1438275" y="1390695"/>
                  </a:cubicBezTo>
                  <a:lnTo>
                    <a:pt x="1443038" y="1393076"/>
                  </a:lnTo>
                  <a:cubicBezTo>
                    <a:pt x="1435894" y="1394663"/>
                    <a:pt x="1428895" y="1398500"/>
                    <a:pt x="1421607" y="1397838"/>
                  </a:cubicBezTo>
                  <a:cubicBezTo>
                    <a:pt x="1418757" y="1397579"/>
                    <a:pt x="1419329" y="1392115"/>
                    <a:pt x="1416844" y="1390695"/>
                  </a:cubicBezTo>
                  <a:cubicBezTo>
                    <a:pt x="1413330" y="1388687"/>
                    <a:pt x="1408907" y="1389107"/>
                    <a:pt x="1404938" y="1388313"/>
                  </a:cubicBezTo>
                  <a:cubicBezTo>
                    <a:pt x="1398588" y="1389107"/>
                    <a:pt x="1392184" y="1389550"/>
                    <a:pt x="1385888" y="1390695"/>
                  </a:cubicBezTo>
                  <a:cubicBezTo>
                    <a:pt x="1358645" y="1395649"/>
                    <a:pt x="1416998" y="1391364"/>
                    <a:pt x="1359694" y="1395457"/>
                  </a:cubicBezTo>
                  <a:cubicBezTo>
                    <a:pt x="1343840" y="1396589"/>
                    <a:pt x="1327944" y="1397044"/>
                    <a:pt x="1312069" y="1397838"/>
                  </a:cubicBezTo>
                  <a:cubicBezTo>
                    <a:pt x="1294736" y="1401306"/>
                    <a:pt x="1297327" y="1401960"/>
                    <a:pt x="1273969" y="1397838"/>
                  </a:cubicBezTo>
                  <a:cubicBezTo>
                    <a:pt x="1269025" y="1396966"/>
                    <a:pt x="1264444" y="1394663"/>
                    <a:pt x="1259682" y="1393076"/>
                  </a:cubicBezTo>
                  <a:lnTo>
                    <a:pt x="1245394" y="1388313"/>
                  </a:lnTo>
                  <a:cubicBezTo>
                    <a:pt x="1243013" y="1387519"/>
                    <a:pt x="1240711" y="1386424"/>
                    <a:pt x="1238250" y="1385932"/>
                  </a:cubicBezTo>
                  <a:cubicBezTo>
                    <a:pt x="1221610" y="1382604"/>
                    <a:pt x="1230336" y="1384216"/>
                    <a:pt x="1212057" y="1381170"/>
                  </a:cubicBezTo>
                  <a:cubicBezTo>
                    <a:pt x="1209676" y="1382757"/>
                    <a:pt x="1206937" y="1383908"/>
                    <a:pt x="1204913" y="1385932"/>
                  </a:cubicBezTo>
                  <a:cubicBezTo>
                    <a:pt x="1202889" y="1387956"/>
                    <a:pt x="1202577" y="1391559"/>
                    <a:pt x="1200150" y="1393076"/>
                  </a:cubicBezTo>
                  <a:cubicBezTo>
                    <a:pt x="1195893" y="1395737"/>
                    <a:pt x="1190625" y="1396251"/>
                    <a:pt x="1185863" y="1397838"/>
                  </a:cubicBezTo>
                  <a:cubicBezTo>
                    <a:pt x="1175605" y="1401258"/>
                    <a:pt x="1181167" y="1399608"/>
                    <a:pt x="1169194" y="1402601"/>
                  </a:cubicBezTo>
                  <a:cubicBezTo>
                    <a:pt x="1151732" y="1401807"/>
                    <a:pt x="1134188" y="1402082"/>
                    <a:pt x="1116807" y="1400220"/>
                  </a:cubicBezTo>
                  <a:cubicBezTo>
                    <a:pt x="1111815" y="1399685"/>
                    <a:pt x="1107282" y="1397045"/>
                    <a:pt x="1102519" y="1395457"/>
                  </a:cubicBezTo>
                  <a:lnTo>
                    <a:pt x="1095375" y="1393076"/>
                  </a:lnTo>
                  <a:cubicBezTo>
                    <a:pt x="1092994" y="1392282"/>
                    <a:pt x="1090739" y="1390804"/>
                    <a:pt x="1088232" y="1390695"/>
                  </a:cubicBezTo>
                  <a:lnTo>
                    <a:pt x="1033463" y="1388313"/>
                  </a:lnTo>
                  <a:cubicBezTo>
                    <a:pt x="1031082" y="1386726"/>
                    <a:pt x="1028879" y="1384831"/>
                    <a:pt x="1026319" y="1383551"/>
                  </a:cubicBezTo>
                  <a:cubicBezTo>
                    <a:pt x="1012797" y="1376791"/>
                    <a:pt x="992817" y="1382817"/>
                    <a:pt x="981075" y="1383551"/>
                  </a:cubicBezTo>
                  <a:cubicBezTo>
                    <a:pt x="979488" y="1385932"/>
                    <a:pt x="977593" y="1388135"/>
                    <a:pt x="976313" y="1390695"/>
                  </a:cubicBezTo>
                  <a:cubicBezTo>
                    <a:pt x="975191" y="1392940"/>
                    <a:pt x="975324" y="1395750"/>
                    <a:pt x="973932" y="1397838"/>
                  </a:cubicBezTo>
                  <a:cubicBezTo>
                    <a:pt x="967941" y="1406824"/>
                    <a:pt x="967800" y="1403867"/>
                    <a:pt x="959644" y="1407363"/>
                  </a:cubicBezTo>
                  <a:cubicBezTo>
                    <a:pt x="939046" y="1416191"/>
                    <a:pt x="959729" y="1408923"/>
                    <a:pt x="942975" y="1414507"/>
                  </a:cubicBezTo>
                  <a:cubicBezTo>
                    <a:pt x="925049" y="1426460"/>
                    <a:pt x="947826" y="1412430"/>
                    <a:pt x="926307" y="1421651"/>
                  </a:cubicBezTo>
                  <a:cubicBezTo>
                    <a:pt x="923676" y="1422778"/>
                    <a:pt x="921723" y="1425133"/>
                    <a:pt x="919163" y="1426413"/>
                  </a:cubicBezTo>
                  <a:cubicBezTo>
                    <a:pt x="916918" y="1427536"/>
                    <a:pt x="914264" y="1427672"/>
                    <a:pt x="912019" y="1428795"/>
                  </a:cubicBezTo>
                  <a:cubicBezTo>
                    <a:pt x="909459" y="1430075"/>
                    <a:pt x="907490" y="1432395"/>
                    <a:pt x="904875" y="1433557"/>
                  </a:cubicBezTo>
                  <a:cubicBezTo>
                    <a:pt x="891852" y="1439345"/>
                    <a:pt x="889918" y="1437978"/>
                    <a:pt x="876300" y="1440701"/>
                  </a:cubicBezTo>
                  <a:cubicBezTo>
                    <a:pt x="850076" y="1445945"/>
                    <a:pt x="890535" y="1440112"/>
                    <a:pt x="847725" y="1445463"/>
                  </a:cubicBezTo>
                  <a:cubicBezTo>
                    <a:pt x="845344" y="1446257"/>
                    <a:pt x="842542" y="1446277"/>
                    <a:pt x="840582" y="1447845"/>
                  </a:cubicBezTo>
                  <a:cubicBezTo>
                    <a:pt x="838347" y="1449633"/>
                    <a:pt x="837843" y="1452964"/>
                    <a:pt x="835819" y="1454988"/>
                  </a:cubicBezTo>
                  <a:cubicBezTo>
                    <a:pt x="833795" y="1457012"/>
                    <a:pt x="831056" y="1458163"/>
                    <a:pt x="828675" y="1459751"/>
                  </a:cubicBezTo>
                  <a:cubicBezTo>
                    <a:pt x="823831" y="1458540"/>
                    <a:pt x="816797" y="1457041"/>
                    <a:pt x="812007" y="1454988"/>
                  </a:cubicBezTo>
                  <a:cubicBezTo>
                    <a:pt x="791427" y="1446167"/>
                    <a:pt x="812079" y="1453425"/>
                    <a:pt x="795338" y="1447845"/>
                  </a:cubicBezTo>
                  <a:cubicBezTo>
                    <a:pt x="792957" y="1446257"/>
                    <a:pt x="790809" y="1444244"/>
                    <a:pt x="788194" y="1443082"/>
                  </a:cubicBezTo>
                  <a:cubicBezTo>
                    <a:pt x="780747" y="1439772"/>
                    <a:pt x="772294" y="1437917"/>
                    <a:pt x="764382" y="1435938"/>
                  </a:cubicBezTo>
                  <a:cubicBezTo>
                    <a:pt x="762001" y="1434351"/>
                    <a:pt x="759853" y="1432338"/>
                    <a:pt x="757238" y="1431176"/>
                  </a:cubicBezTo>
                  <a:cubicBezTo>
                    <a:pt x="752650" y="1429137"/>
                    <a:pt x="747127" y="1429198"/>
                    <a:pt x="742950" y="1426413"/>
                  </a:cubicBezTo>
                  <a:cubicBezTo>
                    <a:pt x="733084" y="1419836"/>
                    <a:pt x="738583" y="1422345"/>
                    <a:pt x="726282" y="1419270"/>
                  </a:cubicBezTo>
                  <a:cubicBezTo>
                    <a:pt x="723901" y="1417682"/>
                    <a:pt x="721698" y="1415787"/>
                    <a:pt x="719138" y="1414507"/>
                  </a:cubicBezTo>
                  <a:cubicBezTo>
                    <a:pt x="716893" y="1413384"/>
                    <a:pt x="714416" y="1412786"/>
                    <a:pt x="711994" y="1412126"/>
                  </a:cubicBezTo>
                  <a:cubicBezTo>
                    <a:pt x="705679" y="1410404"/>
                    <a:pt x="699154" y="1409433"/>
                    <a:pt x="692944" y="1407363"/>
                  </a:cubicBezTo>
                  <a:cubicBezTo>
                    <a:pt x="688182" y="1405776"/>
                    <a:pt x="683660" y="1403018"/>
                    <a:pt x="678657" y="1402601"/>
                  </a:cubicBezTo>
                  <a:cubicBezTo>
                    <a:pt x="644489" y="1399754"/>
                    <a:pt x="659544" y="1401572"/>
                    <a:pt x="633413" y="1397838"/>
                  </a:cubicBezTo>
                  <a:cubicBezTo>
                    <a:pt x="631032" y="1397044"/>
                    <a:pt x="628463" y="1396676"/>
                    <a:pt x="626269" y="1395457"/>
                  </a:cubicBezTo>
                  <a:cubicBezTo>
                    <a:pt x="621266" y="1392677"/>
                    <a:pt x="611982" y="1385932"/>
                    <a:pt x="611982" y="1385932"/>
                  </a:cubicBezTo>
                  <a:cubicBezTo>
                    <a:pt x="606785" y="1370344"/>
                    <a:pt x="614003" y="1385644"/>
                    <a:pt x="602457" y="1376407"/>
                  </a:cubicBezTo>
                  <a:cubicBezTo>
                    <a:pt x="600222" y="1374619"/>
                    <a:pt x="600446" y="1370049"/>
                    <a:pt x="597694" y="1369263"/>
                  </a:cubicBezTo>
                  <a:cubicBezTo>
                    <a:pt x="588504" y="1366637"/>
                    <a:pt x="578644" y="1367676"/>
                    <a:pt x="569119" y="1366882"/>
                  </a:cubicBezTo>
                  <a:cubicBezTo>
                    <a:pt x="567663" y="1362515"/>
                    <a:pt x="564741" y="1349568"/>
                    <a:pt x="559594" y="1345451"/>
                  </a:cubicBezTo>
                  <a:cubicBezTo>
                    <a:pt x="557634" y="1343883"/>
                    <a:pt x="554831" y="1343864"/>
                    <a:pt x="552450" y="1343070"/>
                  </a:cubicBezTo>
                  <a:cubicBezTo>
                    <a:pt x="526560" y="1344432"/>
                    <a:pt x="515564" y="1337296"/>
                    <a:pt x="500063" y="1350213"/>
                  </a:cubicBezTo>
                  <a:cubicBezTo>
                    <a:pt x="497476" y="1352369"/>
                    <a:pt x="495300" y="1354976"/>
                    <a:pt x="492919" y="1357357"/>
                  </a:cubicBezTo>
                  <a:cubicBezTo>
                    <a:pt x="492125" y="1359738"/>
                    <a:pt x="492581" y="1363042"/>
                    <a:pt x="490538" y="1364501"/>
                  </a:cubicBezTo>
                  <a:cubicBezTo>
                    <a:pt x="486453" y="1367419"/>
                    <a:pt x="481013" y="1367675"/>
                    <a:pt x="476250" y="1369263"/>
                  </a:cubicBezTo>
                  <a:cubicBezTo>
                    <a:pt x="466396" y="1372548"/>
                    <a:pt x="471191" y="1370256"/>
                    <a:pt x="461963" y="1376407"/>
                  </a:cubicBezTo>
                  <a:cubicBezTo>
                    <a:pt x="460375" y="1378788"/>
                    <a:pt x="458480" y="1380991"/>
                    <a:pt x="457200" y="1383551"/>
                  </a:cubicBezTo>
                  <a:cubicBezTo>
                    <a:pt x="456077" y="1385796"/>
                    <a:pt x="456064" y="1388516"/>
                    <a:pt x="454819" y="1390695"/>
                  </a:cubicBezTo>
                  <a:cubicBezTo>
                    <a:pt x="452850" y="1394141"/>
                    <a:pt x="449982" y="1396990"/>
                    <a:pt x="447675" y="1400220"/>
                  </a:cubicBezTo>
                  <a:cubicBezTo>
                    <a:pt x="446012" y="1402549"/>
                    <a:pt x="444500" y="1404982"/>
                    <a:pt x="442913" y="1407363"/>
                  </a:cubicBezTo>
                  <a:cubicBezTo>
                    <a:pt x="442794" y="1407961"/>
                    <a:pt x="440105" y="1423969"/>
                    <a:pt x="438150" y="1426413"/>
                  </a:cubicBezTo>
                  <a:cubicBezTo>
                    <a:pt x="436362" y="1428648"/>
                    <a:pt x="433031" y="1429152"/>
                    <a:pt x="431007" y="1431176"/>
                  </a:cubicBezTo>
                  <a:cubicBezTo>
                    <a:pt x="421239" y="1440945"/>
                    <a:pt x="425997" y="1444752"/>
                    <a:pt x="409575" y="1450226"/>
                  </a:cubicBezTo>
                  <a:cubicBezTo>
                    <a:pt x="384580" y="1458558"/>
                    <a:pt x="418052" y="1447995"/>
                    <a:pt x="352425" y="1457370"/>
                  </a:cubicBezTo>
                  <a:lnTo>
                    <a:pt x="335757" y="1459751"/>
                  </a:lnTo>
                  <a:cubicBezTo>
                    <a:pt x="333376" y="1460545"/>
                    <a:pt x="330858" y="1461009"/>
                    <a:pt x="328613" y="1462132"/>
                  </a:cubicBezTo>
                  <a:cubicBezTo>
                    <a:pt x="326053" y="1463412"/>
                    <a:pt x="324184" y="1465990"/>
                    <a:pt x="321469" y="1466895"/>
                  </a:cubicBezTo>
                  <a:cubicBezTo>
                    <a:pt x="316889" y="1468422"/>
                    <a:pt x="311866" y="1468105"/>
                    <a:pt x="307182" y="1469276"/>
                  </a:cubicBezTo>
                  <a:cubicBezTo>
                    <a:pt x="302312" y="1470493"/>
                    <a:pt x="292894" y="1474038"/>
                    <a:pt x="292894" y="1474038"/>
                  </a:cubicBezTo>
                  <a:cubicBezTo>
                    <a:pt x="270481" y="1496451"/>
                    <a:pt x="306414" y="1462647"/>
                    <a:pt x="271463" y="1485945"/>
                  </a:cubicBezTo>
                  <a:cubicBezTo>
                    <a:pt x="269082" y="1487532"/>
                    <a:pt x="266879" y="1489427"/>
                    <a:pt x="264319" y="1490707"/>
                  </a:cubicBezTo>
                  <a:cubicBezTo>
                    <a:pt x="258878" y="1493427"/>
                    <a:pt x="250699" y="1494112"/>
                    <a:pt x="245269" y="1495470"/>
                  </a:cubicBezTo>
                  <a:cubicBezTo>
                    <a:pt x="242834" y="1496079"/>
                    <a:pt x="240506" y="1497057"/>
                    <a:pt x="238125" y="1497851"/>
                  </a:cubicBezTo>
                  <a:cubicBezTo>
                    <a:pt x="233363" y="1501026"/>
                    <a:pt x="229268" y="1505566"/>
                    <a:pt x="223838" y="1507376"/>
                  </a:cubicBezTo>
                  <a:lnTo>
                    <a:pt x="209550" y="1512138"/>
                  </a:lnTo>
                  <a:cubicBezTo>
                    <a:pt x="207169" y="1512932"/>
                    <a:pt x="204652" y="1513398"/>
                    <a:pt x="202407" y="1514520"/>
                  </a:cubicBezTo>
                  <a:cubicBezTo>
                    <a:pt x="199232" y="1516107"/>
                    <a:pt x="195964" y="1517521"/>
                    <a:pt x="192882" y="1519282"/>
                  </a:cubicBezTo>
                  <a:cubicBezTo>
                    <a:pt x="190397" y="1520702"/>
                    <a:pt x="188353" y="1522883"/>
                    <a:pt x="185738" y="1524045"/>
                  </a:cubicBezTo>
                  <a:cubicBezTo>
                    <a:pt x="181150" y="1526084"/>
                    <a:pt x="171450" y="1528807"/>
                    <a:pt x="171450" y="1528807"/>
                  </a:cubicBezTo>
                  <a:cubicBezTo>
                    <a:pt x="163947" y="1533810"/>
                    <a:pt x="165506" y="1533676"/>
                    <a:pt x="157163" y="1535951"/>
                  </a:cubicBezTo>
                  <a:cubicBezTo>
                    <a:pt x="150848" y="1537673"/>
                    <a:pt x="138113" y="1540713"/>
                    <a:pt x="138113" y="1540713"/>
                  </a:cubicBezTo>
                  <a:cubicBezTo>
                    <a:pt x="134938" y="1542301"/>
                    <a:pt x="131851" y="1544078"/>
                    <a:pt x="128588" y="1545476"/>
                  </a:cubicBezTo>
                  <a:cubicBezTo>
                    <a:pt x="104395" y="1555845"/>
                    <a:pt x="62094" y="1545943"/>
                    <a:pt x="47625" y="1545476"/>
                  </a:cubicBezTo>
                  <a:cubicBezTo>
                    <a:pt x="42863" y="1543888"/>
                    <a:pt x="37515" y="1543497"/>
                    <a:pt x="33338" y="1540713"/>
                  </a:cubicBezTo>
                  <a:cubicBezTo>
                    <a:pt x="30957" y="1539126"/>
                    <a:pt x="28754" y="1537231"/>
                    <a:pt x="26194" y="1535951"/>
                  </a:cubicBezTo>
                  <a:cubicBezTo>
                    <a:pt x="21314" y="1533511"/>
                    <a:pt x="11669" y="1532093"/>
                    <a:pt x="7144" y="1531188"/>
                  </a:cubicBezTo>
                  <a:cubicBezTo>
                    <a:pt x="1317" y="1513706"/>
                    <a:pt x="-1167" y="1520451"/>
                    <a:pt x="9525" y="1509757"/>
                  </a:cubicBezTo>
                  <a:cubicBezTo>
                    <a:pt x="15742" y="1484895"/>
                    <a:pt x="13150" y="1499155"/>
                    <a:pt x="9525" y="1450226"/>
                  </a:cubicBezTo>
                  <a:cubicBezTo>
                    <a:pt x="9168" y="1445411"/>
                    <a:pt x="8671" y="1440519"/>
                    <a:pt x="7144" y="1435938"/>
                  </a:cubicBezTo>
                  <a:cubicBezTo>
                    <a:pt x="6239" y="1433223"/>
                    <a:pt x="3662" y="1431354"/>
                    <a:pt x="2382" y="1428795"/>
                  </a:cubicBezTo>
                  <a:cubicBezTo>
                    <a:pt x="1259" y="1426550"/>
                    <a:pt x="794" y="1424032"/>
                    <a:pt x="0" y="1421651"/>
                  </a:cubicBezTo>
                  <a:cubicBezTo>
                    <a:pt x="3020" y="1412593"/>
                    <a:pt x="3488" y="1407012"/>
                    <a:pt x="9525" y="1400220"/>
                  </a:cubicBezTo>
                  <a:cubicBezTo>
                    <a:pt x="16745" y="1392098"/>
                    <a:pt x="23940" y="1388057"/>
                    <a:pt x="28575" y="1378788"/>
                  </a:cubicBezTo>
                  <a:cubicBezTo>
                    <a:pt x="29698" y="1376543"/>
                    <a:pt x="30163" y="1374026"/>
                    <a:pt x="30957" y="1371645"/>
                  </a:cubicBezTo>
                  <a:cubicBezTo>
                    <a:pt x="31751" y="1364501"/>
                    <a:pt x="32156" y="1357303"/>
                    <a:pt x="33338" y="1350213"/>
                  </a:cubicBezTo>
                  <a:cubicBezTo>
                    <a:pt x="33751" y="1347737"/>
                    <a:pt x="35502" y="1345570"/>
                    <a:pt x="35719" y="1343070"/>
                  </a:cubicBezTo>
                  <a:cubicBezTo>
                    <a:pt x="37096" y="1327235"/>
                    <a:pt x="36881" y="1311293"/>
                    <a:pt x="38100" y="1295445"/>
                  </a:cubicBezTo>
                  <a:cubicBezTo>
                    <a:pt x="38470" y="1290631"/>
                    <a:pt x="38955" y="1285738"/>
                    <a:pt x="40482" y="1281157"/>
                  </a:cubicBezTo>
                  <a:cubicBezTo>
                    <a:pt x="41387" y="1278442"/>
                    <a:pt x="43220" y="1276037"/>
                    <a:pt x="45244" y="1274013"/>
                  </a:cubicBezTo>
                  <a:cubicBezTo>
                    <a:pt x="47268" y="1271989"/>
                    <a:pt x="50007" y="1270838"/>
                    <a:pt x="52388" y="1269251"/>
                  </a:cubicBezTo>
                  <a:lnTo>
                    <a:pt x="61913" y="1254963"/>
                  </a:lnTo>
                  <a:cubicBezTo>
                    <a:pt x="63500" y="1252582"/>
                    <a:pt x="64294" y="1249407"/>
                    <a:pt x="66675" y="1247820"/>
                  </a:cubicBezTo>
                  <a:lnTo>
                    <a:pt x="73819" y="1243057"/>
                  </a:lnTo>
                  <a:cubicBezTo>
                    <a:pt x="76994" y="1238295"/>
                    <a:pt x="81956" y="1234323"/>
                    <a:pt x="83344" y="1228770"/>
                  </a:cubicBezTo>
                  <a:cubicBezTo>
                    <a:pt x="86419" y="1216468"/>
                    <a:pt x="83910" y="1221968"/>
                    <a:pt x="90488" y="1212101"/>
                  </a:cubicBezTo>
                  <a:cubicBezTo>
                    <a:pt x="91282" y="1209720"/>
                    <a:pt x="92420" y="1207427"/>
                    <a:pt x="92869" y="1204957"/>
                  </a:cubicBezTo>
                  <a:cubicBezTo>
                    <a:pt x="94014" y="1198661"/>
                    <a:pt x="93098" y="1191934"/>
                    <a:pt x="95250" y="1185907"/>
                  </a:cubicBezTo>
                  <a:cubicBezTo>
                    <a:pt x="97175" y="1180517"/>
                    <a:pt x="101600" y="1176382"/>
                    <a:pt x="104775" y="1171620"/>
                  </a:cubicBezTo>
                  <a:lnTo>
                    <a:pt x="109538" y="1164476"/>
                  </a:lnTo>
                  <a:cubicBezTo>
                    <a:pt x="117500" y="1140587"/>
                    <a:pt x="113462" y="1155538"/>
                    <a:pt x="109538" y="1102563"/>
                  </a:cubicBezTo>
                  <a:cubicBezTo>
                    <a:pt x="109296" y="1099299"/>
                    <a:pt x="107799" y="1096247"/>
                    <a:pt x="107157" y="1093038"/>
                  </a:cubicBezTo>
                  <a:cubicBezTo>
                    <a:pt x="99993" y="1057224"/>
                    <a:pt x="108573" y="1093236"/>
                    <a:pt x="102394" y="1071607"/>
                  </a:cubicBezTo>
                  <a:cubicBezTo>
                    <a:pt x="101495" y="1068460"/>
                    <a:pt x="100723" y="1065277"/>
                    <a:pt x="100013" y="1062082"/>
                  </a:cubicBezTo>
                  <a:cubicBezTo>
                    <a:pt x="99135" y="1058131"/>
                    <a:pt x="99442" y="1053796"/>
                    <a:pt x="97632" y="1050176"/>
                  </a:cubicBezTo>
                  <a:cubicBezTo>
                    <a:pt x="96126" y="1047164"/>
                    <a:pt x="92644" y="1045619"/>
                    <a:pt x="90488" y="1043032"/>
                  </a:cubicBezTo>
                  <a:cubicBezTo>
                    <a:pt x="88656" y="1040833"/>
                    <a:pt x="87313" y="1038269"/>
                    <a:pt x="85725" y="1035888"/>
                  </a:cubicBezTo>
                  <a:cubicBezTo>
                    <a:pt x="84138" y="1031126"/>
                    <a:pt x="80138" y="1026553"/>
                    <a:pt x="80963" y="1021601"/>
                  </a:cubicBezTo>
                  <a:cubicBezTo>
                    <a:pt x="81757" y="1016838"/>
                    <a:pt x="82173" y="1011997"/>
                    <a:pt x="83344" y="1007313"/>
                  </a:cubicBezTo>
                  <a:cubicBezTo>
                    <a:pt x="88358" y="987258"/>
                    <a:pt x="88107" y="998839"/>
                    <a:pt x="88107" y="990645"/>
                  </a:cubicBezTo>
                  <a:lnTo>
                    <a:pt x="83344" y="988263"/>
                  </a:lnTo>
                  <a:cubicBezTo>
                    <a:pt x="80963" y="981913"/>
                    <a:pt x="78194" y="975695"/>
                    <a:pt x="76200" y="969213"/>
                  </a:cubicBezTo>
                  <a:cubicBezTo>
                    <a:pt x="75010" y="965345"/>
                    <a:pt x="74697" y="961258"/>
                    <a:pt x="73819" y="957307"/>
                  </a:cubicBezTo>
                  <a:cubicBezTo>
                    <a:pt x="73109" y="954112"/>
                    <a:pt x="72378" y="950917"/>
                    <a:pt x="71438" y="947782"/>
                  </a:cubicBezTo>
                  <a:cubicBezTo>
                    <a:pt x="69995" y="942974"/>
                    <a:pt x="66675" y="933495"/>
                    <a:pt x="66675" y="933495"/>
                  </a:cubicBezTo>
                  <a:cubicBezTo>
                    <a:pt x="67469" y="923176"/>
                    <a:pt x="67443" y="912761"/>
                    <a:pt x="69057" y="902538"/>
                  </a:cubicBezTo>
                  <a:cubicBezTo>
                    <a:pt x="69840" y="897580"/>
                    <a:pt x="72232" y="893013"/>
                    <a:pt x="73819" y="888251"/>
                  </a:cubicBezTo>
                  <a:lnTo>
                    <a:pt x="76200" y="881107"/>
                  </a:lnTo>
                  <a:cubicBezTo>
                    <a:pt x="75406" y="875551"/>
                    <a:pt x="75432" y="869814"/>
                    <a:pt x="73819" y="864438"/>
                  </a:cubicBezTo>
                  <a:cubicBezTo>
                    <a:pt x="72997" y="861697"/>
                    <a:pt x="70337" y="859854"/>
                    <a:pt x="69057" y="857295"/>
                  </a:cubicBezTo>
                  <a:cubicBezTo>
                    <a:pt x="67934" y="855050"/>
                    <a:pt x="67469" y="852532"/>
                    <a:pt x="66675" y="850151"/>
                  </a:cubicBezTo>
                  <a:cubicBezTo>
                    <a:pt x="72512" y="797635"/>
                    <a:pt x="66675" y="863166"/>
                    <a:pt x="66675" y="802526"/>
                  </a:cubicBezTo>
                  <a:cubicBezTo>
                    <a:pt x="66675" y="800016"/>
                    <a:pt x="67838" y="797576"/>
                    <a:pt x="69057" y="795382"/>
                  </a:cubicBezTo>
                  <a:cubicBezTo>
                    <a:pt x="71837" y="790379"/>
                    <a:pt x="78582" y="781095"/>
                    <a:pt x="78582" y="781095"/>
                  </a:cubicBezTo>
                  <a:cubicBezTo>
                    <a:pt x="78184" y="778308"/>
                    <a:pt x="75565" y="752889"/>
                    <a:pt x="71438" y="750138"/>
                  </a:cubicBezTo>
                  <a:lnTo>
                    <a:pt x="64294" y="745376"/>
                  </a:lnTo>
                  <a:lnTo>
                    <a:pt x="54769" y="731088"/>
                  </a:lnTo>
                  <a:lnTo>
                    <a:pt x="50007" y="723945"/>
                  </a:lnTo>
                  <a:cubicBezTo>
                    <a:pt x="51594" y="721564"/>
                    <a:pt x="53489" y="719361"/>
                    <a:pt x="54769" y="716801"/>
                  </a:cubicBezTo>
                  <a:cubicBezTo>
                    <a:pt x="55891" y="714556"/>
                    <a:pt x="55582" y="711617"/>
                    <a:pt x="57150" y="709657"/>
                  </a:cubicBezTo>
                  <a:cubicBezTo>
                    <a:pt x="58938" y="707422"/>
                    <a:pt x="61913" y="706482"/>
                    <a:pt x="64294" y="704895"/>
                  </a:cubicBezTo>
                  <a:cubicBezTo>
                    <a:pt x="65088" y="702514"/>
                    <a:pt x="66675" y="700261"/>
                    <a:pt x="66675" y="697751"/>
                  </a:cubicBezTo>
                  <a:cubicBezTo>
                    <a:pt x="66675" y="693704"/>
                    <a:pt x="66302" y="689359"/>
                    <a:pt x="64294" y="685845"/>
                  </a:cubicBezTo>
                  <a:cubicBezTo>
                    <a:pt x="62121" y="682043"/>
                    <a:pt x="53674" y="679923"/>
                    <a:pt x="50007" y="678701"/>
                  </a:cubicBezTo>
                  <a:cubicBezTo>
                    <a:pt x="42459" y="667380"/>
                    <a:pt x="44339" y="674273"/>
                    <a:pt x="50007" y="657270"/>
                  </a:cubicBezTo>
                  <a:lnTo>
                    <a:pt x="52388" y="650126"/>
                  </a:lnTo>
                  <a:cubicBezTo>
                    <a:pt x="49022" y="633295"/>
                    <a:pt x="51288" y="642063"/>
                    <a:pt x="45244" y="623932"/>
                  </a:cubicBezTo>
                  <a:lnTo>
                    <a:pt x="42863" y="616788"/>
                  </a:lnTo>
                  <a:cubicBezTo>
                    <a:pt x="43657" y="613613"/>
                    <a:pt x="44659" y="610483"/>
                    <a:pt x="45244" y="607263"/>
                  </a:cubicBezTo>
                  <a:cubicBezTo>
                    <a:pt x="46248" y="601741"/>
                    <a:pt x="45115" y="595615"/>
                    <a:pt x="47625" y="590595"/>
                  </a:cubicBezTo>
                  <a:cubicBezTo>
                    <a:pt x="48748" y="588350"/>
                    <a:pt x="52388" y="589007"/>
                    <a:pt x="54769" y="588213"/>
                  </a:cubicBezTo>
                  <a:cubicBezTo>
                    <a:pt x="57944" y="583451"/>
                    <a:pt x="62484" y="579356"/>
                    <a:pt x="64294" y="573926"/>
                  </a:cubicBezTo>
                  <a:cubicBezTo>
                    <a:pt x="65088" y="571545"/>
                    <a:pt x="65283" y="568871"/>
                    <a:pt x="66675" y="566782"/>
                  </a:cubicBezTo>
                  <a:cubicBezTo>
                    <a:pt x="68543" y="563980"/>
                    <a:pt x="71663" y="562225"/>
                    <a:pt x="73819" y="559638"/>
                  </a:cubicBezTo>
                  <a:cubicBezTo>
                    <a:pt x="75651" y="557440"/>
                    <a:pt x="76994" y="554876"/>
                    <a:pt x="78582" y="552495"/>
                  </a:cubicBezTo>
                  <a:cubicBezTo>
                    <a:pt x="79376" y="550114"/>
                    <a:pt x="79188" y="547126"/>
                    <a:pt x="80963" y="545351"/>
                  </a:cubicBezTo>
                  <a:cubicBezTo>
                    <a:pt x="82738" y="543576"/>
                    <a:pt x="86018" y="544362"/>
                    <a:pt x="88107" y="542970"/>
                  </a:cubicBezTo>
                  <a:cubicBezTo>
                    <a:pt x="90909" y="541102"/>
                    <a:pt x="93183" y="538484"/>
                    <a:pt x="95250" y="535826"/>
                  </a:cubicBezTo>
                  <a:cubicBezTo>
                    <a:pt x="105034" y="523245"/>
                    <a:pt x="101674" y="522932"/>
                    <a:pt x="111919" y="514395"/>
                  </a:cubicBezTo>
                  <a:cubicBezTo>
                    <a:pt x="114118" y="512563"/>
                    <a:pt x="116682" y="511220"/>
                    <a:pt x="119063" y="509632"/>
                  </a:cubicBezTo>
                  <a:cubicBezTo>
                    <a:pt x="122238" y="504870"/>
                    <a:pt x="128180" y="501054"/>
                    <a:pt x="128588" y="495345"/>
                  </a:cubicBezTo>
                  <a:cubicBezTo>
                    <a:pt x="131202" y="458743"/>
                    <a:pt x="128267" y="472815"/>
                    <a:pt x="133350" y="452482"/>
                  </a:cubicBezTo>
                  <a:cubicBezTo>
                    <a:pt x="132556" y="449307"/>
                    <a:pt x="133013" y="445513"/>
                    <a:pt x="130969" y="442957"/>
                  </a:cubicBezTo>
                  <a:cubicBezTo>
                    <a:pt x="129401" y="440997"/>
                    <a:pt x="125600" y="442351"/>
                    <a:pt x="123825" y="440576"/>
                  </a:cubicBezTo>
                  <a:cubicBezTo>
                    <a:pt x="122050" y="438801"/>
                    <a:pt x="122238" y="435813"/>
                    <a:pt x="121444" y="433432"/>
                  </a:cubicBezTo>
                  <a:cubicBezTo>
                    <a:pt x="122238" y="426288"/>
                    <a:pt x="119966" y="418065"/>
                    <a:pt x="123825" y="412001"/>
                  </a:cubicBezTo>
                  <a:cubicBezTo>
                    <a:pt x="123826" y="411999"/>
                    <a:pt x="141684" y="406048"/>
                    <a:pt x="145257" y="404857"/>
                  </a:cubicBezTo>
                  <a:lnTo>
                    <a:pt x="152400" y="402476"/>
                  </a:lnTo>
                  <a:cubicBezTo>
                    <a:pt x="166054" y="381997"/>
                    <a:pt x="149682" y="407911"/>
                    <a:pt x="159544" y="388188"/>
                  </a:cubicBezTo>
                  <a:cubicBezTo>
                    <a:pt x="160824" y="385628"/>
                    <a:pt x="162719" y="383426"/>
                    <a:pt x="164307" y="381045"/>
                  </a:cubicBezTo>
                  <a:cubicBezTo>
                    <a:pt x="167025" y="362019"/>
                    <a:pt x="166688" y="369989"/>
                    <a:pt x="166688" y="357232"/>
                  </a:cubicBezTo>
                  <a:lnTo>
                    <a:pt x="166688" y="352470"/>
                  </a:lnTo>
                  <a:cubicBezTo>
                    <a:pt x="168275" y="345326"/>
                    <a:pt x="169675" y="338138"/>
                    <a:pt x="171450" y="331038"/>
                  </a:cubicBezTo>
                  <a:cubicBezTo>
                    <a:pt x="172059" y="328603"/>
                    <a:pt x="174764" y="326225"/>
                    <a:pt x="173832" y="323895"/>
                  </a:cubicBezTo>
                  <a:cubicBezTo>
                    <a:pt x="172769" y="321238"/>
                    <a:pt x="169069" y="320720"/>
                    <a:pt x="166688" y="319132"/>
                  </a:cubicBezTo>
                  <a:cubicBezTo>
                    <a:pt x="161493" y="303546"/>
                    <a:pt x="168708" y="318843"/>
                    <a:pt x="157163" y="309607"/>
                  </a:cubicBezTo>
                  <a:cubicBezTo>
                    <a:pt x="154928" y="307819"/>
                    <a:pt x="153988" y="304844"/>
                    <a:pt x="152400" y="302463"/>
                  </a:cubicBezTo>
                  <a:cubicBezTo>
                    <a:pt x="153194" y="297701"/>
                    <a:pt x="155953" y="292860"/>
                    <a:pt x="154782" y="288176"/>
                  </a:cubicBezTo>
                  <a:cubicBezTo>
                    <a:pt x="154088" y="285399"/>
                    <a:pt x="149523" y="285567"/>
                    <a:pt x="147638" y="283413"/>
                  </a:cubicBezTo>
                  <a:cubicBezTo>
                    <a:pt x="143869" y="279106"/>
                    <a:pt x="141288" y="273888"/>
                    <a:pt x="138113" y="269126"/>
                  </a:cubicBezTo>
                  <a:lnTo>
                    <a:pt x="123825" y="247695"/>
                  </a:lnTo>
                  <a:cubicBezTo>
                    <a:pt x="122237" y="245314"/>
                    <a:pt x="119968" y="243266"/>
                    <a:pt x="119063" y="240551"/>
                  </a:cubicBezTo>
                  <a:cubicBezTo>
                    <a:pt x="118269" y="238170"/>
                    <a:pt x="118250" y="235367"/>
                    <a:pt x="116682" y="233407"/>
                  </a:cubicBezTo>
                  <a:cubicBezTo>
                    <a:pt x="113326" y="229212"/>
                    <a:pt x="107098" y="227832"/>
                    <a:pt x="102394" y="226263"/>
                  </a:cubicBezTo>
                  <a:cubicBezTo>
                    <a:pt x="94011" y="213688"/>
                    <a:pt x="101890" y="223790"/>
                    <a:pt x="88107" y="211976"/>
                  </a:cubicBezTo>
                  <a:cubicBezTo>
                    <a:pt x="80977" y="205864"/>
                    <a:pt x="81100" y="205037"/>
                    <a:pt x="76200" y="197688"/>
                  </a:cubicBezTo>
                  <a:cubicBezTo>
                    <a:pt x="72231" y="185782"/>
                    <a:pt x="73025" y="192927"/>
                    <a:pt x="78582" y="176257"/>
                  </a:cubicBezTo>
                  <a:lnTo>
                    <a:pt x="80963" y="169113"/>
                  </a:lnTo>
                  <a:lnTo>
                    <a:pt x="83344" y="161970"/>
                  </a:lnTo>
                  <a:cubicBezTo>
                    <a:pt x="82550" y="157207"/>
                    <a:pt x="82350" y="152307"/>
                    <a:pt x="80963" y="147682"/>
                  </a:cubicBezTo>
                  <a:cubicBezTo>
                    <a:pt x="79943" y="144282"/>
                    <a:pt x="77598" y="141420"/>
                    <a:pt x="76200" y="138157"/>
                  </a:cubicBezTo>
                  <a:cubicBezTo>
                    <a:pt x="75211" y="135850"/>
                    <a:pt x="74613" y="133394"/>
                    <a:pt x="73819" y="131013"/>
                  </a:cubicBezTo>
                  <a:cubicBezTo>
                    <a:pt x="75407" y="126251"/>
                    <a:pt x="75798" y="120903"/>
                    <a:pt x="78582" y="116726"/>
                  </a:cubicBezTo>
                  <a:cubicBezTo>
                    <a:pt x="80169" y="114345"/>
                    <a:pt x="82064" y="112142"/>
                    <a:pt x="83344" y="109582"/>
                  </a:cubicBezTo>
                  <a:cubicBezTo>
                    <a:pt x="93195" y="89878"/>
                    <a:pt x="76848" y="115751"/>
                    <a:pt x="90488" y="95295"/>
                  </a:cubicBezTo>
                  <a:cubicBezTo>
                    <a:pt x="92075" y="90532"/>
                    <a:pt x="92238" y="85023"/>
                    <a:pt x="95250" y="81007"/>
                  </a:cubicBezTo>
                  <a:cubicBezTo>
                    <a:pt x="97631" y="77832"/>
                    <a:pt x="99428" y="74119"/>
                    <a:pt x="102394" y="71482"/>
                  </a:cubicBezTo>
                  <a:cubicBezTo>
                    <a:pt x="112220" y="62748"/>
                    <a:pt x="114124" y="62810"/>
                    <a:pt x="123825" y="59576"/>
                  </a:cubicBezTo>
                  <a:lnTo>
                    <a:pt x="145257" y="45288"/>
                  </a:lnTo>
                  <a:lnTo>
                    <a:pt x="152400" y="40526"/>
                  </a:lnTo>
                  <a:cubicBezTo>
                    <a:pt x="158657" y="31142"/>
                    <a:pt x="158523" y="32701"/>
                    <a:pt x="161925" y="19095"/>
                  </a:cubicBezTo>
                  <a:cubicBezTo>
                    <a:pt x="162719" y="15920"/>
                    <a:pt x="163408" y="12717"/>
                    <a:pt x="164307" y="9570"/>
                  </a:cubicBezTo>
                  <a:cubicBezTo>
                    <a:pt x="164997" y="7156"/>
                    <a:pt x="164728" y="3994"/>
                    <a:pt x="166688" y="2426"/>
                  </a:cubicBezTo>
                  <a:cubicBezTo>
                    <a:pt x="170386" y="-533"/>
                    <a:pt x="178861" y="45"/>
                    <a:pt x="183357" y="45"/>
                  </a:cubicBezTo>
                  <a:lnTo>
                    <a:pt x="183357" y="45"/>
                  </a:lnTo>
                </a:path>
              </a:pathLst>
            </a:cu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333557" y="-4122914"/>
              <a:ext cx="2202661" cy="1591320"/>
            </a:xfrm>
            <a:custGeom>
              <a:avLst/>
              <a:gdLst>
                <a:gd name="connsiteX0" fmla="*/ 2026745 w 2202957"/>
                <a:gd name="connsiteY0" fmla="*/ 970139 h 1591658"/>
                <a:gd name="connsiteX1" fmla="*/ 2026745 w 2202957"/>
                <a:gd name="connsiteY1" fmla="*/ 970139 h 1591658"/>
                <a:gd name="connsiteX2" fmla="*/ 2036270 w 2202957"/>
                <a:gd name="connsiteY2" fmla="*/ 951089 h 1591658"/>
                <a:gd name="connsiteX3" fmla="*/ 2041032 w 2202957"/>
                <a:gd name="connsiteY3" fmla="*/ 943945 h 1591658"/>
                <a:gd name="connsiteX4" fmla="*/ 2038651 w 2202957"/>
                <a:gd name="connsiteY4" fmla="*/ 912989 h 1591658"/>
                <a:gd name="connsiteX5" fmla="*/ 2033889 w 2202957"/>
                <a:gd name="connsiteY5" fmla="*/ 905845 h 1591658"/>
                <a:gd name="connsiteX6" fmla="*/ 2038651 w 2202957"/>
                <a:gd name="connsiteY6" fmla="*/ 886795 h 1591658"/>
                <a:gd name="connsiteX7" fmla="*/ 2048176 w 2202957"/>
                <a:gd name="connsiteY7" fmla="*/ 872508 h 1591658"/>
                <a:gd name="connsiteX8" fmla="*/ 2050557 w 2202957"/>
                <a:gd name="connsiteY8" fmla="*/ 851076 h 1591658"/>
                <a:gd name="connsiteX9" fmla="*/ 2064845 w 2202957"/>
                <a:gd name="connsiteY9" fmla="*/ 839170 h 1591658"/>
                <a:gd name="connsiteX10" fmla="*/ 2067226 w 2202957"/>
                <a:gd name="connsiteY10" fmla="*/ 808214 h 1591658"/>
                <a:gd name="connsiteX11" fmla="*/ 2069607 w 2202957"/>
                <a:gd name="connsiteY11" fmla="*/ 801070 h 1591658"/>
                <a:gd name="connsiteX12" fmla="*/ 2067226 w 2202957"/>
                <a:gd name="connsiteY12" fmla="*/ 784401 h 1591658"/>
                <a:gd name="connsiteX13" fmla="*/ 2062464 w 2202957"/>
                <a:gd name="connsiteY13" fmla="*/ 770114 h 1591658"/>
                <a:gd name="connsiteX14" fmla="*/ 2074370 w 2202957"/>
                <a:gd name="connsiteY14" fmla="*/ 758208 h 1591658"/>
                <a:gd name="connsiteX15" fmla="*/ 2081514 w 2202957"/>
                <a:gd name="connsiteY15" fmla="*/ 751064 h 1591658"/>
                <a:gd name="connsiteX16" fmla="*/ 2098182 w 2202957"/>
                <a:gd name="connsiteY16" fmla="*/ 746301 h 1591658"/>
                <a:gd name="connsiteX17" fmla="*/ 2105326 w 2202957"/>
                <a:gd name="connsiteY17" fmla="*/ 739158 h 1591658"/>
                <a:gd name="connsiteX18" fmla="*/ 2110089 w 2202957"/>
                <a:gd name="connsiteY18" fmla="*/ 724870 h 1591658"/>
                <a:gd name="connsiteX19" fmla="*/ 2114851 w 2202957"/>
                <a:gd name="connsiteY19" fmla="*/ 703439 h 1591658"/>
                <a:gd name="connsiteX20" fmla="*/ 2119614 w 2202957"/>
                <a:gd name="connsiteY20" fmla="*/ 689151 h 1591658"/>
                <a:gd name="connsiteX21" fmla="*/ 2124376 w 2202957"/>
                <a:gd name="connsiteY21" fmla="*/ 674864 h 1591658"/>
                <a:gd name="connsiteX22" fmla="*/ 2126757 w 2202957"/>
                <a:gd name="connsiteY22" fmla="*/ 667720 h 1591658"/>
                <a:gd name="connsiteX23" fmla="*/ 2129139 w 2202957"/>
                <a:gd name="connsiteY23" fmla="*/ 658195 h 1591658"/>
                <a:gd name="connsiteX24" fmla="*/ 2131520 w 2202957"/>
                <a:gd name="connsiteY24" fmla="*/ 646289 h 1591658"/>
                <a:gd name="connsiteX25" fmla="*/ 2145807 w 2202957"/>
                <a:gd name="connsiteY25" fmla="*/ 639145 h 1591658"/>
                <a:gd name="connsiteX26" fmla="*/ 2136282 w 2202957"/>
                <a:gd name="connsiteY26" fmla="*/ 629620 h 1591658"/>
                <a:gd name="connsiteX27" fmla="*/ 2133901 w 2202957"/>
                <a:gd name="connsiteY27" fmla="*/ 622476 h 1591658"/>
                <a:gd name="connsiteX28" fmla="*/ 2133901 w 2202957"/>
                <a:gd name="connsiteY28" fmla="*/ 608189 h 1591658"/>
                <a:gd name="connsiteX29" fmla="*/ 2124376 w 2202957"/>
                <a:gd name="connsiteY29" fmla="*/ 610570 h 1591658"/>
                <a:gd name="connsiteX30" fmla="*/ 2110089 w 2202957"/>
                <a:gd name="connsiteY30" fmla="*/ 601045 h 1591658"/>
                <a:gd name="connsiteX31" fmla="*/ 2114851 w 2202957"/>
                <a:gd name="connsiteY31" fmla="*/ 593901 h 1591658"/>
                <a:gd name="connsiteX32" fmla="*/ 2129139 w 2202957"/>
                <a:gd name="connsiteY32" fmla="*/ 589139 h 1591658"/>
                <a:gd name="connsiteX33" fmla="*/ 2136282 w 2202957"/>
                <a:gd name="connsiteY33" fmla="*/ 591520 h 1591658"/>
                <a:gd name="connsiteX34" fmla="*/ 2169620 w 2202957"/>
                <a:gd name="connsiteY34" fmla="*/ 586758 h 1591658"/>
                <a:gd name="connsiteX35" fmla="*/ 2174382 w 2202957"/>
                <a:gd name="connsiteY35" fmla="*/ 579614 h 1591658"/>
                <a:gd name="connsiteX36" fmla="*/ 2176764 w 2202957"/>
                <a:gd name="connsiteY36" fmla="*/ 560564 h 1591658"/>
                <a:gd name="connsiteX37" fmla="*/ 2183907 w 2202957"/>
                <a:gd name="connsiteY37" fmla="*/ 555801 h 1591658"/>
                <a:gd name="connsiteX38" fmla="*/ 2188670 w 2202957"/>
                <a:gd name="connsiteY38" fmla="*/ 548658 h 1591658"/>
                <a:gd name="connsiteX39" fmla="*/ 2195814 w 2202957"/>
                <a:gd name="connsiteY39" fmla="*/ 543895 h 1591658"/>
                <a:gd name="connsiteX40" fmla="*/ 2198195 w 2202957"/>
                <a:gd name="connsiteY40" fmla="*/ 536751 h 1591658"/>
                <a:gd name="connsiteX41" fmla="*/ 2195814 w 2202957"/>
                <a:gd name="connsiteY41" fmla="*/ 510558 h 1591658"/>
                <a:gd name="connsiteX42" fmla="*/ 2193432 w 2202957"/>
                <a:gd name="connsiteY42" fmla="*/ 503414 h 1591658"/>
                <a:gd name="connsiteX43" fmla="*/ 2195814 w 2202957"/>
                <a:gd name="connsiteY43" fmla="*/ 493889 h 1591658"/>
                <a:gd name="connsiteX44" fmla="*/ 2202957 w 2202957"/>
                <a:gd name="connsiteY44" fmla="*/ 479601 h 1591658"/>
                <a:gd name="connsiteX45" fmla="*/ 2188670 w 2202957"/>
                <a:gd name="connsiteY45" fmla="*/ 472458 h 1591658"/>
                <a:gd name="connsiteX46" fmla="*/ 2176764 w 2202957"/>
                <a:gd name="connsiteY46" fmla="*/ 451026 h 1591658"/>
                <a:gd name="connsiteX47" fmla="*/ 2188670 w 2202957"/>
                <a:gd name="connsiteY47" fmla="*/ 429595 h 1591658"/>
                <a:gd name="connsiteX48" fmla="*/ 2191051 w 2202957"/>
                <a:gd name="connsiteY48" fmla="*/ 389114 h 1591658"/>
                <a:gd name="connsiteX49" fmla="*/ 2195814 w 2202957"/>
                <a:gd name="connsiteY49" fmla="*/ 374826 h 1591658"/>
                <a:gd name="connsiteX50" fmla="*/ 2198195 w 2202957"/>
                <a:gd name="connsiteY50" fmla="*/ 367683 h 1591658"/>
                <a:gd name="connsiteX51" fmla="*/ 2183907 w 2202957"/>
                <a:gd name="connsiteY51" fmla="*/ 355776 h 1591658"/>
                <a:gd name="connsiteX52" fmla="*/ 2181526 w 2202957"/>
                <a:gd name="connsiteY52" fmla="*/ 341489 h 1591658"/>
                <a:gd name="connsiteX53" fmla="*/ 2179145 w 2202957"/>
                <a:gd name="connsiteY53" fmla="*/ 322439 h 1591658"/>
                <a:gd name="connsiteX54" fmla="*/ 2172001 w 2202957"/>
                <a:gd name="connsiteY54" fmla="*/ 317676 h 1591658"/>
                <a:gd name="connsiteX55" fmla="*/ 2167239 w 2202957"/>
                <a:gd name="connsiteY55" fmla="*/ 310533 h 1591658"/>
                <a:gd name="connsiteX56" fmla="*/ 2160095 w 2202957"/>
                <a:gd name="connsiteY56" fmla="*/ 296245 h 1591658"/>
                <a:gd name="connsiteX57" fmla="*/ 2152951 w 2202957"/>
                <a:gd name="connsiteY57" fmla="*/ 291483 h 1591658"/>
                <a:gd name="connsiteX58" fmla="*/ 2145807 w 2202957"/>
                <a:gd name="connsiteY58" fmla="*/ 284339 h 1591658"/>
                <a:gd name="connsiteX59" fmla="*/ 2131520 w 2202957"/>
                <a:gd name="connsiteY59" fmla="*/ 279576 h 1591658"/>
                <a:gd name="connsiteX60" fmla="*/ 2124376 w 2202957"/>
                <a:gd name="connsiteY60" fmla="*/ 277195 h 1591658"/>
                <a:gd name="connsiteX61" fmla="*/ 2121995 w 2202957"/>
                <a:gd name="connsiteY61" fmla="*/ 270051 h 1591658"/>
                <a:gd name="connsiteX62" fmla="*/ 2119614 w 2202957"/>
                <a:gd name="connsiteY62" fmla="*/ 260526 h 1591658"/>
                <a:gd name="connsiteX63" fmla="*/ 2112470 w 2202957"/>
                <a:gd name="connsiteY63" fmla="*/ 255764 h 1591658"/>
                <a:gd name="connsiteX64" fmla="*/ 2107707 w 2202957"/>
                <a:gd name="connsiteY64" fmla="*/ 248620 h 1591658"/>
                <a:gd name="connsiteX65" fmla="*/ 2093420 w 2202957"/>
                <a:gd name="connsiteY65" fmla="*/ 239095 h 1591658"/>
                <a:gd name="connsiteX66" fmla="*/ 2062464 w 2202957"/>
                <a:gd name="connsiteY66" fmla="*/ 243858 h 1591658"/>
                <a:gd name="connsiteX67" fmla="*/ 2041032 w 2202957"/>
                <a:gd name="connsiteY67" fmla="*/ 255764 h 1591658"/>
                <a:gd name="connsiteX68" fmla="*/ 2033889 w 2202957"/>
                <a:gd name="connsiteY68" fmla="*/ 253383 h 1591658"/>
                <a:gd name="connsiteX69" fmla="*/ 2029126 w 2202957"/>
                <a:gd name="connsiteY69" fmla="*/ 236714 h 1591658"/>
                <a:gd name="connsiteX70" fmla="*/ 2021982 w 2202957"/>
                <a:gd name="connsiteY70" fmla="*/ 234333 h 1591658"/>
                <a:gd name="connsiteX71" fmla="*/ 2014839 w 2202957"/>
                <a:gd name="connsiteY71" fmla="*/ 239095 h 1591658"/>
                <a:gd name="connsiteX72" fmla="*/ 2010076 w 2202957"/>
                <a:gd name="connsiteY72" fmla="*/ 246239 h 1591658"/>
                <a:gd name="connsiteX73" fmla="*/ 1995789 w 2202957"/>
                <a:gd name="connsiteY73" fmla="*/ 241476 h 1591658"/>
                <a:gd name="connsiteX74" fmla="*/ 1981501 w 2202957"/>
                <a:gd name="connsiteY74" fmla="*/ 231951 h 1591658"/>
                <a:gd name="connsiteX75" fmla="*/ 1979120 w 2202957"/>
                <a:gd name="connsiteY75" fmla="*/ 215283 h 1591658"/>
                <a:gd name="connsiteX76" fmla="*/ 1960070 w 2202957"/>
                <a:gd name="connsiteY76" fmla="*/ 220045 h 1591658"/>
                <a:gd name="connsiteX77" fmla="*/ 1943401 w 2202957"/>
                <a:gd name="connsiteY77" fmla="*/ 217664 h 1591658"/>
                <a:gd name="connsiteX78" fmla="*/ 1931495 w 2202957"/>
                <a:gd name="connsiteY78" fmla="*/ 215283 h 1591658"/>
                <a:gd name="connsiteX79" fmla="*/ 1929114 w 2202957"/>
                <a:gd name="connsiteY79" fmla="*/ 203376 h 1591658"/>
                <a:gd name="connsiteX80" fmla="*/ 1917207 w 2202957"/>
                <a:gd name="connsiteY80" fmla="*/ 191470 h 1591658"/>
                <a:gd name="connsiteX81" fmla="*/ 1912445 w 2202957"/>
                <a:gd name="connsiteY81" fmla="*/ 186708 h 1591658"/>
                <a:gd name="connsiteX82" fmla="*/ 1914826 w 2202957"/>
                <a:gd name="connsiteY82" fmla="*/ 184326 h 1591658"/>
                <a:gd name="connsiteX83" fmla="*/ 1893395 w 2202957"/>
                <a:gd name="connsiteY83" fmla="*/ 186708 h 1591658"/>
                <a:gd name="connsiteX84" fmla="*/ 1883870 w 2202957"/>
                <a:gd name="connsiteY84" fmla="*/ 184326 h 1591658"/>
                <a:gd name="connsiteX85" fmla="*/ 1871964 w 2202957"/>
                <a:gd name="connsiteY85" fmla="*/ 167658 h 1591658"/>
                <a:gd name="connsiteX86" fmla="*/ 1864820 w 2202957"/>
                <a:gd name="connsiteY86" fmla="*/ 160514 h 1591658"/>
                <a:gd name="connsiteX87" fmla="*/ 1848151 w 2202957"/>
                <a:gd name="connsiteY87" fmla="*/ 158133 h 1591658"/>
                <a:gd name="connsiteX88" fmla="*/ 1841007 w 2202957"/>
                <a:gd name="connsiteY88" fmla="*/ 155751 h 1591658"/>
                <a:gd name="connsiteX89" fmla="*/ 1838626 w 2202957"/>
                <a:gd name="connsiteY89" fmla="*/ 148608 h 1591658"/>
                <a:gd name="connsiteX90" fmla="*/ 1838626 w 2202957"/>
                <a:gd name="connsiteY90" fmla="*/ 134320 h 1591658"/>
                <a:gd name="connsiteX91" fmla="*/ 1824339 w 2202957"/>
                <a:gd name="connsiteY91" fmla="*/ 129558 h 1591658"/>
                <a:gd name="connsiteX92" fmla="*/ 1817195 w 2202957"/>
                <a:gd name="connsiteY92" fmla="*/ 127176 h 1591658"/>
                <a:gd name="connsiteX93" fmla="*/ 1793382 w 2202957"/>
                <a:gd name="connsiteY93" fmla="*/ 139083 h 1591658"/>
                <a:gd name="connsiteX94" fmla="*/ 1786239 w 2202957"/>
                <a:gd name="connsiteY94" fmla="*/ 134320 h 1591658"/>
                <a:gd name="connsiteX95" fmla="*/ 1774332 w 2202957"/>
                <a:gd name="connsiteY95" fmla="*/ 136701 h 1591658"/>
                <a:gd name="connsiteX96" fmla="*/ 1752901 w 2202957"/>
                <a:gd name="connsiteY96" fmla="*/ 143845 h 1591658"/>
                <a:gd name="connsiteX97" fmla="*/ 1745757 w 2202957"/>
                <a:gd name="connsiteY97" fmla="*/ 146226 h 1591658"/>
                <a:gd name="connsiteX98" fmla="*/ 1731470 w 2202957"/>
                <a:gd name="connsiteY98" fmla="*/ 139083 h 1591658"/>
                <a:gd name="connsiteX99" fmla="*/ 1724326 w 2202957"/>
                <a:gd name="connsiteY99" fmla="*/ 143845 h 1591658"/>
                <a:gd name="connsiteX100" fmla="*/ 1712420 w 2202957"/>
                <a:gd name="connsiteY100" fmla="*/ 158133 h 1591658"/>
                <a:gd name="connsiteX101" fmla="*/ 1705276 w 2202957"/>
                <a:gd name="connsiteY101" fmla="*/ 162895 h 1591658"/>
                <a:gd name="connsiteX102" fmla="*/ 1683845 w 2202957"/>
                <a:gd name="connsiteY102" fmla="*/ 160514 h 1591658"/>
                <a:gd name="connsiteX103" fmla="*/ 1676701 w 2202957"/>
                <a:gd name="connsiteY103" fmla="*/ 158133 h 1591658"/>
                <a:gd name="connsiteX104" fmla="*/ 1669557 w 2202957"/>
                <a:gd name="connsiteY104" fmla="*/ 150989 h 1591658"/>
                <a:gd name="connsiteX105" fmla="*/ 1667176 w 2202957"/>
                <a:gd name="connsiteY105" fmla="*/ 143845 h 1591658"/>
                <a:gd name="connsiteX106" fmla="*/ 1660032 w 2202957"/>
                <a:gd name="connsiteY106" fmla="*/ 139083 h 1591658"/>
                <a:gd name="connsiteX107" fmla="*/ 1610026 w 2202957"/>
                <a:gd name="connsiteY107" fmla="*/ 136701 h 1591658"/>
                <a:gd name="connsiteX108" fmla="*/ 1602882 w 2202957"/>
                <a:gd name="connsiteY108" fmla="*/ 134320 h 1591658"/>
                <a:gd name="connsiteX109" fmla="*/ 1610026 w 2202957"/>
                <a:gd name="connsiteY109" fmla="*/ 153370 h 1591658"/>
                <a:gd name="connsiteX110" fmla="*/ 1607645 w 2202957"/>
                <a:gd name="connsiteY110" fmla="*/ 160514 h 1591658"/>
                <a:gd name="connsiteX111" fmla="*/ 1600501 w 2202957"/>
                <a:gd name="connsiteY111" fmla="*/ 162895 h 1591658"/>
                <a:gd name="connsiteX112" fmla="*/ 1588595 w 2202957"/>
                <a:gd name="connsiteY112" fmla="*/ 160514 h 1591658"/>
                <a:gd name="connsiteX113" fmla="*/ 1569545 w 2202957"/>
                <a:gd name="connsiteY113" fmla="*/ 158133 h 1591658"/>
                <a:gd name="connsiteX114" fmla="*/ 1548114 w 2202957"/>
                <a:gd name="connsiteY114" fmla="*/ 150989 h 1591658"/>
                <a:gd name="connsiteX115" fmla="*/ 1540970 w 2202957"/>
                <a:gd name="connsiteY115" fmla="*/ 158133 h 1591658"/>
                <a:gd name="connsiteX116" fmla="*/ 1533826 w 2202957"/>
                <a:gd name="connsiteY116" fmla="*/ 153370 h 1591658"/>
                <a:gd name="connsiteX117" fmla="*/ 1531445 w 2202957"/>
                <a:gd name="connsiteY117" fmla="*/ 134320 h 1591658"/>
                <a:gd name="connsiteX118" fmla="*/ 1502870 w 2202957"/>
                <a:gd name="connsiteY118" fmla="*/ 131939 h 1591658"/>
                <a:gd name="connsiteX119" fmla="*/ 1488582 w 2202957"/>
                <a:gd name="connsiteY119" fmla="*/ 122414 h 1591658"/>
                <a:gd name="connsiteX120" fmla="*/ 1474295 w 2202957"/>
                <a:gd name="connsiteY120" fmla="*/ 127176 h 1591658"/>
                <a:gd name="connsiteX121" fmla="*/ 1467151 w 2202957"/>
                <a:gd name="connsiteY121" fmla="*/ 129558 h 1591658"/>
                <a:gd name="connsiteX122" fmla="*/ 1445720 w 2202957"/>
                <a:gd name="connsiteY122" fmla="*/ 120033 h 1591658"/>
                <a:gd name="connsiteX123" fmla="*/ 1440957 w 2202957"/>
                <a:gd name="connsiteY123" fmla="*/ 112889 h 1591658"/>
                <a:gd name="connsiteX124" fmla="*/ 1426670 w 2202957"/>
                <a:gd name="connsiteY124" fmla="*/ 122414 h 1591658"/>
                <a:gd name="connsiteX125" fmla="*/ 1424289 w 2202957"/>
                <a:gd name="connsiteY125" fmla="*/ 129558 h 1591658"/>
                <a:gd name="connsiteX126" fmla="*/ 1405239 w 2202957"/>
                <a:gd name="connsiteY126" fmla="*/ 129558 h 1591658"/>
                <a:gd name="connsiteX127" fmla="*/ 1390951 w 2202957"/>
                <a:gd name="connsiteY127" fmla="*/ 96220 h 1591658"/>
                <a:gd name="connsiteX128" fmla="*/ 1383807 w 2202957"/>
                <a:gd name="connsiteY128" fmla="*/ 91458 h 1591658"/>
                <a:gd name="connsiteX129" fmla="*/ 1371901 w 2202957"/>
                <a:gd name="connsiteY129" fmla="*/ 89076 h 1591658"/>
                <a:gd name="connsiteX130" fmla="*/ 1364757 w 2202957"/>
                <a:gd name="connsiteY130" fmla="*/ 84314 h 1591658"/>
                <a:gd name="connsiteX131" fmla="*/ 1357614 w 2202957"/>
                <a:gd name="connsiteY131" fmla="*/ 86695 h 1591658"/>
                <a:gd name="connsiteX132" fmla="*/ 1348089 w 2202957"/>
                <a:gd name="connsiteY132" fmla="*/ 72408 h 1591658"/>
                <a:gd name="connsiteX133" fmla="*/ 1336182 w 2202957"/>
                <a:gd name="connsiteY133" fmla="*/ 50976 h 1591658"/>
                <a:gd name="connsiteX134" fmla="*/ 1324276 w 2202957"/>
                <a:gd name="connsiteY134" fmla="*/ 48595 h 1591658"/>
                <a:gd name="connsiteX135" fmla="*/ 1312370 w 2202957"/>
                <a:gd name="connsiteY135" fmla="*/ 36689 h 1591658"/>
                <a:gd name="connsiteX136" fmla="*/ 1309989 w 2202957"/>
                <a:gd name="connsiteY136" fmla="*/ 29545 h 1591658"/>
                <a:gd name="connsiteX137" fmla="*/ 1295701 w 2202957"/>
                <a:gd name="connsiteY137" fmla="*/ 22401 h 1591658"/>
                <a:gd name="connsiteX138" fmla="*/ 1281414 w 2202957"/>
                <a:gd name="connsiteY138" fmla="*/ 29545 h 1591658"/>
                <a:gd name="connsiteX139" fmla="*/ 1274270 w 2202957"/>
                <a:gd name="connsiteY139" fmla="*/ 27164 h 1591658"/>
                <a:gd name="connsiteX140" fmla="*/ 1264745 w 2202957"/>
                <a:gd name="connsiteY140" fmla="*/ 24783 h 1591658"/>
                <a:gd name="connsiteX141" fmla="*/ 1250457 w 2202957"/>
                <a:gd name="connsiteY141" fmla="*/ 20020 h 1591658"/>
                <a:gd name="connsiteX142" fmla="*/ 1236170 w 2202957"/>
                <a:gd name="connsiteY142" fmla="*/ 12876 h 1591658"/>
                <a:gd name="connsiteX143" fmla="*/ 1229026 w 2202957"/>
                <a:gd name="connsiteY143" fmla="*/ 8114 h 1591658"/>
                <a:gd name="connsiteX144" fmla="*/ 1202832 w 2202957"/>
                <a:gd name="connsiteY144" fmla="*/ 5733 h 1591658"/>
                <a:gd name="connsiteX145" fmla="*/ 1188545 w 2202957"/>
                <a:gd name="connsiteY145" fmla="*/ 970 h 1591658"/>
                <a:gd name="connsiteX146" fmla="*/ 1162351 w 2202957"/>
                <a:gd name="connsiteY146" fmla="*/ 5733 h 1591658"/>
                <a:gd name="connsiteX147" fmla="*/ 1138539 w 2202957"/>
                <a:gd name="connsiteY147" fmla="*/ 5733 h 1591658"/>
                <a:gd name="connsiteX148" fmla="*/ 1095676 w 2202957"/>
                <a:gd name="connsiteY148" fmla="*/ 8114 h 1591658"/>
                <a:gd name="connsiteX149" fmla="*/ 1088532 w 2202957"/>
                <a:gd name="connsiteY149" fmla="*/ 12876 h 1591658"/>
                <a:gd name="connsiteX150" fmla="*/ 1086151 w 2202957"/>
                <a:gd name="connsiteY150" fmla="*/ 20020 h 1591658"/>
                <a:gd name="connsiteX151" fmla="*/ 1071864 w 2202957"/>
                <a:gd name="connsiteY151" fmla="*/ 29545 h 1591658"/>
                <a:gd name="connsiteX152" fmla="*/ 1055195 w 2202957"/>
                <a:gd name="connsiteY152" fmla="*/ 39070 h 1591658"/>
                <a:gd name="connsiteX153" fmla="*/ 1048051 w 2202957"/>
                <a:gd name="connsiteY153" fmla="*/ 41451 h 1591658"/>
                <a:gd name="connsiteX154" fmla="*/ 1033764 w 2202957"/>
                <a:gd name="connsiteY154" fmla="*/ 50976 h 1591658"/>
                <a:gd name="connsiteX155" fmla="*/ 1019476 w 2202957"/>
                <a:gd name="connsiteY155" fmla="*/ 60501 h 1591658"/>
                <a:gd name="connsiteX156" fmla="*/ 1014714 w 2202957"/>
                <a:gd name="connsiteY156" fmla="*/ 67645 h 1591658"/>
                <a:gd name="connsiteX157" fmla="*/ 998045 w 2202957"/>
                <a:gd name="connsiteY157" fmla="*/ 74789 h 1591658"/>
                <a:gd name="connsiteX158" fmla="*/ 983757 w 2202957"/>
                <a:gd name="connsiteY158" fmla="*/ 79551 h 1591658"/>
                <a:gd name="connsiteX159" fmla="*/ 971851 w 2202957"/>
                <a:gd name="connsiteY159" fmla="*/ 77170 h 1591658"/>
                <a:gd name="connsiteX160" fmla="*/ 964707 w 2202957"/>
                <a:gd name="connsiteY160" fmla="*/ 91458 h 1591658"/>
                <a:gd name="connsiteX161" fmla="*/ 955182 w 2202957"/>
                <a:gd name="connsiteY161" fmla="*/ 105745 h 1591658"/>
                <a:gd name="connsiteX162" fmla="*/ 957564 w 2202957"/>
                <a:gd name="connsiteY162" fmla="*/ 112889 h 1591658"/>
                <a:gd name="connsiteX163" fmla="*/ 950420 w 2202957"/>
                <a:gd name="connsiteY163" fmla="*/ 117651 h 1591658"/>
                <a:gd name="connsiteX164" fmla="*/ 945657 w 2202957"/>
                <a:gd name="connsiteY164" fmla="*/ 124795 h 1591658"/>
                <a:gd name="connsiteX165" fmla="*/ 938514 w 2202957"/>
                <a:gd name="connsiteY165" fmla="*/ 148608 h 1591658"/>
                <a:gd name="connsiteX166" fmla="*/ 933751 w 2202957"/>
                <a:gd name="connsiteY166" fmla="*/ 162895 h 1591658"/>
                <a:gd name="connsiteX167" fmla="*/ 931370 w 2202957"/>
                <a:gd name="connsiteY167" fmla="*/ 170039 h 1591658"/>
                <a:gd name="connsiteX168" fmla="*/ 936132 w 2202957"/>
                <a:gd name="connsiteY168" fmla="*/ 177183 h 1591658"/>
                <a:gd name="connsiteX169" fmla="*/ 926607 w 2202957"/>
                <a:gd name="connsiteY169" fmla="*/ 191470 h 1591658"/>
                <a:gd name="connsiteX170" fmla="*/ 917082 w 2202957"/>
                <a:gd name="connsiteY170" fmla="*/ 198614 h 1591658"/>
                <a:gd name="connsiteX171" fmla="*/ 905176 w 2202957"/>
                <a:gd name="connsiteY171" fmla="*/ 210520 h 1591658"/>
                <a:gd name="connsiteX172" fmla="*/ 883745 w 2202957"/>
                <a:gd name="connsiteY172" fmla="*/ 229570 h 1591658"/>
                <a:gd name="connsiteX173" fmla="*/ 867076 w 2202957"/>
                <a:gd name="connsiteY173" fmla="*/ 246239 h 1591658"/>
                <a:gd name="connsiteX174" fmla="*/ 862314 w 2202957"/>
                <a:gd name="connsiteY174" fmla="*/ 253383 h 1591658"/>
                <a:gd name="connsiteX175" fmla="*/ 850407 w 2202957"/>
                <a:gd name="connsiteY175" fmla="*/ 267670 h 1591658"/>
                <a:gd name="connsiteX176" fmla="*/ 840882 w 2202957"/>
                <a:gd name="connsiteY176" fmla="*/ 277195 h 1591658"/>
                <a:gd name="connsiteX177" fmla="*/ 821832 w 2202957"/>
                <a:gd name="connsiteY177" fmla="*/ 298626 h 1591658"/>
                <a:gd name="connsiteX178" fmla="*/ 788495 w 2202957"/>
                <a:gd name="connsiteY178" fmla="*/ 312914 h 1591658"/>
                <a:gd name="connsiteX179" fmla="*/ 798020 w 2202957"/>
                <a:gd name="connsiteY179" fmla="*/ 327201 h 1591658"/>
                <a:gd name="connsiteX180" fmla="*/ 802782 w 2202957"/>
                <a:gd name="connsiteY180" fmla="*/ 341489 h 1591658"/>
                <a:gd name="connsiteX181" fmla="*/ 800401 w 2202957"/>
                <a:gd name="connsiteY181" fmla="*/ 353395 h 1591658"/>
                <a:gd name="connsiteX182" fmla="*/ 793257 w 2202957"/>
                <a:gd name="connsiteY182" fmla="*/ 358158 h 1591658"/>
                <a:gd name="connsiteX183" fmla="*/ 788495 w 2202957"/>
                <a:gd name="connsiteY183" fmla="*/ 365301 h 1591658"/>
                <a:gd name="connsiteX184" fmla="*/ 790876 w 2202957"/>
                <a:gd name="connsiteY184" fmla="*/ 381970 h 1591658"/>
                <a:gd name="connsiteX185" fmla="*/ 800401 w 2202957"/>
                <a:gd name="connsiteY185" fmla="*/ 396258 h 1591658"/>
                <a:gd name="connsiteX186" fmla="*/ 805164 w 2202957"/>
                <a:gd name="connsiteY186" fmla="*/ 422451 h 1591658"/>
                <a:gd name="connsiteX187" fmla="*/ 809926 w 2202957"/>
                <a:gd name="connsiteY187" fmla="*/ 436739 h 1591658"/>
                <a:gd name="connsiteX188" fmla="*/ 807545 w 2202957"/>
                <a:gd name="connsiteY188" fmla="*/ 481983 h 1591658"/>
                <a:gd name="connsiteX189" fmla="*/ 805164 w 2202957"/>
                <a:gd name="connsiteY189" fmla="*/ 489126 h 1591658"/>
                <a:gd name="connsiteX190" fmla="*/ 800401 w 2202957"/>
                <a:gd name="connsiteY190" fmla="*/ 508176 h 1591658"/>
                <a:gd name="connsiteX191" fmla="*/ 798020 w 2202957"/>
                <a:gd name="connsiteY191" fmla="*/ 555801 h 1591658"/>
                <a:gd name="connsiteX192" fmla="*/ 798020 w 2202957"/>
                <a:gd name="connsiteY192" fmla="*/ 593901 h 1591658"/>
                <a:gd name="connsiteX193" fmla="*/ 802782 w 2202957"/>
                <a:gd name="connsiteY193" fmla="*/ 608189 h 1591658"/>
                <a:gd name="connsiteX194" fmla="*/ 805164 w 2202957"/>
                <a:gd name="connsiteY194" fmla="*/ 620095 h 1591658"/>
                <a:gd name="connsiteX195" fmla="*/ 809926 w 2202957"/>
                <a:gd name="connsiteY195" fmla="*/ 634383 h 1591658"/>
                <a:gd name="connsiteX196" fmla="*/ 812307 w 2202957"/>
                <a:gd name="connsiteY196" fmla="*/ 641526 h 1591658"/>
                <a:gd name="connsiteX197" fmla="*/ 814689 w 2202957"/>
                <a:gd name="connsiteY197" fmla="*/ 665339 h 1591658"/>
                <a:gd name="connsiteX198" fmla="*/ 817070 w 2202957"/>
                <a:gd name="connsiteY198" fmla="*/ 672483 h 1591658"/>
                <a:gd name="connsiteX199" fmla="*/ 824214 w 2202957"/>
                <a:gd name="connsiteY199" fmla="*/ 677245 h 1591658"/>
                <a:gd name="connsiteX200" fmla="*/ 831357 w 2202957"/>
                <a:gd name="connsiteY200" fmla="*/ 712964 h 1591658"/>
                <a:gd name="connsiteX201" fmla="*/ 828976 w 2202957"/>
                <a:gd name="connsiteY201" fmla="*/ 720108 h 1591658"/>
                <a:gd name="connsiteX202" fmla="*/ 819451 w 2202957"/>
                <a:gd name="connsiteY202" fmla="*/ 734395 h 1591658"/>
                <a:gd name="connsiteX203" fmla="*/ 812307 w 2202957"/>
                <a:gd name="connsiteY203" fmla="*/ 748683 h 1591658"/>
                <a:gd name="connsiteX204" fmla="*/ 805164 w 2202957"/>
                <a:gd name="connsiteY204" fmla="*/ 770114 h 1591658"/>
                <a:gd name="connsiteX205" fmla="*/ 802782 w 2202957"/>
                <a:gd name="connsiteY205" fmla="*/ 777258 h 1591658"/>
                <a:gd name="connsiteX206" fmla="*/ 798020 w 2202957"/>
                <a:gd name="connsiteY206" fmla="*/ 784401 h 1591658"/>
                <a:gd name="connsiteX207" fmla="*/ 793257 w 2202957"/>
                <a:gd name="connsiteY207" fmla="*/ 793926 h 1591658"/>
                <a:gd name="connsiteX208" fmla="*/ 762301 w 2202957"/>
                <a:gd name="connsiteY208" fmla="*/ 796308 h 1591658"/>
                <a:gd name="connsiteX209" fmla="*/ 757539 w 2202957"/>
                <a:gd name="connsiteY209" fmla="*/ 822501 h 1591658"/>
                <a:gd name="connsiteX210" fmla="*/ 755157 w 2202957"/>
                <a:gd name="connsiteY210" fmla="*/ 829645 h 1591658"/>
                <a:gd name="connsiteX211" fmla="*/ 736107 w 2202957"/>
                <a:gd name="connsiteY211" fmla="*/ 839170 h 1591658"/>
                <a:gd name="connsiteX212" fmla="*/ 731345 w 2202957"/>
                <a:gd name="connsiteY212" fmla="*/ 848695 h 1591658"/>
                <a:gd name="connsiteX213" fmla="*/ 724201 w 2202957"/>
                <a:gd name="connsiteY213" fmla="*/ 882033 h 1591658"/>
                <a:gd name="connsiteX214" fmla="*/ 726582 w 2202957"/>
                <a:gd name="connsiteY214" fmla="*/ 896320 h 1591658"/>
                <a:gd name="connsiteX215" fmla="*/ 721820 w 2202957"/>
                <a:gd name="connsiteY215" fmla="*/ 927276 h 1591658"/>
                <a:gd name="connsiteX216" fmla="*/ 717057 w 2202957"/>
                <a:gd name="connsiteY216" fmla="*/ 934420 h 1591658"/>
                <a:gd name="connsiteX217" fmla="*/ 714676 w 2202957"/>
                <a:gd name="connsiteY217" fmla="*/ 941564 h 1591658"/>
                <a:gd name="connsiteX218" fmla="*/ 707532 w 2202957"/>
                <a:gd name="connsiteY218" fmla="*/ 965376 h 1591658"/>
                <a:gd name="connsiteX219" fmla="*/ 693245 w 2202957"/>
                <a:gd name="connsiteY219" fmla="*/ 970139 h 1591658"/>
                <a:gd name="connsiteX220" fmla="*/ 676576 w 2202957"/>
                <a:gd name="connsiteY220" fmla="*/ 984426 h 1591658"/>
                <a:gd name="connsiteX221" fmla="*/ 671814 w 2202957"/>
                <a:gd name="connsiteY221" fmla="*/ 991570 h 1591658"/>
                <a:gd name="connsiteX222" fmla="*/ 667051 w 2202957"/>
                <a:gd name="connsiteY222" fmla="*/ 1005858 h 1591658"/>
                <a:gd name="connsiteX223" fmla="*/ 659907 w 2202957"/>
                <a:gd name="connsiteY223" fmla="*/ 1027289 h 1591658"/>
                <a:gd name="connsiteX224" fmla="*/ 655145 w 2202957"/>
                <a:gd name="connsiteY224" fmla="*/ 1041576 h 1591658"/>
                <a:gd name="connsiteX225" fmla="*/ 650382 w 2202957"/>
                <a:gd name="connsiteY225" fmla="*/ 1048720 h 1591658"/>
                <a:gd name="connsiteX226" fmla="*/ 648001 w 2202957"/>
                <a:gd name="connsiteY226" fmla="*/ 1055864 h 1591658"/>
                <a:gd name="connsiteX227" fmla="*/ 640857 w 2202957"/>
                <a:gd name="connsiteY227" fmla="*/ 1063008 h 1591658"/>
                <a:gd name="connsiteX228" fmla="*/ 638476 w 2202957"/>
                <a:gd name="connsiteY228" fmla="*/ 1079676 h 1591658"/>
                <a:gd name="connsiteX229" fmla="*/ 628951 w 2202957"/>
                <a:gd name="connsiteY229" fmla="*/ 1113014 h 1591658"/>
                <a:gd name="connsiteX230" fmla="*/ 624189 w 2202957"/>
                <a:gd name="connsiteY230" fmla="*/ 1120158 h 1591658"/>
                <a:gd name="connsiteX231" fmla="*/ 617045 w 2202957"/>
                <a:gd name="connsiteY231" fmla="*/ 1124920 h 1591658"/>
                <a:gd name="connsiteX232" fmla="*/ 607520 w 2202957"/>
                <a:gd name="connsiteY232" fmla="*/ 1132064 h 1591658"/>
                <a:gd name="connsiteX233" fmla="*/ 600376 w 2202957"/>
                <a:gd name="connsiteY233" fmla="*/ 1136826 h 1591658"/>
                <a:gd name="connsiteX234" fmla="*/ 590851 w 2202957"/>
                <a:gd name="connsiteY234" fmla="*/ 1146351 h 1591658"/>
                <a:gd name="connsiteX235" fmla="*/ 586089 w 2202957"/>
                <a:gd name="connsiteY235" fmla="*/ 1153495 h 1591658"/>
                <a:gd name="connsiteX236" fmla="*/ 578945 w 2202957"/>
                <a:gd name="connsiteY236" fmla="*/ 1163020 h 1591658"/>
                <a:gd name="connsiteX237" fmla="*/ 555132 w 2202957"/>
                <a:gd name="connsiteY237" fmla="*/ 1182070 h 1591658"/>
                <a:gd name="connsiteX238" fmla="*/ 550370 w 2202957"/>
                <a:gd name="connsiteY238" fmla="*/ 1210645 h 1591658"/>
                <a:gd name="connsiteX239" fmla="*/ 543226 w 2202957"/>
                <a:gd name="connsiteY239" fmla="*/ 1224933 h 1591658"/>
                <a:gd name="connsiteX240" fmla="*/ 536082 w 2202957"/>
                <a:gd name="connsiteY240" fmla="*/ 1246364 h 1591658"/>
                <a:gd name="connsiteX241" fmla="*/ 533701 w 2202957"/>
                <a:gd name="connsiteY241" fmla="*/ 1253508 h 1591658"/>
                <a:gd name="connsiteX242" fmla="*/ 531320 w 2202957"/>
                <a:gd name="connsiteY242" fmla="*/ 1265414 h 1591658"/>
                <a:gd name="connsiteX243" fmla="*/ 528939 w 2202957"/>
                <a:gd name="connsiteY243" fmla="*/ 1279701 h 1591658"/>
                <a:gd name="connsiteX244" fmla="*/ 526557 w 2202957"/>
                <a:gd name="connsiteY244" fmla="*/ 1286845 h 1591658"/>
                <a:gd name="connsiteX245" fmla="*/ 517032 w 2202957"/>
                <a:gd name="connsiteY245" fmla="*/ 1289226 h 1591658"/>
                <a:gd name="connsiteX246" fmla="*/ 502745 w 2202957"/>
                <a:gd name="connsiteY246" fmla="*/ 1301133 h 1591658"/>
                <a:gd name="connsiteX247" fmla="*/ 493220 w 2202957"/>
                <a:gd name="connsiteY247" fmla="*/ 1308276 h 1591658"/>
                <a:gd name="connsiteX248" fmla="*/ 464645 w 2202957"/>
                <a:gd name="connsiteY248" fmla="*/ 1315420 h 1591658"/>
                <a:gd name="connsiteX249" fmla="*/ 452739 w 2202957"/>
                <a:gd name="connsiteY249" fmla="*/ 1320183 h 1591658"/>
                <a:gd name="connsiteX250" fmla="*/ 321770 w 2202957"/>
                <a:gd name="connsiteY250" fmla="*/ 1324945 h 1591658"/>
                <a:gd name="connsiteX251" fmla="*/ 300339 w 2202957"/>
                <a:gd name="connsiteY251" fmla="*/ 1327326 h 1591658"/>
                <a:gd name="connsiteX252" fmla="*/ 259857 w 2202957"/>
                <a:gd name="connsiteY252" fmla="*/ 1327326 h 1591658"/>
                <a:gd name="connsiteX253" fmla="*/ 252714 w 2202957"/>
                <a:gd name="connsiteY253" fmla="*/ 1332089 h 1591658"/>
                <a:gd name="connsiteX254" fmla="*/ 243189 w 2202957"/>
                <a:gd name="connsiteY254" fmla="*/ 1339233 h 1591658"/>
                <a:gd name="connsiteX255" fmla="*/ 236045 w 2202957"/>
                <a:gd name="connsiteY255" fmla="*/ 1341614 h 1591658"/>
                <a:gd name="connsiteX256" fmla="*/ 207470 w 2202957"/>
                <a:gd name="connsiteY256" fmla="*/ 1348758 h 1591658"/>
                <a:gd name="connsiteX257" fmla="*/ 205089 w 2202957"/>
                <a:gd name="connsiteY257" fmla="*/ 1355901 h 1591658"/>
                <a:gd name="connsiteX258" fmla="*/ 186039 w 2202957"/>
                <a:gd name="connsiteY258" fmla="*/ 1363045 h 1591658"/>
                <a:gd name="connsiteX259" fmla="*/ 159845 w 2202957"/>
                <a:gd name="connsiteY259" fmla="*/ 1372570 h 1591658"/>
                <a:gd name="connsiteX260" fmla="*/ 145557 w 2202957"/>
                <a:gd name="connsiteY260" fmla="*/ 1377333 h 1591658"/>
                <a:gd name="connsiteX261" fmla="*/ 138414 w 2202957"/>
                <a:gd name="connsiteY261" fmla="*/ 1379714 h 1591658"/>
                <a:gd name="connsiteX262" fmla="*/ 136032 w 2202957"/>
                <a:gd name="connsiteY262" fmla="*/ 1391620 h 1591658"/>
                <a:gd name="connsiteX263" fmla="*/ 128889 w 2202957"/>
                <a:gd name="connsiteY263" fmla="*/ 1394001 h 1591658"/>
                <a:gd name="connsiteX264" fmla="*/ 119364 w 2202957"/>
                <a:gd name="connsiteY264" fmla="*/ 1396383 h 1591658"/>
                <a:gd name="connsiteX265" fmla="*/ 112220 w 2202957"/>
                <a:gd name="connsiteY265" fmla="*/ 1398764 h 1591658"/>
                <a:gd name="connsiteX266" fmla="*/ 100314 w 2202957"/>
                <a:gd name="connsiteY266" fmla="*/ 1401145 h 1591658"/>
                <a:gd name="connsiteX267" fmla="*/ 90789 w 2202957"/>
                <a:gd name="connsiteY267" fmla="*/ 1408289 h 1591658"/>
                <a:gd name="connsiteX268" fmla="*/ 74120 w 2202957"/>
                <a:gd name="connsiteY268" fmla="*/ 1417814 h 1591658"/>
                <a:gd name="connsiteX269" fmla="*/ 71739 w 2202957"/>
                <a:gd name="connsiteY269" fmla="*/ 1424958 h 1591658"/>
                <a:gd name="connsiteX270" fmla="*/ 45545 w 2202957"/>
                <a:gd name="connsiteY270" fmla="*/ 1424958 h 1591658"/>
                <a:gd name="connsiteX271" fmla="*/ 38401 w 2202957"/>
                <a:gd name="connsiteY271" fmla="*/ 1429720 h 1591658"/>
                <a:gd name="connsiteX272" fmla="*/ 33639 w 2202957"/>
                <a:gd name="connsiteY272" fmla="*/ 1439245 h 1591658"/>
                <a:gd name="connsiteX273" fmla="*/ 38401 w 2202957"/>
                <a:gd name="connsiteY273" fmla="*/ 1446389 h 1591658"/>
                <a:gd name="connsiteX274" fmla="*/ 16970 w 2202957"/>
                <a:gd name="connsiteY274" fmla="*/ 1451151 h 1591658"/>
                <a:gd name="connsiteX275" fmla="*/ 14589 w 2202957"/>
                <a:gd name="connsiteY275" fmla="*/ 1458295 h 1591658"/>
                <a:gd name="connsiteX276" fmla="*/ 2682 w 2202957"/>
                <a:gd name="connsiteY276" fmla="*/ 1474964 h 1591658"/>
                <a:gd name="connsiteX277" fmla="*/ 9826 w 2202957"/>
                <a:gd name="connsiteY277" fmla="*/ 1479726 h 1591658"/>
                <a:gd name="connsiteX278" fmla="*/ 12207 w 2202957"/>
                <a:gd name="connsiteY278" fmla="*/ 1486870 h 1591658"/>
                <a:gd name="connsiteX279" fmla="*/ 19351 w 2202957"/>
                <a:gd name="connsiteY279" fmla="*/ 1491633 h 1591658"/>
                <a:gd name="connsiteX280" fmla="*/ 24114 w 2202957"/>
                <a:gd name="connsiteY280" fmla="*/ 1498776 h 1591658"/>
                <a:gd name="connsiteX281" fmla="*/ 26495 w 2202957"/>
                <a:gd name="connsiteY281" fmla="*/ 1505920 h 1591658"/>
                <a:gd name="connsiteX282" fmla="*/ 21732 w 2202957"/>
                <a:gd name="connsiteY282" fmla="*/ 1520208 h 1591658"/>
                <a:gd name="connsiteX283" fmla="*/ 28876 w 2202957"/>
                <a:gd name="connsiteY283" fmla="*/ 1524970 h 1591658"/>
                <a:gd name="connsiteX284" fmla="*/ 33639 w 2202957"/>
                <a:gd name="connsiteY284" fmla="*/ 1539258 h 1591658"/>
                <a:gd name="connsiteX285" fmla="*/ 36020 w 2202957"/>
                <a:gd name="connsiteY285" fmla="*/ 1548783 h 1591658"/>
                <a:gd name="connsiteX286" fmla="*/ 43164 w 2202957"/>
                <a:gd name="connsiteY286" fmla="*/ 1551164 h 1591658"/>
                <a:gd name="connsiteX287" fmla="*/ 50307 w 2202957"/>
                <a:gd name="connsiteY287" fmla="*/ 1548783 h 1591658"/>
                <a:gd name="connsiteX288" fmla="*/ 64595 w 2202957"/>
                <a:gd name="connsiteY288" fmla="*/ 1539258 h 1591658"/>
                <a:gd name="connsiteX289" fmla="*/ 81264 w 2202957"/>
                <a:gd name="connsiteY289" fmla="*/ 1546401 h 1591658"/>
                <a:gd name="connsiteX290" fmla="*/ 93170 w 2202957"/>
                <a:gd name="connsiteY290" fmla="*/ 1555926 h 1591658"/>
                <a:gd name="connsiteX291" fmla="*/ 107457 w 2202957"/>
                <a:gd name="connsiteY291" fmla="*/ 1584501 h 1591658"/>
                <a:gd name="connsiteX292" fmla="*/ 114601 w 2202957"/>
                <a:gd name="connsiteY292" fmla="*/ 1591645 h 1591658"/>
                <a:gd name="connsiteX293" fmla="*/ 114601 w 2202957"/>
                <a:gd name="connsiteY293" fmla="*/ 1591645 h 159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</a:cxnLst>
              <a:rect l="l" t="t" r="r" b="b"/>
              <a:pathLst>
                <a:path w="2202957" h="1591658">
                  <a:moveTo>
                    <a:pt x="2026745" y="970139"/>
                  </a:moveTo>
                  <a:lnTo>
                    <a:pt x="2026745" y="970139"/>
                  </a:lnTo>
                  <a:cubicBezTo>
                    <a:pt x="2029920" y="963789"/>
                    <a:pt x="2032870" y="957322"/>
                    <a:pt x="2036270" y="951089"/>
                  </a:cubicBezTo>
                  <a:cubicBezTo>
                    <a:pt x="2037640" y="948577"/>
                    <a:pt x="2040853" y="946801"/>
                    <a:pt x="2041032" y="943945"/>
                  </a:cubicBezTo>
                  <a:cubicBezTo>
                    <a:pt x="2041677" y="933616"/>
                    <a:pt x="2040558" y="923161"/>
                    <a:pt x="2038651" y="912989"/>
                  </a:cubicBezTo>
                  <a:cubicBezTo>
                    <a:pt x="2038124" y="910176"/>
                    <a:pt x="2035476" y="908226"/>
                    <a:pt x="2033889" y="905845"/>
                  </a:cubicBezTo>
                  <a:cubicBezTo>
                    <a:pt x="2034548" y="902548"/>
                    <a:pt x="2036363" y="890913"/>
                    <a:pt x="2038651" y="886795"/>
                  </a:cubicBezTo>
                  <a:cubicBezTo>
                    <a:pt x="2041431" y="881792"/>
                    <a:pt x="2048176" y="872508"/>
                    <a:pt x="2048176" y="872508"/>
                  </a:cubicBezTo>
                  <a:cubicBezTo>
                    <a:pt x="2048970" y="865364"/>
                    <a:pt x="2048284" y="857895"/>
                    <a:pt x="2050557" y="851076"/>
                  </a:cubicBezTo>
                  <a:cubicBezTo>
                    <a:pt x="2051866" y="847149"/>
                    <a:pt x="2061579" y="841348"/>
                    <a:pt x="2064845" y="839170"/>
                  </a:cubicBezTo>
                  <a:cubicBezTo>
                    <a:pt x="2065639" y="828851"/>
                    <a:pt x="2065942" y="818483"/>
                    <a:pt x="2067226" y="808214"/>
                  </a:cubicBezTo>
                  <a:cubicBezTo>
                    <a:pt x="2067537" y="805723"/>
                    <a:pt x="2069607" y="803580"/>
                    <a:pt x="2069607" y="801070"/>
                  </a:cubicBezTo>
                  <a:cubicBezTo>
                    <a:pt x="2069607" y="795457"/>
                    <a:pt x="2068488" y="789870"/>
                    <a:pt x="2067226" y="784401"/>
                  </a:cubicBezTo>
                  <a:cubicBezTo>
                    <a:pt x="2066097" y="779510"/>
                    <a:pt x="2062464" y="770114"/>
                    <a:pt x="2062464" y="770114"/>
                  </a:cubicBezTo>
                  <a:cubicBezTo>
                    <a:pt x="2071194" y="757017"/>
                    <a:pt x="2062464" y="768129"/>
                    <a:pt x="2074370" y="758208"/>
                  </a:cubicBezTo>
                  <a:cubicBezTo>
                    <a:pt x="2076957" y="756052"/>
                    <a:pt x="2078712" y="752932"/>
                    <a:pt x="2081514" y="751064"/>
                  </a:cubicBezTo>
                  <a:cubicBezTo>
                    <a:pt x="2083562" y="749699"/>
                    <a:pt x="2096915" y="746618"/>
                    <a:pt x="2098182" y="746301"/>
                  </a:cubicBezTo>
                  <a:cubicBezTo>
                    <a:pt x="2100563" y="743920"/>
                    <a:pt x="2103691" y="742102"/>
                    <a:pt x="2105326" y="739158"/>
                  </a:cubicBezTo>
                  <a:cubicBezTo>
                    <a:pt x="2107764" y="734770"/>
                    <a:pt x="2109105" y="729793"/>
                    <a:pt x="2110089" y="724870"/>
                  </a:cubicBezTo>
                  <a:cubicBezTo>
                    <a:pt x="2111448" y="718076"/>
                    <a:pt x="2112834" y="710162"/>
                    <a:pt x="2114851" y="703439"/>
                  </a:cubicBezTo>
                  <a:cubicBezTo>
                    <a:pt x="2116294" y="698630"/>
                    <a:pt x="2118026" y="693914"/>
                    <a:pt x="2119614" y="689151"/>
                  </a:cubicBezTo>
                  <a:lnTo>
                    <a:pt x="2124376" y="674864"/>
                  </a:lnTo>
                  <a:cubicBezTo>
                    <a:pt x="2125170" y="672483"/>
                    <a:pt x="2126148" y="670155"/>
                    <a:pt x="2126757" y="667720"/>
                  </a:cubicBezTo>
                  <a:cubicBezTo>
                    <a:pt x="2127551" y="664545"/>
                    <a:pt x="2128429" y="661390"/>
                    <a:pt x="2129139" y="658195"/>
                  </a:cubicBezTo>
                  <a:cubicBezTo>
                    <a:pt x="2130017" y="654244"/>
                    <a:pt x="2129512" y="649803"/>
                    <a:pt x="2131520" y="646289"/>
                  </a:cubicBezTo>
                  <a:cubicBezTo>
                    <a:pt x="2133693" y="642487"/>
                    <a:pt x="2142140" y="640367"/>
                    <a:pt x="2145807" y="639145"/>
                  </a:cubicBezTo>
                  <a:cubicBezTo>
                    <a:pt x="2139458" y="620094"/>
                    <a:pt x="2148982" y="642320"/>
                    <a:pt x="2136282" y="629620"/>
                  </a:cubicBezTo>
                  <a:cubicBezTo>
                    <a:pt x="2134507" y="627845"/>
                    <a:pt x="2134695" y="624857"/>
                    <a:pt x="2133901" y="622476"/>
                  </a:cubicBezTo>
                  <a:cubicBezTo>
                    <a:pt x="2134648" y="620235"/>
                    <a:pt x="2139503" y="610430"/>
                    <a:pt x="2133901" y="608189"/>
                  </a:cubicBezTo>
                  <a:cubicBezTo>
                    <a:pt x="2130862" y="606973"/>
                    <a:pt x="2127551" y="609776"/>
                    <a:pt x="2124376" y="610570"/>
                  </a:cubicBezTo>
                  <a:cubicBezTo>
                    <a:pt x="2118577" y="609410"/>
                    <a:pt x="2108436" y="610966"/>
                    <a:pt x="2110089" y="601045"/>
                  </a:cubicBezTo>
                  <a:cubicBezTo>
                    <a:pt x="2110559" y="598222"/>
                    <a:pt x="2112424" y="595418"/>
                    <a:pt x="2114851" y="593901"/>
                  </a:cubicBezTo>
                  <a:cubicBezTo>
                    <a:pt x="2119108" y="591240"/>
                    <a:pt x="2129139" y="589139"/>
                    <a:pt x="2129139" y="589139"/>
                  </a:cubicBezTo>
                  <a:cubicBezTo>
                    <a:pt x="2131520" y="589933"/>
                    <a:pt x="2133772" y="591520"/>
                    <a:pt x="2136282" y="591520"/>
                  </a:cubicBezTo>
                  <a:cubicBezTo>
                    <a:pt x="2157150" y="591520"/>
                    <a:pt x="2156399" y="591164"/>
                    <a:pt x="2169620" y="586758"/>
                  </a:cubicBezTo>
                  <a:cubicBezTo>
                    <a:pt x="2171207" y="584377"/>
                    <a:pt x="2173629" y="582375"/>
                    <a:pt x="2174382" y="579614"/>
                  </a:cubicBezTo>
                  <a:cubicBezTo>
                    <a:pt x="2176066" y="573440"/>
                    <a:pt x="2174387" y="566506"/>
                    <a:pt x="2176764" y="560564"/>
                  </a:cubicBezTo>
                  <a:cubicBezTo>
                    <a:pt x="2177827" y="557907"/>
                    <a:pt x="2181526" y="557389"/>
                    <a:pt x="2183907" y="555801"/>
                  </a:cubicBezTo>
                  <a:cubicBezTo>
                    <a:pt x="2185495" y="553420"/>
                    <a:pt x="2186646" y="550682"/>
                    <a:pt x="2188670" y="548658"/>
                  </a:cubicBezTo>
                  <a:cubicBezTo>
                    <a:pt x="2190694" y="546634"/>
                    <a:pt x="2194026" y="546130"/>
                    <a:pt x="2195814" y="543895"/>
                  </a:cubicBezTo>
                  <a:cubicBezTo>
                    <a:pt x="2197382" y="541935"/>
                    <a:pt x="2197401" y="539132"/>
                    <a:pt x="2198195" y="536751"/>
                  </a:cubicBezTo>
                  <a:cubicBezTo>
                    <a:pt x="2197401" y="528020"/>
                    <a:pt x="2197054" y="519237"/>
                    <a:pt x="2195814" y="510558"/>
                  </a:cubicBezTo>
                  <a:cubicBezTo>
                    <a:pt x="2195459" y="508073"/>
                    <a:pt x="2193432" y="505924"/>
                    <a:pt x="2193432" y="503414"/>
                  </a:cubicBezTo>
                  <a:cubicBezTo>
                    <a:pt x="2193432" y="500141"/>
                    <a:pt x="2194915" y="497036"/>
                    <a:pt x="2195814" y="493889"/>
                  </a:cubicBezTo>
                  <a:cubicBezTo>
                    <a:pt x="2198279" y="485261"/>
                    <a:pt x="2197738" y="487430"/>
                    <a:pt x="2202957" y="479601"/>
                  </a:cubicBezTo>
                  <a:cubicBezTo>
                    <a:pt x="2197863" y="477903"/>
                    <a:pt x="2192471" y="476801"/>
                    <a:pt x="2188670" y="472458"/>
                  </a:cubicBezTo>
                  <a:cubicBezTo>
                    <a:pt x="2179852" y="462381"/>
                    <a:pt x="2180034" y="460838"/>
                    <a:pt x="2176764" y="451026"/>
                  </a:cubicBezTo>
                  <a:cubicBezTo>
                    <a:pt x="2182591" y="433544"/>
                    <a:pt x="2177976" y="440289"/>
                    <a:pt x="2188670" y="429595"/>
                  </a:cubicBezTo>
                  <a:cubicBezTo>
                    <a:pt x="2189464" y="416101"/>
                    <a:pt x="2189303" y="402517"/>
                    <a:pt x="2191051" y="389114"/>
                  </a:cubicBezTo>
                  <a:cubicBezTo>
                    <a:pt x="2191700" y="384136"/>
                    <a:pt x="2194226" y="379589"/>
                    <a:pt x="2195814" y="374826"/>
                  </a:cubicBezTo>
                  <a:lnTo>
                    <a:pt x="2198195" y="367683"/>
                  </a:lnTo>
                  <a:cubicBezTo>
                    <a:pt x="2190663" y="337554"/>
                    <a:pt x="2204179" y="379426"/>
                    <a:pt x="2183907" y="355776"/>
                  </a:cubicBezTo>
                  <a:cubicBezTo>
                    <a:pt x="2180765" y="352110"/>
                    <a:pt x="2182209" y="346268"/>
                    <a:pt x="2181526" y="341489"/>
                  </a:cubicBezTo>
                  <a:cubicBezTo>
                    <a:pt x="2180621" y="335154"/>
                    <a:pt x="2181522" y="328381"/>
                    <a:pt x="2179145" y="322439"/>
                  </a:cubicBezTo>
                  <a:cubicBezTo>
                    <a:pt x="2178082" y="319782"/>
                    <a:pt x="2174382" y="319264"/>
                    <a:pt x="2172001" y="317676"/>
                  </a:cubicBezTo>
                  <a:cubicBezTo>
                    <a:pt x="2170414" y="315295"/>
                    <a:pt x="2168519" y="313092"/>
                    <a:pt x="2167239" y="310533"/>
                  </a:cubicBezTo>
                  <a:cubicBezTo>
                    <a:pt x="2163367" y="302789"/>
                    <a:pt x="2166916" y="303066"/>
                    <a:pt x="2160095" y="296245"/>
                  </a:cubicBezTo>
                  <a:cubicBezTo>
                    <a:pt x="2158071" y="294221"/>
                    <a:pt x="2155150" y="293315"/>
                    <a:pt x="2152951" y="291483"/>
                  </a:cubicBezTo>
                  <a:cubicBezTo>
                    <a:pt x="2150364" y="289327"/>
                    <a:pt x="2148751" y="285975"/>
                    <a:pt x="2145807" y="284339"/>
                  </a:cubicBezTo>
                  <a:cubicBezTo>
                    <a:pt x="2141419" y="281901"/>
                    <a:pt x="2136282" y="281164"/>
                    <a:pt x="2131520" y="279576"/>
                  </a:cubicBezTo>
                  <a:lnTo>
                    <a:pt x="2124376" y="277195"/>
                  </a:lnTo>
                  <a:cubicBezTo>
                    <a:pt x="2123582" y="274814"/>
                    <a:pt x="2122685" y="272465"/>
                    <a:pt x="2121995" y="270051"/>
                  </a:cubicBezTo>
                  <a:cubicBezTo>
                    <a:pt x="2121096" y="266904"/>
                    <a:pt x="2121429" y="263249"/>
                    <a:pt x="2119614" y="260526"/>
                  </a:cubicBezTo>
                  <a:cubicBezTo>
                    <a:pt x="2118026" y="258145"/>
                    <a:pt x="2114851" y="257351"/>
                    <a:pt x="2112470" y="255764"/>
                  </a:cubicBezTo>
                  <a:cubicBezTo>
                    <a:pt x="2110882" y="253383"/>
                    <a:pt x="2109861" y="250505"/>
                    <a:pt x="2107707" y="248620"/>
                  </a:cubicBezTo>
                  <a:cubicBezTo>
                    <a:pt x="2103400" y="244851"/>
                    <a:pt x="2093420" y="239095"/>
                    <a:pt x="2093420" y="239095"/>
                  </a:cubicBezTo>
                  <a:cubicBezTo>
                    <a:pt x="2089904" y="239447"/>
                    <a:pt x="2070003" y="239670"/>
                    <a:pt x="2062464" y="243858"/>
                  </a:cubicBezTo>
                  <a:cubicBezTo>
                    <a:pt x="2037907" y="257502"/>
                    <a:pt x="2057194" y="250378"/>
                    <a:pt x="2041032" y="255764"/>
                  </a:cubicBezTo>
                  <a:cubicBezTo>
                    <a:pt x="2038651" y="254970"/>
                    <a:pt x="2035664" y="255158"/>
                    <a:pt x="2033889" y="253383"/>
                  </a:cubicBezTo>
                  <a:cubicBezTo>
                    <a:pt x="2032569" y="252063"/>
                    <a:pt x="2029382" y="237034"/>
                    <a:pt x="2029126" y="236714"/>
                  </a:cubicBezTo>
                  <a:cubicBezTo>
                    <a:pt x="2027558" y="234754"/>
                    <a:pt x="2024363" y="235127"/>
                    <a:pt x="2021982" y="234333"/>
                  </a:cubicBezTo>
                  <a:cubicBezTo>
                    <a:pt x="2019601" y="235920"/>
                    <a:pt x="2016862" y="237072"/>
                    <a:pt x="2014839" y="239095"/>
                  </a:cubicBezTo>
                  <a:cubicBezTo>
                    <a:pt x="2012815" y="241119"/>
                    <a:pt x="2012916" y="245884"/>
                    <a:pt x="2010076" y="246239"/>
                  </a:cubicBezTo>
                  <a:cubicBezTo>
                    <a:pt x="2005095" y="246862"/>
                    <a:pt x="1999966" y="244261"/>
                    <a:pt x="1995789" y="241476"/>
                  </a:cubicBezTo>
                  <a:lnTo>
                    <a:pt x="1981501" y="231951"/>
                  </a:lnTo>
                  <a:cubicBezTo>
                    <a:pt x="1980707" y="226395"/>
                    <a:pt x="1983089" y="219252"/>
                    <a:pt x="1979120" y="215283"/>
                  </a:cubicBezTo>
                  <a:cubicBezTo>
                    <a:pt x="1977684" y="213847"/>
                    <a:pt x="1963034" y="219057"/>
                    <a:pt x="1960070" y="220045"/>
                  </a:cubicBezTo>
                  <a:cubicBezTo>
                    <a:pt x="1954514" y="219251"/>
                    <a:pt x="1948937" y="218587"/>
                    <a:pt x="1943401" y="217664"/>
                  </a:cubicBezTo>
                  <a:cubicBezTo>
                    <a:pt x="1939409" y="216999"/>
                    <a:pt x="1934357" y="218145"/>
                    <a:pt x="1931495" y="215283"/>
                  </a:cubicBezTo>
                  <a:cubicBezTo>
                    <a:pt x="1928633" y="212421"/>
                    <a:pt x="1930535" y="207166"/>
                    <a:pt x="1929114" y="203376"/>
                  </a:cubicBezTo>
                  <a:cubicBezTo>
                    <a:pt x="1926053" y="195214"/>
                    <a:pt x="1923442" y="196458"/>
                    <a:pt x="1917207" y="191470"/>
                  </a:cubicBezTo>
                  <a:cubicBezTo>
                    <a:pt x="1915454" y="190068"/>
                    <a:pt x="1914032" y="188295"/>
                    <a:pt x="1912445" y="186708"/>
                  </a:cubicBezTo>
                  <a:lnTo>
                    <a:pt x="1914826" y="184326"/>
                  </a:lnTo>
                  <a:cubicBezTo>
                    <a:pt x="1907682" y="185120"/>
                    <a:pt x="1900583" y="186708"/>
                    <a:pt x="1893395" y="186708"/>
                  </a:cubicBezTo>
                  <a:cubicBezTo>
                    <a:pt x="1890122" y="186708"/>
                    <a:pt x="1886000" y="186811"/>
                    <a:pt x="1883870" y="184326"/>
                  </a:cubicBezTo>
                  <a:cubicBezTo>
                    <a:pt x="1866091" y="163584"/>
                    <a:pt x="1889980" y="173663"/>
                    <a:pt x="1871964" y="167658"/>
                  </a:cubicBezTo>
                  <a:cubicBezTo>
                    <a:pt x="1869583" y="165277"/>
                    <a:pt x="1867947" y="161765"/>
                    <a:pt x="1864820" y="160514"/>
                  </a:cubicBezTo>
                  <a:cubicBezTo>
                    <a:pt x="1859609" y="158430"/>
                    <a:pt x="1853655" y="159234"/>
                    <a:pt x="1848151" y="158133"/>
                  </a:cubicBezTo>
                  <a:cubicBezTo>
                    <a:pt x="1845690" y="157641"/>
                    <a:pt x="1843388" y="156545"/>
                    <a:pt x="1841007" y="155751"/>
                  </a:cubicBezTo>
                  <a:cubicBezTo>
                    <a:pt x="1840213" y="153370"/>
                    <a:pt x="1838626" y="151118"/>
                    <a:pt x="1838626" y="148608"/>
                  </a:cubicBezTo>
                  <a:cubicBezTo>
                    <a:pt x="1838626" y="144073"/>
                    <a:pt x="1844975" y="138855"/>
                    <a:pt x="1838626" y="134320"/>
                  </a:cubicBezTo>
                  <a:cubicBezTo>
                    <a:pt x="1834541" y="131402"/>
                    <a:pt x="1829101" y="131145"/>
                    <a:pt x="1824339" y="129558"/>
                  </a:cubicBezTo>
                  <a:lnTo>
                    <a:pt x="1817195" y="127176"/>
                  </a:lnTo>
                  <a:cubicBezTo>
                    <a:pt x="1810408" y="147535"/>
                    <a:pt x="1817414" y="142087"/>
                    <a:pt x="1793382" y="139083"/>
                  </a:cubicBezTo>
                  <a:cubicBezTo>
                    <a:pt x="1791001" y="137495"/>
                    <a:pt x="1789079" y="134675"/>
                    <a:pt x="1786239" y="134320"/>
                  </a:cubicBezTo>
                  <a:cubicBezTo>
                    <a:pt x="1782223" y="133818"/>
                    <a:pt x="1778224" y="135589"/>
                    <a:pt x="1774332" y="136701"/>
                  </a:cubicBezTo>
                  <a:cubicBezTo>
                    <a:pt x="1767092" y="138770"/>
                    <a:pt x="1760045" y="141464"/>
                    <a:pt x="1752901" y="143845"/>
                  </a:cubicBezTo>
                  <a:lnTo>
                    <a:pt x="1745757" y="146226"/>
                  </a:lnTo>
                  <a:cubicBezTo>
                    <a:pt x="1743268" y="144567"/>
                    <a:pt x="1735414" y="138426"/>
                    <a:pt x="1731470" y="139083"/>
                  </a:cubicBezTo>
                  <a:cubicBezTo>
                    <a:pt x="1728647" y="139553"/>
                    <a:pt x="1726525" y="142013"/>
                    <a:pt x="1724326" y="143845"/>
                  </a:cubicBezTo>
                  <a:cubicBezTo>
                    <a:pt x="1700918" y="163351"/>
                    <a:pt x="1731152" y="139401"/>
                    <a:pt x="1712420" y="158133"/>
                  </a:cubicBezTo>
                  <a:cubicBezTo>
                    <a:pt x="1710396" y="160157"/>
                    <a:pt x="1707657" y="161308"/>
                    <a:pt x="1705276" y="162895"/>
                  </a:cubicBezTo>
                  <a:cubicBezTo>
                    <a:pt x="1698132" y="162101"/>
                    <a:pt x="1690935" y="161696"/>
                    <a:pt x="1683845" y="160514"/>
                  </a:cubicBezTo>
                  <a:cubicBezTo>
                    <a:pt x="1681369" y="160101"/>
                    <a:pt x="1678790" y="159525"/>
                    <a:pt x="1676701" y="158133"/>
                  </a:cubicBezTo>
                  <a:cubicBezTo>
                    <a:pt x="1673899" y="156265"/>
                    <a:pt x="1671938" y="153370"/>
                    <a:pt x="1669557" y="150989"/>
                  </a:cubicBezTo>
                  <a:cubicBezTo>
                    <a:pt x="1668763" y="148608"/>
                    <a:pt x="1668744" y="145805"/>
                    <a:pt x="1667176" y="143845"/>
                  </a:cubicBezTo>
                  <a:cubicBezTo>
                    <a:pt x="1665388" y="141610"/>
                    <a:pt x="1662872" y="139438"/>
                    <a:pt x="1660032" y="139083"/>
                  </a:cubicBezTo>
                  <a:cubicBezTo>
                    <a:pt x="1643473" y="137013"/>
                    <a:pt x="1626695" y="137495"/>
                    <a:pt x="1610026" y="136701"/>
                  </a:cubicBezTo>
                  <a:cubicBezTo>
                    <a:pt x="1607645" y="135907"/>
                    <a:pt x="1604004" y="132075"/>
                    <a:pt x="1602882" y="134320"/>
                  </a:cubicBezTo>
                  <a:cubicBezTo>
                    <a:pt x="1599940" y="140204"/>
                    <a:pt x="1607180" y="149101"/>
                    <a:pt x="1610026" y="153370"/>
                  </a:cubicBezTo>
                  <a:cubicBezTo>
                    <a:pt x="1609232" y="155751"/>
                    <a:pt x="1609420" y="158739"/>
                    <a:pt x="1607645" y="160514"/>
                  </a:cubicBezTo>
                  <a:cubicBezTo>
                    <a:pt x="1605870" y="162289"/>
                    <a:pt x="1603011" y="162895"/>
                    <a:pt x="1600501" y="162895"/>
                  </a:cubicBezTo>
                  <a:cubicBezTo>
                    <a:pt x="1596454" y="162895"/>
                    <a:pt x="1592595" y="161129"/>
                    <a:pt x="1588595" y="160514"/>
                  </a:cubicBezTo>
                  <a:cubicBezTo>
                    <a:pt x="1582270" y="159541"/>
                    <a:pt x="1575895" y="158927"/>
                    <a:pt x="1569545" y="158133"/>
                  </a:cubicBezTo>
                  <a:cubicBezTo>
                    <a:pt x="1553169" y="147216"/>
                    <a:pt x="1560687" y="146798"/>
                    <a:pt x="1548114" y="150989"/>
                  </a:cubicBezTo>
                  <a:cubicBezTo>
                    <a:pt x="1545733" y="153370"/>
                    <a:pt x="1544292" y="157579"/>
                    <a:pt x="1540970" y="158133"/>
                  </a:cubicBezTo>
                  <a:cubicBezTo>
                    <a:pt x="1538147" y="158603"/>
                    <a:pt x="1534889" y="156027"/>
                    <a:pt x="1533826" y="153370"/>
                  </a:cubicBezTo>
                  <a:cubicBezTo>
                    <a:pt x="1531449" y="147428"/>
                    <a:pt x="1536707" y="137963"/>
                    <a:pt x="1531445" y="134320"/>
                  </a:cubicBezTo>
                  <a:cubicBezTo>
                    <a:pt x="1523586" y="128879"/>
                    <a:pt x="1512395" y="132733"/>
                    <a:pt x="1502870" y="131939"/>
                  </a:cubicBezTo>
                  <a:cubicBezTo>
                    <a:pt x="1499499" y="128568"/>
                    <a:pt x="1494786" y="121725"/>
                    <a:pt x="1488582" y="122414"/>
                  </a:cubicBezTo>
                  <a:cubicBezTo>
                    <a:pt x="1483593" y="122968"/>
                    <a:pt x="1479057" y="125589"/>
                    <a:pt x="1474295" y="127176"/>
                  </a:cubicBezTo>
                  <a:lnTo>
                    <a:pt x="1467151" y="129558"/>
                  </a:lnTo>
                  <a:cubicBezTo>
                    <a:pt x="1450149" y="123890"/>
                    <a:pt x="1457041" y="127579"/>
                    <a:pt x="1445720" y="120033"/>
                  </a:cubicBezTo>
                  <a:cubicBezTo>
                    <a:pt x="1444132" y="117652"/>
                    <a:pt x="1443797" y="112534"/>
                    <a:pt x="1440957" y="112889"/>
                  </a:cubicBezTo>
                  <a:cubicBezTo>
                    <a:pt x="1435278" y="113599"/>
                    <a:pt x="1426670" y="122414"/>
                    <a:pt x="1426670" y="122414"/>
                  </a:cubicBezTo>
                  <a:cubicBezTo>
                    <a:pt x="1425876" y="124795"/>
                    <a:pt x="1426064" y="127783"/>
                    <a:pt x="1424289" y="129558"/>
                  </a:cubicBezTo>
                  <a:cubicBezTo>
                    <a:pt x="1419408" y="134439"/>
                    <a:pt x="1409767" y="130463"/>
                    <a:pt x="1405239" y="129558"/>
                  </a:cubicBezTo>
                  <a:cubicBezTo>
                    <a:pt x="1402850" y="120001"/>
                    <a:pt x="1400817" y="102796"/>
                    <a:pt x="1390951" y="96220"/>
                  </a:cubicBezTo>
                  <a:cubicBezTo>
                    <a:pt x="1388570" y="94633"/>
                    <a:pt x="1386487" y="92463"/>
                    <a:pt x="1383807" y="91458"/>
                  </a:cubicBezTo>
                  <a:cubicBezTo>
                    <a:pt x="1380017" y="90037"/>
                    <a:pt x="1375870" y="89870"/>
                    <a:pt x="1371901" y="89076"/>
                  </a:cubicBezTo>
                  <a:cubicBezTo>
                    <a:pt x="1369520" y="87489"/>
                    <a:pt x="1367580" y="84784"/>
                    <a:pt x="1364757" y="84314"/>
                  </a:cubicBezTo>
                  <a:cubicBezTo>
                    <a:pt x="1362281" y="83901"/>
                    <a:pt x="1359656" y="88154"/>
                    <a:pt x="1357614" y="86695"/>
                  </a:cubicBezTo>
                  <a:cubicBezTo>
                    <a:pt x="1352956" y="83368"/>
                    <a:pt x="1348089" y="72408"/>
                    <a:pt x="1348089" y="72408"/>
                  </a:cubicBezTo>
                  <a:cubicBezTo>
                    <a:pt x="1343492" y="54020"/>
                    <a:pt x="1349238" y="54240"/>
                    <a:pt x="1336182" y="50976"/>
                  </a:cubicBezTo>
                  <a:cubicBezTo>
                    <a:pt x="1332256" y="49994"/>
                    <a:pt x="1328245" y="49389"/>
                    <a:pt x="1324276" y="48595"/>
                  </a:cubicBezTo>
                  <a:cubicBezTo>
                    <a:pt x="1317131" y="43833"/>
                    <a:pt x="1316339" y="44627"/>
                    <a:pt x="1312370" y="36689"/>
                  </a:cubicBezTo>
                  <a:cubicBezTo>
                    <a:pt x="1311248" y="34444"/>
                    <a:pt x="1311557" y="31505"/>
                    <a:pt x="1309989" y="29545"/>
                  </a:cubicBezTo>
                  <a:cubicBezTo>
                    <a:pt x="1306633" y="25350"/>
                    <a:pt x="1300405" y="23970"/>
                    <a:pt x="1295701" y="22401"/>
                  </a:cubicBezTo>
                  <a:cubicBezTo>
                    <a:pt x="1292089" y="24809"/>
                    <a:pt x="1286343" y="29545"/>
                    <a:pt x="1281414" y="29545"/>
                  </a:cubicBezTo>
                  <a:cubicBezTo>
                    <a:pt x="1278904" y="29545"/>
                    <a:pt x="1276684" y="27854"/>
                    <a:pt x="1274270" y="27164"/>
                  </a:cubicBezTo>
                  <a:cubicBezTo>
                    <a:pt x="1271123" y="26265"/>
                    <a:pt x="1267880" y="25723"/>
                    <a:pt x="1264745" y="24783"/>
                  </a:cubicBezTo>
                  <a:cubicBezTo>
                    <a:pt x="1259936" y="23340"/>
                    <a:pt x="1250457" y="20020"/>
                    <a:pt x="1250457" y="20020"/>
                  </a:cubicBezTo>
                  <a:cubicBezTo>
                    <a:pt x="1229993" y="6377"/>
                    <a:pt x="1255882" y="22732"/>
                    <a:pt x="1236170" y="12876"/>
                  </a:cubicBezTo>
                  <a:cubicBezTo>
                    <a:pt x="1233610" y="11596"/>
                    <a:pt x="1231824" y="8714"/>
                    <a:pt x="1229026" y="8114"/>
                  </a:cubicBezTo>
                  <a:cubicBezTo>
                    <a:pt x="1220453" y="6277"/>
                    <a:pt x="1211563" y="6527"/>
                    <a:pt x="1202832" y="5733"/>
                  </a:cubicBezTo>
                  <a:cubicBezTo>
                    <a:pt x="1198070" y="4145"/>
                    <a:pt x="1193515" y="260"/>
                    <a:pt x="1188545" y="970"/>
                  </a:cubicBezTo>
                  <a:cubicBezTo>
                    <a:pt x="1168636" y="3814"/>
                    <a:pt x="1177321" y="1989"/>
                    <a:pt x="1162351" y="5733"/>
                  </a:cubicBezTo>
                  <a:cubicBezTo>
                    <a:pt x="1129352" y="-5268"/>
                    <a:pt x="1163405" y="2342"/>
                    <a:pt x="1138539" y="5733"/>
                  </a:cubicBezTo>
                  <a:cubicBezTo>
                    <a:pt x="1124361" y="7666"/>
                    <a:pt x="1109964" y="7320"/>
                    <a:pt x="1095676" y="8114"/>
                  </a:cubicBezTo>
                  <a:cubicBezTo>
                    <a:pt x="1093295" y="9701"/>
                    <a:pt x="1090320" y="10641"/>
                    <a:pt x="1088532" y="12876"/>
                  </a:cubicBezTo>
                  <a:cubicBezTo>
                    <a:pt x="1086964" y="14836"/>
                    <a:pt x="1087926" y="18245"/>
                    <a:pt x="1086151" y="20020"/>
                  </a:cubicBezTo>
                  <a:cubicBezTo>
                    <a:pt x="1082104" y="24067"/>
                    <a:pt x="1076626" y="26370"/>
                    <a:pt x="1071864" y="29545"/>
                  </a:cubicBezTo>
                  <a:cubicBezTo>
                    <a:pt x="1064688" y="34329"/>
                    <a:pt x="1063657" y="35444"/>
                    <a:pt x="1055195" y="39070"/>
                  </a:cubicBezTo>
                  <a:cubicBezTo>
                    <a:pt x="1052888" y="40059"/>
                    <a:pt x="1050432" y="40657"/>
                    <a:pt x="1048051" y="41451"/>
                  </a:cubicBezTo>
                  <a:cubicBezTo>
                    <a:pt x="1043289" y="44626"/>
                    <a:pt x="1037811" y="46929"/>
                    <a:pt x="1033764" y="50976"/>
                  </a:cubicBezTo>
                  <a:cubicBezTo>
                    <a:pt x="1024845" y="59895"/>
                    <a:pt x="1029815" y="57055"/>
                    <a:pt x="1019476" y="60501"/>
                  </a:cubicBezTo>
                  <a:cubicBezTo>
                    <a:pt x="1017889" y="62882"/>
                    <a:pt x="1016738" y="65621"/>
                    <a:pt x="1014714" y="67645"/>
                  </a:cubicBezTo>
                  <a:cubicBezTo>
                    <a:pt x="1008777" y="73582"/>
                    <a:pt x="1005853" y="72447"/>
                    <a:pt x="998045" y="74789"/>
                  </a:cubicBezTo>
                  <a:cubicBezTo>
                    <a:pt x="993236" y="76231"/>
                    <a:pt x="983757" y="79551"/>
                    <a:pt x="983757" y="79551"/>
                  </a:cubicBezTo>
                  <a:cubicBezTo>
                    <a:pt x="979788" y="78757"/>
                    <a:pt x="975742" y="76058"/>
                    <a:pt x="971851" y="77170"/>
                  </a:cubicBezTo>
                  <a:cubicBezTo>
                    <a:pt x="967664" y="78366"/>
                    <a:pt x="966268" y="88648"/>
                    <a:pt x="964707" y="91458"/>
                  </a:cubicBezTo>
                  <a:cubicBezTo>
                    <a:pt x="961927" y="96461"/>
                    <a:pt x="955182" y="105745"/>
                    <a:pt x="955182" y="105745"/>
                  </a:cubicBezTo>
                  <a:cubicBezTo>
                    <a:pt x="955976" y="108126"/>
                    <a:pt x="958496" y="110558"/>
                    <a:pt x="957564" y="112889"/>
                  </a:cubicBezTo>
                  <a:cubicBezTo>
                    <a:pt x="956501" y="115546"/>
                    <a:pt x="952444" y="115627"/>
                    <a:pt x="950420" y="117651"/>
                  </a:cubicBezTo>
                  <a:cubicBezTo>
                    <a:pt x="948396" y="119675"/>
                    <a:pt x="947245" y="122414"/>
                    <a:pt x="945657" y="124795"/>
                  </a:cubicBezTo>
                  <a:cubicBezTo>
                    <a:pt x="940434" y="161361"/>
                    <a:pt x="947632" y="128093"/>
                    <a:pt x="938514" y="148608"/>
                  </a:cubicBezTo>
                  <a:cubicBezTo>
                    <a:pt x="936475" y="153195"/>
                    <a:pt x="935339" y="158133"/>
                    <a:pt x="933751" y="162895"/>
                  </a:cubicBezTo>
                  <a:lnTo>
                    <a:pt x="931370" y="170039"/>
                  </a:lnTo>
                  <a:cubicBezTo>
                    <a:pt x="932957" y="172420"/>
                    <a:pt x="935727" y="174350"/>
                    <a:pt x="936132" y="177183"/>
                  </a:cubicBezTo>
                  <a:cubicBezTo>
                    <a:pt x="937512" y="186841"/>
                    <a:pt x="932579" y="187205"/>
                    <a:pt x="926607" y="191470"/>
                  </a:cubicBezTo>
                  <a:cubicBezTo>
                    <a:pt x="923377" y="193777"/>
                    <a:pt x="920257" y="196233"/>
                    <a:pt x="917082" y="198614"/>
                  </a:cubicBezTo>
                  <a:cubicBezTo>
                    <a:pt x="907268" y="213336"/>
                    <a:pt x="918166" y="198974"/>
                    <a:pt x="905176" y="210520"/>
                  </a:cubicBezTo>
                  <a:cubicBezTo>
                    <a:pt x="880710" y="232268"/>
                    <a:pt x="899959" y="218762"/>
                    <a:pt x="883745" y="229570"/>
                  </a:cubicBezTo>
                  <a:cubicBezTo>
                    <a:pt x="864690" y="254976"/>
                    <a:pt x="889306" y="224007"/>
                    <a:pt x="867076" y="246239"/>
                  </a:cubicBezTo>
                  <a:cubicBezTo>
                    <a:pt x="865052" y="248263"/>
                    <a:pt x="864146" y="251184"/>
                    <a:pt x="862314" y="253383"/>
                  </a:cubicBezTo>
                  <a:cubicBezTo>
                    <a:pt x="847029" y="271725"/>
                    <a:pt x="862237" y="249926"/>
                    <a:pt x="850407" y="267670"/>
                  </a:cubicBezTo>
                  <a:cubicBezTo>
                    <a:pt x="845212" y="283257"/>
                    <a:pt x="852428" y="267958"/>
                    <a:pt x="840882" y="277195"/>
                  </a:cubicBezTo>
                  <a:cubicBezTo>
                    <a:pt x="824102" y="290620"/>
                    <a:pt x="857636" y="280724"/>
                    <a:pt x="821832" y="298626"/>
                  </a:cubicBezTo>
                  <a:cubicBezTo>
                    <a:pt x="798292" y="310396"/>
                    <a:pt x="809517" y="305906"/>
                    <a:pt x="788495" y="312914"/>
                  </a:cubicBezTo>
                  <a:cubicBezTo>
                    <a:pt x="791670" y="317676"/>
                    <a:pt x="796210" y="321771"/>
                    <a:pt x="798020" y="327201"/>
                  </a:cubicBezTo>
                  <a:lnTo>
                    <a:pt x="802782" y="341489"/>
                  </a:lnTo>
                  <a:cubicBezTo>
                    <a:pt x="801988" y="345458"/>
                    <a:pt x="802409" y="349881"/>
                    <a:pt x="800401" y="353395"/>
                  </a:cubicBezTo>
                  <a:cubicBezTo>
                    <a:pt x="798981" y="355880"/>
                    <a:pt x="795281" y="356134"/>
                    <a:pt x="793257" y="358158"/>
                  </a:cubicBezTo>
                  <a:cubicBezTo>
                    <a:pt x="791234" y="360181"/>
                    <a:pt x="790082" y="362920"/>
                    <a:pt x="788495" y="365301"/>
                  </a:cubicBezTo>
                  <a:cubicBezTo>
                    <a:pt x="789289" y="370857"/>
                    <a:pt x="788861" y="376731"/>
                    <a:pt x="790876" y="381970"/>
                  </a:cubicBezTo>
                  <a:cubicBezTo>
                    <a:pt x="792931" y="387312"/>
                    <a:pt x="800401" y="396258"/>
                    <a:pt x="800401" y="396258"/>
                  </a:cubicBezTo>
                  <a:cubicBezTo>
                    <a:pt x="801181" y="400939"/>
                    <a:pt x="803735" y="417210"/>
                    <a:pt x="805164" y="422451"/>
                  </a:cubicBezTo>
                  <a:cubicBezTo>
                    <a:pt x="806485" y="427294"/>
                    <a:pt x="809926" y="436739"/>
                    <a:pt x="809926" y="436739"/>
                  </a:cubicBezTo>
                  <a:cubicBezTo>
                    <a:pt x="809132" y="451820"/>
                    <a:pt x="808912" y="466943"/>
                    <a:pt x="807545" y="481983"/>
                  </a:cubicBezTo>
                  <a:cubicBezTo>
                    <a:pt x="807318" y="484482"/>
                    <a:pt x="805773" y="486691"/>
                    <a:pt x="805164" y="489126"/>
                  </a:cubicBezTo>
                  <a:cubicBezTo>
                    <a:pt x="799417" y="512113"/>
                    <a:pt x="805843" y="491849"/>
                    <a:pt x="800401" y="508176"/>
                  </a:cubicBezTo>
                  <a:cubicBezTo>
                    <a:pt x="799607" y="524051"/>
                    <a:pt x="799194" y="539950"/>
                    <a:pt x="798020" y="555801"/>
                  </a:cubicBezTo>
                  <a:cubicBezTo>
                    <a:pt x="796323" y="578714"/>
                    <a:pt x="792842" y="568007"/>
                    <a:pt x="798020" y="593901"/>
                  </a:cubicBezTo>
                  <a:cubicBezTo>
                    <a:pt x="799004" y="598824"/>
                    <a:pt x="801797" y="603266"/>
                    <a:pt x="802782" y="608189"/>
                  </a:cubicBezTo>
                  <a:cubicBezTo>
                    <a:pt x="803576" y="612158"/>
                    <a:pt x="804099" y="616190"/>
                    <a:pt x="805164" y="620095"/>
                  </a:cubicBezTo>
                  <a:cubicBezTo>
                    <a:pt x="806485" y="624938"/>
                    <a:pt x="808339" y="629620"/>
                    <a:pt x="809926" y="634383"/>
                  </a:cubicBezTo>
                  <a:lnTo>
                    <a:pt x="812307" y="641526"/>
                  </a:lnTo>
                  <a:cubicBezTo>
                    <a:pt x="813101" y="649464"/>
                    <a:pt x="813476" y="657454"/>
                    <a:pt x="814689" y="665339"/>
                  </a:cubicBezTo>
                  <a:cubicBezTo>
                    <a:pt x="815071" y="667820"/>
                    <a:pt x="815502" y="670523"/>
                    <a:pt x="817070" y="672483"/>
                  </a:cubicBezTo>
                  <a:cubicBezTo>
                    <a:pt x="818858" y="674718"/>
                    <a:pt x="821833" y="675658"/>
                    <a:pt x="824214" y="677245"/>
                  </a:cubicBezTo>
                  <a:cubicBezTo>
                    <a:pt x="836766" y="696074"/>
                    <a:pt x="835576" y="687651"/>
                    <a:pt x="831357" y="712964"/>
                  </a:cubicBezTo>
                  <a:cubicBezTo>
                    <a:pt x="830944" y="715440"/>
                    <a:pt x="830195" y="717914"/>
                    <a:pt x="828976" y="720108"/>
                  </a:cubicBezTo>
                  <a:cubicBezTo>
                    <a:pt x="826196" y="725111"/>
                    <a:pt x="819451" y="734395"/>
                    <a:pt x="819451" y="734395"/>
                  </a:cubicBezTo>
                  <a:cubicBezTo>
                    <a:pt x="810769" y="760444"/>
                    <a:pt x="824615" y="720991"/>
                    <a:pt x="812307" y="748683"/>
                  </a:cubicBezTo>
                  <a:cubicBezTo>
                    <a:pt x="812303" y="748691"/>
                    <a:pt x="806356" y="766538"/>
                    <a:pt x="805164" y="770114"/>
                  </a:cubicBezTo>
                  <a:cubicBezTo>
                    <a:pt x="804370" y="772495"/>
                    <a:pt x="804174" y="775169"/>
                    <a:pt x="802782" y="777258"/>
                  </a:cubicBezTo>
                  <a:cubicBezTo>
                    <a:pt x="801195" y="779639"/>
                    <a:pt x="799440" y="781916"/>
                    <a:pt x="798020" y="784401"/>
                  </a:cubicBezTo>
                  <a:cubicBezTo>
                    <a:pt x="796259" y="787483"/>
                    <a:pt x="796625" y="792803"/>
                    <a:pt x="793257" y="793926"/>
                  </a:cubicBezTo>
                  <a:cubicBezTo>
                    <a:pt x="783439" y="797199"/>
                    <a:pt x="772620" y="795514"/>
                    <a:pt x="762301" y="796308"/>
                  </a:cubicBezTo>
                  <a:cubicBezTo>
                    <a:pt x="760714" y="805039"/>
                    <a:pt x="759398" y="813824"/>
                    <a:pt x="757539" y="822501"/>
                  </a:cubicBezTo>
                  <a:cubicBezTo>
                    <a:pt x="757013" y="824955"/>
                    <a:pt x="757138" y="828104"/>
                    <a:pt x="755157" y="829645"/>
                  </a:cubicBezTo>
                  <a:cubicBezTo>
                    <a:pt x="749553" y="834004"/>
                    <a:pt x="736107" y="839170"/>
                    <a:pt x="736107" y="839170"/>
                  </a:cubicBezTo>
                  <a:cubicBezTo>
                    <a:pt x="734520" y="842345"/>
                    <a:pt x="732468" y="845327"/>
                    <a:pt x="731345" y="848695"/>
                  </a:cubicBezTo>
                  <a:cubicBezTo>
                    <a:pt x="727388" y="860567"/>
                    <a:pt x="726200" y="870038"/>
                    <a:pt x="724201" y="882033"/>
                  </a:cubicBezTo>
                  <a:cubicBezTo>
                    <a:pt x="724995" y="886795"/>
                    <a:pt x="726582" y="891492"/>
                    <a:pt x="726582" y="896320"/>
                  </a:cubicBezTo>
                  <a:cubicBezTo>
                    <a:pt x="726582" y="901781"/>
                    <a:pt x="725896" y="919125"/>
                    <a:pt x="721820" y="927276"/>
                  </a:cubicBezTo>
                  <a:cubicBezTo>
                    <a:pt x="720540" y="929836"/>
                    <a:pt x="718645" y="932039"/>
                    <a:pt x="717057" y="934420"/>
                  </a:cubicBezTo>
                  <a:cubicBezTo>
                    <a:pt x="716263" y="936801"/>
                    <a:pt x="715168" y="939103"/>
                    <a:pt x="714676" y="941564"/>
                  </a:cubicBezTo>
                  <a:cubicBezTo>
                    <a:pt x="713705" y="946419"/>
                    <a:pt x="714484" y="961031"/>
                    <a:pt x="707532" y="965376"/>
                  </a:cubicBezTo>
                  <a:cubicBezTo>
                    <a:pt x="703275" y="968037"/>
                    <a:pt x="693245" y="970139"/>
                    <a:pt x="693245" y="970139"/>
                  </a:cubicBezTo>
                  <a:cubicBezTo>
                    <a:pt x="686242" y="975391"/>
                    <a:pt x="682101" y="977796"/>
                    <a:pt x="676576" y="984426"/>
                  </a:cubicBezTo>
                  <a:cubicBezTo>
                    <a:pt x="674744" y="986625"/>
                    <a:pt x="672976" y="988955"/>
                    <a:pt x="671814" y="991570"/>
                  </a:cubicBezTo>
                  <a:cubicBezTo>
                    <a:pt x="669775" y="996158"/>
                    <a:pt x="668639" y="1001095"/>
                    <a:pt x="667051" y="1005858"/>
                  </a:cubicBezTo>
                  <a:lnTo>
                    <a:pt x="659907" y="1027289"/>
                  </a:lnTo>
                  <a:cubicBezTo>
                    <a:pt x="659907" y="1027290"/>
                    <a:pt x="655146" y="1041575"/>
                    <a:pt x="655145" y="1041576"/>
                  </a:cubicBezTo>
                  <a:lnTo>
                    <a:pt x="650382" y="1048720"/>
                  </a:lnTo>
                  <a:cubicBezTo>
                    <a:pt x="649588" y="1051101"/>
                    <a:pt x="649393" y="1053775"/>
                    <a:pt x="648001" y="1055864"/>
                  </a:cubicBezTo>
                  <a:cubicBezTo>
                    <a:pt x="646133" y="1058666"/>
                    <a:pt x="642108" y="1059881"/>
                    <a:pt x="640857" y="1063008"/>
                  </a:cubicBezTo>
                  <a:cubicBezTo>
                    <a:pt x="638773" y="1068219"/>
                    <a:pt x="639577" y="1074173"/>
                    <a:pt x="638476" y="1079676"/>
                  </a:cubicBezTo>
                  <a:cubicBezTo>
                    <a:pt x="638022" y="1081949"/>
                    <a:pt x="631546" y="1109121"/>
                    <a:pt x="628951" y="1113014"/>
                  </a:cubicBezTo>
                  <a:cubicBezTo>
                    <a:pt x="627364" y="1115395"/>
                    <a:pt x="626213" y="1118134"/>
                    <a:pt x="624189" y="1120158"/>
                  </a:cubicBezTo>
                  <a:cubicBezTo>
                    <a:pt x="622165" y="1122182"/>
                    <a:pt x="619374" y="1123257"/>
                    <a:pt x="617045" y="1124920"/>
                  </a:cubicBezTo>
                  <a:cubicBezTo>
                    <a:pt x="613815" y="1127227"/>
                    <a:pt x="610750" y="1129757"/>
                    <a:pt x="607520" y="1132064"/>
                  </a:cubicBezTo>
                  <a:cubicBezTo>
                    <a:pt x="605191" y="1133727"/>
                    <a:pt x="602549" y="1134964"/>
                    <a:pt x="600376" y="1136826"/>
                  </a:cubicBezTo>
                  <a:cubicBezTo>
                    <a:pt x="596967" y="1139748"/>
                    <a:pt x="593773" y="1142942"/>
                    <a:pt x="590851" y="1146351"/>
                  </a:cubicBezTo>
                  <a:cubicBezTo>
                    <a:pt x="588989" y="1148524"/>
                    <a:pt x="587752" y="1151166"/>
                    <a:pt x="586089" y="1153495"/>
                  </a:cubicBezTo>
                  <a:cubicBezTo>
                    <a:pt x="583782" y="1156725"/>
                    <a:pt x="581528" y="1160007"/>
                    <a:pt x="578945" y="1163020"/>
                  </a:cubicBezTo>
                  <a:cubicBezTo>
                    <a:pt x="572216" y="1170871"/>
                    <a:pt x="563642" y="1176397"/>
                    <a:pt x="555132" y="1182070"/>
                  </a:cubicBezTo>
                  <a:cubicBezTo>
                    <a:pt x="549550" y="1198818"/>
                    <a:pt x="555686" y="1178744"/>
                    <a:pt x="550370" y="1210645"/>
                  </a:cubicBezTo>
                  <a:cubicBezTo>
                    <a:pt x="549274" y="1217219"/>
                    <a:pt x="546884" y="1219447"/>
                    <a:pt x="543226" y="1224933"/>
                  </a:cubicBezTo>
                  <a:lnTo>
                    <a:pt x="536082" y="1246364"/>
                  </a:lnTo>
                  <a:cubicBezTo>
                    <a:pt x="535288" y="1248745"/>
                    <a:pt x="534193" y="1251047"/>
                    <a:pt x="533701" y="1253508"/>
                  </a:cubicBezTo>
                  <a:cubicBezTo>
                    <a:pt x="532907" y="1257477"/>
                    <a:pt x="532044" y="1261432"/>
                    <a:pt x="531320" y="1265414"/>
                  </a:cubicBezTo>
                  <a:cubicBezTo>
                    <a:pt x="530456" y="1270164"/>
                    <a:pt x="529986" y="1274988"/>
                    <a:pt x="528939" y="1279701"/>
                  </a:cubicBezTo>
                  <a:cubicBezTo>
                    <a:pt x="528394" y="1282151"/>
                    <a:pt x="528517" y="1285277"/>
                    <a:pt x="526557" y="1286845"/>
                  </a:cubicBezTo>
                  <a:cubicBezTo>
                    <a:pt x="524001" y="1288889"/>
                    <a:pt x="520207" y="1288432"/>
                    <a:pt x="517032" y="1289226"/>
                  </a:cubicBezTo>
                  <a:cubicBezTo>
                    <a:pt x="505919" y="1300340"/>
                    <a:pt x="514345" y="1292848"/>
                    <a:pt x="502745" y="1301133"/>
                  </a:cubicBezTo>
                  <a:cubicBezTo>
                    <a:pt x="499516" y="1303440"/>
                    <a:pt x="496770" y="1306501"/>
                    <a:pt x="493220" y="1308276"/>
                  </a:cubicBezTo>
                  <a:cubicBezTo>
                    <a:pt x="483784" y="1312994"/>
                    <a:pt x="474813" y="1313725"/>
                    <a:pt x="464645" y="1315420"/>
                  </a:cubicBezTo>
                  <a:cubicBezTo>
                    <a:pt x="460676" y="1317008"/>
                    <a:pt x="456741" y="1318682"/>
                    <a:pt x="452739" y="1320183"/>
                  </a:cubicBezTo>
                  <a:cubicBezTo>
                    <a:pt x="411861" y="1335513"/>
                    <a:pt x="358782" y="1324233"/>
                    <a:pt x="321770" y="1324945"/>
                  </a:cubicBezTo>
                  <a:cubicBezTo>
                    <a:pt x="314626" y="1325739"/>
                    <a:pt x="307527" y="1327326"/>
                    <a:pt x="300339" y="1327326"/>
                  </a:cubicBezTo>
                  <a:cubicBezTo>
                    <a:pt x="255590" y="1327326"/>
                    <a:pt x="282752" y="1321603"/>
                    <a:pt x="259857" y="1327326"/>
                  </a:cubicBezTo>
                  <a:cubicBezTo>
                    <a:pt x="257476" y="1328914"/>
                    <a:pt x="255043" y="1330425"/>
                    <a:pt x="252714" y="1332089"/>
                  </a:cubicBezTo>
                  <a:cubicBezTo>
                    <a:pt x="249485" y="1334396"/>
                    <a:pt x="246635" y="1337264"/>
                    <a:pt x="243189" y="1339233"/>
                  </a:cubicBezTo>
                  <a:cubicBezTo>
                    <a:pt x="241010" y="1340478"/>
                    <a:pt x="238395" y="1340733"/>
                    <a:pt x="236045" y="1341614"/>
                  </a:cubicBezTo>
                  <a:cubicBezTo>
                    <a:pt x="217083" y="1348724"/>
                    <a:pt x="230792" y="1345425"/>
                    <a:pt x="207470" y="1348758"/>
                  </a:cubicBezTo>
                  <a:cubicBezTo>
                    <a:pt x="206676" y="1351139"/>
                    <a:pt x="206657" y="1353941"/>
                    <a:pt x="205089" y="1355901"/>
                  </a:cubicBezTo>
                  <a:cubicBezTo>
                    <a:pt x="200417" y="1361741"/>
                    <a:pt x="192495" y="1361754"/>
                    <a:pt x="186039" y="1363045"/>
                  </a:cubicBezTo>
                  <a:cubicBezTo>
                    <a:pt x="172554" y="1372036"/>
                    <a:pt x="183719" y="1365749"/>
                    <a:pt x="159845" y="1372570"/>
                  </a:cubicBezTo>
                  <a:cubicBezTo>
                    <a:pt x="155018" y="1373949"/>
                    <a:pt x="150320" y="1375745"/>
                    <a:pt x="145557" y="1377333"/>
                  </a:cubicBezTo>
                  <a:lnTo>
                    <a:pt x="138414" y="1379714"/>
                  </a:lnTo>
                  <a:cubicBezTo>
                    <a:pt x="137620" y="1383683"/>
                    <a:pt x="138277" y="1388252"/>
                    <a:pt x="136032" y="1391620"/>
                  </a:cubicBezTo>
                  <a:cubicBezTo>
                    <a:pt x="134640" y="1393708"/>
                    <a:pt x="131302" y="1393311"/>
                    <a:pt x="128889" y="1394001"/>
                  </a:cubicBezTo>
                  <a:cubicBezTo>
                    <a:pt x="125742" y="1394900"/>
                    <a:pt x="122511" y="1395484"/>
                    <a:pt x="119364" y="1396383"/>
                  </a:cubicBezTo>
                  <a:cubicBezTo>
                    <a:pt x="116950" y="1397073"/>
                    <a:pt x="114655" y="1398155"/>
                    <a:pt x="112220" y="1398764"/>
                  </a:cubicBezTo>
                  <a:cubicBezTo>
                    <a:pt x="108294" y="1399746"/>
                    <a:pt x="104283" y="1400351"/>
                    <a:pt x="100314" y="1401145"/>
                  </a:cubicBezTo>
                  <a:cubicBezTo>
                    <a:pt x="97139" y="1403526"/>
                    <a:pt x="94554" y="1407034"/>
                    <a:pt x="90789" y="1408289"/>
                  </a:cubicBezTo>
                  <a:cubicBezTo>
                    <a:pt x="70594" y="1415021"/>
                    <a:pt x="69188" y="1403015"/>
                    <a:pt x="74120" y="1417814"/>
                  </a:cubicBezTo>
                  <a:cubicBezTo>
                    <a:pt x="73326" y="1420195"/>
                    <a:pt x="73514" y="1423183"/>
                    <a:pt x="71739" y="1424958"/>
                  </a:cubicBezTo>
                  <a:cubicBezTo>
                    <a:pt x="66356" y="1430341"/>
                    <a:pt x="47119" y="1425155"/>
                    <a:pt x="45545" y="1424958"/>
                  </a:cubicBezTo>
                  <a:cubicBezTo>
                    <a:pt x="27442" y="1420431"/>
                    <a:pt x="39697" y="1420649"/>
                    <a:pt x="38401" y="1429720"/>
                  </a:cubicBezTo>
                  <a:cubicBezTo>
                    <a:pt x="37899" y="1433234"/>
                    <a:pt x="35226" y="1436070"/>
                    <a:pt x="33639" y="1439245"/>
                  </a:cubicBezTo>
                  <a:cubicBezTo>
                    <a:pt x="35226" y="1441626"/>
                    <a:pt x="37931" y="1443566"/>
                    <a:pt x="38401" y="1446389"/>
                  </a:cubicBezTo>
                  <a:cubicBezTo>
                    <a:pt x="40744" y="1460448"/>
                    <a:pt x="21309" y="1451694"/>
                    <a:pt x="16970" y="1451151"/>
                  </a:cubicBezTo>
                  <a:cubicBezTo>
                    <a:pt x="16176" y="1453532"/>
                    <a:pt x="16364" y="1456520"/>
                    <a:pt x="14589" y="1458295"/>
                  </a:cubicBezTo>
                  <a:cubicBezTo>
                    <a:pt x="8074" y="1464810"/>
                    <a:pt x="-5833" y="1464320"/>
                    <a:pt x="2682" y="1474964"/>
                  </a:cubicBezTo>
                  <a:cubicBezTo>
                    <a:pt x="4470" y="1477199"/>
                    <a:pt x="7445" y="1478139"/>
                    <a:pt x="9826" y="1479726"/>
                  </a:cubicBezTo>
                  <a:cubicBezTo>
                    <a:pt x="10620" y="1482107"/>
                    <a:pt x="10639" y="1484910"/>
                    <a:pt x="12207" y="1486870"/>
                  </a:cubicBezTo>
                  <a:cubicBezTo>
                    <a:pt x="13995" y="1489105"/>
                    <a:pt x="17327" y="1489609"/>
                    <a:pt x="19351" y="1491633"/>
                  </a:cubicBezTo>
                  <a:cubicBezTo>
                    <a:pt x="21375" y="1493657"/>
                    <a:pt x="22526" y="1496395"/>
                    <a:pt x="24114" y="1498776"/>
                  </a:cubicBezTo>
                  <a:cubicBezTo>
                    <a:pt x="24908" y="1501157"/>
                    <a:pt x="26772" y="1503425"/>
                    <a:pt x="26495" y="1505920"/>
                  </a:cubicBezTo>
                  <a:cubicBezTo>
                    <a:pt x="25940" y="1510910"/>
                    <a:pt x="21732" y="1520208"/>
                    <a:pt x="21732" y="1520208"/>
                  </a:cubicBezTo>
                  <a:cubicBezTo>
                    <a:pt x="24113" y="1521795"/>
                    <a:pt x="27359" y="1522543"/>
                    <a:pt x="28876" y="1524970"/>
                  </a:cubicBezTo>
                  <a:cubicBezTo>
                    <a:pt x="31537" y="1529227"/>
                    <a:pt x="32422" y="1534388"/>
                    <a:pt x="33639" y="1539258"/>
                  </a:cubicBezTo>
                  <a:cubicBezTo>
                    <a:pt x="34433" y="1542433"/>
                    <a:pt x="33976" y="1546227"/>
                    <a:pt x="36020" y="1548783"/>
                  </a:cubicBezTo>
                  <a:cubicBezTo>
                    <a:pt x="37588" y="1550743"/>
                    <a:pt x="40783" y="1550370"/>
                    <a:pt x="43164" y="1551164"/>
                  </a:cubicBezTo>
                  <a:cubicBezTo>
                    <a:pt x="45545" y="1550370"/>
                    <a:pt x="48113" y="1550002"/>
                    <a:pt x="50307" y="1548783"/>
                  </a:cubicBezTo>
                  <a:cubicBezTo>
                    <a:pt x="55311" y="1546003"/>
                    <a:pt x="64595" y="1539258"/>
                    <a:pt x="64595" y="1539258"/>
                  </a:cubicBezTo>
                  <a:cubicBezTo>
                    <a:pt x="71880" y="1541079"/>
                    <a:pt x="75783" y="1540920"/>
                    <a:pt x="81264" y="1546401"/>
                  </a:cubicBezTo>
                  <a:cubicBezTo>
                    <a:pt x="92036" y="1557173"/>
                    <a:pt x="79261" y="1551290"/>
                    <a:pt x="93170" y="1555926"/>
                  </a:cubicBezTo>
                  <a:cubicBezTo>
                    <a:pt x="99742" y="1575644"/>
                    <a:pt x="95147" y="1566037"/>
                    <a:pt x="107457" y="1584501"/>
                  </a:cubicBezTo>
                  <a:cubicBezTo>
                    <a:pt x="112660" y="1592305"/>
                    <a:pt x="109358" y="1591645"/>
                    <a:pt x="114601" y="1591645"/>
                  </a:cubicBezTo>
                  <a:lnTo>
                    <a:pt x="114601" y="1591645"/>
                  </a:lnTo>
                </a:path>
              </a:pathLst>
            </a:cu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006736" y="-2521147"/>
              <a:ext cx="1476567" cy="473566"/>
            </a:xfrm>
            <a:custGeom>
              <a:avLst/>
              <a:gdLst>
                <a:gd name="connsiteX0" fmla="*/ 1441171 w 1476905"/>
                <a:gd name="connsiteY0" fmla="*/ 0 h 473869"/>
                <a:gd name="connsiteX1" fmla="*/ 1453077 w 1476905"/>
                <a:gd name="connsiteY1" fmla="*/ 2381 h 473869"/>
                <a:gd name="connsiteX2" fmla="*/ 1460221 w 1476905"/>
                <a:gd name="connsiteY2" fmla="*/ 4763 h 473869"/>
                <a:gd name="connsiteX3" fmla="*/ 1469746 w 1476905"/>
                <a:gd name="connsiteY3" fmla="*/ 7144 h 473869"/>
                <a:gd name="connsiteX4" fmla="*/ 1472127 w 1476905"/>
                <a:gd name="connsiteY4" fmla="*/ 14288 h 473869"/>
                <a:gd name="connsiteX5" fmla="*/ 1476890 w 1476905"/>
                <a:gd name="connsiteY5" fmla="*/ 21431 h 473869"/>
                <a:gd name="connsiteX6" fmla="*/ 1472127 w 1476905"/>
                <a:gd name="connsiteY6" fmla="*/ 40481 h 473869"/>
                <a:gd name="connsiteX7" fmla="*/ 1467365 w 1476905"/>
                <a:gd name="connsiteY7" fmla="*/ 47625 h 473869"/>
                <a:gd name="connsiteX8" fmla="*/ 1464984 w 1476905"/>
                <a:gd name="connsiteY8" fmla="*/ 54769 h 473869"/>
                <a:gd name="connsiteX9" fmla="*/ 1472127 w 1476905"/>
                <a:gd name="connsiteY9" fmla="*/ 69056 h 473869"/>
                <a:gd name="connsiteX10" fmla="*/ 1464984 w 1476905"/>
                <a:gd name="connsiteY10" fmla="*/ 76200 h 473869"/>
                <a:gd name="connsiteX11" fmla="*/ 1455459 w 1476905"/>
                <a:gd name="connsiteY11" fmla="*/ 78581 h 473869"/>
                <a:gd name="connsiteX12" fmla="*/ 1441171 w 1476905"/>
                <a:gd name="connsiteY12" fmla="*/ 83344 h 473869"/>
                <a:gd name="connsiteX13" fmla="*/ 1436409 w 1476905"/>
                <a:gd name="connsiteY13" fmla="*/ 90488 h 473869"/>
                <a:gd name="connsiteX14" fmla="*/ 1424502 w 1476905"/>
                <a:gd name="connsiteY14" fmla="*/ 104775 h 473869"/>
                <a:gd name="connsiteX15" fmla="*/ 1417359 w 1476905"/>
                <a:gd name="connsiteY15" fmla="*/ 119063 h 473869"/>
                <a:gd name="connsiteX16" fmla="*/ 1410215 w 1476905"/>
                <a:gd name="connsiteY16" fmla="*/ 121444 h 473869"/>
                <a:gd name="connsiteX17" fmla="*/ 1374496 w 1476905"/>
                <a:gd name="connsiteY17" fmla="*/ 123825 h 473869"/>
                <a:gd name="connsiteX18" fmla="*/ 1360209 w 1476905"/>
                <a:gd name="connsiteY18" fmla="*/ 130969 h 473869"/>
                <a:gd name="connsiteX19" fmla="*/ 1357827 w 1476905"/>
                <a:gd name="connsiteY19" fmla="*/ 138113 h 473869"/>
                <a:gd name="connsiteX20" fmla="*/ 1348302 w 1476905"/>
                <a:gd name="connsiteY20" fmla="*/ 142875 h 473869"/>
                <a:gd name="connsiteX21" fmla="*/ 1341159 w 1476905"/>
                <a:gd name="connsiteY21" fmla="*/ 147638 h 473869"/>
                <a:gd name="connsiteX22" fmla="*/ 1336396 w 1476905"/>
                <a:gd name="connsiteY22" fmla="*/ 154781 h 473869"/>
                <a:gd name="connsiteX23" fmla="*/ 1307821 w 1476905"/>
                <a:gd name="connsiteY23" fmla="*/ 157163 h 473869"/>
                <a:gd name="connsiteX24" fmla="*/ 1291152 w 1476905"/>
                <a:gd name="connsiteY24" fmla="*/ 159544 h 473869"/>
                <a:gd name="connsiteX25" fmla="*/ 1286390 w 1476905"/>
                <a:gd name="connsiteY25" fmla="*/ 173831 h 473869"/>
                <a:gd name="connsiteX26" fmla="*/ 1284009 w 1476905"/>
                <a:gd name="connsiteY26" fmla="*/ 180975 h 473869"/>
                <a:gd name="connsiteX27" fmla="*/ 1276865 w 1476905"/>
                <a:gd name="connsiteY27" fmla="*/ 195263 h 473869"/>
                <a:gd name="connsiteX28" fmla="*/ 1267340 w 1476905"/>
                <a:gd name="connsiteY28" fmla="*/ 197644 h 473869"/>
                <a:gd name="connsiteX29" fmla="*/ 1253052 w 1476905"/>
                <a:gd name="connsiteY29" fmla="*/ 202406 h 473869"/>
                <a:gd name="connsiteX30" fmla="*/ 1245909 w 1476905"/>
                <a:gd name="connsiteY30" fmla="*/ 204788 h 473869"/>
                <a:gd name="connsiteX31" fmla="*/ 1241146 w 1476905"/>
                <a:gd name="connsiteY31" fmla="*/ 211931 h 473869"/>
                <a:gd name="connsiteX32" fmla="*/ 1236384 w 1476905"/>
                <a:gd name="connsiteY32" fmla="*/ 226219 h 473869"/>
                <a:gd name="connsiteX33" fmla="*/ 1238765 w 1476905"/>
                <a:gd name="connsiteY33" fmla="*/ 238125 h 473869"/>
                <a:gd name="connsiteX34" fmla="*/ 1241146 w 1476905"/>
                <a:gd name="connsiteY34" fmla="*/ 245269 h 473869"/>
                <a:gd name="connsiteX35" fmla="*/ 1238765 w 1476905"/>
                <a:gd name="connsiteY35" fmla="*/ 254794 h 473869"/>
                <a:gd name="connsiteX36" fmla="*/ 1236384 w 1476905"/>
                <a:gd name="connsiteY36" fmla="*/ 261938 h 473869"/>
                <a:gd name="connsiteX37" fmla="*/ 1229240 w 1476905"/>
                <a:gd name="connsiteY37" fmla="*/ 264319 h 473869"/>
                <a:gd name="connsiteX38" fmla="*/ 1217334 w 1476905"/>
                <a:gd name="connsiteY38" fmla="*/ 266700 h 473869"/>
                <a:gd name="connsiteX39" fmla="*/ 1193521 w 1476905"/>
                <a:gd name="connsiteY39" fmla="*/ 264319 h 473869"/>
                <a:gd name="connsiteX40" fmla="*/ 1179234 w 1476905"/>
                <a:gd name="connsiteY40" fmla="*/ 259556 h 473869"/>
                <a:gd name="connsiteX41" fmla="*/ 1164946 w 1476905"/>
                <a:gd name="connsiteY41" fmla="*/ 257175 h 473869"/>
                <a:gd name="connsiteX42" fmla="*/ 1129227 w 1476905"/>
                <a:gd name="connsiteY42" fmla="*/ 252413 h 473869"/>
                <a:gd name="connsiteX43" fmla="*/ 1124465 w 1476905"/>
                <a:gd name="connsiteY43" fmla="*/ 245269 h 473869"/>
                <a:gd name="connsiteX44" fmla="*/ 1122084 w 1476905"/>
                <a:gd name="connsiteY44" fmla="*/ 233363 h 473869"/>
                <a:gd name="connsiteX45" fmla="*/ 1119702 w 1476905"/>
                <a:gd name="connsiteY45" fmla="*/ 226219 h 473869"/>
                <a:gd name="connsiteX46" fmla="*/ 1103034 w 1476905"/>
                <a:gd name="connsiteY46" fmla="*/ 228600 h 473869"/>
                <a:gd name="connsiteX47" fmla="*/ 1079221 w 1476905"/>
                <a:gd name="connsiteY47" fmla="*/ 226219 h 473869"/>
                <a:gd name="connsiteX48" fmla="*/ 1076840 w 1476905"/>
                <a:gd name="connsiteY48" fmla="*/ 219075 h 473869"/>
                <a:gd name="connsiteX49" fmla="*/ 1074459 w 1476905"/>
                <a:gd name="connsiteY49" fmla="*/ 207169 h 473869"/>
                <a:gd name="connsiteX50" fmla="*/ 1045884 w 1476905"/>
                <a:gd name="connsiteY50" fmla="*/ 214313 h 473869"/>
                <a:gd name="connsiteX51" fmla="*/ 1041121 w 1476905"/>
                <a:gd name="connsiteY51" fmla="*/ 221456 h 473869"/>
                <a:gd name="connsiteX52" fmla="*/ 1031596 w 1476905"/>
                <a:gd name="connsiteY52" fmla="*/ 233363 h 473869"/>
                <a:gd name="connsiteX53" fmla="*/ 1019690 w 1476905"/>
                <a:gd name="connsiteY53" fmla="*/ 245269 h 473869"/>
                <a:gd name="connsiteX54" fmla="*/ 1005402 w 1476905"/>
                <a:gd name="connsiteY54" fmla="*/ 250031 h 473869"/>
                <a:gd name="connsiteX55" fmla="*/ 1000640 w 1476905"/>
                <a:gd name="connsiteY55" fmla="*/ 257175 h 473869"/>
                <a:gd name="connsiteX56" fmla="*/ 974446 w 1476905"/>
                <a:gd name="connsiteY56" fmla="*/ 266700 h 473869"/>
                <a:gd name="connsiteX57" fmla="*/ 967302 w 1476905"/>
                <a:gd name="connsiteY57" fmla="*/ 269081 h 473869"/>
                <a:gd name="connsiteX58" fmla="*/ 969684 w 1476905"/>
                <a:gd name="connsiteY58" fmla="*/ 278606 h 473869"/>
                <a:gd name="connsiteX59" fmla="*/ 974446 w 1476905"/>
                <a:gd name="connsiteY59" fmla="*/ 285750 h 473869"/>
                <a:gd name="connsiteX60" fmla="*/ 991115 w 1476905"/>
                <a:gd name="connsiteY60" fmla="*/ 290513 h 473869"/>
                <a:gd name="connsiteX61" fmla="*/ 1005402 w 1476905"/>
                <a:gd name="connsiteY61" fmla="*/ 297656 h 473869"/>
                <a:gd name="connsiteX62" fmla="*/ 1012546 w 1476905"/>
                <a:gd name="connsiteY62" fmla="*/ 302419 h 473869"/>
                <a:gd name="connsiteX63" fmla="*/ 1012546 w 1476905"/>
                <a:gd name="connsiteY63" fmla="*/ 316706 h 473869"/>
                <a:gd name="connsiteX64" fmla="*/ 1010165 w 1476905"/>
                <a:gd name="connsiteY64" fmla="*/ 323850 h 473869"/>
                <a:gd name="connsiteX65" fmla="*/ 995877 w 1476905"/>
                <a:gd name="connsiteY65" fmla="*/ 328613 h 473869"/>
                <a:gd name="connsiteX66" fmla="*/ 972065 w 1476905"/>
                <a:gd name="connsiteY66" fmla="*/ 340519 h 473869"/>
                <a:gd name="connsiteX67" fmla="*/ 962540 w 1476905"/>
                <a:gd name="connsiteY67" fmla="*/ 354806 h 473869"/>
                <a:gd name="connsiteX68" fmla="*/ 950634 w 1476905"/>
                <a:gd name="connsiteY68" fmla="*/ 376238 h 473869"/>
                <a:gd name="connsiteX69" fmla="*/ 943490 w 1476905"/>
                <a:gd name="connsiteY69" fmla="*/ 378619 h 473869"/>
                <a:gd name="connsiteX70" fmla="*/ 929202 w 1476905"/>
                <a:gd name="connsiteY70" fmla="*/ 364331 h 473869"/>
                <a:gd name="connsiteX71" fmla="*/ 914915 w 1476905"/>
                <a:gd name="connsiteY71" fmla="*/ 354806 h 473869"/>
                <a:gd name="connsiteX72" fmla="*/ 910152 w 1476905"/>
                <a:gd name="connsiteY72" fmla="*/ 347663 h 473869"/>
                <a:gd name="connsiteX73" fmla="*/ 903009 w 1476905"/>
                <a:gd name="connsiteY73" fmla="*/ 345281 h 473869"/>
                <a:gd name="connsiteX74" fmla="*/ 886340 w 1476905"/>
                <a:gd name="connsiteY74" fmla="*/ 340519 h 473869"/>
                <a:gd name="connsiteX75" fmla="*/ 879196 w 1476905"/>
                <a:gd name="connsiteY75" fmla="*/ 335756 h 473869"/>
                <a:gd name="connsiteX76" fmla="*/ 857765 w 1476905"/>
                <a:gd name="connsiteY76" fmla="*/ 328613 h 473869"/>
                <a:gd name="connsiteX77" fmla="*/ 850621 w 1476905"/>
                <a:gd name="connsiteY77" fmla="*/ 326231 h 473869"/>
                <a:gd name="connsiteX78" fmla="*/ 843477 w 1476905"/>
                <a:gd name="connsiteY78" fmla="*/ 323850 h 473869"/>
                <a:gd name="connsiteX79" fmla="*/ 833952 w 1476905"/>
                <a:gd name="connsiteY79" fmla="*/ 328613 h 473869"/>
                <a:gd name="connsiteX80" fmla="*/ 819665 w 1476905"/>
                <a:gd name="connsiteY80" fmla="*/ 338138 h 473869"/>
                <a:gd name="connsiteX81" fmla="*/ 810140 w 1476905"/>
                <a:gd name="connsiteY81" fmla="*/ 335756 h 473869"/>
                <a:gd name="connsiteX82" fmla="*/ 795852 w 1476905"/>
                <a:gd name="connsiteY82" fmla="*/ 330994 h 473869"/>
                <a:gd name="connsiteX83" fmla="*/ 767277 w 1476905"/>
                <a:gd name="connsiteY83" fmla="*/ 328613 h 473869"/>
                <a:gd name="connsiteX84" fmla="*/ 760134 w 1476905"/>
                <a:gd name="connsiteY84" fmla="*/ 326231 h 473869"/>
                <a:gd name="connsiteX85" fmla="*/ 745846 w 1476905"/>
                <a:gd name="connsiteY85" fmla="*/ 316706 h 473869"/>
                <a:gd name="connsiteX86" fmla="*/ 726796 w 1476905"/>
                <a:gd name="connsiteY86" fmla="*/ 314325 h 473869"/>
                <a:gd name="connsiteX87" fmla="*/ 719652 w 1476905"/>
                <a:gd name="connsiteY87" fmla="*/ 309563 h 473869"/>
                <a:gd name="connsiteX88" fmla="*/ 672027 w 1476905"/>
                <a:gd name="connsiteY88" fmla="*/ 309563 h 473869"/>
                <a:gd name="connsiteX89" fmla="*/ 657740 w 1476905"/>
                <a:gd name="connsiteY89" fmla="*/ 319088 h 473869"/>
                <a:gd name="connsiteX90" fmla="*/ 629165 w 1476905"/>
                <a:gd name="connsiteY90" fmla="*/ 314325 h 473869"/>
                <a:gd name="connsiteX91" fmla="*/ 612496 w 1476905"/>
                <a:gd name="connsiteY91" fmla="*/ 309563 h 473869"/>
                <a:gd name="connsiteX92" fmla="*/ 612496 w 1476905"/>
                <a:gd name="connsiteY92" fmla="*/ 259556 h 473869"/>
                <a:gd name="connsiteX93" fmla="*/ 607734 w 1476905"/>
                <a:gd name="connsiteY93" fmla="*/ 252413 h 473869"/>
                <a:gd name="connsiteX94" fmla="*/ 600590 w 1476905"/>
                <a:gd name="connsiteY94" fmla="*/ 250031 h 473869"/>
                <a:gd name="connsiteX95" fmla="*/ 583921 w 1476905"/>
                <a:gd name="connsiteY95" fmla="*/ 247650 h 473869"/>
                <a:gd name="connsiteX96" fmla="*/ 586302 w 1476905"/>
                <a:gd name="connsiteY96" fmla="*/ 228600 h 473869"/>
                <a:gd name="connsiteX97" fmla="*/ 593446 w 1476905"/>
                <a:gd name="connsiteY97" fmla="*/ 223838 h 473869"/>
                <a:gd name="connsiteX98" fmla="*/ 583921 w 1476905"/>
                <a:gd name="connsiteY98" fmla="*/ 216694 h 473869"/>
                <a:gd name="connsiteX99" fmla="*/ 569634 w 1476905"/>
                <a:gd name="connsiteY99" fmla="*/ 207169 h 473869"/>
                <a:gd name="connsiteX100" fmla="*/ 567252 w 1476905"/>
                <a:gd name="connsiteY100" fmla="*/ 200025 h 473869"/>
                <a:gd name="connsiteX101" fmla="*/ 545821 w 1476905"/>
                <a:gd name="connsiteY101" fmla="*/ 200025 h 473869"/>
                <a:gd name="connsiteX102" fmla="*/ 543440 w 1476905"/>
                <a:gd name="connsiteY102" fmla="*/ 192881 h 473869"/>
                <a:gd name="connsiteX103" fmla="*/ 536296 w 1476905"/>
                <a:gd name="connsiteY103" fmla="*/ 188119 h 473869"/>
                <a:gd name="connsiteX104" fmla="*/ 519627 w 1476905"/>
                <a:gd name="connsiteY104" fmla="*/ 183356 h 473869"/>
                <a:gd name="connsiteX105" fmla="*/ 505340 w 1476905"/>
                <a:gd name="connsiteY105" fmla="*/ 178594 h 473869"/>
                <a:gd name="connsiteX106" fmla="*/ 486290 w 1476905"/>
                <a:gd name="connsiteY106" fmla="*/ 190500 h 473869"/>
                <a:gd name="connsiteX107" fmla="*/ 469621 w 1476905"/>
                <a:gd name="connsiteY107" fmla="*/ 200025 h 473869"/>
                <a:gd name="connsiteX108" fmla="*/ 455334 w 1476905"/>
                <a:gd name="connsiteY108" fmla="*/ 211931 h 473869"/>
                <a:gd name="connsiteX109" fmla="*/ 436284 w 1476905"/>
                <a:gd name="connsiteY109" fmla="*/ 214313 h 473869"/>
                <a:gd name="connsiteX110" fmla="*/ 421996 w 1476905"/>
                <a:gd name="connsiteY110" fmla="*/ 216694 h 473869"/>
                <a:gd name="connsiteX111" fmla="*/ 407709 w 1476905"/>
                <a:gd name="connsiteY111" fmla="*/ 221456 h 473869"/>
                <a:gd name="connsiteX112" fmla="*/ 400565 w 1476905"/>
                <a:gd name="connsiteY112" fmla="*/ 223838 h 473869"/>
                <a:gd name="connsiteX113" fmla="*/ 383896 w 1476905"/>
                <a:gd name="connsiteY113" fmla="*/ 221456 h 473869"/>
                <a:gd name="connsiteX114" fmla="*/ 381515 w 1476905"/>
                <a:gd name="connsiteY114" fmla="*/ 214313 h 473869"/>
                <a:gd name="connsiteX115" fmla="*/ 367227 w 1476905"/>
                <a:gd name="connsiteY115" fmla="*/ 204788 h 473869"/>
                <a:gd name="connsiteX116" fmla="*/ 326746 w 1476905"/>
                <a:gd name="connsiteY116" fmla="*/ 200025 h 473869"/>
                <a:gd name="connsiteX117" fmla="*/ 314840 w 1476905"/>
                <a:gd name="connsiteY117" fmla="*/ 197644 h 473869"/>
                <a:gd name="connsiteX118" fmla="*/ 310077 w 1476905"/>
                <a:gd name="connsiteY118" fmla="*/ 190500 h 473869"/>
                <a:gd name="connsiteX119" fmla="*/ 302934 w 1476905"/>
                <a:gd name="connsiteY119" fmla="*/ 185738 h 473869"/>
                <a:gd name="connsiteX120" fmla="*/ 291027 w 1476905"/>
                <a:gd name="connsiteY120" fmla="*/ 173831 h 473869"/>
                <a:gd name="connsiteX121" fmla="*/ 276740 w 1476905"/>
                <a:gd name="connsiteY121" fmla="*/ 176213 h 473869"/>
                <a:gd name="connsiteX122" fmla="*/ 269596 w 1476905"/>
                <a:gd name="connsiteY122" fmla="*/ 180975 h 473869"/>
                <a:gd name="connsiteX123" fmla="*/ 260071 w 1476905"/>
                <a:gd name="connsiteY123" fmla="*/ 183356 h 473869"/>
                <a:gd name="connsiteX124" fmla="*/ 214827 w 1476905"/>
                <a:gd name="connsiteY124" fmla="*/ 185738 h 473869"/>
                <a:gd name="connsiteX125" fmla="*/ 200540 w 1476905"/>
                <a:gd name="connsiteY125" fmla="*/ 192881 h 473869"/>
                <a:gd name="connsiteX126" fmla="*/ 202921 w 1476905"/>
                <a:gd name="connsiteY126" fmla="*/ 200025 h 473869"/>
                <a:gd name="connsiteX127" fmla="*/ 200540 w 1476905"/>
                <a:gd name="connsiteY127" fmla="*/ 209550 h 473869"/>
                <a:gd name="connsiteX128" fmla="*/ 186252 w 1476905"/>
                <a:gd name="connsiteY128" fmla="*/ 221456 h 473869"/>
                <a:gd name="connsiteX129" fmla="*/ 179109 w 1476905"/>
                <a:gd name="connsiteY129" fmla="*/ 235744 h 473869"/>
                <a:gd name="connsiteX130" fmla="*/ 176727 w 1476905"/>
                <a:gd name="connsiteY130" fmla="*/ 245269 h 473869"/>
                <a:gd name="connsiteX131" fmla="*/ 145771 w 1476905"/>
                <a:gd name="connsiteY131" fmla="*/ 259556 h 473869"/>
                <a:gd name="connsiteX132" fmla="*/ 138627 w 1476905"/>
                <a:gd name="connsiteY132" fmla="*/ 266700 h 473869"/>
                <a:gd name="connsiteX133" fmla="*/ 124340 w 1476905"/>
                <a:gd name="connsiteY133" fmla="*/ 280988 h 473869"/>
                <a:gd name="connsiteX134" fmla="*/ 110052 w 1476905"/>
                <a:gd name="connsiteY134" fmla="*/ 285750 h 473869"/>
                <a:gd name="connsiteX135" fmla="*/ 102909 w 1476905"/>
                <a:gd name="connsiteY135" fmla="*/ 288131 h 473869"/>
                <a:gd name="connsiteX136" fmla="*/ 95765 w 1476905"/>
                <a:gd name="connsiteY136" fmla="*/ 292894 h 473869"/>
                <a:gd name="connsiteX137" fmla="*/ 62427 w 1476905"/>
                <a:gd name="connsiteY137" fmla="*/ 300038 h 473869"/>
                <a:gd name="connsiteX138" fmla="*/ 52902 w 1476905"/>
                <a:gd name="connsiteY138" fmla="*/ 314325 h 473869"/>
                <a:gd name="connsiteX139" fmla="*/ 50521 w 1476905"/>
                <a:gd name="connsiteY139" fmla="*/ 321469 h 473869"/>
                <a:gd name="connsiteX140" fmla="*/ 29090 w 1476905"/>
                <a:gd name="connsiteY140" fmla="*/ 335756 h 473869"/>
                <a:gd name="connsiteX141" fmla="*/ 26709 w 1476905"/>
                <a:gd name="connsiteY141" fmla="*/ 347663 h 473869"/>
                <a:gd name="connsiteX142" fmla="*/ 14802 w 1476905"/>
                <a:gd name="connsiteY142" fmla="*/ 364331 h 473869"/>
                <a:gd name="connsiteX143" fmla="*/ 2896 w 1476905"/>
                <a:gd name="connsiteY143" fmla="*/ 381000 h 473869"/>
                <a:gd name="connsiteX144" fmla="*/ 5277 w 1476905"/>
                <a:gd name="connsiteY144" fmla="*/ 395288 h 473869"/>
                <a:gd name="connsiteX145" fmla="*/ 2896 w 1476905"/>
                <a:gd name="connsiteY145" fmla="*/ 411956 h 473869"/>
                <a:gd name="connsiteX146" fmla="*/ 5277 w 1476905"/>
                <a:gd name="connsiteY146" fmla="*/ 426244 h 473869"/>
                <a:gd name="connsiteX147" fmla="*/ 14802 w 1476905"/>
                <a:gd name="connsiteY147" fmla="*/ 440531 h 473869"/>
                <a:gd name="connsiteX148" fmla="*/ 24327 w 1476905"/>
                <a:gd name="connsiteY148" fmla="*/ 461963 h 473869"/>
                <a:gd name="connsiteX149" fmla="*/ 31471 w 1476905"/>
                <a:gd name="connsiteY149" fmla="*/ 464344 h 473869"/>
                <a:gd name="connsiteX150" fmla="*/ 40996 w 1476905"/>
                <a:gd name="connsiteY150" fmla="*/ 473869 h 47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1476905" h="473869">
                  <a:moveTo>
                    <a:pt x="1441171" y="0"/>
                  </a:moveTo>
                  <a:cubicBezTo>
                    <a:pt x="1445140" y="794"/>
                    <a:pt x="1449151" y="1399"/>
                    <a:pt x="1453077" y="2381"/>
                  </a:cubicBezTo>
                  <a:cubicBezTo>
                    <a:pt x="1455512" y="2990"/>
                    <a:pt x="1457807" y="4073"/>
                    <a:pt x="1460221" y="4763"/>
                  </a:cubicBezTo>
                  <a:cubicBezTo>
                    <a:pt x="1463368" y="5662"/>
                    <a:pt x="1466571" y="6350"/>
                    <a:pt x="1469746" y="7144"/>
                  </a:cubicBezTo>
                  <a:cubicBezTo>
                    <a:pt x="1470540" y="9525"/>
                    <a:pt x="1471004" y="12043"/>
                    <a:pt x="1472127" y="14288"/>
                  </a:cubicBezTo>
                  <a:cubicBezTo>
                    <a:pt x="1473407" y="16848"/>
                    <a:pt x="1476535" y="18591"/>
                    <a:pt x="1476890" y="21431"/>
                  </a:cubicBezTo>
                  <a:cubicBezTo>
                    <a:pt x="1477162" y="23609"/>
                    <a:pt x="1473839" y="37057"/>
                    <a:pt x="1472127" y="40481"/>
                  </a:cubicBezTo>
                  <a:cubicBezTo>
                    <a:pt x="1470847" y="43041"/>
                    <a:pt x="1468645" y="45065"/>
                    <a:pt x="1467365" y="47625"/>
                  </a:cubicBezTo>
                  <a:cubicBezTo>
                    <a:pt x="1466243" y="49870"/>
                    <a:pt x="1465778" y="52388"/>
                    <a:pt x="1464984" y="54769"/>
                  </a:cubicBezTo>
                  <a:cubicBezTo>
                    <a:pt x="1466142" y="56507"/>
                    <a:pt x="1473222" y="65771"/>
                    <a:pt x="1472127" y="69056"/>
                  </a:cubicBezTo>
                  <a:cubicBezTo>
                    <a:pt x="1471062" y="72251"/>
                    <a:pt x="1467908" y="74529"/>
                    <a:pt x="1464984" y="76200"/>
                  </a:cubicBezTo>
                  <a:cubicBezTo>
                    <a:pt x="1462143" y="77824"/>
                    <a:pt x="1458594" y="77641"/>
                    <a:pt x="1455459" y="78581"/>
                  </a:cubicBezTo>
                  <a:cubicBezTo>
                    <a:pt x="1450650" y="80024"/>
                    <a:pt x="1441171" y="83344"/>
                    <a:pt x="1441171" y="83344"/>
                  </a:cubicBezTo>
                  <a:cubicBezTo>
                    <a:pt x="1439584" y="85725"/>
                    <a:pt x="1438241" y="88289"/>
                    <a:pt x="1436409" y="90488"/>
                  </a:cubicBezTo>
                  <a:cubicBezTo>
                    <a:pt x="1421124" y="108830"/>
                    <a:pt x="1436332" y="87031"/>
                    <a:pt x="1424502" y="104775"/>
                  </a:cubicBezTo>
                  <a:cubicBezTo>
                    <a:pt x="1422934" y="109480"/>
                    <a:pt x="1421555" y="115706"/>
                    <a:pt x="1417359" y="119063"/>
                  </a:cubicBezTo>
                  <a:cubicBezTo>
                    <a:pt x="1415399" y="120631"/>
                    <a:pt x="1412710" y="121167"/>
                    <a:pt x="1410215" y="121444"/>
                  </a:cubicBezTo>
                  <a:cubicBezTo>
                    <a:pt x="1398355" y="122762"/>
                    <a:pt x="1386402" y="123031"/>
                    <a:pt x="1374496" y="123825"/>
                  </a:cubicBezTo>
                  <a:cubicBezTo>
                    <a:pt x="1369788" y="125394"/>
                    <a:pt x="1363567" y="126771"/>
                    <a:pt x="1360209" y="130969"/>
                  </a:cubicBezTo>
                  <a:cubicBezTo>
                    <a:pt x="1358641" y="132929"/>
                    <a:pt x="1359602" y="136338"/>
                    <a:pt x="1357827" y="138113"/>
                  </a:cubicBezTo>
                  <a:cubicBezTo>
                    <a:pt x="1355317" y="140623"/>
                    <a:pt x="1351384" y="141114"/>
                    <a:pt x="1348302" y="142875"/>
                  </a:cubicBezTo>
                  <a:cubicBezTo>
                    <a:pt x="1345817" y="144295"/>
                    <a:pt x="1343540" y="146050"/>
                    <a:pt x="1341159" y="147638"/>
                  </a:cubicBezTo>
                  <a:cubicBezTo>
                    <a:pt x="1339571" y="150019"/>
                    <a:pt x="1338420" y="152757"/>
                    <a:pt x="1336396" y="154781"/>
                  </a:cubicBezTo>
                  <a:cubicBezTo>
                    <a:pt x="1327208" y="163968"/>
                    <a:pt x="1322212" y="158762"/>
                    <a:pt x="1307821" y="157163"/>
                  </a:cubicBezTo>
                  <a:cubicBezTo>
                    <a:pt x="1302265" y="157957"/>
                    <a:pt x="1295582" y="156098"/>
                    <a:pt x="1291152" y="159544"/>
                  </a:cubicBezTo>
                  <a:cubicBezTo>
                    <a:pt x="1287189" y="162626"/>
                    <a:pt x="1287977" y="169069"/>
                    <a:pt x="1286390" y="173831"/>
                  </a:cubicBezTo>
                  <a:lnTo>
                    <a:pt x="1284009" y="180975"/>
                  </a:lnTo>
                  <a:cubicBezTo>
                    <a:pt x="1282651" y="185048"/>
                    <a:pt x="1280820" y="192627"/>
                    <a:pt x="1276865" y="195263"/>
                  </a:cubicBezTo>
                  <a:cubicBezTo>
                    <a:pt x="1274142" y="197078"/>
                    <a:pt x="1270475" y="196704"/>
                    <a:pt x="1267340" y="197644"/>
                  </a:cubicBezTo>
                  <a:cubicBezTo>
                    <a:pt x="1262531" y="199086"/>
                    <a:pt x="1257815" y="200818"/>
                    <a:pt x="1253052" y="202406"/>
                  </a:cubicBezTo>
                  <a:lnTo>
                    <a:pt x="1245909" y="204788"/>
                  </a:lnTo>
                  <a:cubicBezTo>
                    <a:pt x="1244321" y="207169"/>
                    <a:pt x="1242308" y="209316"/>
                    <a:pt x="1241146" y="211931"/>
                  </a:cubicBezTo>
                  <a:cubicBezTo>
                    <a:pt x="1239107" y="216519"/>
                    <a:pt x="1236384" y="226219"/>
                    <a:pt x="1236384" y="226219"/>
                  </a:cubicBezTo>
                  <a:cubicBezTo>
                    <a:pt x="1237178" y="230188"/>
                    <a:pt x="1237783" y="234199"/>
                    <a:pt x="1238765" y="238125"/>
                  </a:cubicBezTo>
                  <a:cubicBezTo>
                    <a:pt x="1239374" y="240560"/>
                    <a:pt x="1241146" y="242759"/>
                    <a:pt x="1241146" y="245269"/>
                  </a:cubicBezTo>
                  <a:cubicBezTo>
                    <a:pt x="1241146" y="248542"/>
                    <a:pt x="1239664" y="251647"/>
                    <a:pt x="1238765" y="254794"/>
                  </a:cubicBezTo>
                  <a:cubicBezTo>
                    <a:pt x="1238075" y="257208"/>
                    <a:pt x="1238159" y="260163"/>
                    <a:pt x="1236384" y="261938"/>
                  </a:cubicBezTo>
                  <a:cubicBezTo>
                    <a:pt x="1234609" y="263713"/>
                    <a:pt x="1231675" y="263710"/>
                    <a:pt x="1229240" y="264319"/>
                  </a:cubicBezTo>
                  <a:cubicBezTo>
                    <a:pt x="1225314" y="265301"/>
                    <a:pt x="1221303" y="265906"/>
                    <a:pt x="1217334" y="266700"/>
                  </a:cubicBezTo>
                  <a:cubicBezTo>
                    <a:pt x="1209396" y="265906"/>
                    <a:pt x="1201362" y="265789"/>
                    <a:pt x="1193521" y="264319"/>
                  </a:cubicBezTo>
                  <a:cubicBezTo>
                    <a:pt x="1188587" y="263394"/>
                    <a:pt x="1184186" y="260381"/>
                    <a:pt x="1179234" y="259556"/>
                  </a:cubicBezTo>
                  <a:lnTo>
                    <a:pt x="1164946" y="257175"/>
                  </a:lnTo>
                  <a:cubicBezTo>
                    <a:pt x="1153006" y="239262"/>
                    <a:pt x="1168238" y="257614"/>
                    <a:pt x="1129227" y="252413"/>
                  </a:cubicBezTo>
                  <a:cubicBezTo>
                    <a:pt x="1126390" y="252035"/>
                    <a:pt x="1126052" y="247650"/>
                    <a:pt x="1124465" y="245269"/>
                  </a:cubicBezTo>
                  <a:cubicBezTo>
                    <a:pt x="1123671" y="241300"/>
                    <a:pt x="1123066" y="237289"/>
                    <a:pt x="1122084" y="233363"/>
                  </a:cubicBezTo>
                  <a:cubicBezTo>
                    <a:pt x="1121475" y="230928"/>
                    <a:pt x="1122137" y="226828"/>
                    <a:pt x="1119702" y="226219"/>
                  </a:cubicBezTo>
                  <a:cubicBezTo>
                    <a:pt x="1114257" y="224858"/>
                    <a:pt x="1108590" y="227806"/>
                    <a:pt x="1103034" y="228600"/>
                  </a:cubicBezTo>
                  <a:cubicBezTo>
                    <a:pt x="1095096" y="227806"/>
                    <a:pt x="1086718" y="228945"/>
                    <a:pt x="1079221" y="226219"/>
                  </a:cubicBezTo>
                  <a:cubicBezTo>
                    <a:pt x="1076862" y="225361"/>
                    <a:pt x="1077449" y="221510"/>
                    <a:pt x="1076840" y="219075"/>
                  </a:cubicBezTo>
                  <a:cubicBezTo>
                    <a:pt x="1075858" y="215149"/>
                    <a:pt x="1075253" y="211138"/>
                    <a:pt x="1074459" y="207169"/>
                  </a:cubicBezTo>
                  <a:cubicBezTo>
                    <a:pt x="1062538" y="208493"/>
                    <a:pt x="1054088" y="206109"/>
                    <a:pt x="1045884" y="214313"/>
                  </a:cubicBezTo>
                  <a:cubicBezTo>
                    <a:pt x="1043860" y="216337"/>
                    <a:pt x="1042709" y="219075"/>
                    <a:pt x="1041121" y="221456"/>
                  </a:cubicBezTo>
                  <a:cubicBezTo>
                    <a:pt x="1035137" y="239410"/>
                    <a:pt x="1043905" y="217977"/>
                    <a:pt x="1031596" y="233363"/>
                  </a:cubicBezTo>
                  <a:cubicBezTo>
                    <a:pt x="1021859" y="245535"/>
                    <a:pt x="1040277" y="237034"/>
                    <a:pt x="1019690" y="245269"/>
                  </a:cubicBezTo>
                  <a:cubicBezTo>
                    <a:pt x="1015029" y="247133"/>
                    <a:pt x="1005402" y="250031"/>
                    <a:pt x="1005402" y="250031"/>
                  </a:cubicBezTo>
                  <a:cubicBezTo>
                    <a:pt x="1003815" y="252412"/>
                    <a:pt x="1002664" y="255151"/>
                    <a:pt x="1000640" y="257175"/>
                  </a:cubicBezTo>
                  <a:cubicBezTo>
                    <a:pt x="993152" y="264664"/>
                    <a:pt x="984605" y="263314"/>
                    <a:pt x="974446" y="266700"/>
                  </a:cubicBezTo>
                  <a:lnTo>
                    <a:pt x="967302" y="269081"/>
                  </a:lnTo>
                  <a:cubicBezTo>
                    <a:pt x="968096" y="272256"/>
                    <a:pt x="968395" y="275598"/>
                    <a:pt x="969684" y="278606"/>
                  </a:cubicBezTo>
                  <a:cubicBezTo>
                    <a:pt x="970811" y="281236"/>
                    <a:pt x="972211" y="283962"/>
                    <a:pt x="974446" y="285750"/>
                  </a:cubicBezTo>
                  <a:cubicBezTo>
                    <a:pt x="975997" y="286991"/>
                    <a:pt x="990496" y="290358"/>
                    <a:pt x="991115" y="290513"/>
                  </a:cubicBezTo>
                  <a:cubicBezTo>
                    <a:pt x="1011599" y="304167"/>
                    <a:pt x="985676" y="287792"/>
                    <a:pt x="1005402" y="297656"/>
                  </a:cubicBezTo>
                  <a:cubicBezTo>
                    <a:pt x="1007962" y="298936"/>
                    <a:pt x="1010165" y="300831"/>
                    <a:pt x="1012546" y="302419"/>
                  </a:cubicBezTo>
                  <a:cubicBezTo>
                    <a:pt x="1019804" y="313306"/>
                    <a:pt x="1017989" y="305820"/>
                    <a:pt x="1012546" y="316706"/>
                  </a:cubicBezTo>
                  <a:cubicBezTo>
                    <a:pt x="1011423" y="318951"/>
                    <a:pt x="1012208" y="322391"/>
                    <a:pt x="1010165" y="323850"/>
                  </a:cubicBezTo>
                  <a:cubicBezTo>
                    <a:pt x="1006080" y="326768"/>
                    <a:pt x="1000054" y="325828"/>
                    <a:pt x="995877" y="328613"/>
                  </a:cubicBezTo>
                  <a:cubicBezTo>
                    <a:pt x="978867" y="339953"/>
                    <a:pt x="987143" y="336750"/>
                    <a:pt x="972065" y="340519"/>
                  </a:cubicBezTo>
                  <a:cubicBezTo>
                    <a:pt x="968890" y="345281"/>
                    <a:pt x="964350" y="349376"/>
                    <a:pt x="962540" y="354806"/>
                  </a:cubicBezTo>
                  <a:cubicBezTo>
                    <a:pt x="960444" y="361096"/>
                    <a:pt x="956775" y="374191"/>
                    <a:pt x="950634" y="376238"/>
                  </a:cubicBezTo>
                  <a:lnTo>
                    <a:pt x="943490" y="378619"/>
                  </a:lnTo>
                  <a:cubicBezTo>
                    <a:pt x="916755" y="373272"/>
                    <a:pt x="943239" y="382379"/>
                    <a:pt x="929202" y="364331"/>
                  </a:cubicBezTo>
                  <a:cubicBezTo>
                    <a:pt x="925688" y="359813"/>
                    <a:pt x="914915" y="354806"/>
                    <a:pt x="914915" y="354806"/>
                  </a:cubicBezTo>
                  <a:cubicBezTo>
                    <a:pt x="913327" y="352425"/>
                    <a:pt x="912387" y="349451"/>
                    <a:pt x="910152" y="347663"/>
                  </a:cubicBezTo>
                  <a:cubicBezTo>
                    <a:pt x="908192" y="346095"/>
                    <a:pt x="905422" y="345971"/>
                    <a:pt x="903009" y="345281"/>
                  </a:cubicBezTo>
                  <a:cubicBezTo>
                    <a:pt x="882044" y="339290"/>
                    <a:pt x="903495" y="346237"/>
                    <a:pt x="886340" y="340519"/>
                  </a:cubicBezTo>
                  <a:cubicBezTo>
                    <a:pt x="883959" y="338931"/>
                    <a:pt x="881811" y="336918"/>
                    <a:pt x="879196" y="335756"/>
                  </a:cubicBezTo>
                  <a:cubicBezTo>
                    <a:pt x="879188" y="335752"/>
                    <a:pt x="861341" y="329805"/>
                    <a:pt x="857765" y="328613"/>
                  </a:cubicBezTo>
                  <a:lnTo>
                    <a:pt x="850621" y="326231"/>
                  </a:lnTo>
                  <a:lnTo>
                    <a:pt x="843477" y="323850"/>
                  </a:lnTo>
                  <a:cubicBezTo>
                    <a:pt x="840302" y="325438"/>
                    <a:pt x="836996" y="326787"/>
                    <a:pt x="833952" y="328613"/>
                  </a:cubicBezTo>
                  <a:cubicBezTo>
                    <a:pt x="829044" y="331558"/>
                    <a:pt x="819665" y="338138"/>
                    <a:pt x="819665" y="338138"/>
                  </a:cubicBezTo>
                  <a:cubicBezTo>
                    <a:pt x="816490" y="337344"/>
                    <a:pt x="813275" y="336696"/>
                    <a:pt x="810140" y="335756"/>
                  </a:cubicBezTo>
                  <a:cubicBezTo>
                    <a:pt x="805332" y="334313"/>
                    <a:pt x="800855" y="331411"/>
                    <a:pt x="795852" y="330994"/>
                  </a:cubicBezTo>
                  <a:lnTo>
                    <a:pt x="767277" y="328613"/>
                  </a:lnTo>
                  <a:cubicBezTo>
                    <a:pt x="764896" y="327819"/>
                    <a:pt x="762328" y="327450"/>
                    <a:pt x="760134" y="326231"/>
                  </a:cubicBezTo>
                  <a:cubicBezTo>
                    <a:pt x="755130" y="323451"/>
                    <a:pt x="751526" y="317416"/>
                    <a:pt x="745846" y="316706"/>
                  </a:cubicBezTo>
                  <a:lnTo>
                    <a:pt x="726796" y="314325"/>
                  </a:lnTo>
                  <a:cubicBezTo>
                    <a:pt x="724415" y="312738"/>
                    <a:pt x="722510" y="309706"/>
                    <a:pt x="719652" y="309563"/>
                  </a:cubicBezTo>
                  <a:cubicBezTo>
                    <a:pt x="660154" y="306588"/>
                    <a:pt x="695061" y="317240"/>
                    <a:pt x="672027" y="309563"/>
                  </a:cubicBezTo>
                  <a:cubicBezTo>
                    <a:pt x="667265" y="312738"/>
                    <a:pt x="663386" y="320029"/>
                    <a:pt x="657740" y="319088"/>
                  </a:cubicBezTo>
                  <a:cubicBezTo>
                    <a:pt x="648215" y="317500"/>
                    <a:pt x="638656" y="316105"/>
                    <a:pt x="629165" y="314325"/>
                  </a:cubicBezTo>
                  <a:cubicBezTo>
                    <a:pt x="622330" y="313043"/>
                    <a:pt x="618814" y="311669"/>
                    <a:pt x="612496" y="309563"/>
                  </a:cubicBezTo>
                  <a:cubicBezTo>
                    <a:pt x="613827" y="292260"/>
                    <a:pt x="617113" y="276488"/>
                    <a:pt x="612496" y="259556"/>
                  </a:cubicBezTo>
                  <a:cubicBezTo>
                    <a:pt x="611743" y="256795"/>
                    <a:pt x="609969" y="254201"/>
                    <a:pt x="607734" y="252413"/>
                  </a:cubicBezTo>
                  <a:cubicBezTo>
                    <a:pt x="605774" y="250845"/>
                    <a:pt x="603051" y="250523"/>
                    <a:pt x="600590" y="250031"/>
                  </a:cubicBezTo>
                  <a:cubicBezTo>
                    <a:pt x="595086" y="248930"/>
                    <a:pt x="589477" y="248444"/>
                    <a:pt x="583921" y="247650"/>
                  </a:cubicBezTo>
                  <a:cubicBezTo>
                    <a:pt x="584715" y="241300"/>
                    <a:pt x="583925" y="234542"/>
                    <a:pt x="586302" y="228600"/>
                  </a:cubicBezTo>
                  <a:cubicBezTo>
                    <a:pt x="587365" y="225943"/>
                    <a:pt x="594007" y="226644"/>
                    <a:pt x="593446" y="223838"/>
                  </a:cubicBezTo>
                  <a:cubicBezTo>
                    <a:pt x="592668" y="219946"/>
                    <a:pt x="587172" y="218970"/>
                    <a:pt x="583921" y="216694"/>
                  </a:cubicBezTo>
                  <a:cubicBezTo>
                    <a:pt x="579232" y="213412"/>
                    <a:pt x="569634" y="207169"/>
                    <a:pt x="569634" y="207169"/>
                  </a:cubicBezTo>
                  <a:cubicBezTo>
                    <a:pt x="568840" y="204788"/>
                    <a:pt x="569027" y="201800"/>
                    <a:pt x="567252" y="200025"/>
                  </a:cubicBezTo>
                  <a:cubicBezTo>
                    <a:pt x="562228" y="195001"/>
                    <a:pt x="549697" y="199379"/>
                    <a:pt x="545821" y="200025"/>
                  </a:cubicBezTo>
                  <a:cubicBezTo>
                    <a:pt x="545027" y="197644"/>
                    <a:pt x="545008" y="194841"/>
                    <a:pt x="543440" y="192881"/>
                  </a:cubicBezTo>
                  <a:cubicBezTo>
                    <a:pt x="541652" y="190646"/>
                    <a:pt x="538856" y="189399"/>
                    <a:pt x="536296" y="188119"/>
                  </a:cubicBezTo>
                  <a:cubicBezTo>
                    <a:pt x="532299" y="186121"/>
                    <a:pt x="523436" y="184499"/>
                    <a:pt x="519627" y="183356"/>
                  </a:cubicBezTo>
                  <a:cubicBezTo>
                    <a:pt x="514819" y="181913"/>
                    <a:pt x="505340" y="178594"/>
                    <a:pt x="505340" y="178594"/>
                  </a:cubicBezTo>
                  <a:cubicBezTo>
                    <a:pt x="490636" y="183495"/>
                    <a:pt x="505701" y="177559"/>
                    <a:pt x="486290" y="190500"/>
                  </a:cubicBezTo>
                  <a:cubicBezTo>
                    <a:pt x="474651" y="198260"/>
                    <a:pt x="479359" y="191910"/>
                    <a:pt x="469621" y="200025"/>
                  </a:cubicBezTo>
                  <a:cubicBezTo>
                    <a:pt x="465952" y="203082"/>
                    <a:pt x="460607" y="210493"/>
                    <a:pt x="455334" y="211931"/>
                  </a:cubicBezTo>
                  <a:cubicBezTo>
                    <a:pt x="449160" y="213615"/>
                    <a:pt x="442619" y="213408"/>
                    <a:pt x="436284" y="214313"/>
                  </a:cubicBezTo>
                  <a:cubicBezTo>
                    <a:pt x="431504" y="214996"/>
                    <a:pt x="426680" y="215523"/>
                    <a:pt x="421996" y="216694"/>
                  </a:cubicBezTo>
                  <a:cubicBezTo>
                    <a:pt x="417126" y="217911"/>
                    <a:pt x="412471" y="219869"/>
                    <a:pt x="407709" y="221456"/>
                  </a:cubicBezTo>
                  <a:lnTo>
                    <a:pt x="400565" y="223838"/>
                  </a:lnTo>
                  <a:cubicBezTo>
                    <a:pt x="395009" y="223044"/>
                    <a:pt x="388916" y="223966"/>
                    <a:pt x="383896" y="221456"/>
                  </a:cubicBezTo>
                  <a:cubicBezTo>
                    <a:pt x="381651" y="220334"/>
                    <a:pt x="383290" y="216088"/>
                    <a:pt x="381515" y="214313"/>
                  </a:cubicBezTo>
                  <a:cubicBezTo>
                    <a:pt x="377467" y="210266"/>
                    <a:pt x="372657" y="206599"/>
                    <a:pt x="367227" y="204788"/>
                  </a:cubicBezTo>
                  <a:cubicBezTo>
                    <a:pt x="349515" y="198882"/>
                    <a:pt x="362588" y="202585"/>
                    <a:pt x="326746" y="200025"/>
                  </a:cubicBezTo>
                  <a:cubicBezTo>
                    <a:pt x="322777" y="199231"/>
                    <a:pt x="318354" y="199652"/>
                    <a:pt x="314840" y="197644"/>
                  </a:cubicBezTo>
                  <a:cubicBezTo>
                    <a:pt x="312355" y="196224"/>
                    <a:pt x="312101" y="192524"/>
                    <a:pt x="310077" y="190500"/>
                  </a:cubicBezTo>
                  <a:cubicBezTo>
                    <a:pt x="308054" y="188477"/>
                    <a:pt x="305315" y="187325"/>
                    <a:pt x="302934" y="185738"/>
                  </a:cubicBezTo>
                  <a:cubicBezTo>
                    <a:pt x="300394" y="181928"/>
                    <a:pt x="296742" y="174466"/>
                    <a:pt x="291027" y="173831"/>
                  </a:cubicBezTo>
                  <a:cubicBezTo>
                    <a:pt x="286228" y="173298"/>
                    <a:pt x="281502" y="175419"/>
                    <a:pt x="276740" y="176213"/>
                  </a:cubicBezTo>
                  <a:cubicBezTo>
                    <a:pt x="274359" y="177800"/>
                    <a:pt x="272227" y="179848"/>
                    <a:pt x="269596" y="180975"/>
                  </a:cubicBezTo>
                  <a:cubicBezTo>
                    <a:pt x="266588" y="182264"/>
                    <a:pt x="263331" y="183072"/>
                    <a:pt x="260071" y="183356"/>
                  </a:cubicBezTo>
                  <a:cubicBezTo>
                    <a:pt x="245026" y="184664"/>
                    <a:pt x="229908" y="184944"/>
                    <a:pt x="214827" y="185738"/>
                  </a:cubicBezTo>
                  <a:cubicBezTo>
                    <a:pt x="211820" y="186740"/>
                    <a:pt x="201960" y="189331"/>
                    <a:pt x="200540" y="192881"/>
                  </a:cubicBezTo>
                  <a:cubicBezTo>
                    <a:pt x="199608" y="195212"/>
                    <a:pt x="202127" y="197644"/>
                    <a:pt x="202921" y="200025"/>
                  </a:cubicBezTo>
                  <a:cubicBezTo>
                    <a:pt x="202127" y="203200"/>
                    <a:pt x="202164" y="206708"/>
                    <a:pt x="200540" y="209550"/>
                  </a:cubicBezTo>
                  <a:cubicBezTo>
                    <a:pt x="197719" y="214487"/>
                    <a:pt x="190805" y="218421"/>
                    <a:pt x="186252" y="221456"/>
                  </a:cubicBezTo>
                  <a:cubicBezTo>
                    <a:pt x="181033" y="229285"/>
                    <a:pt x="181574" y="227116"/>
                    <a:pt x="179109" y="235744"/>
                  </a:cubicBezTo>
                  <a:cubicBezTo>
                    <a:pt x="178210" y="238891"/>
                    <a:pt x="178882" y="242806"/>
                    <a:pt x="176727" y="245269"/>
                  </a:cubicBezTo>
                  <a:cubicBezTo>
                    <a:pt x="168239" y="254969"/>
                    <a:pt x="157234" y="256281"/>
                    <a:pt x="145771" y="259556"/>
                  </a:cubicBezTo>
                  <a:cubicBezTo>
                    <a:pt x="143390" y="261937"/>
                    <a:pt x="140819" y="264143"/>
                    <a:pt x="138627" y="266700"/>
                  </a:cubicBezTo>
                  <a:cubicBezTo>
                    <a:pt x="132179" y="274223"/>
                    <a:pt x="133046" y="277119"/>
                    <a:pt x="124340" y="280988"/>
                  </a:cubicBezTo>
                  <a:cubicBezTo>
                    <a:pt x="119752" y="283027"/>
                    <a:pt x="114815" y="284163"/>
                    <a:pt x="110052" y="285750"/>
                  </a:cubicBezTo>
                  <a:lnTo>
                    <a:pt x="102909" y="288131"/>
                  </a:lnTo>
                  <a:cubicBezTo>
                    <a:pt x="100528" y="289719"/>
                    <a:pt x="98564" y="292294"/>
                    <a:pt x="95765" y="292894"/>
                  </a:cubicBezTo>
                  <a:cubicBezTo>
                    <a:pt x="58799" y="300815"/>
                    <a:pt x="79452" y="288687"/>
                    <a:pt x="62427" y="300038"/>
                  </a:cubicBezTo>
                  <a:cubicBezTo>
                    <a:pt x="59252" y="304800"/>
                    <a:pt x="54712" y="308895"/>
                    <a:pt x="52902" y="314325"/>
                  </a:cubicBezTo>
                  <a:cubicBezTo>
                    <a:pt x="52108" y="316706"/>
                    <a:pt x="52387" y="319790"/>
                    <a:pt x="50521" y="321469"/>
                  </a:cubicBezTo>
                  <a:cubicBezTo>
                    <a:pt x="44139" y="327212"/>
                    <a:pt x="29090" y="335756"/>
                    <a:pt x="29090" y="335756"/>
                  </a:cubicBezTo>
                  <a:cubicBezTo>
                    <a:pt x="28296" y="339725"/>
                    <a:pt x="28130" y="343873"/>
                    <a:pt x="26709" y="347663"/>
                  </a:cubicBezTo>
                  <a:cubicBezTo>
                    <a:pt x="25766" y="350177"/>
                    <a:pt x="15312" y="363516"/>
                    <a:pt x="14802" y="364331"/>
                  </a:cubicBezTo>
                  <a:cubicBezTo>
                    <a:pt x="4354" y="381048"/>
                    <a:pt x="16516" y="367380"/>
                    <a:pt x="2896" y="381000"/>
                  </a:cubicBezTo>
                  <a:cubicBezTo>
                    <a:pt x="-3919" y="401448"/>
                    <a:pt x="3147" y="373982"/>
                    <a:pt x="5277" y="395288"/>
                  </a:cubicBezTo>
                  <a:cubicBezTo>
                    <a:pt x="5835" y="400873"/>
                    <a:pt x="3690" y="406400"/>
                    <a:pt x="2896" y="411956"/>
                  </a:cubicBezTo>
                  <a:cubicBezTo>
                    <a:pt x="3690" y="416719"/>
                    <a:pt x="3420" y="421787"/>
                    <a:pt x="5277" y="426244"/>
                  </a:cubicBezTo>
                  <a:cubicBezTo>
                    <a:pt x="7478" y="431527"/>
                    <a:pt x="12992" y="435101"/>
                    <a:pt x="14802" y="440531"/>
                  </a:cubicBezTo>
                  <a:cubicBezTo>
                    <a:pt x="16256" y="444894"/>
                    <a:pt x="19183" y="457847"/>
                    <a:pt x="24327" y="461963"/>
                  </a:cubicBezTo>
                  <a:cubicBezTo>
                    <a:pt x="26287" y="463531"/>
                    <a:pt x="29090" y="463550"/>
                    <a:pt x="31471" y="464344"/>
                  </a:cubicBezTo>
                  <a:cubicBezTo>
                    <a:pt x="37218" y="472965"/>
                    <a:pt x="33674" y="470208"/>
                    <a:pt x="40996" y="473869"/>
                  </a:cubicBez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-304414" y="-2129411"/>
              <a:ext cx="1983267" cy="924498"/>
            </a:xfrm>
            <a:custGeom>
              <a:avLst/>
              <a:gdLst>
                <a:gd name="connsiteX0" fmla="*/ 1345406 w 1983860"/>
                <a:gd name="connsiteY0" fmla="*/ 83344 h 923925"/>
                <a:gd name="connsiteX1" fmla="*/ 1335881 w 1983860"/>
                <a:gd name="connsiteY1" fmla="*/ 95250 h 923925"/>
                <a:gd name="connsiteX2" fmla="*/ 1331119 w 1983860"/>
                <a:gd name="connsiteY2" fmla="*/ 102394 h 923925"/>
                <a:gd name="connsiteX3" fmla="*/ 1338263 w 1983860"/>
                <a:gd name="connsiteY3" fmla="*/ 116682 h 923925"/>
                <a:gd name="connsiteX4" fmla="*/ 1335881 w 1983860"/>
                <a:gd name="connsiteY4" fmla="*/ 138113 h 923925"/>
                <a:gd name="connsiteX5" fmla="*/ 1333500 w 1983860"/>
                <a:gd name="connsiteY5" fmla="*/ 145257 h 923925"/>
                <a:gd name="connsiteX6" fmla="*/ 1331119 w 1983860"/>
                <a:gd name="connsiteY6" fmla="*/ 152400 h 923925"/>
                <a:gd name="connsiteX7" fmla="*/ 1333500 w 1983860"/>
                <a:gd name="connsiteY7" fmla="*/ 180975 h 923925"/>
                <a:gd name="connsiteX8" fmla="*/ 1343025 w 1983860"/>
                <a:gd name="connsiteY8" fmla="*/ 195263 h 923925"/>
                <a:gd name="connsiteX9" fmla="*/ 1340644 w 1983860"/>
                <a:gd name="connsiteY9" fmla="*/ 228600 h 923925"/>
                <a:gd name="connsiteX10" fmla="*/ 1335881 w 1983860"/>
                <a:gd name="connsiteY10" fmla="*/ 235744 h 923925"/>
                <a:gd name="connsiteX11" fmla="*/ 1331119 w 1983860"/>
                <a:gd name="connsiteY11" fmla="*/ 250032 h 923925"/>
                <a:gd name="connsiteX12" fmla="*/ 1338263 w 1983860"/>
                <a:gd name="connsiteY12" fmla="*/ 264319 h 923925"/>
                <a:gd name="connsiteX13" fmla="*/ 1345406 w 1983860"/>
                <a:gd name="connsiteY13" fmla="*/ 266700 h 923925"/>
                <a:gd name="connsiteX14" fmla="*/ 1366838 w 1983860"/>
                <a:gd name="connsiteY14" fmla="*/ 283369 h 923925"/>
                <a:gd name="connsiteX15" fmla="*/ 1385888 w 1983860"/>
                <a:gd name="connsiteY15" fmla="*/ 285750 h 923925"/>
                <a:gd name="connsiteX16" fmla="*/ 1393031 w 1983860"/>
                <a:gd name="connsiteY16" fmla="*/ 288132 h 923925"/>
                <a:gd name="connsiteX17" fmla="*/ 1397794 w 1983860"/>
                <a:gd name="connsiteY17" fmla="*/ 295275 h 923925"/>
                <a:gd name="connsiteX18" fmla="*/ 1404938 w 1983860"/>
                <a:gd name="connsiteY18" fmla="*/ 300038 h 923925"/>
                <a:gd name="connsiteX19" fmla="*/ 1419225 w 1983860"/>
                <a:gd name="connsiteY19" fmla="*/ 321469 h 923925"/>
                <a:gd name="connsiteX20" fmla="*/ 1423988 w 1983860"/>
                <a:gd name="connsiteY20" fmla="*/ 328613 h 923925"/>
                <a:gd name="connsiteX21" fmla="*/ 1438275 w 1983860"/>
                <a:gd name="connsiteY21" fmla="*/ 338138 h 923925"/>
                <a:gd name="connsiteX22" fmla="*/ 1445419 w 1983860"/>
                <a:gd name="connsiteY22" fmla="*/ 342900 h 923925"/>
                <a:gd name="connsiteX23" fmla="*/ 1462088 w 1983860"/>
                <a:gd name="connsiteY23" fmla="*/ 347663 h 923925"/>
                <a:gd name="connsiteX24" fmla="*/ 1490663 w 1983860"/>
                <a:gd name="connsiteY24" fmla="*/ 345282 h 923925"/>
                <a:gd name="connsiteX25" fmla="*/ 1507331 w 1983860"/>
                <a:gd name="connsiteY25" fmla="*/ 340519 h 923925"/>
                <a:gd name="connsiteX26" fmla="*/ 1519238 w 1983860"/>
                <a:gd name="connsiteY26" fmla="*/ 342900 h 923925"/>
                <a:gd name="connsiteX27" fmla="*/ 1516856 w 1983860"/>
                <a:gd name="connsiteY27" fmla="*/ 354807 h 923925"/>
                <a:gd name="connsiteX28" fmla="*/ 1526381 w 1983860"/>
                <a:gd name="connsiteY28" fmla="*/ 378619 h 923925"/>
                <a:gd name="connsiteX29" fmla="*/ 1528763 w 1983860"/>
                <a:gd name="connsiteY29" fmla="*/ 395288 h 923925"/>
                <a:gd name="connsiteX30" fmla="*/ 1540669 w 1983860"/>
                <a:gd name="connsiteY30" fmla="*/ 404813 h 923925"/>
                <a:gd name="connsiteX31" fmla="*/ 1557338 w 1983860"/>
                <a:gd name="connsiteY31" fmla="*/ 409575 h 923925"/>
                <a:gd name="connsiteX32" fmla="*/ 1562100 w 1983860"/>
                <a:gd name="connsiteY32" fmla="*/ 416719 h 923925"/>
                <a:gd name="connsiteX33" fmla="*/ 1569244 w 1983860"/>
                <a:gd name="connsiteY33" fmla="*/ 421482 h 923925"/>
                <a:gd name="connsiteX34" fmla="*/ 1571625 w 1983860"/>
                <a:gd name="connsiteY34" fmla="*/ 428625 h 923925"/>
                <a:gd name="connsiteX35" fmla="*/ 1585913 w 1983860"/>
                <a:gd name="connsiteY35" fmla="*/ 440532 h 923925"/>
                <a:gd name="connsiteX36" fmla="*/ 1595438 w 1983860"/>
                <a:gd name="connsiteY36" fmla="*/ 461963 h 923925"/>
                <a:gd name="connsiteX37" fmla="*/ 1600200 w 1983860"/>
                <a:gd name="connsiteY37" fmla="*/ 476250 h 923925"/>
                <a:gd name="connsiteX38" fmla="*/ 1609725 w 1983860"/>
                <a:gd name="connsiteY38" fmla="*/ 490538 h 923925"/>
                <a:gd name="connsiteX39" fmla="*/ 1612106 w 1983860"/>
                <a:gd name="connsiteY39" fmla="*/ 516732 h 923925"/>
                <a:gd name="connsiteX40" fmla="*/ 1626394 w 1983860"/>
                <a:gd name="connsiteY40" fmla="*/ 521494 h 923925"/>
                <a:gd name="connsiteX41" fmla="*/ 1633538 w 1983860"/>
                <a:gd name="connsiteY41" fmla="*/ 523875 h 923925"/>
                <a:gd name="connsiteX42" fmla="*/ 1638300 w 1983860"/>
                <a:gd name="connsiteY42" fmla="*/ 531019 h 923925"/>
                <a:gd name="connsiteX43" fmla="*/ 1652588 w 1983860"/>
                <a:gd name="connsiteY43" fmla="*/ 540544 h 923925"/>
                <a:gd name="connsiteX44" fmla="*/ 1659731 w 1983860"/>
                <a:gd name="connsiteY44" fmla="*/ 542925 h 923925"/>
                <a:gd name="connsiteX45" fmla="*/ 1676400 w 1983860"/>
                <a:gd name="connsiteY45" fmla="*/ 547688 h 923925"/>
                <a:gd name="connsiteX46" fmla="*/ 1683544 w 1983860"/>
                <a:gd name="connsiteY46" fmla="*/ 552450 h 923925"/>
                <a:gd name="connsiteX47" fmla="*/ 1685925 w 1983860"/>
                <a:gd name="connsiteY47" fmla="*/ 559594 h 923925"/>
                <a:gd name="connsiteX48" fmla="*/ 1700213 w 1983860"/>
                <a:gd name="connsiteY48" fmla="*/ 561975 h 923925"/>
                <a:gd name="connsiteX49" fmla="*/ 1709738 w 1983860"/>
                <a:gd name="connsiteY49" fmla="*/ 564357 h 923925"/>
                <a:gd name="connsiteX50" fmla="*/ 1716881 w 1983860"/>
                <a:gd name="connsiteY50" fmla="*/ 569119 h 923925"/>
                <a:gd name="connsiteX51" fmla="*/ 1731169 w 1983860"/>
                <a:gd name="connsiteY51" fmla="*/ 573882 h 923925"/>
                <a:gd name="connsiteX52" fmla="*/ 1738313 w 1983860"/>
                <a:gd name="connsiteY52" fmla="*/ 581025 h 923925"/>
                <a:gd name="connsiteX53" fmla="*/ 1743075 w 1983860"/>
                <a:gd name="connsiteY53" fmla="*/ 595313 h 923925"/>
                <a:gd name="connsiteX54" fmla="*/ 1745456 w 1983860"/>
                <a:gd name="connsiteY54" fmla="*/ 604838 h 923925"/>
                <a:gd name="connsiteX55" fmla="*/ 1759744 w 1983860"/>
                <a:gd name="connsiteY55" fmla="*/ 611982 h 923925"/>
                <a:gd name="connsiteX56" fmla="*/ 1771650 w 1983860"/>
                <a:gd name="connsiteY56" fmla="*/ 621507 h 923925"/>
                <a:gd name="connsiteX57" fmla="*/ 1793081 w 1983860"/>
                <a:gd name="connsiteY57" fmla="*/ 633413 h 923925"/>
                <a:gd name="connsiteX58" fmla="*/ 1804988 w 1983860"/>
                <a:gd name="connsiteY58" fmla="*/ 635794 h 923925"/>
                <a:gd name="connsiteX59" fmla="*/ 1809750 w 1983860"/>
                <a:gd name="connsiteY59" fmla="*/ 642938 h 923925"/>
                <a:gd name="connsiteX60" fmla="*/ 1807369 w 1983860"/>
                <a:gd name="connsiteY60" fmla="*/ 650082 h 923925"/>
                <a:gd name="connsiteX61" fmla="*/ 1814513 w 1983860"/>
                <a:gd name="connsiteY61" fmla="*/ 654844 h 923925"/>
                <a:gd name="connsiteX62" fmla="*/ 1847850 w 1983860"/>
                <a:gd name="connsiteY62" fmla="*/ 659607 h 923925"/>
                <a:gd name="connsiteX63" fmla="*/ 1857375 w 1983860"/>
                <a:gd name="connsiteY63" fmla="*/ 664369 h 923925"/>
                <a:gd name="connsiteX64" fmla="*/ 1862138 w 1983860"/>
                <a:gd name="connsiteY64" fmla="*/ 671513 h 923925"/>
                <a:gd name="connsiteX65" fmla="*/ 1881188 w 1983860"/>
                <a:gd name="connsiteY65" fmla="*/ 676275 h 923925"/>
                <a:gd name="connsiteX66" fmla="*/ 1885950 w 1983860"/>
                <a:gd name="connsiteY66" fmla="*/ 683419 h 923925"/>
                <a:gd name="connsiteX67" fmla="*/ 1893094 w 1983860"/>
                <a:gd name="connsiteY67" fmla="*/ 688182 h 923925"/>
                <a:gd name="connsiteX68" fmla="*/ 1895475 w 1983860"/>
                <a:gd name="connsiteY68" fmla="*/ 707232 h 923925"/>
                <a:gd name="connsiteX69" fmla="*/ 1902619 w 1983860"/>
                <a:gd name="connsiteY69" fmla="*/ 711994 h 923925"/>
                <a:gd name="connsiteX70" fmla="*/ 1919288 w 1983860"/>
                <a:gd name="connsiteY70" fmla="*/ 719138 h 923925"/>
                <a:gd name="connsiteX71" fmla="*/ 1926431 w 1983860"/>
                <a:gd name="connsiteY71" fmla="*/ 733425 h 923925"/>
                <a:gd name="connsiteX72" fmla="*/ 1933575 w 1983860"/>
                <a:gd name="connsiteY72" fmla="*/ 776288 h 923925"/>
                <a:gd name="connsiteX73" fmla="*/ 1935956 w 1983860"/>
                <a:gd name="connsiteY73" fmla="*/ 800100 h 923925"/>
                <a:gd name="connsiteX74" fmla="*/ 1943100 w 1983860"/>
                <a:gd name="connsiteY74" fmla="*/ 804863 h 923925"/>
                <a:gd name="connsiteX75" fmla="*/ 1947863 w 1983860"/>
                <a:gd name="connsiteY75" fmla="*/ 812007 h 923925"/>
                <a:gd name="connsiteX76" fmla="*/ 1955006 w 1983860"/>
                <a:gd name="connsiteY76" fmla="*/ 819150 h 923925"/>
                <a:gd name="connsiteX77" fmla="*/ 1957388 w 1983860"/>
                <a:gd name="connsiteY77" fmla="*/ 826294 h 923925"/>
                <a:gd name="connsiteX78" fmla="*/ 1978819 w 1983860"/>
                <a:gd name="connsiteY78" fmla="*/ 838200 h 923925"/>
                <a:gd name="connsiteX79" fmla="*/ 1981200 w 1983860"/>
                <a:gd name="connsiteY79" fmla="*/ 857250 h 923925"/>
                <a:gd name="connsiteX80" fmla="*/ 1976438 w 1983860"/>
                <a:gd name="connsiteY80" fmla="*/ 871538 h 923925"/>
                <a:gd name="connsiteX81" fmla="*/ 1978819 w 1983860"/>
                <a:gd name="connsiteY81" fmla="*/ 878682 h 923925"/>
                <a:gd name="connsiteX82" fmla="*/ 1962150 w 1983860"/>
                <a:gd name="connsiteY82" fmla="*/ 890588 h 923925"/>
                <a:gd name="connsiteX83" fmla="*/ 1947863 w 1983860"/>
                <a:gd name="connsiteY83" fmla="*/ 900113 h 923925"/>
                <a:gd name="connsiteX84" fmla="*/ 1940719 w 1983860"/>
                <a:gd name="connsiteY84" fmla="*/ 904875 h 923925"/>
                <a:gd name="connsiteX85" fmla="*/ 1924050 w 1983860"/>
                <a:gd name="connsiteY85" fmla="*/ 902494 h 923925"/>
                <a:gd name="connsiteX86" fmla="*/ 1914525 w 1983860"/>
                <a:gd name="connsiteY86" fmla="*/ 900113 h 923925"/>
                <a:gd name="connsiteX87" fmla="*/ 1907381 w 1983860"/>
                <a:gd name="connsiteY87" fmla="*/ 902494 h 923925"/>
                <a:gd name="connsiteX88" fmla="*/ 1897856 w 1983860"/>
                <a:gd name="connsiteY88" fmla="*/ 916782 h 923925"/>
                <a:gd name="connsiteX89" fmla="*/ 1890713 w 1983860"/>
                <a:gd name="connsiteY89" fmla="*/ 919163 h 923925"/>
                <a:gd name="connsiteX90" fmla="*/ 1883569 w 1983860"/>
                <a:gd name="connsiteY90" fmla="*/ 923925 h 923925"/>
                <a:gd name="connsiteX91" fmla="*/ 1862138 w 1983860"/>
                <a:gd name="connsiteY91" fmla="*/ 921544 h 923925"/>
                <a:gd name="connsiteX92" fmla="*/ 1847850 w 1983860"/>
                <a:gd name="connsiteY92" fmla="*/ 909638 h 923925"/>
                <a:gd name="connsiteX93" fmla="*/ 1840706 w 1983860"/>
                <a:gd name="connsiteY93" fmla="*/ 907257 h 923925"/>
                <a:gd name="connsiteX94" fmla="*/ 1833563 w 1983860"/>
                <a:gd name="connsiteY94" fmla="*/ 902494 h 923925"/>
                <a:gd name="connsiteX95" fmla="*/ 1819275 w 1983860"/>
                <a:gd name="connsiteY95" fmla="*/ 892969 h 923925"/>
                <a:gd name="connsiteX96" fmla="*/ 1809750 w 1983860"/>
                <a:gd name="connsiteY96" fmla="*/ 878682 h 923925"/>
                <a:gd name="connsiteX97" fmla="*/ 1804988 w 1983860"/>
                <a:gd name="connsiteY97" fmla="*/ 862013 h 923925"/>
                <a:gd name="connsiteX98" fmla="*/ 1802606 w 1983860"/>
                <a:gd name="connsiteY98" fmla="*/ 854869 h 923925"/>
                <a:gd name="connsiteX99" fmla="*/ 1800225 w 1983860"/>
                <a:gd name="connsiteY99" fmla="*/ 835819 h 923925"/>
                <a:gd name="connsiteX100" fmla="*/ 1797844 w 1983860"/>
                <a:gd name="connsiteY100" fmla="*/ 828675 h 923925"/>
                <a:gd name="connsiteX101" fmla="*/ 1790700 w 1983860"/>
                <a:gd name="connsiteY101" fmla="*/ 804863 h 923925"/>
                <a:gd name="connsiteX102" fmla="*/ 1783556 w 1983860"/>
                <a:gd name="connsiteY102" fmla="*/ 800100 h 923925"/>
                <a:gd name="connsiteX103" fmla="*/ 1774031 w 1983860"/>
                <a:gd name="connsiteY103" fmla="*/ 785813 h 923925"/>
                <a:gd name="connsiteX104" fmla="*/ 1769269 w 1983860"/>
                <a:gd name="connsiteY104" fmla="*/ 771525 h 923925"/>
                <a:gd name="connsiteX105" fmla="*/ 1754981 w 1983860"/>
                <a:gd name="connsiteY105" fmla="*/ 759619 h 923925"/>
                <a:gd name="connsiteX106" fmla="*/ 1747838 w 1983860"/>
                <a:gd name="connsiteY106" fmla="*/ 757238 h 923925"/>
                <a:gd name="connsiteX107" fmla="*/ 1728788 w 1983860"/>
                <a:gd name="connsiteY107" fmla="*/ 759619 h 923925"/>
                <a:gd name="connsiteX108" fmla="*/ 1714500 w 1983860"/>
                <a:gd name="connsiteY108" fmla="*/ 764382 h 923925"/>
                <a:gd name="connsiteX109" fmla="*/ 1693069 w 1983860"/>
                <a:gd name="connsiteY109" fmla="*/ 759619 h 923925"/>
                <a:gd name="connsiteX110" fmla="*/ 1685925 w 1983860"/>
                <a:gd name="connsiteY110" fmla="*/ 757238 h 923925"/>
                <a:gd name="connsiteX111" fmla="*/ 1664494 w 1983860"/>
                <a:gd name="connsiteY111" fmla="*/ 759619 h 923925"/>
                <a:gd name="connsiteX112" fmla="*/ 1640681 w 1983860"/>
                <a:gd name="connsiteY112" fmla="*/ 762000 h 923925"/>
                <a:gd name="connsiteX113" fmla="*/ 1631156 w 1983860"/>
                <a:gd name="connsiteY113" fmla="*/ 747713 h 923925"/>
                <a:gd name="connsiteX114" fmla="*/ 1624013 w 1983860"/>
                <a:gd name="connsiteY114" fmla="*/ 745332 h 923925"/>
                <a:gd name="connsiteX115" fmla="*/ 1616869 w 1983860"/>
                <a:gd name="connsiteY115" fmla="*/ 740569 h 923925"/>
                <a:gd name="connsiteX116" fmla="*/ 1609725 w 1983860"/>
                <a:gd name="connsiteY116" fmla="*/ 733425 h 923925"/>
                <a:gd name="connsiteX117" fmla="*/ 1602581 w 1983860"/>
                <a:gd name="connsiteY117" fmla="*/ 731044 h 923925"/>
                <a:gd name="connsiteX118" fmla="*/ 1595438 w 1983860"/>
                <a:gd name="connsiteY118" fmla="*/ 726282 h 923925"/>
                <a:gd name="connsiteX119" fmla="*/ 1581150 w 1983860"/>
                <a:gd name="connsiteY119" fmla="*/ 721519 h 923925"/>
                <a:gd name="connsiteX120" fmla="*/ 1576388 w 1983860"/>
                <a:gd name="connsiteY120" fmla="*/ 714375 h 923925"/>
                <a:gd name="connsiteX121" fmla="*/ 1569244 w 1983860"/>
                <a:gd name="connsiteY121" fmla="*/ 695325 h 923925"/>
                <a:gd name="connsiteX122" fmla="*/ 1562100 w 1983860"/>
                <a:gd name="connsiteY122" fmla="*/ 692944 h 923925"/>
                <a:gd name="connsiteX123" fmla="*/ 1543050 w 1983860"/>
                <a:gd name="connsiteY123" fmla="*/ 676275 h 923925"/>
                <a:gd name="connsiteX124" fmla="*/ 1535906 w 1983860"/>
                <a:gd name="connsiteY124" fmla="*/ 671513 h 923925"/>
                <a:gd name="connsiteX125" fmla="*/ 1533525 w 1983860"/>
                <a:gd name="connsiteY125" fmla="*/ 678657 h 923925"/>
                <a:gd name="connsiteX126" fmla="*/ 1535906 w 1983860"/>
                <a:gd name="connsiteY126" fmla="*/ 685800 h 923925"/>
                <a:gd name="connsiteX127" fmla="*/ 1531144 w 1983860"/>
                <a:gd name="connsiteY127" fmla="*/ 700088 h 923925"/>
                <a:gd name="connsiteX128" fmla="*/ 1533525 w 1983860"/>
                <a:gd name="connsiteY128" fmla="*/ 723900 h 923925"/>
                <a:gd name="connsiteX129" fmla="*/ 1538288 w 1983860"/>
                <a:gd name="connsiteY129" fmla="*/ 731044 h 923925"/>
                <a:gd name="connsiteX130" fmla="*/ 1531144 w 1983860"/>
                <a:gd name="connsiteY130" fmla="*/ 735807 h 923925"/>
                <a:gd name="connsiteX131" fmla="*/ 1504950 w 1983860"/>
                <a:gd name="connsiteY131" fmla="*/ 733425 h 923925"/>
                <a:gd name="connsiteX132" fmla="*/ 1497806 w 1983860"/>
                <a:gd name="connsiteY132" fmla="*/ 731044 h 923925"/>
                <a:gd name="connsiteX133" fmla="*/ 1500188 w 1983860"/>
                <a:gd name="connsiteY133" fmla="*/ 723900 h 923925"/>
                <a:gd name="connsiteX134" fmla="*/ 1497806 w 1983860"/>
                <a:gd name="connsiteY134" fmla="*/ 711994 h 923925"/>
                <a:gd name="connsiteX135" fmla="*/ 1490663 w 1983860"/>
                <a:gd name="connsiteY135" fmla="*/ 709613 h 923925"/>
                <a:gd name="connsiteX136" fmla="*/ 1478756 w 1983860"/>
                <a:gd name="connsiteY136" fmla="*/ 688182 h 923925"/>
                <a:gd name="connsiteX137" fmla="*/ 1466850 w 1983860"/>
                <a:gd name="connsiteY137" fmla="*/ 657225 h 923925"/>
                <a:gd name="connsiteX138" fmla="*/ 1445419 w 1983860"/>
                <a:gd name="connsiteY138" fmla="*/ 650082 h 923925"/>
                <a:gd name="connsiteX139" fmla="*/ 1438275 w 1983860"/>
                <a:gd name="connsiteY139" fmla="*/ 647700 h 923925"/>
                <a:gd name="connsiteX140" fmla="*/ 1409700 w 1983860"/>
                <a:gd name="connsiteY140" fmla="*/ 654844 h 923925"/>
                <a:gd name="connsiteX141" fmla="*/ 1400175 w 1983860"/>
                <a:gd name="connsiteY141" fmla="*/ 659607 h 923925"/>
                <a:gd name="connsiteX142" fmla="*/ 1393031 w 1983860"/>
                <a:gd name="connsiteY142" fmla="*/ 664369 h 923925"/>
                <a:gd name="connsiteX143" fmla="*/ 1383506 w 1983860"/>
                <a:gd name="connsiteY143" fmla="*/ 666750 h 923925"/>
                <a:gd name="connsiteX144" fmla="*/ 1371600 w 1983860"/>
                <a:gd name="connsiteY144" fmla="*/ 678657 h 923925"/>
                <a:gd name="connsiteX145" fmla="*/ 1359694 w 1983860"/>
                <a:gd name="connsiteY145" fmla="*/ 685800 h 923925"/>
                <a:gd name="connsiteX146" fmla="*/ 1350169 w 1983860"/>
                <a:gd name="connsiteY146" fmla="*/ 688182 h 923925"/>
                <a:gd name="connsiteX147" fmla="*/ 1321594 w 1983860"/>
                <a:gd name="connsiteY147" fmla="*/ 697707 h 923925"/>
                <a:gd name="connsiteX148" fmla="*/ 1314450 w 1983860"/>
                <a:gd name="connsiteY148" fmla="*/ 700088 h 923925"/>
                <a:gd name="connsiteX149" fmla="*/ 1283494 w 1983860"/>
                <a:gd name="connsiteY149" fmla="*/ 704850 h 923925"/>
                <a:gd name="connsiteX150" fmla="*/ 1288256 w 1983860"/>
                <a:gd name="connsiteY150" fmla="*/ 721519 h 923925"/>
                <a:gd name="connsiteX151" fmla="*/ 1293019 w 1983860"/>
                <a:gd name="connsiteY151" fmla="*/ 728663 h 923925"/>
                <a:gd name="connsiteX152" fmla="*/ 1281113 w 1983860"/>
                <a:gd name="connsiteY152" fmla="*/ 735807 h 923925"/>
                <a:gd name="connsiteX153" fmla="*/ 1273969 w 1983860"/>
                <a:gd name="connsiteY153" fmla="*/ 740569 h 923925"/>
                <a:gd name="connsiteX154" fmla="*/ 1271588 w 1983860"/>
                <a:gd name="connsiteY154" fmla="*/ 747713 h 923925"/>
                <a:gd name="connsiteX155" fmla="*/ 1266825 w 1983860"/>
                <a:gd name="connsiteY155" fmla="*/ 754857 h 923925"/>
                <a:gd name="connsiteX156" fmla="*/ 1264444 w 1983860"/>
                <a:gd name="connsiteY156" fmla="*/ 764382 h 923925"/>
                <a:gd name="connsiteX157" fmla="*/ 1216819 w 1983860"/>
                <a:gd name="connsiteY157" fmla="*/ 757238 h 923925"/>
                <a:gd name="connsiteX158" fmla="*/ 1212056 w 1983860"/>
                <a:gd name="connsiteY158" fmla="*/ 750094 h 923925"/>
                <a:gd name="connsiteX159" fmla="*/ 1209675 w 1983860"/>
                <a:gd name="connsiteY159" fmla="*/ 742950 h 923925"/>
                <a:gd name="connsiteX160" fmla="*/ 1202531 w 1983860"/>
                <a:gd name="connsiteY160" fmla="*/ 735807 h 923925"/>
                <a:gd name="connsiteX161" fmla="*/ 1190625 w 1983860"/>
                <a:gd name="connsiteY161" fmla="*/ 723900 h 923925"/>
                <a:gd name="connsiteX162" fmla="*/ 1188244 w 1983860"/>
                <a:gd name="connsiteY162" fmla="*/ 716757 h 923925"/>
                <a:gd name="connsiteX163" fmla="*/ 1171575 w 1983860"/>
                <a:gd name="connsiteY163" fmla="*/ 704850 h 923925"/>
                <a:gd name="connsiteX164" fmla="*/ 1147763 w 1983860"/>
                <a:gd name="connsiteY164" fmla="*/ 676275 h 923925"/>
                <a:gd name="connsiteX165" fmla="*/ 1138238 w 1983860"/>
                <a:gd name="connsiteY165" fmla="*/ 671513 h 923925"/>
                <a:gd name="connsiteX166" fmla="*/ 1131094 w 1983860"/>
                <a:gd name="connsiteY166" fmla="*/ 666750 h 923925"/>
                <a:gd name="connsiteX167" fmla="*/ 1116806 w 1983860"/>
                <a:gd name="connsiteY167" fmla="*/ 661988 h 923925"/>
                <a:gd name="connsiteX168" fmla="*/ 1102519 w 1983860"/>
                <a:gd name="connsiteY168" fmla="*/ 673894 h 923925"/>
                <a:gd name="connsiteX169" fmla="*/ 1085850 w 1983860"/>
                <a:gd name="connsiteY169" fmla="*/ 681038 h 923925"/>
                <a:gd name="connsiteX170" fmla="*/ 1064419 w 1983860"/>
                <a:gd name="connsiteY170" fmla="*/ 676275 h 923925"/>
                <a:gd name="connsiteX171" fmla="*/ 1054894 w 1983860"/>
                <a:gd name="connsiteY171" fmla="*/ 671513 h 923925"/>
                <a:gd name="connsiteX172" fmla="*/ 1050131 w 1983860"/>
                <a:gd name="connsiteY172" fmla="*/ 664369 h 923925"/>
                <a:gd name="connsiteX173" fmla="*/ 1047750 w 1983860"/>
                <a:gd name="connsiteY173" fmla="*/ 657225 h 923925"/>
                <a:gd name="connsiteX174" fmla="*/ 1040606 w 1983860"/>
                <a:gd name="connsiteY174" fmla="*/ 654844 h 923925"/>
                <a:gd name="connsiteX175" fmla="*/ 1038225 w 1983860"/>
                <a:gd name="connsiteY175" fmla="*/ 647700 h 923925"/>
                <a:gd name="connsiteX176" fmla="*/ 1031081 w 1983860"/>
                <a:gd name="connsiteY176" fmla="*/ 645319 h 923925"/>
                <a:gd name="connsiteX177" fmla="*/ 1023938 w 1983860"/>
                <a:gd name="connsiteY177" fmla="*/ 640557 h 923925"/>
                <a:gd name="connsiteX178" fmla="*/ 1016794 w 1983860"/>
                <a:gd name="connsiteY178" fmla="*/ 642938 h 923925"/>
                <a:gd name="connsiteX179" fmla="*/ 1000125 w 1983860"/>
                <a:gd name="connsiteY179" fmla="*/ 652463 h 923925"/>
                <a:gd name="connsiteX180" fmla="*/ 1002506 w 1983860"/>
                <a:gd name="connsiteY180" fmla="*/ 669132 h 923925"/>
                <a:gd name="connsiteX181" fmla="*/ 995363 w 1983860"/>
                <a:gd name="connsiteY181" fmla="*/ 671513 h 923925"/>
                <a:gd name="connsiteX182" fmla="*/ 964406 w 1983860"/>
                <a:gd name="connsiteY182" fmla="*/ 666750 h 923925"/>
                <a:gd name="connsiteX183" fmla="*/ 957263 w 1983860"/>
                <a:gd name="connsiteY183" fmla="*/ 647700 h 923925"/>
                <a:gd name="connsiteX184" fmla="*/ 954881 w 1983860"/>
                <a:gd name="connsiteY184" fmla="*/ 638175 h 923925"/>
                <a:gd name="connsiteX185" fmla="*/ 947738 w 1983860"/>
                <a:gd name="connsiteY185" fmla="*/ 631032 h 923925"/>
                <a:gd name="connsiteX186" fmla="*/ 942975 w 1983860"/>
                <a:gd name="connsiteY186" fmla="*/ 623888 h 923925"/>
                <a:gd name="connsiteX187" fmla="*/ 935831 w 1983860"/>
                <a:gd name="connsiteY187" fmla="*/ 614363 h 923925"/>
                <a:gd name="connsiteX188" fmla="*/ 926306 w 1983860"/>
                <a:gd name="connsiteY188" fmla="*/ 595313 h 923925"/>
                <a:gd name="connsiteX189" fmla="*/ 919163 w 1983860"/>
                <a:gd name="connsiteY189" fmla="*/ 578644 h 923925"/>
                <a:gd name="connsiteX190" fmla="*/ 912019 w 1983860"/>
                <a:gd name="connsiteY190" fmla="*/ 576263 h 923925"/>
                <a:gd name="connsiteX191" fmla="*/ 909638 w 1983860"/>
                <a:gd name="connsiteY191" fmla="*/ 550069 h 923925"/>
                <a:gd name="connsiteX192" fmla="*/ 916781 w 1983860"/>
                <a:gd name="connsiteY192" fmla="*/ 542925 h 923925"/>
                <a:gd name="connsiteX193" fmla="*/ 919163 w 1983860"/>
                <a:gd name="connsiteY193" fmla="*/ 533400 h 923925"/>
                <a:gd name="connsiteX194" fmla="*/ 923925 w 1983860"/>
                <a:gd name="connsiteY194" fmla="*/ 519113 h 923925"/>
                <a:gd name="connsiteX195" fmla="*/ 921544 w 1983860"/>
                <a:gd name="connsiteY195" fmla="*/ 511969 h 923925"/>
                <a:gd name="connsiteX196" fmla="*/ 916781 w 1983860"/>
                <a:gd name="connsiteY196" fmla="*/ 490538 h 923925"/>
                <a:gd name="connsiteX197" fmla="*/ 912019 w 1983860"/>
                <a:gd name="connsiteY197" fmla="*/ 476250 h 923925"/>
                <a:gd name="connsiteX198" fmla="*/ 914400 w 1983860"/>
                <a:gd name="connsiteY198" fmla="*/ 459582 h 923925"/>
                <a:gd name="connsiteX199" fmla="*/ 919163 w 1983860"/>
                <a:gd name="connsiteY199" fmla="*/ 452438 h 923925"/>
                <a:gd name="connsiteX200" fmla="*/ 916781 w 1983860"/>
                <a:gd name="connsiteY200" fmla="*/ 392907 h 923925"/>
                <a:gd name="connsiteX201" fmla="*/ 902494 w 1983860"/>
                <a:gd name="connsiteY201" fmla="*/ 388144 h 923925"/>
                <a:gd name="connsiteX202" fmla="*/ 895350 w 1983860"/>
                <a:gd name="connsiteY202" fmla="*/ 383382 h 923925"/>
                <a:gd name="connsiteX203" fmla="*/ 881063 w 1983860"/>
                <a:gd name="connsiteY203" fmla="*/ 378619 h 923925"/>
                <a:gd name="connsiteX204" fmla="*/ 873919 w 1983860"/>
                <a:gd name="connsiteY204" fmla="*/ 376238 h 923925"/>
                <a:gd name="connsiteX205" fmla="*/ 866775 w 1983860"/>
                <a:gd name="connsiteY205" fmla="*/ 373857 h 923925"/>
                <a:gd name="connsiteX206" fmla="*/ 857250 w 1983860"/>
                <a:gd name="connsiteY206" fmla="*/ 371475 h 923925"/>
                <a:gd name="connsiteX207" fmla="*/ 826294 w 1983860"/>
                <a:gd name="connsiteY207" fmla="*/ 364332 h 923925"/>
                <a:gd name="connsiteX208" fmla="*/ 819150 w 1983860"/>
                <a:gd name="connsiteY208" fmla="*/ 369094 h 923925"/>
                <a:gd name="connsiteX209" fmla="*/ 821531 w 1983860"/>
                <a:gd name="connsiteY209" fmla="*/ 383382 h 923925"/>
                <a:gd name="connsiteX210" fmla="*/ 823913 w 1983860"/>
                <a:gd name="connsiteY210" fmla="*/ 390525 h 923925"/>
                <a:gd name="connsiteX211" fmla="*/ 816769 w 1983860"/>
                <a:gd name="connsiteY211" fmla="*/ 397669 h 923925"/>
                <a:gd name="connsiteX212" fmla="*/ 804863 w 1983860"/>
                <a:gd name="connsiteY212" fmla="*/ 407194 h 923925"/>
                <a:gd name="connsiteX213" fmla="*/ 785813 w 1983860"/>
                <a:gd name="connsiteY213" fmla="*/ 395288 h 923925"/>
                <a:gd name="connsiteX214" fmla="*/ 771525 w 1983860"/>
                <a:gd name="connsiteY214" fmla="*/ 385763 h 923925"/>
                <a:gd name="connsiteX215" fmla="*/ 750094 w 1983860"/>
                <a:gd name="connsiteY215" fmla="*/ 383382 h 923925"/>
                <a:gd name="connsiteX216" fmla="*/ 740569 w 1983860"/>
                <a:gd name="connsiteY216" fmla="*/ 340519 h 923925"/>
                <a:gd name="connsiteX217" fmla="*/ 726281 w 1983860"/>
                <a:gd name="connsiteY217" fmla="*/ 333375 h 923925"/>
                <a:gd name="connsiteX218" fmla="*/ 723900 w 1983860"/>
                <a:gd name="connsiteY218" fmla="*/ 326232 h 923925"/>
                <a:gd name="connsiteX219" fmla="*/ 721519 w 1983860"/>
                <a:gd name="connsiteY219" fmla="*/ 316707 h 923925"/>
                <a:gd name="connsiteX220" fmla="*/ 707231 w 1983860"/>
                <a:gd name="connsiteY220" fmla="*/ 311944 h 923925"/>
                <a:gd name="connsiteX221" fmla="*/ 700088 w 1983860"/>
                <a:gd name="connsiteY221" fmla="*/ 309563 h 923925"/>
                <a:gd name="connsiteX222" fmla="*/ 697706 w 1983860"/>
                <a:gd name="connsiteY222" fmla="*/ 295275 h 923925"/>
                <a:gd name="connsiteX223" fmla="*/ 707231 w 1983860"/>
                <a:gd name="connsiteY223" fmla="*/ 292894 h 923925"/>
                <a:gd name="connsiteX224" fmla="*/ 721519 w 1983860"/>
                <a:gd name="connsiteY224" fmla="*/ 288132 h 923925"/>
                <a:gd name="connsiteX225" fmla="*/ 733425 w 1983860"/>
                <a:gd name="connsiteY225" fmla="*/ 266700 h 923925"/>
                <a:gd name="connsiteX226" fmla="*/ 731044 w 1983860"/>
                <a:gd name="connsiteY226" fmla="*/ 247650 h 923925"/>
                <a:gd name="connsiteX227" fmla="*/ 731044 w 1983860"/>
                <a:gd name="connsiteY227" fmla="*/ 221457 h 923925"/>
                <a:gd name="connsiteX228" fmla="*/ 719138 w 1983860"/>
                <a:gd name="connsiteY228" fmla="*/ 219075 h 923925"/>
                <a:gd name="connsiteX229" fmla="*/ 702469 w 1983860"/>
                <a:gd name="connsiteY229" fmla="*/ 214313 h 923925"/>
                <a:gd name="connsiteX230" fmla="*/ 690563 w 1983860"/>
                <a:gd name="connsiteY230" fmla="*/ 202407 h 923925"/>
                <a:gd name="connsiteX231" fmla="*/ 688181 w 1983860"/>
                <a:gd name="connsiteY231" fmla="*/ 195263 h 923925"/>
                <a:gd name="connsiteX232" fmla="*/ 681038 w 1983860"/>
                <a:gd name="connsiteY232" fmla="*/ 190500 h 923925"/>
                <a:gd name="connsiteX233" fmla="*/ 676275 w 1983860"/>
                <a:gd name="connsiteY233" fmla="*/ 183357 h 923925"/>
                <a:gd name="connsiteX234" fmla="*/ 669131 w 1983860"/>
                <a:gd name="connsiteY234" fmla="*/ 176213 h 923925"/>
                <a:gd name="connsiteX235" fmla="*/ 659606 w 1983860"/>
                <a:gd name="connsiteY235" fmla="*/ 164307 h 923925"/>
                <a:gd name="connsiteX236" fmla="*/ 654844 w 1983860"/>
                <a:gd name="connsiteY236" fmla="*/ 157163 h 923925"/>
                <a:gd name="connsiteX237" fmla="*/ 647700 w 1983860"/>
                <a:gd name="connsiteY237" fmla="*/ 152400 h 923925"/>
                <a:gd name="connsiteX238" fmla="*/ 642938 w 1983860"/>
                <a:gd name="connsiteY238" fmla="*/ 138113 h 923925"/>
                <a:gd name="connsiteX239" fmla="*/ 638175 w 1983860"/>
                <a:gd name="connsiteY239" fmla="*/ 130969 h 923925"/>
                <a:gd name="connsiteX240" fmla="*/ 635794 w 1983860"/>
                <a:gd name="connsiteY240" fmla="*/ 121444 h 923925"/>
                <a:gd name="connsiteX241" fmla="*/ 633413 w 1983860"/>
                <a:gd name="connsiteY241" fmla="*/ 104775 h 923925"/>
                <a:gd name="connsiteX242" fmla="*/ 621506 w 1983860"/>
                <a:gd name="connsiteY242" fmla="*/ 92869 h 923925"/>
                <a:gd name="connsiteX243" fmla="*/ 604838 w 1983860"/>
                <a:gd name="connsiteY243" fmla="*/ 90488 h 923925"/>
                <a:gd name="connsiteX244" fmla="*/ 590550 w 1983860"/>
                <a:gd name="connsiteY244" fmla="*/ 88107 h 923925"/>
                <a:gd name="connsiteX245" fmla="*/ 576263 w 1983860"/>
                <a:gd name="connsiteY245" fmla="*/ 83344 h 923925"/>
                <a:gd name="connsiteX246" fmla="*/ 569119 w 1983860"/>
                <a:gd name="connsiteY246" fmla="*/ 80963 h 923925"/>
                <a:gd name="connsiteX247" fmla="*/ 547688 w 1983860"/>
                <a:gd name="connsiteY247" fmla="*/ 83344 h 923925"/>
                <a:gd name="connsiteX248" fmla="*/ 528638 w 1983860"/>
                <a:gd name="connsiteY248" fmla="*/ 85725 h 923925"/>
                <a:gd name="connsiteX249" fmla="*/ 523875 w 1983860"/>
                <a:gd name="connsiteY249" fmla="*/ 92869 h 923925"/>
                <a:gd name="connsiteX250" fmla="*/ 509588 w 1983860"/>
                <a:gd name="connsiteY250" fmla="*/ 107157 h 923925"/>
                <a:gd name="connsiteX251" fmla="*/ 504825 w 1983860"/>
                <a:gd name="connsiteY251" fmla="*/ 114300 h 923925"/>
                <a:gd name="connsiteX252" fmla="*/ 492919 w 1983860"/>
                <a:gd name="connsiteY252" fmla="*/ 121444 h 923925"/>
                <a:gd name="connsiteX253" fmla="*/ 476250 w 1983860"/>
                <a:gd name="connsiteY253" fmla="*/ 130969 h 923925"/>
                <a:gd name="connsiteX254" fmla="*/ 473869 w 1983860"/>
                <a:gd name="connsiteY254" fmla="*/ 138113 h 923925"/>
                <a:gd name="connsiteX255" fmla="*/ 464344 w 1983860"/>
                <a:gd name="connsiteY255" fmla="*/ 154782 h 923925"/>
                <a:gd name="connsiteX256" fmla="*/ 461963 w 1983860"/>
                <a:gd name="connsiteY256" fmla="*/ 173832 h 923925"/>
                <a:gd name="connsiteX257" fmla="*/ 447675 w 1983860"/>
                <a:gd name="connsiteY257" fmla="*/ 178594 h 923925"/>
                <a:gd name="connsiteX258" fmla="*/ 440531 w 1983860"/>
                <a:gd name="connsiteY258" fmla="*/ 180975 h 923925"/>
                <a:gd name="connsiteX259" fmla="*/ 397669 w 1983860"/>
                <a:gd name="connsiteY259" fmla="*/ 178594 h 923925"/>
                <a:gd name="connsiteX260" fmla="*/ 381000 w 1983860"/>
                <a:gd name="connsiteY260" fmla="*/ 173832 h 923925"/>
                <a:gd name="connsiteX261" fmla="*/ 366713 w 1983860"/>
                <a:gd name="connsiteY261" fmla="*/ 164307 h 923925"/>
                <a:gd name="connsiteX262" fmla="*/ 359569 w 1983860"/>
                <a:gd name="connsiteY262" fmla="*/ 157163 h 923925"/>
                <a:gd name="connsiteX263" fmla="*/ 345281 w 1983860"/>
                <a:gd name="connsiteY263" fmla="*/ 147638 h 923925"/>
                <a:gd name="connsiteX264" fmla="*/ 333375 w 1983860"/>
                <a:gd name="connsiteY264" fmla="*/ 133350 h 923925"/>
                <a:gd name="connsiteX265" fmla="*/ 326231 w 1983860"/>
                <a:gd name="connsiteY265" fmla="*/ 126207 h 923925"/>
                <a:gd name="connsiteX266" fmla="*/ 321469 w 1983860"/>
                <a:gd name="connsiteY266" fmla="*/ 119063 h 923925"/>
                <a:gd name="connsiteX267" fmla="*/ 314325 w 1983860"/>
                <a:gd name="connsiteY267" fmla="*/ 114300 h 923925"/>
                <a:gd name="connsiteX268" fmla="*/ 290512 w 1983860"/>
                <a:gd name="connsiteY268" fmla="*/ 97632 h 923925"/>
                <a:gd name="connsiteX269" fmla="*/ 283369 w 1983860"/>
                <a:gd name="connsiteY269" fmla="*/ 92869 h 923925"/>
                <a:gd name="connsiteX270" fmla="*/ 276225 w 1983860"/>
                <a:gd name="connsiteY270" fmla="*/ 88107 h 923925"/>
                <a:gd name="connsiteX271" fmla="*/ 266700 w 1983860"/>
                <a:gd name="connsiteY271" fmla="*/ 76200 h 923925"/>
                <a:gd name="connsiteX272" fmla="*/ 259556 w 1983860"/>
                <a:gd name="connsiteY272" fmla="*/ 69057 h 923925"/>
                <a:gd name="connsiteX273" fmla="*/ 245269 w 1983860"/>
                <a:gd name="connsiteY273" fmla="*/ 64294 h 923925"/>
                <a:gd name="connsiteX274" fmla="*/ 240506 w 1983860"/>
                <a:gd name="connsiteY274" fmla="*/ 54769 h 923925"/>
                <a:gd name="connsiteX275" fmla="*/ 233362 w 1983860"/>
                <a:gd name="connsiteY275" fmla="*/ 52388 h 923925"/>
                <a:gd name="connsiteX276" fmla="*/ 190500 w 1983860"/>
                <a:gd name="connsiteY276" fmla="*/ 50007 h 923925"/>
                <a:gd name="connsiteX277" fmla="*/ 161925 w 1983860"/>
                <a:gd name="connsiteY277" fmla="*/ 42863 h 923925"/>
                <a:gd name="connsiteX278" fmla="*/ 157162 w 1983860"/>
                <a:gd name="connsiteY278" fmla="*/ 35719 h 923925"/>
                <a:gd name="connsiteX279" fmla="*/ 150019 w 1983860"/>
                <a:gd name="connsiteY279" fmla="*/ 33338 h 923925"/>
                <a:gd name="connsiteX280" fmla="*/ 126206 w 1983860"/>
                <a:gd name="connsiteY280" fmla="*/ 30957 h 923925"/>
                <a:gd name="connsiteX281" fmla="*/ 119062 w 1983860"/>
                <a:gd name="connsiteY281" fmla="*/ 26194 h 923925"/>
                <a:gd name="connsiteX282" fmla="*/ 92869 w 1983860"/>
                <a:gd name="connsiteY282" fmla="*/ 19050 h 923925"/>
                <a:gd name="connsiteX283" fmla="*/ 64294 w 1983860"/>
                <a:gd name="connsiteY283" fmla="*/ 16669 h 923925"/>
                <a:gd name="connsiteX284" fmla="*/ 47625 w 1983860"/>
                <a:gd name="connsiteY284" fmla="*/ 0 h 923925"/>
                <a:gd name="connsiteX285" fmla="*/ 38100 w 1983860"/>
                <a:gd name="connsiteY285" fmla="*/ 2382 h 923925"/>
                <a:gd name="connsiteX286" fmla="*/ 28575 w 1983860"/>
                <a:gd name="connsiteY286" fmla="*/ 7144 h 923925"/>
                <a:gd name="connsiteX287" fmla="*/ 21431 w 1983860"/>
                <a:gd name="connsiteY287" fmla="*/ 9525 h 923925"/>
                <a:gd name="connsiteX288" fmla="*/ 7144 w 1983860"/>
                <a:gd name="connsiteY288" fmla="*/ 7144 h 923925"/>
                <a:gd name="connsiteX289" fmla="*/ 0 w 1983860"/>
                <a:gd name="connsiteY289" fmla="*/ 238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1983860" h="923925">
                  <a:moveTo>
                    <a:pt x="1345406" y="83344"/>
                  </a:moveTo>
                  <a:cubicBezTo>
                    <a:pt x="1342231" y="87313"/>
                    <a:pt x="1338930" y="91184"/>
                    <a:pt x="1335881" y="95250"/>
                  </a:cubicBezTo>
                  <a:cubicBezTo>
                    <a:pt x="1334164" y="97540"/>
                    <a:pt x="1331589" y="99571"/>
                    <a:pt x="1331119" y="102394"/>
                  </a:cubicBezTo>
                  <a:cubicBezTo>
                    <a:pt x="1330462" y="106339"/>
                    <a:pt x="1336604" y="114193"/>
                    <a:pt x="1338263" y="116682"/>
                  </a:cubicBezTo>
                  <a:cubicBezTo>
                    <a:pt x="1342232" y="128588"/>
                    <a:pt x="1341438" y="121443"/>
                    <a:pt x="1335881" y="138113"/>
                  </a:cubicBezTo>
                  <a:lnTo>
                    <a:pt x="1333500" y="145257"/>
                  </a:lnTo>
                  <a:lnTo>
                    <a:pt x="1331119" y="152400"/>
                  </a:lnTo>
                  <a:cubicBezTo>
                    <a:pt x="1331913" y="161925"/>
                    <a:pt x="1330942" y="171766"/>
                    <a:pt x="1333500" y="180975"/>
                  </a:cubicBezTo>
                  <a:cubicBezTo>
                    <a:pt x="1335032" y="186490"/>
                    <a:pt x="1343025" y="195263"/>
                    <a:pt x="1343025" y="195263"/>
                  </a:cubicBezTo>
                  <a:cubicBezTo>
                    <a:pt x="1342231" y="206375"/>
                    <a:pt x="1342580" y="217629"/>
                    <a:pt x="1340644" y="228600"/>
                  </a:cubicBezTo>
                  <a:cubicBezTo>
                    <a:pt x="1340147" y="231419"/>
                    <a:pt x="1337043" y="233129"/>
                    <a:pt x="1335881" y="235744"/>
                  </a:cubicBezTo>
                  <a:cubicBezTo>
                    <a:pt x="1333842" y="240332"/>
                    <a:pt x="1331119" y="250032"/>
                    <a:pt x="1331119" y="250032"/>
                  </a:cubicBezTo>
                  <a:cubicBezTo>
                    <a:pt x="1332688" y="254739"/>
                    <a:pt x="1334066" y="260961"/>
                    <a:pt x="1338263" y="264319"/>
                  </a:cubicBezTo>
                  <a:cubicBezTo>
                    <a:pt x="1340223" y="265887"/>
                    <a:pt x="1343025" y="265906"/>
                    <a:pt x="1345406" y="266700"/>
                  </a:cubicBezTo>
                  <a:cubicBezTo>
                    <a:pt x="1354745" y="276039"/>
                    <a:pt x="1355810" y="281364"/>
                    <a:pt x="1366838" y="283369"/>
                  </a:cubicBezTo>
                  <a:cubicBezTo>
                    <a:pt x="1373134" y="284514"/>
                    <a:pt x="1379538" y="284956"/>
                    <a:pt x="1385888" y="285750"/>
                  </a:cubicBezTo>
                  <a:cubicBezTo>
                    <a:pt x="1388269" y="286544"/>
                    <a:pt x="1391071" y="286564"/>
                    <a:pt x="1393031" y="288132"/>
                  </a:cubicBezTo>
                  <a:cubicBezTo>
                    <a:pt x="1395266" y="289920"/>
                    <a:pt x="1395770" y="293251"/>
                    <a:pt x="1397794" y="295275"/>
                  </a:cubicBezTo>
                  <a:cubicBezTo>
                    <a:pt x="1399818" y="297299"/>
                    <a:pt x="1402557" y="298450"/>
                    <a:pt x="1404938" y="300038"/>
                  </a:cubicBezTo>
                  <a:lnTo>
                    <a:pt x="1419225" y="321469"/>
                  </a:lnTo>
                  <a:cubicBezTo>
                    <a:pt x="1420813" y="323850"/>
                    <a:pt x="1421607" y="327025"/>
                    <a:pt x="1423988" y="328613"/>
                  </a:cubicBezTo>
                  <a:lnTo>
                    <a:pt x="1438275" y="338138"/>
                  </a:lnTo>
                  <a:cubicBezTo>
                    <a:pt x="1440656" y="339725"/>
                    <a:pt x="1442704" y="341995"/>
                    <a:pt x="1445419" y="342900"/>
                  </a:cubicBezTo>
                  <a:cubicBezTo>
                    <a:pt x="1455668" y="346317"/>
                    <a:pt x="1450128" y="344673"/>
                    <a:pt x="1462088" y="347663"/>
                  </a:cubicBezTo>
                  <a:cubicBezTo>
                    <a:pt x="1471613" y="346869"/>
                    <a:pt x="1481179" y="346468"/>
                    <a:pt x="1490663" y="345282"/>
                  </a:cubicBezTo>
                  <a:cubicBezTo>
                    <a:pt x="1495443" y="344684"/>
                    <a:pt x="1502589" y="342100"/>
                    <a:pt x="1507331" y="340519"/>
                  </a:cubicBezTo>
                  <a:cubicBezTo>
                    <a:pt x="1511300" y="341313"/>
                    <a:pt x="1516993" y="339532"/>
                    <a:pt x="1519238" y="342900"/>
                  </a:cubicBezTo>
                  <a:cubicBezTo>
                    <a:pt x="1521483" y="346268"/>
                    <a:pt x="1516856" y="350759"/>
                    <a:pt x="1516856" y="354807"/>
                  </a:cubicBezTo>
                  <a:cubicBezTo>
                    <a:pt x="1516856" y="377846"/>
                    <a:pt x="1513348" y="374275"/>
                    <a:pt x="1526381" y="378619"/>
                  </a:cubicBezTo>
                  <a:cubicBezTo>
                    <a:pt x="1527175" y="384175"/>
                    <a:pt x="1527150" y="389912"/>
                    <a:pt x="1528763" y="395288"/>
                  </a:cubicBezTo>
                  <a:cubicBezTo>
                    <a:pt x="1531040" y="402878"/>
                    <a:pt x="1534211" y="402968"/>
                    <a:pt x="1540669" y="404813"/>
                  </a:cubicBezTo>
                  <a:cubicBezTo>
                    <a:pt x="1561600" y="410792"/>
                    <a:pt x="1540209" y="403866"/>
                    <a:pt x="1557338" y="409575"/>
                  </a:cubicBezTo>
                  <a:cubicBezTo>
                    <a:pt x="1558925" y="411956"/>
                    <a:pt x="1560076" y="414695"/>
                    <a:pt x="1562100" y="416719"/>
                  </a:cubicBezTo>
                  <a:cubicBezTo>
                    <a:pt x="1564124" y="418743"/>
                    <a:pt x="1567456" y="419247"/>
                    <a:pt x="1569244" y="421482"/>
                  </a:cubicBezTo>
                  <a:cubicBezTo>
                    <a:pt x="1570812" y="423442"/>
                    <a:pt x="1570380" y="426446"/>
                    <a:pt x="1571625" y="428625"/>
                  </a:cubicBezTo>
                  <a:cubicBezTo>
                    <a:pt x="1577731" y="439310"/>
                    <a:pt x="1576613" y="437431"/>
                    <a:pt x="1585913" y="440532"/>
                  </a:cubicBezTo>
                  <a:cubicBezTo>
                    <a:pt x="1593459" y="451851"/>
                    <a:pt x="1589771" y="444961"/>
                    <a:pt x="1595438" y="461963"/>
                  </a:cubicBezTo>
                  <a:cubicBezTo>
                    <a:pt x="1595438" y="461964"/>
                    <a:pt x="1600199" y="476249"/>
                    <a:pt x="1600200" y="476250"/>
                  </a:cubicBezTo>
                  <a:lnTo>
                    <a:pt x="1609725" y="490538"/>
                  </a:lnTo>
                  <a:cubicBezTo>
                    <a:pt x="1610519" y="499269"/>
                    <a:pt x="1607949" y="509013"/>
                    <a:pt x="1612106" y="516732"/>
                  </a:cubicBezTo>
                  <a:cubicBezTo>
                    <a:pt x="1614486" y="521152"/>
                    <a:pt x="1621631" y="519907"/>
                    <a:pt x="1626394" y="521494"/>
                  </a:cubicBezTo>
                  <a:lnTo>
                    <a:pt x="1633538" y="523875"/>
                  </a:lnTo>
                  <a:cubicBezTo>
                    <a:pt x="1635125" y="526256"/>
                    <a:pt x="1636146" y="529134"/>
                    <a:pt x="1638300" y="531019"/>
                  </a:cubicBezTo>
                  <a:cubicBezTo>
                    <a:pt x="1642608" y="534788"/>
                    <a:pt x="1647158" y="538734"/>
                    <a:pt x="1652588" y="540544"/>
                  </a:cubicBezTo>
                  <a:cubicBezTo>
                    <a:pt x="1654969" y="541338"/>
                    <a:pt x="1657318" y="542235"/>
                    <a:pt x="1659731" y="542925"/>
                  </a:cubicBezTo>
                  <a:cubicBezTo>
                    <a:pt x="1663286" y="543941"/>
                    <a:pt x="1672597" y="545787"/>
                    <a:pt x="1676400" y="547688"/>
                  </a:cubicBezTo>
                  <a:cubicBezTo>
                    <a:pt x="1678960" y="548968"/>
                    <a:pt x="1681163" y="550863"/>
                    <a:pt x="1683544" y="552450"/>
                  </a:cubicBezTo>
                  <a:cubicBezTo>
                    <a:pt x="1684338" y="554831"/>
                    <a:pt x="1683746" y="558349"/>
                    <a:pt x="1685925" y="559594"/>
                  </a:cubicBezTo>
                  <a:cubicBezTo>
                    <a:pt x="1690117" y="561990"/>
                    <a:pt x="1695478" y="561028"/>
                    <a:pt x="1700213" y="561975"/>
                  </a:cubicBezTo>
                  <a:cubicBezTo>
                    <a:pt x="1703422" y="562617"/>
                    <a:pt x="1706563" y="563563"/>
                    <a:pt x="1709738" y="564357"/>
                  </a:cubicBezTo>
                  <a:cubicBezTo>
                    <a:pt x="1712119" y="565944"/>
                    <a:pt x="1714266" y="567957"/>
                    <a:pt x="1716881" y="569119"/>
                  </a:cubicBezTo>
                  <a:cubicBezTo>
                    <a:pt x="1721469" y="571158"/>
                    <a:pt x="1731169" y="573882"/>
                    <a:pt x="1731169" y="573882"/>
                  </a:cubicBezTo>
                  <a:cubicBezTo>
                    <a:pt x="1733550" y="576263"/>
                    <a:pt x="1736678" y="578081"/>
                    <a:pt x="1738313" y="581025"/>
                  </a:cubicBezTo>
                  <a:cubicBezTo>
                    <a:pt x="1740751" y="585413"/>
                    <a:pt x="1741858" y="590443"/>
                    <a:pt x="1743075" y="595313"/>
                  </a:cubicBezTo>
                  <a:cubicBezTo>
                    <a:pt x="1743869" y="598488"/>
                    <a:pt x="1743641" y="602115"/>
                    <a:pt x="1745456" y="604838"/>
                  </a:cubicBezTo>
                  <a:cubicBezTo>
                    <a:pt x="1748093" y="608793"/>
                    <a:pt x="1755670" y="610624"/>
                    <a:pt x="1759744" y="611982"/>
                  </a:cubicBezTo>
                  <a:cubicBezTo>
                    <a:pt x="1768542" y="625179"/>
                    <a:pt x="1759472" y="614741"/>
                    <a:pt x="1771650" y="621507"/>
                  </a:cubicBezTo>
                  <a:cubicBezTo>
                    <a:pt x="1786157" y="629566"/>
                    <a:pt x="1781328" y="630475"/>
                    <a:pt x="1793081" y="633413"/>
                  </a:cubicBezTo>
                  <a:cubicBezTo>
                    <a:pt x="1797008" y="634395"/>
                    <a:pt x="1801019" y="635000"/>
                    <a:pt x="1804988" y="635794"/>
                  </a:cubicBezTo>
                  <a:cubicBezTo>
                    <a:pt x="1806575" y="638175"/>
                    <a:pt x="1809280" y="640115"/>
                    <a:pt x="1809750" y="642938"/>
                  </a:cubicBezTo>
                  <a:cubicBezTo>
                    <a:pt x="1810163" y="645414"/>
                    <a:pt x="1806437" y="647751"/>
                    <a:pt x="1807369" y="650082"/>
                  </a:cubicBezTo>
                  <a:cubicBezTo>
                    <a:pt x="1808432" y="652739"/>
                    <a:pt x="1811833" y="653839"/>
                    <a:pt x="1814513" y="654844"/>
                  </a:cubicBezTo>
                  <a:cubicBezTo>
                    <a:pt x="1820896" y="657237"/>
                    <a:pt x="1844723" y="659259"/>
                    <a:pt x="1847850" y="659607"/>
                  </a:cubicBezTo>
                  <a:cubicBezTo>
                    <a:pt x="1851025" y="661194"/>
                    <a:pt x="1854648" y="662097"/>
                    <a:pt x="1857375" y="664369"/>
                  </a:cubicBezTo>
                  <a:cubicBezTo>
                    <a:pt x="1859574" y="666201"/>
                    <a:pt x="1859903" y="669725"/>
                    <a:pt x="1862138" y="671513"/>
                  </a:cubicBezTo>
                  <a:cubicBezTo>
                    <a:pt x="1864579" y="673466"/>
                    <a:pt x="1880595" y="676157"/>
                    <a:pt x="1881188" y="676275"/>
                  </a:cubicBezTo>
                  <a:cubicBezTo>
                    <a:pt x="1882775" y="678656"/>
                    <a:pt x="1883926" y="681395"/>
                    <a:pt x="1885950" y="683419"/>
                  </a:cubicBezTo>
                  <a:cubicBezTo>
                    <a:pt x="1887974" y="685443"/>
                    <a:pt x="1892031" y="685525"/>
                    <a:pt x="1893094" y="688182"/>
                  </a:cubicBezTo>
                  <a:cubicBezTo>
                    <a:pt x="1895471" y="694124"/>
                    <a:pt x="1893098" y="701290"/>
                    <a:pt x="1895475" y="707232"/>
                  </a:cubicBezTo>
                  <a:cubicBezTo>
                    <a:pt x="1896538" y="709889"/>
                    <a:pt x="1900134" y="710574"/>
                    <a:pt x="1902619" y="711994"/>
                  </a:cubicBezTo>
                  <a:cubicBezTo>
                    <a:pt x="1910862" y="716704"/>
                    <a:pt x="1911271" y="716466"/>
                    <a:pt x="1919288" y="719138"/>
                  </a:cubicBezTo>
                  <a:cubicBezTo>
                    <a:pt x="1922444" y="723873"/>
                    <a:pt x="1925774" y="727511"/>
                    <a:pt x="1926431" y="733425"/>
                  </a:cubicBezTo>
                  <a:cubicBezTo>
                    <a:pt x="1931060" y="775086"/>
                    <a:pt x="1921701" y="758475"/>
                    <a:pt x="1933575" y="776288"/>
                  </a:cubicBezTo>
                  <a:cubicBezTo>
                    <a:pt x="1934369" y="784225"/>
                    <a:pt x="1933433" y="792532"/>
                    <a:pt x="1935956" y="800100"/>
                  </a:cubicBezTo>
                  <a:cubicBezTo>
                    <a:pt x="1936861" y="802815"/>
                    <a:pt x="1941076" y="802839"/>
                    <a:pt x="1943100" y="804863"/>
                  </a:cubicBezTo>
                  <a:cubicBezTo>
                    <a:pt x="1945124" y="806887"/>
                    <a:pt x="1946031" y="809808"/>
                    <a:pt x="1947863" y="812007"/>
                  </a:cubicBezTo>
                  <a:cubicBezTo>
                    <a:pt x="1950019" y="814594"/>
                    <a:pt x="1952625" y="816769"/>
                    <a:pt x="1955006" y="819150"/>
                  </a:cubicBezTo>
                  <a:cubicBezTo>
                    <a:pt x="1955800" y="821531"/>
                    <a:pt x="1955613" y="824519"/>
                    <a:pt x="1957388" y="826294"/>
                  </a:cubicBezTo>
                  <a:cubicBezTo>
                    <a:pt x="1965577" y="834483"/>
                    <a:pt x="1969835" y="835206"/>
                    <a:pt x="1978819" y="838200"/>
                  </a:cubicBezTo>
                  <a:cubicBezTo>
                    <a:pt x="1985289" y="847906"/>
                    <a:pt x="1984901" y="843677"/>
                    <a:pt x="1981200" y="857250"/>
                  </a:cubicBezTo>
                  <a:cubicBezTo>
                    <a:pt x="1979879" y="862093"/>
                    <a:pt x="1976438" y="871538"/>
                    <a:pt x="1976438" y="871538"/>
                  </a:cubicBezTo>
                  <a:cubicBezTo>
                    <a:pt x="1977232" y="873919"/>
                    <a:pt x="1978819" y="876172"/>
                    <a:pt x="1978819" y="878682"/>
                  </a:cubicBezTo>
                  <a:cubicBezTo>
                    <a:pt x="1978819" y="890720"/>
                    <a:pt x="1970881" y="884767"/>
                    <a:pt x="1962150" y="890588"/>
                  </a:cubicBezTo>
                  <a:lnTo>
                    <a:pt x="1947863" y="900113"/>
                  </a:lnTo>
                  <a:lnTo>
                    <a:pt x="1940719" y="904875"/>
                  </a:lnTo>
                  <a:cubicBezTo>
                    <a:pt x="1935163" y="904081"/>
                    <a:pt x="1929572" y="903498"/>
                    <a:pt x="1924050" y="902494"/>
                  </a:cubicBezTo>
                  <a:cubicBezTo>
                    <a:pt x="1920830" y="901909"/>
                    <a:pt x="1917798" y="900113"/>
                    <a:pt x="1914525" y="900113"/>
                  </a:cubicBezTo>
                  <a:cubicBezTo>
                    <a:pt x="1912015" y="900113"/>
                    <a:pt x="1909762" y="901700"/>
                    <a:pt x="1907381" y="902494"/>
                  </a:cubicBezTo>
                  <a:cubicBezTo>
                    <a:pt x="1884836" y="917527"/>
                    <a:pt x="1915432" y="894812"/>
                    <a:pt x="1897856" y="916782"/>
                  </a:cubicBezTo>
                  <a:cubicBezTo>
                    <a:pt x="1896288" y="918742"/>
                    <a:pt x="1892958" y="918041"/>
                    <a:pt x="1890713" y="919163"/>
                  </a:cubicBezTo>
                  <a:cubicBezTo>
                    <a:pt x="1888153" y="920443"/>
                    <a:pt x="1885950" y="922338"/>
                    <a:pt x="1883569" y="923925"/>
                  </a:cubicBezTo>
                  <a:cubicBezTo>
                    <a:pt x="1876425" y="923131"/>
                    <a:pt x="1869111" y="923287"/>
                    <a:pt x="1862138" y="921544"/>
                  </a:cubicBezTo>
                  <a:cubicBezTo>
                    <a:pt x="1855903" y="919986"/>
                    <a:pt x="1852650" y="912838"/>
                    <a:pt x="1847850" y="909638"/>
                  </a:cubicBezTo>
                  <a:cubicBezTo>
                    <a:pt x="1845761" y="908246"/>
                    <a:pt x="1843087" y="908051"/>
                    <a:pt x="1840706" y="907257"/>
                  </a:cubicBezTo>
                  <a:cubicBezTo>
                    <a:pt x="1838325" y="905669"/>
                    <a:pt x="1836123" y="903774"/>
                    <a:pt x="1833563" y="902494"/>
                  </a:cubicBezTo>
                  <a:cubicBezTo>
                    <a:pt x="1823447" y="897436"/>
                    <a:pt x="1827895" y="904051"/>
                    <a:pt x="1819275" y="892969"/>
                  </a:cubicBezTo>
                  <a:cubicBezTo>
                    <a:pt x="1815761" y="888451"/>
                    <a:pt x="1809750" y="878682"/>
                    <a:pt x="1809750" y="878682"/>
                  </a:cubicBezTo>
                  <a:cubicBezTo>
                    <a:pt x="1804034" y="861533"/>
                    <a:pt x="1810976" y="882970"/>
                    <a:pt x="1804988" y="862013"/>
                  </a:cubicBezTo>
                  <a:cubicBezTo>
                    <a:pt x="1804298" y="859599"/>
                    <a:pt x="1803400" y="857250"/>
                    <a:pt x="1802606" y="854869"/>
                  </a:cubicBezTo>
                  <a:cubicBezTo>
                    <a:pt x="1801812" y="848519"/>
                    <a:pt x="1801370" y="842115"/>
                    <a:pt x="1800225" y="835819"/>
                  </a:cubicBezTo>
                  <a:cubicBezTo>
                    <a:pt x="1799776" y="833349"/>
                    <a:pt x="1798336" y="831136"/>
                    <a:pt x="1797844" y="828675"/>
                  </a:cubicBezTo>
                  <a:cubicBezTo>
                    <a:pt x="1795596" y="817432"/>
                    <a:pt x="1798302" y="812465"/>
                    <a:pt x="1790700" y="804863"/>
                  </a:cubicBezTo>
                  <a:cubicBezTo>
                    <a:pt x="1788676" y="802839"/>
                    <a:pt x="1785937" y="801688"/>
                    <a:pt x="1783556" y="800100"/>
                  </a:cubicBezTo>
                  <a:cubicBezTo>
                    <a:pt x="1780381" y="795338"/>
                    <a:pt x="1775841" y="791243"/>
                    <a:pt x="1774031" y="785813"/>
                  </a:cubicBezTo>
                  <a:cubicBezTo>
                    <a:pt x="1772444" y="781050"/>
                    <a:pt x="1772819" y="775075"/>
                    <a:pt x="1769269" y="771525"/>
                  </a:cubicBezTo>
                  <a:cubicBezTo>
                    <a:pt x="1764003" y="766260"/>
                    <a:pt x="1761610" y="762934"/>
                    <a:pt x="1754981" y="759619"/>
                  </a:cubicBezTo>
                  <a:cubicBezTo>
                    <a:pt x="1752736" y="758497"/>
                    <a:pt x="1750219" y="758032"/>
                    <a:pt x="1747838" y="757238"/>
                  </a:cubicBezTo>
                  <a:cubicBezTo>
                    <a:pt x="1741488" y="758032"/>
                    <a:pt x="1735045" y="758278"/>
                    <a:pt x="1728788" y="759619"/>
                  </a:cubicBezTo>
                  <a:cubicBezTo>
                    <a:pt x="1723879" y="760671"/>
                    <a:pt x="1714500" y="764382"/>
                    <a:pt x="1714500" y="764382"/>
                  </a:cubicBezTo>
                  <a:cubicBezTo>
                    <a:pt x="1707356" y="762794"/>
                    <a:pt x="1700168" y="761394"/>
                    <a:pt x="1693069" y="759619"/>
                  </a:cubicBezTo>
                  <a:cubicBezTo>
                    <a:pt x="1690634" y="759010"/>
                    <a:pt x="1688435" y="757238"/>
                    <a:pt x="1685925" y="757238"/>
                  </a:cubicBezTo>
                  <a:cubicBezTo>
                    <a:pt x="1678737" y="757238"/>
                    <a:pt x="1671638" y="758825"/>
                    <a:pt x="1664494" y="759619"/>
                  </a:cubicBezTo>
                  <a:cubicBezTo>
                    <a:pt x="1647101" y="765417"/>
                    <a:pt x="1655076" y="765600"/>
                    <a:pt x="1640681" y="762000"/>
                  </a:cubicBezTo>
                  <a:cubicBezTo>
                    <a:pt x="1638185" y="754511"/>
                    <a:pt x="1638801" y="752810"/>
                    <a:pt x="1631156" y="747713"/>
                  </a:cubicBezTo>
                  <a:cubicBezTo>
                    <a:pt x="1629068" y="746321"/>
                    <a:pt x="1626394" y="746126"/>
                    <a:pt x="1624013" y="745332"/>
                  </a:cubicBezTo>
                  <a:cubicBezTo>
                    <a:pt x="1621632" y="743744"/>
                    <a:pt x="1619068" y="742401"/>
                    <a:pt x="1616869" y="740569"/>
                  </a:cubicBezTo>
                  <a:cubicBezTo>
                    <a:pt x="1614282" y="738413"/>
                    <a:pt x="1612527" y="735293"/>
                    <a:pt x="1609725" y="733425"/>
                  </a:cubicBezTo>
                  <a:cubicBezTo>
                    <a:pt x="1607636" y="732033"/>
                    <a:pt x="1604962" y="731838"/>
                    <a:pt x="1602581" y="731044"/>
                  </a:cubicBezTo>
                  <a:cubicBezTo>
                    <a:pt x="1600200" y="729457"/>
                    <a:pt x="1598053" y="727444"/>
                    <a:pt x="1595438" y="726282"/>
                  </a:cubicBezTo>
                  <a:cubicBezTo>
                    <a:pt x="1590850" y="724243"/>
                    <a:pt x="1581150" y="721519"/>
                    <a:pt x="1581150" y="721519"/>
                  </a:cubicBezTo>
                  <a:cubicBezTo>
                    <a:pt x="1579563" y="719138"/>
                    <a:pt x="1577393" y="717055"/>
                    <a:pt x="1576388" y="714375"/>
                  </a:cubicBezTo>
                  <a:cubicBezTo>
                    <a:pt x="1573485" y="706633"/>
                    <a:pt x="1576222" y="700908"/>
                    <a:pt x="1569244" y="695325"/>
                  </a:cubicBezTo>
                  <a:cubicBezTo>
                    <a:pt x="1567284" y="693757"/>
                    <a:pt x="1564481" y="693738"/>
                    <a:pt x="1562100" y="692944"/>
                  </a:cubicBezTo>
                  <a:cubicBezTo>
                    <a:pt x="1554163" y="681038"/>
                    <a:pt x="1559719" y="687387"/>
                    <a:pt x="1543050" y="676275"/>
                  </a:cubicBezTo>
                  <a:lnTo>
                    <a:pt x="1535906" y="671513"/>
                  </a:lnTo>
                  <a:cubicBezTo>
                    <a:pt x="1535112" y="673894"/>
                    <a:pt x="1533525" y="676147"/>
                    <a:pt x="1533525" y="678657"/>
                  </a:cubicBezTo>
                  <a:cubicBezTo>
                    <a:pt x="1533525" y="681167"/>
                    <a:pt x="1536183" y="683306"/>
                    <a:pt x="1535906" y="685800"/>
                  </a:cubicBezTo>
                  <a:cubicBezTo>
                    <a:pt x="1535352" y="690790"/>
                    <a:pt x="1531144" y="700088"/>
                    <a:pt x="1531144" y="700088"/>
                  </a:cubicBezTo>
                  <a:cubicBezTo>
                    <a:pt x="1531938" y="708025"/>
                    <a:pt x="1531731" y="716127"/>
                    <a:pt x="1533525" y="723900"/>
                  </a:cubicBezTo>
                  <a:cubicBezTo>
                    <a:pt x="1534169" y="726689"/>
                    <a:pt x="1538849" y="728237"/>
                    <a:pt x="1538288" y="731044"/>
                  </a:cubicBezTo>
                  <a:cubicBezTo>
                    <a:pt x="1537727" y="733851"/>
                    <a:pt x="1533525" y="734219"/>
                    <a:pt x="1531144" y="735807"/>
                  </a:cubicBezTo>
                  <a:cubicBezTo>
                    <a:pt x="1522413" y="735013"/>
                    <a:pt x="1513629" y="734665"/>
                    <a:pt x="1504950" y="733425"/>
                  </a:cubicBezTo>
                  <a:cubicBezTo>
                    <a:pt x="1502465" y="733070"/>
                    <a:pt x="1498928" y="733289"/>
                    <a:pt x="1497806" y="731044"/>
                  </a:cubicBezTo>
                  <a:cubicBezTo>
                    <a:pt x="1496683" y="728799"/>
                    <a:pt x="1499394" y="726281"/>
                    <a:pt x="1500188" y="723900"/>
                  </a:cubicBezTo>
                  <a:cubicBezTo>
                    <a:pt x="1499394" y="719931"/>
                    <a:pt x="1500051" y="715362"/>
                    <a:pt x="1497806" y="711994"/>
                  </a:cubicBezTo>
                  <a:cubicBezTo>
                    <a:pt x="1496414" y="709906"/>
                    <a:pt x="1492438" y="711388"/>
                    <a:pt x="1490663" y="709613"/>
                  </a:cubicBezTo>
                  <a:cubicBezTo>
                    <a:pt x="1482477" y="701426"/>
                    <a:pt x="1481751" y="697164"/>
                    <a:pt x="1478756" y="688182"/>
                  </a:cubicBezTo>
                  <a:cubicBezTo>
                    <a:pt x="1477734" y="681029"/>
                    <a:pt x="1477277" y="660700"/>
                    <a:pt x="1466850" y="657225"/>
                  </a:cubicBezTo>
                  <a:lnTo>
                    <a:pt x="1445419" y="650082"/>
                  </a:lnTo>
                  <a:lnTo>
                    <a:pt x="1438275" y="647700"/>
                  </a:lnTo>
                  <a:cubicBezTo>
                    <a:pt x="1428115" y="649394"/>
                    <a:pt x="1419128" y="650129"/>
                    <a:pt x="1409700" y="654844"/>
                  </a:cubicBezTo>
                  <a:cubicBezTo>
                    <a:pt x="1406525" y="656432"/>
                    <a:pt x="1403257" y="657846"/>
                    <a:pt x="1400175" y="659607"/>
                  </a:cubicBezTo>
                  <a:cubicBezTo>
                    <a:pt x="1397690" y="661027"/>
                    <a:pt x="1395662" y="663242"/>
                    <a:pt x="1393031" y="664369"/>
                  </a:cubicBezTo>
                  <a:cubicBezTo>
                    <a:pt x="1390023" y="665658"/>
                    <a:pt x="1386681" y="665956"/>
                    <a:pt x="1383506" y="666750"/>
                  </a:cubicBezTo>
                  <a:cubicBezTo>
                    <a:pt x="1352532" y="687403"/>
                    <a:pt x="1399402" y="654828"/>
                    <a:pt x="1371600" y="678657"/>
                  </a:cubicBezTo>
                  <a:cubicBezTo>
                    <a:pt x="1368086" y="681669"/>
                    <a:pt x="1363923" y="683920"/>
                    <a:pt x="1359694" y="685800"/>
                  </a:cubicBezTo>
                  <a:cubicBezTo>
                    <a:pt x="1356703" y="687129"/>
                    <a:pt x="1353304" y="687242"/>
                    <a:pt x="1350169" y="688182"/>
                  </a:cubicBezTo>
                  <a:cubicBezTo>
                    <a:pt x="1350116" y="688198"/>
                    <a:pt x="1321647" y="697689"/>
                    <a:pt x="1321594" y="697707"/>
                  </a:cubicBezTo>
                  <a:cubicBezTo>
                    <a:pt x="1319213" y="698501"/>
                    <a:pt x="1316926" y="699675"/>
                    <a:pt x="1314450" y="700088"/>
                  </a:cubicBezTo>
                  <a:cubicBezTo>
                    <a:pt x="1294627" y="703392"/>
                    <a:pt x="1304943" y="701786"/>
                    <a:pt x="1283494" y="704850"/>
                  </a:cubicBezTo>
                  <a:cubicBezTo>
                    <a:pt x="1284257" y="707900"/>
                    <a:pt x="1286548" y="718104"/>
                    <a:pt x="1288256" y="721519"/>
                  </a:cubicBezTo>
                  <a:cubicBezTo>
                    <a:pt x="1289536" y="724079"/>
                    <a:pt x="1291431" y="726282"/>
                    <a:pt x="1293019" y="728663"/>
                  </a:cubicBezTo>
                  <a:cubicBezTo>
                    <a:pt x="1289050" y="731044"/>
                    <a:pt x="1285038" y="733354"/>
                    <a:pt x="1281113" y="735807"/>
                  </a:cubicBezTo>
                  <a:cubicBezTo>
                    <a:pt x="1278686" y="737324"/>
                    <a:pt x="1275757" y="738334"/>
                    <a:pt x="1273969" y="740569"/>
                  </a:cubicBezTo>
                  <a:cubicBezTo>
                    <a:pt x="1272401" y="742529"/>
                    <a:pt x="1272711" y="745468"/>
                    <a:pt x="1271588" y="747713"/>
                  </a:cubicBezTo>
                  <a:cubicBezTo>
                    <a:pt x="1270308" y="750273"/>
                    <a:pt x="1268413" y="752476"/>
                    <a:pt x="1266825" y="754857"/>
                  </a:cubicBezTo>
                  <a:cubicBezTo>
                    <a:pt x="1266031" y="758032"/>
                    <a:pt x="1267672" y="763844"/>
                    <a:pt x="1264444" y="764382"/>
                  </a:cubicBezTo>
                  <a:cubicBezTo>
                    <a:pt x="1232835" y="769650"/>
                    <a:pt x="1232727" y="767842"/>
                    <a:pt x="1216819" y="757238"/>
                  </a:cubicBezTo>
                  <a:cubicBezTo>
                    <a:pt x="1215231" y="754857"/>
                    <a:pt x="1213336" y="752654"/>
                    <a:pt x="1212056" y="750094"/>
                  </a:cubicBezTo>
                  <a:cubicBezTo>
                    <a:pt x="1210933" y="747849"/>
                    <a:pt x="1211067" y="745039"/>
                    <a:pt x="1209675" y="742950"/>
                  </a:cubicBezTo>
                  <a:cubicBezTo>
                    <a:pt x="1207807" y="740148"/>
                    <a:pt x="1204687" y="738394"/>
                    <a:pt x="1202531" y="735807"/>
                  </a:cubicBezTo>
                  <a:cubicBezTo>
                    <a:pt x="1192607" y="723898"/>
                    <a:pt x="1203725" y="732634"/>
                    <a:pt x="1190625" y="723900"/>
                  </a:cubicBezTo>
                  <a:cubicBezTo>
                    <a:pt x="1189831" y="721519"/>
                    <a:pt x="1189851" y="718685"/>
                    <a:pt x="1188244" y="716757"/>
                  </a:cubicBezTo>
                  <a:cubicBezTo>
                    <a:pt x="1186398" y="714542"/>
                    <a:pt x="1174832" y="707022"/>
                    <a:pt x="1171575" y="704850"/>
                  </a:cubicBezTo>
                  <a:cubicBezTo>
                    <a:pt x="1166106" y="696647"/>
                    <a:pt x="1156928" y="680857"/>
                    <a:pt x="1147763" y="676275"/>
                  </a:cubicBezTo>
                  <a:cubicBezTo>
                    <a:pt x="1144588" y="674688"/>
                    <a:pt x="1141320" y="673274"/>
                    <a:pt x="1138238" y="671513"/>
                  </a:cubicBezTo>
                  <a:cubicBezTo>
                    <a:pt x="1135753" y="670093"/>
                    <a:pt x="1133709" y="667912"/>
                    <a:pt x="1131094" y="666750"/>
                  </a:cubicBezTo>
                  <a:cubicBezTo>
                    <a:pt x="1126506" y="664711"/>
                    <a:pt x="1116806" y="661988"/>
                    <a:pt x="1116806" y="661988"/>
                  </a:cubicBezTo>
                  <a:cubicBezTo>
                    <a:pt x="1088028" y="676376"/>
                    <a:pt x="1122709" y="657068"/>
                    <a:pt x="1102519" y="673894"/>
                  </a:cubicBezTo>
                  <a:cubicBezTo>
                    <a:pt x="1098594" y="677165"/>
                    <a:pt x="1090814" y="679384"/>
                    <a:pt x="1085850" y="681038"/>
                  </a:cubicBezTo>
                  <a:cubicBezTo>
                    <a:pt x="1082608" y="680390"/>
                    <a:pt x="1068269" y="677719"/>
                    <a:pt x="1064419" y="676275"/>
                  </a:cubicBezTo>
                  <a:cubicBezTo>
                    <a:pt x="1061095" y="675029"/>
                    <a:pt x="1058069" y="673100"/>
                    <a:pt x="1054894" y="671513"/>
                  </a:cubicBezTo>
                  <a:cubicBezTo>
                    <a:pt x="1053306" y="669132"/>
                    <a:pt x="1051411" y="666929"/>
                    <a:pt x="1050131" y="664369"/>
                  </a:cubicBezTo>
                  <a:cubicBezTo>
                    <a:pt x="1049008" y="662124"/>
                    <a:pt x="1049525" y="659000"/>
                    <a:pt x="1047750" y="657225"/>
                  </a:cubicBezTo>
                  <a:cubicBezTo>
                    <a:pt x="1045975" y="655450"/>
                    <a:pt x="1042987" y="655638"/>
                    <a:pt x="1040606" y="654844"/>
                  </a:cubicBezTo>
                  <a:cubicBezTo>
                    <a:pt x="1039812" y="652463"/>
                    <a:pt x="1040000" y="649475"/>
                    <a:pt x="1038225" y="647700"/>
                  </a:cubicBezTo>
                  <a:cubicBezTo>
                    <a:pt x="1036450" y="645925"/>
                    <a:pt x="1033326" y="646441"/>
                    <a:pt x="1031081" y="645319"/>
                  </a:cubicBezTo>
                  <a:cubicBezTo>
                    <a:pt x="1028521" y="644039"/>
                    <a:pt x="1026319" y="642144"/>
                    <a:pt x="1023938" y="640557"/>
                  </a:cubicBezTo>
                  <a:cubicBezTo>
                    <a:pt x="1021557" y="641351"/>
                    <a:pt x="1019101" y="641949"/>
                    <a:pt x="1016794" y="642938"/>
                  </a:cubicBezTo>
                  <a:cubicBezTo>
                    <a:pt x="1008333" y="646564"/>
                    <a:pt x="1007301" y="647679"/>
                    <a:pt x="1000125" y="652463"/>
                  </a:cubicBezTo>
                  <a:cubicBezTo>
                    <a:pt x="1002708" y="657628"/>
                    <a:pt x="1008347" y="663291"/>
                    <a:pt x="1002506" y="669132"/>
                  </a:cubicBezTo>
                  <a:cubicBezTo>
                    <a:pt x="1000731" y="670907"/>
                    <a:pt x="997744" y="670719"/>
                    <a:pt x="995363" y="671513"/>
                  </a:cubicBezTo>
                  <a:cubicBezTo>
                    <a:pt x="985044" y="669925"/>
                    <a:pt x="974311" y="670051"/>
                    <a:pt x="964406" y="666750"/>
                  </a:cubicBezTo>
                  <a:cubicBezTo>
                    <a:pt x="959111" y="664985"/>
                    <a:pt x="957784" y="650043"/>
                    <a:pt x="957263" y="647700"/>
                  </a:cubicBezTo>
                  <a:cubicBezTo>
                    <a:pt x="956553" y="644505"/>
                    <a:pt x="956505" y="641017"/>
                    <a:pt x="954881" y="638175"/>
                  </a:cubicBezTo>
                  <a:cubicBezTo>
                    <a:pt x="953210" y="635251"/>
                    <a:pt x="949894" y="633619"/>
                    <a:pt x="947738" y="631032"/>
                  </a:cubicBezTo>
                  <a:cubicBezTo>
                    <a:pt x="945906" y="628833"/>
                    <a:pt x="944639" y="626217"/>
                    <a:pt x="942975" y="623888"/>
                  </a:cubicBezTo>
                  <a:cubicBezTo>
                    <a:pt x="940668" y="620659"/>
                    <a:pt x="938212" y="617538"/>
                    <a:pt x="935831" y="614363"/>
                  </a:cubicBezTo>
                  <a:cubicBezTo>
                    <a:pt x="930462" y="598253"/>
                    <a:pt x="937553" y="617807"/>
                    <a:pt x="926306" y="595313"/>
                  </a:cubicBezTo>
                  <a:cubicBezTo>
                    <a:pt x="923460" y="589621"/>
                    <a:pt x="924118" y="583599"/>
                    <a:pt x="919163" y="578644"/>
                  </a:cubicBezTo>
                  <a:cubicBezTo>
                    <a:pt x="917388" y="576869"/>
                    <a:pt x="914400" y="577057"/>
                    <a:pt x="912019" y="576263"/>
                  </a:cubicBezTo>
                  <a:cubicBezTo>
                    <a:pt x="908481" y="565648"/>
                    <a:pt x="904252" y="560841"/>
                    <a:pt x="909638" y="550069"/>
                  </a:cubicBezTo>
                  <a:cubicBezTo>
                    <a:pt x="911144" y="547057"/>
                    <a:pt x="914400" y="545306"/>
                    <a:pt x="916781" y="542925"/>
                  </a:cubicBezTo>
                  <a:cubicBezTo>
                    <a:pt x="917575" y="539750"/>
                    <a:pt x="918223" y="536535"/>
                    <a:pt x="919163" y="533400"/>
                  </a:cubicBezTo>
                  <a:cubicBezTo>
                    <a:pt x="920606" y="528592"/>
                    <a:pt x="923925" y="519113"/>
                    <a:pt x="923925" y="519113"/>
                  </a:cubicBezTo>
                  <a:cubicBezTo>
                    <a:pt x="923131" y="516732"/>
                    <a:pt x="922153" y="514404"/>
                    <a:pt x="921544" y="511969"/>
                  </a:cubicBezTo>
                  <a:cubicBezTo>
                    <a:pt x="918140" y="498350"/>
                    <a:pt x="920453" y="502779"/>
                    <a:pt x="916781" y="490538"/>
                  </a:cubicBezTo>
                  <a:cubicBezTo>
                    <a:pt x="915338" y="485730"/>
                    <a:pt x="912019" y="476250"/>
                    <a:pt x="912019" y="476250"/>
                  </a:cubicBezTo>
                  <a:cubicBezTo>
                    <a:pt x="912813" y="470694"/>
                    <a:pt x="912787" y="464958"/>
                    <a:pt x="914400" y="459582"/>
                  </a:cubicBezTo>
                  <a:cubicBezTo>
                    <a:pt x="915222" y="456841"/>
                    <a:pt x="919061" y="455298"/>
                    <a:pt x="919163" y="452438"/>
                  </a:cubicBezTo>
                  <a:cubicBezTo>
                    <a:pt x="919872" y="432591"/>
                    <a:pt x="921765" y="412131"/>
                    <a:pt x="916781" y="392907"/>
                  </a:cubicBezTo>
                  <a:cubicBezTo>
                    <a:pt x="915521" y="388048"/>
                    <a:pt x="906671" y="390928"/>
                    <a:pt x="902494" y="388144"/>
                  </a:cubicBezTo>
                  <a:cubicBezTo>
                    <a:pt x="900113" y="386557"/>
                    <a:pt x="897965" y="384544"/>
                    <a:pt x="895350" y="383382"/>
                  </a:cubicBezTo>
                  <a:cubicBezTo>
                    <a:pt x="890763" y="381343"/>
                    <a:pt x="885825" y="380207"/>
                    <a:pt x="881063" y="378619"/>
                  </a:cubicBezTo>
                  <a:lnTo>
                    <a:pt x="873919" y="376238"/>
                  </a:lnTo>
                  <a:cubicBezTo>
                    <a:pt x="871538" y="375444"/>
                    <a:pt x="869210" y="374466"/>
                    <a:pt x="866775" y="373857"/>
                  </a:cubicBezTo>
                  <a:lnTo>
                    <a:pt x="857250" y="371475"/>
                  </a:lnTo>
                  <a:cubicBezTo>
                    <a:pt x="845744" y="363806"/>
                    <a:pt x="846610" y="362769"/>
                    <a:pt x="826294" y="364332"/>
                  </a:cubicBezTo>
                  <a:cubicBezTo>
                    <a:pt x="823441" y="364551"/>
                    <a:pt x="821531" y="367507"/>
                    <a:pt x="819150" y="369094"/>
                  </a:cubicBezTo>
                  <a:cubicBezTo>
                    <a:pt x="819944" y="373857"/>
                    <a:pt x="820483" y="378669"/>
                    <a:pt x="821531" y="383382"/>
                  </a:cubicBezTo>
                  <a:cubicBezTo>
                    <a:pt x="822076" y="385832"/>
                    <a:pt x="824707" y="388144"/>
                    <a:pt x="823913" y="390525"/>
                  </a:cubicBezTo>
                  <a:cubicBezTo>
                    <a:pt x="822848" y="393720"/>
                    <a:pt x="818925" y="395082"/>
                    <a:pt x="816769" y="397669"/>
                  </a:cubicBezTo>
                  <a:cubicBezTo>
                    <a:pt x="808484" y="407611"/>
                    <a:pt x="816589" y="403285"/>
                    <a:pt x="804863" y="407194"/>
                  </a:cubicBezTo>
                  <a:cubicBezTo>
                    <a:pt x="789022" y="399275"/>
                    <a:pt x="801270" y="406108"/>
                    <a:pt x="785813" y="395288"/>
                  </a:cubicBezTo>
                  <a:cubicBezTo>
                    <a:pt x="781124" y="392006"/>
                    <a:pt x="777214" y="386395"/>
                    <a:pt x="771525" y="385763"/>
                  </a:cubicBezTo>
                  <a:lnTo>
                    <a:pt x="750094" y="383382"/>
                  </a:lnTo>
                  <a:cubicBezTo>
                    <a:pt x="732706" y="360199"/>
                    <a:pt x="753223" y="391136"/>
                    <a:pt x="740569" y="340519"/>
                  </a:cubicBezTo>
                  <a:cubicBezTo>
                    <a:pt x="739730" y="337163"/>
                    <a:pt x="728778" y="334207"/>
                    <a:pt x="726281" y="333375"/>
                  </a:cubicBezTo>
                  <a:cubicBezTo>
                    <a:pt x="725487" y="330994"/>
                    <a:pt x="724589" y="328645"/>
                    <a:pt x="723900" y="326232"/>
                  </a:cubicBezTo>
                  <a:cubicBezTo>
                    <a:pt x="723001" y="323085"/>
                    <a:pt x="724004" y="318837"/>
                    <a:pt x="721519" y="316707"/>
                  </a:cubicBezTo>
                  <a:cubicBezTo>
                    <a:pt x="717707" y="313440"/>
                    <a:pt x="711994" y="313532"/>
                    <a:pt x="707231" y="311944"/>
                  </a:cubicBezTo>
                  <a:lnTo>
                    <a:pt x="700088" y="309563"/>
                  </a:lnTo>
                  <a:cubicBezTo>
                    <a:pt x="697517" y="305707"/>
                    <a:pt x="691276" y="300419"/>
                    <a:pt x="697706" y="295275"/>
                  </a:cubicBezTo>
                  <a:cubicBezTo>
                    <a:pt x="700262" y="293231"/>
                    <a:pt x="704096" y="293834"/>
                    <a:pt x="707231" y="292894"/>
                  </a:cubicBezTo>
                  <a:cubicBezTo>
                    <a:pt x="712040" y="291452"/>
                    <a:pt x="721519" y="288132"/>
                    <a:pt x="721519" y="288132"/>
                  </a:cubicBezTo>
                  <a:cubicBezTo>
                    <a:pt x="732436" y="271755"/>
                    <a:pt x="729234" y="279274"/>
                    <a:pt x="733425" y="266700"/>
                  </a:cubicBezTo>
                  <a:cubicBezTo>
                    <a:pt x="732631" y="260350"/>
                    <a:pt x="731044" y="254049"/>
                    <a:pt x="731044" y="247650"/>
                  </a:cubicBezTo>
                  <a:cubicBezTo>
                    <a:pt x="731044" y="237088"/>
                    <a:pt x="740305" y="233806"/>
                    <a:pt x="731044" y="221457"/>
                  </a:cubicBezTo>
                  <a:cubicBezTo>
                    <a:pt x="728616" y="218219"/>
                    <a:pt x="723089" y="219953"/>
                    <a:pt x="719138" y="219075"/>
                  </a:cubicBezTo>
                  <a:cubicBezTo>
                    <a:pt x="710164" y="217081"/>
                    <a:pt x="710427" y="216965"/>
                    <a:pt x="702469" y="214313"/>
                  </a:cubicBezTo>
                  <a:cubicBezTo>
                    <a:pt x="695325" y="209550"/>
                    <a:pt x="694532" y="210344"/>
                    <a:pt x="690563" y="202407"/>
                  </a:cubicBezTo>
                  <a:cubicBezTo>
                    <a:pt x="689440" y="200162"/>
                    <a:pt x="689749" y="197223"/>
                    <a:pt x="688181" y="195263"/>
                  </a:cubicBezTo>
                  <a:cubicBezTo>
                    <a:pt x="686393" y="193028"/>
                    <a:pt x="683419" y="192088"/>
                    <a:pt x="681038" y="190500"/>
                  </a:cubicBezTo>
                  <a:cubicBezTo>
                    <a:pt x="679450" y="188119"/>
                    <a:pt x="678107" y="185555"/>
                    <a:pt x="676275" y="183357"/>
                  </a:cubicBezTo>
                  <a:cubicBezTo>
                    <a:pt x="674119" y="180770"/>
                    <a:pt x="670999" y="179015"/>
                    <a:pt x="669131" y="176213"/>
                  </a:cubicBezTo>
                  <a:cubicBezTo>
                    <a:pt x="659930" y="162411"/>
                    <a:pt x="675583" y="174957"/>
                    <a:pt x="659606" y="164307"/>
                  </a:cubicBezTo>
                  <a:cubicBezTo>
                    <a:pt x="658019" y="161926"/>
                    <a:pt x="656868" y="159187"/>
                    <a:pt x="654844" y="157163"/>
                  </a:cubicBezTo>
                  <a:cubicBezTo>
                    <a:pt x="652820" y="155139"/>
                    <a:pt x="649217" y="154827"/>
                    <a:pt x="647700" y="152400"/>
                  </a:cubicBezTo>
                  <a:cubicBezTo>
                    <a:pt x="645039" y="148143"/>
                    <a:pt x="645723" y="142290"/>
                    <a:pt x="642938" y="138113"/>
                  </a:cubicBezTo>
                  <a:lnTo>
                    <a:pt x="638175" y="130969"/>
                  </a:lnTo>
                  <a:cubicBezTo>
                    <a:pt x="637381" y="127794"/>
                    <a:pt x="636379" y="124664"/>
                    <a:pt x="635794" y="121444"/>
                  </a:cubicBezTo>
                  <a:cubicBezTo>
                    <a:pt x="634790" y="115922"/>
                    <a:pt x="635026" y="110151"/>
                    <a:pt x="633413" y="104775"/>
                  </a:cubicBezTo>
                  <a:cubicBezTo>
                    <a:pt x="632053" y="100240"/>
                    <a:pt x="626040" y="94229"/>
                    <a:pt x="621506" y="92869"/>
                  </a:cubicBezTo>
                  <a:cubicBezTo>
                    <a:pt x="616130" y="91256"/>
                    <a:pt x="610385" y="91341"/>
                    <a:pt x="604838" y="90488"/>
                  </a:cubicBezTo>
                  <a:cubicBezTo>
                    <a:pt x="600066" y="89754"/>
                    <a:pt x="595313" y="88901"/>
                    <a:pt x="590550" y="88107"/>
                  </a:cubicBezTo>
                  <a:lnTo>
                    <a:pt x="576263" y="83344"/>
                  </a:lnTo>
                  <a:lnTo>
                    <a:pt x="569119" y="80963"/>
                  </a:lnTo>
                  <a:lnTo>
                    <a:pt x="547688" y="83344"/>
                  </a:lnTo>
                  <a:cubicBezTo>
                    <a:pt x="541332" y="84092"/>
                    <a:pt x="534580" y="83348"/>
                    <a:pt x="528638" y="85725"/>
                  </a:cubicBezTo>
                  <a:cubicBezTo>
                    <a:pt x="525981" y="86788"/>
                    <a:pt x="525776" y="90730"/>
                    <a:pt x="523875" y="92869"/>
                  </a:cubicBezTo>
                  <a:cubicBezTo>
                    <a:pt x="519400" y="97903"/>
                    <a:pt x="513325" y="101553"/>
                    <a:pt x="509588" y="107157"/>
                  </a:cubicBezTo>
                  <a:cubicBezTo>
                    <a:pt x="508000" y="109538"/>
                    <a:pt x="506998" y="112438"/>
                    <a:pt x="504825" y="114300"/>
                  </a:cubicBezTo>
                  <a:cubicBezTo>
                    <a:pt x="501311" y="117312"/>
                    <a:pt x="496844" y="118991"/>
                    <a:pt x="492919" y="121444"/>
                  </a:cubicBezTo>
                  <a:cubicBezTo>
                    <a:pt x="479458" y="129858"/>
                    <a:pt x="492507" y="122841"/>
                    <a:pt x="476250" y="130969"/>
                  </a:cubicBezTo>
                  <a:cubicBezTo>
                    <a:pt x="475456" y="133350"/>
                    <a:pt x="475114" y="135934"/>
                    <a:pt x="473869" y="138113"/>
                  </a:cubicBezTo>
                  <a:cubicBezTo>
                    <a:pt x="462336" y="158296"/>
                    <a:pt x="469803" y="138402"/>
                    <a:pt x="464344" y="154782"/>
                  </a:cubicBezTo>
                  <a:cubicBezTo>
                    <a:pt x="463550" y="161132"/>
                    <a:pt x="465633" y="168589"/>
                    <a:pt x="461963" y="173832"/>
                  </a:cubicBezTo>
                  <a:cubicBezTo>
                    <a:pt x="459084" y="177945"/>
                    <a:pt x="452438" y="177007"/>
                    <a:pt x="447675" y="178594"/>
                  </a:cubicBezTo>
                  <a:lnTo>
                    <a:pt x="440531" y="180975"/>
                  </a:lnTo>
                  <a:cubicBezTo>
                    <a:pt x="426244" y="180181"/>
                    <a:pt x="411920" y="179889"/>
                    <a:pt x="397669" y="178594"/>
                  </a:cubicBezTo>
                  <a:cubicBezTo>
                    <a:pt x="393558" y="178220"/>
                    <a:pt x="385229" y="175241"/>
                    <a:pt x="381000" y="173832"/>
                  </a:cubicBezTo>
                  <a:cubicBezTo>
                    <a:pt x="358208" y="151040"/>
                    <a:pt x="387390" y="178092"/>
                    <a:pt x="366713" y="164307"/>
                  </a:cubicBezTo>
                  <a:cubicBezTo>
                    <a:pt x="363911" y="162439"/>
                    <a:pt x="362227" y="159231"/>
                    <a:pt x="359569" y="157163"/>
                  </a:cubicBezTo>
                  <a:cubicBezTo>
                    <a:pt x="355051" y="153649"/>
                    <a:pt x="349328" y="151686"/>
                    <a:pt x="345281" y="147638"/>
                  </a:cubicBezTo>
                  <a:cubicBezTo>
                    <a:pt x="324396" y="126750"/>
                    <a:pt x="349966" y="153257"/>
                    <a:pt x="333375" y="133350"/>
                  </a:cubicBezTo>
                  <a:cubicBezTo>
                    <a:pt x="331219" y="130763"/>
                    <a:pt x="328387" y="128794"/>
                    <a:pt x="326231" y="126207"/>
                  </a:cubicBezTo>
                  <a:cubicBezTo>
                    <a:pt x="324399" y="124008"/>
                    <a:pt x="323493" y="121087"/>
                    <a:pt x="321469" y="119063"/>
                  </a:cubicBezTo>
                  <a:cubicBezTo>
                    <a:pt x="319445" y="117039"/>
                    <a:pt x="316654" y="115964"/>
                    <a:pt x="314325" y="114300"/>
                  </a:cubicBezTo>
                  <a:cubicBezTo>
                    <a:pt x="289632" y="96662"/>
                    <a:pt x="323375" y="119542"/>
                    <a:pt x="290512" y="97632"/>
                  </a:cubicBezTo>
                  <a:lnTo>
                    <a:pt x="283369" y="92869"/>
                  </a:lnTo>
                  <a:lnTo>
                    <a:pt x="276225" y="88107"/>
                  </a:lnTo>
                  <a:cubicBezTo>
                    <a:pt x="272317" y="76380"/>
                    <a:pt x="276642" y="84485"/>
                    <a:pt x="266700" y="76200"/>
                  </a:cubicBezTo>
                  <a:cubicBezTo>
                    <a:pt x="264113" y="74044"/>
                    <a:pt x="262500" y="70692"/>
                    <a:pt x="259556" y="69057"/>
                  </a:cubicBezTo>
                  <a:cubicBezTo>
                    <a:pt x="255168" y="66619"/>
                    <a:pt x="245269" y="64294"/>
                    <a:pt x="245269" y="64294"/>
                  </a:cubicBezTo>
                  <a:cubicBezTo>
                    <a:pt x="243681" y="61119"/>
                    <a:pt x="243016" y="57279"/>
                    <a:pt x="240506" y="54769"/>
                  </a:cubicBezTo>
                  <a:cubicBezTo>
                    <a:pt x="238731" y="52994"/>
                    <a:pt x="235861" y="52626"/>
                    <a:pt x="233362" y="52388"/>
                  </a:cubicBezTo>
                  <a:cubicBezTo>
                    <a:pt x="219117" y="51031"/>
                    <a:pt x="204787" y="50801"/>
                    <a:pt x="190500" y="50007"/>
                  </a:cubicBezTo>
                  <a:cubicBezTo>
                    <a:pt x="171632" y="43717"/>
                    <a:pt x="181164" y="46069"/>
                    <a:pt x="161925" y="42863"/>
                  </a:cubicBezTo>
                  <a:cubicBezTo>
                    <a:pt x="160337" y="40482"/>
                    <a:pt x="159397" y="37507"/>
                    <a:pt x="157162" y="35719"/>
                  </a:cubicBezTo>
                  <a:cubicBezTo>
                    <a:pt x="155202" y="34151"/>
                    <a:pt x="152500" y="33720"/>
                    <a:pt x="150019" y="33338"/>
                  </a:cubicBezTo>
                  <a:cubicBezTo>
                    <a:pt x="142134" y="32125"/>
                    <a:pt x="134144" y="31751"/>
                    <a:pt x="126206" y="30957"/>
                  </a:cubicBezTo>
                  <a:cubicBezTo>
                    <a:pt x="123825" y="29369"/>
                    <a:pt x="121677" y="27356"/>
                    <a:pt x="119062" y="26194"/>
                  </a:cubicBezTo>
                  <a:cubicBezTo>
                    <a:pt x="112364" y="23217"/>
                    <a:pt x="100483" y="19946"/>
                    <a:pt x="92869" y="19050"/>
                  </a:cubicBezTo>
                  <a:cubicBezTo>
                    <a:pt x="83376" y="17933"/>
                    <a:pt x="73819" y="17463"/>
                    <a:pt x="64294" y="16669"/>
                  </a:cubicBezTo>
                  <a:cubicBezTo>
                    <a:pt x="53377" y="293"/>
                    <a:pt x="60199" y="4192"/>
                    <a:pt x="47625" y="0"/>
                  </a:cubicBezTo>
                  <a:cubicBezTo>
                    <a:pt x="44450" y="794"/>
                    <a:pt x="41164" y="1233"/>
                    <a:pt x="38100" y="2382"/>
                  </a:cubicBezTo>
                  <a:cubicBezTo>
                    <a:pt x="34776" y="3628"/>
                    <a:pt x="31838" y="5746"/>
                    <a:pt x="28575" y="7144"/>
                  </a:cubicBezTo>
                  <a:cubicBezTo>
                    <a:pt x="26268" y="8133"/>
                    <a:pt x="23812" y="8731"/>
                    <a:pt x="21431" y="9525"/>
                  </a:cubicBezTo>
                  <a:cubicBezTo>
                    <a:pt x="16669" y="8731"/>
                    <a:pt x="11724" y="8671"/>
                    <a:pt x="7144" y="7144"/>
                  </a:cubicBezTo>
                  <a:cubicBezTo>
                    <a:pt x="4429" y="6239"/>
                    <a:pt x="0" y="2382"/>
                    <a:pt x="0" y="2382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-335756" y="-2077180"/>
              <a:ext cx="280339" cy="94017"/>
            </a:xfrm>
            <a:custGeom>
              <a:avLst/>
              <a:gdLst>
                <a:gd name="connsiteX0" fmla="*/ 280987 w 280987"/>
                <a:gd name="connsiteY0" fmla="*/ 19050 h 93010"/>
                <a:gd name="connsiteX1" fmla="*/ 261937 w 280987"/>
                <a:gd name="connsiteY1" fmla="*/ 26194 h 93010"/>
                <a:gd name="connsiteX2" fmla="*/ 259556 w 280987"/>
                <a:gd name="connsiteY2" fmla="*/ 33337 h 93010"/>
                <a:gd name="connsiteX3" fmla="*/ 247650 w 280987"/>
                <a:gd name="connsiteY3" fmla="*/ 54769 h 93010"/>
                <a:gd name="connsiteX4" fmla="*/ 242887 w 280987"/>
                <a:gd name="connsiteY4" fmla="*/ 76200 h 93010"/>
                <a:gd name="connsiteX5" fmla="*/ 235743 w 280987"/>
                <a:gd name="connsiteY5" fmla="*/ 80962 h 93010"/>
                <a:gd name="connsiteX6" fmla="*/ 214312 w 280987"/>
                <a:gd name="connsiteY6" fmla="*/ 85725 h 93010"/>
                <a:gd name="connsiteX7" fmla="*/ 207168 w 280987"/>
                <a:gd name="connsiteY7" fmla="*/ 88106 h 93010"/>
                <a:gd name="connsiteX8" fmla="*/ 200025 w 280987"/>
                <a:gd name="connsiteY8" fmla="*/ 92869 h 93010"/>
                <a:gd name="connsiteX9" fmla="*/ 180975 w 280987"/>
                <a:gd name="connsiteY9" fmla="*/ 90487 h 93010"/>
                <a:gd name="connsiteX10" fmla="*/ 173831 w 280987"/>
                <a:gd name="connsiteY10" fmla="*/ 85725 h 93010"/>
                <a:gd name="connsiteX11" fmla="*/ 166687 w 280987"/>
                <a:gd name="connsiteY11" fmla="*/ 83344 h 93010"/>
                <a:gd name="connsiteX12" fmla="*/ 152400 w 280987"/>
                <a:gd name="connsiteY12" fmla="*/ 73819 h 93010"/>
                <a:gd name="connsiteX13" fmla="*/ 145256 w 280987"/>
                <a:gd name="connsiteY13" fmla="*/ 69056 h 93010"/>
                <a:gd name="connsiteX14" fmla="*/ 138112 w 280987"/>
                <a:gd name="connsiteY14" fmla="*/ 66675 h 93010"/>
                <a:gd name="connsiteX15" fmla="*/ 121443 w 280987"/>
                <a:gd name="connsiteY15" fmla="*/ 59531 h 93010"/>
                <a:gd name="connsiteX16" fmla="*/ 109537 w 280987"/>
                <a:gd name="connsiteY16" fmla="*/ 47625 h 93010"/>
                <a:gd name="connsiteX17" fmla="*/ 92868 w 280987"/>
                <a:gd name="connsiteY17" fmla="*/ 38100 h 93010"/>
                <a:gd name="connsiteX18" fmla="*/ 73818 w 280987"/>
                <a:gd name="connsiteY18" fmla="*/ 30956 h 93010"/>
                <a:gd name="connsiteX19" fmla="*/ 47625 w 280987"/>
                <a:gd name="connsiteY19" fmla="*/ 28575 h 93010"/>
                <a:gd name="connsiteX20" fmla="*/ 40481 w 280987"/>
                <a:gd name="connsiteY20" fmla="*/ 26194 h 93010"/>
                <a:gd name="connsiteX21" fmla="*/ 28575 w 280987"/>
                <a:gd name="connsiteY21" fmla="*/ 14287 h 93010"/>
                <a:gd name="connsiteX22" fmla="*/ 14287 w 280987"/>
                <a:gd name="connsiteY22" fmla="*/ 9525 h 93010"/>
                <a:gd name="connsiteX23" fmla="*/ 9525 w 280987"/>
                <a:gd name="connsiteY23" fmla="*/ 2381 h 93010"/>
                <a:gd name="connsiteX24" fmla="*/ 0 w 280987"/>
                <a:gd name="connsiteY24" fmla="*/ 0 h 9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0987" h="93010">
                  <a:moveTo>
                    <a:pt x="280987" y="19050"/>
                  </a:moveTo>
                  <a:cubicBezTo>
                    <a:pt x="274531" y="20341"/>
                    <a:pt x="266609" y="20354"/>
                    <a:pt x="261937" y="26194"/>
                  </a:cubicBezTo>
                  <a:cubicBezTo>
                    <a:pt x="260369" y="28154"/>
                    <a:pt x="260775" y="31143"/>
                    <a:pt x="259556" y="33337"/>
                  </a:cubicBezTo>
                  <a:cubicBezTo>
                    <a:pt x="251491" y="47854"/>
                    <a:pt x="250590" y="43010"/>
                    <a:pt x="247650" y="54769"/>
                  </a:cubicBezTo>
                  <a:cubicBezTo>
                    <a:pt x="247577" y="55059"/>
                    <a:pt x="243863" y="74736"/>
                    <a:pt x="242887" y="76200"/>
                  </a:cubicBezTo>
                  <a:cubicBezTo>
                    <a:pt x="241299" y="78581"/>
                    <a:pt x="238303" y="79682"/>
                    <a:pt x="235743" y="80962"/>
                  </a:cubicBezTo>
                  <a:cubicBezTo>
                    <a:pt x="229305" y="84181"/>
                    <a:pt x="220907" y="84260"/>
                    <a:pt x="214312" y="85725"/>
                  </a:cubicBezTo>
                  <a:cubicBezTo>
                    <a:pt x="211862" y="86269"/>
                    <a:pt x="209549" y="87312"/>
                    <a:pt x="207168" y="88106"/>
                  </a:cubicBezTo>
                  <a:cubicBezTo>
                    <a:pt x="204787" y="89694"/>
                    <a:pt x="202875" y="92610"/>
                    <a:pt x="200025" y="92869"/>
                  </a:cubicBezTo>
                  <a:cubicBezTo>
                    <a:pt x="193652" y="93448"/>
                    <a:pt x="187149" y="92171"/>
                    <a:pt x="180975" y="90487"/>
                  </a:cubicBezTo>
                  <a:cubicBezTo>
                    <a:pt x="178214" y="89734"/>
                    <a:pt x="176391" y="87005"/>
                    <a:pt x="173831" y="85725"/>
                  </a:cubicBezTo>
                  <a:cubicBezTo>
                    <a:pt x="171586" y="84603"/>
                    <a:pt x="169068" y="84138"/>
                    <a:pt x="166687" y="83344"/>
                  </a:cubicBezTo>
                  <a:lnTo>
                    <a:pt x="152400" y="73819"/>
                  </a:lnTo>
                  <a:cubicBezTo>
                    <a:pt x="150019" y="72231"/>
                    <a:pt x="147971" y="69961"/>
                    <a:pt x="145256" y="69056"/>
                  </a:cubicBezTo>
                  <a:cubicBezTo>
                    <a:pt x="142875" y="68262"/>
                    <a:pt x="140419" y="67664"/>
                    <a:pt x="138112" y="66675"/>
                  </a:cubicBezTo>
                  <a:cubicBezTo>
                    <a:pt x="117514" y="57847"/>
                    <a:pt x="138197" y="65115"/>
                    <a:pt x="121443" y="59531"/>
                  </a:cubicBezTo>
                  <a:cubicBezTo>
                    <a:pt x="102397" y="46833"/>
                    <a:pt x="125411" y="63499"/>
                    <a:pt x="109537" y="47625"/>
                  </a:cubicBezTo>
                  <a:cubicBezTo>
                    <a:pt x="106471" y="44559"/>
                    <a:pt x="96233" y="39595"/>
                    <a:pt x="92868" y="38100"/>
                  </a:cubicBezTo>
                  <a:cubicBezTo>
                    <a:pt x="92769" y="38056"/>
                    <a:pt x="76715" y="31370"/>
                    <a:pt x="73818" y="30956"/>
                  </a:cubicBezTo>
                  <a:cubicBezTo>
                    <a:pt x="65139" y="29716"/>
                    <a:pt x="56356" y="29369"/>
                    <a:pt x="47625" y="28575"/>
                  </a:cubicBezTo>
                  <a:cubicBezTo>
                    <a:pt x="45244" y="27781"/>
                    <a:pt x="42441" y="27762"/>
                    <a:pt x="40481" y="26194"/>
                  </a:cubicBezTo>
                  <a:cubicBezTo>
                    <a:pt x="27585" y="15878"/>
                    <a:pt x="44644" y="21429"/>
                    <a:pt x="28575" y="14287"/>
                  </a:cubicBezTo>
                  <a:cubicBezTo>
                    <a:pt x="23987" y="12248"/>
                    <a:pt x="14287" y="9525"/>
                    <a:pt x="14287" y="9525"/>
                  </a:cubicBezTo>
                  <a:cubicBezTo>
                    <a:pt x="12700" y="7144"/>
                    <a:pt x="11906" y="3969"/>
                    <a:pt x="9525" y="2381"/>
                  </a:cubicBezTo>
                  <a:cubicBezTo>
                    <a:pt x="6802" y="566"/>
                    <a:pt x="0" y="0"/>
                    <a:pt x="0" y="0"/>
                  </a:cubicBezTo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268" y="-2044099"/>
              <a:ext cx="139299" cy="87053"/>
            </a:xfrm>
            <a:custGeom>
              <a:avLst/>
              <a:gdLst>
                <a:gd name="connsiteX0" fmla="*/ 66723 w 138952"/>
                <a:gd name="connsiteY0" fmla="*/ 84259 h 86703"/>
                <a:gd name="connsiteX1" fmla="*/ 83392 w 138952"/>
                <a:gd name="connsiteY1" fmla="*/ 81878 h 86703"/>
                <a:gd name="connsiteX2" fmla="*/ 92917 w 138952"/>
                <a:gd name="connsiteY2" fmla="*/ 67590 h 86703"/>
                <a:gd name="connsiteX3" fmla="*/ 100060 w 138952"/>
                <a:gd name="connsiteY3" fmla="*/ 65209 h 86703"/>
                <a:gd name="connsiteX4" fmla="*/ 114348 w 138952"/>
                <a:gd name="connsiteY4" fmla="*/ 55684 h 86703"/>
                <a:gd name="connsiteX5" fmla="*/ 121492 w 138952"/>
                <a:gd name="connsiteY5" fmla="*/ 50922 h 86703"/>
                <a:gd name="connsiteX6" fmla="*/ 138160 w 138952"/>
                <a:gd name="connsiteY6" fmla="*/ 36634 h 86703"/>
                <a:gd name="connsiteX7" fmla="*/ 135779 w 138952"/>
                <a:gd name="connsiteY7" fmla="*/ 29490 h 86703"/>
                <a:gd name="connsiteX8" fmla="*/ 114348 w 138952"/>
                <a:gd name="connsiteY8" fmla="*/ 27109 h 86703"/>
                <a:gd name="connsiteX9" fmla="*/ 104823 w 138952"/>
                <a:gd name="connsiteY9" fmla="*/ 12822 h 86703"/>
                <a:gd name="connsiteX10" fmla="*/ 97679 w 138952"/>
                <a:gd name="connsiteY10" fmla="*/ 8059 h 86703"/>
                <a:gd name="connsiteX11" fmla="*/ 90535 w 138952"/>
                <a:gd name="connsiteY11" fmla="*/ 5678 h 86703"/>
                <a:gd name="connsiteX12" fmla="*/ 81010 w 138952"/>
                <a:gd name="connsiteY12" fmla="*/ 915 h 86703"/>
                <a:gd name="connsiteX13" fmla="*/ 73867 w 138952"/>
                <a:gd name="connsiteY13" fmla="*/ 5678 h 86703"/>
                <a:gd name="connsiteX14" fmla="*/ 42910 w 138952"/>
                <a:gd name="connsiteY14" fmla="*/ 5678 h 86703"/>
                <a:gd name="connsiteX15" fmla="*/ 21479 w 138952"/>
                <a:gd name="connsiteY15" fmla="*/ 5678 h 86703"/>
                <a:gd name="connsiteX16" fmla="*/ 4810 w 138952"/>
                <a:gd name="connsiteY16" fmla="*/ 8059 h 86703"/>
                <a:gd name="connsiteX17" fmla="*/ 48 w 138952"/>
                <a:gd name="connsiteY17" fmla="*/ 15203 h 86703"/>
                <a:gd name="connsiteX18" fmla="*/ 7192 w 138952"/>
                <a:gd name="connsiteY18" fmla="*/ 29490 h 86703"/>
                <a:gd name="connsiteX19" fmla="*/ 14335 w 138952"/>
                <a:gd name="connsiteY19" fmla="*/ 43778 h 86703"/>
                <a:gd name="connsiteX20" fmla="*/ 21479 w 138952"/>
                <a:gd name="connsiteY20" fmla="*/ 58065 h 86703"/>
                <a:gd name="connsiteX21" fmla="*/ 28623 w 138952"/>
                <a:gd name="connsiteY21" fmla="*/ 60447 h 86703"/>
                <a:gd name="connsiteX22" fmla="*/ 38148 w 138952"/>
                <a:gd name="connsiteY22" fmla="*/ 69972 h 86703"/>
                <a:gd name="connsiteX23" fmla="*/ 50054 w 138952"/>
                <a:gd name="connsiteY23" fmla="*/ 79497 h 86703"/>
                <a:gd name="connsiteX24" fmla="*/ 64342 w 138952"/>
                <a:gd name="connsiteY24" fmla="*/ 86640 h 86703"/>
                <a:gd name="connsiteX25" fmla="*/ 66723 w 138952"/>
                <a:gd name="connsiteY25" fmla="*/ 84259 h 8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8952" h="86703">
                  <a:moveTo>
                    <a:pt x="66723" y="84259"/>
                  </a:moveTo>
                  <a:cubicBezTo>
                    <a:pt x="69898" y="83465"/>
                    <a:pt x="78657" y="84891"/>
                    <a:pt x="83392" y="81878"/>
                  </a:cubicBezTo>
                  <a:cubicBezTo>
                    <a:pt x="88221" y="78805"/>
                    <a:pt x="87487" y="69400"/>
                    <a:pt x="92917" y="67590"/>
                  </a:cubicBezTo>
                  <a:cubicBezTo>
                    <a:pt x="95298" y="66796"/>
                    <a:pt x="97866" y="66428"/>
                    <a:pt x="100060" y="65209"/>
                  </a:cubicBezTo>
                  <a:cubicBezTo>
                    <a:pt x="105064" y="62429"/>
                    <a:pt x="109585" y="58859"/>
                    <a:pt x="114348" y="55684"/>
                  </a:cubicBezTo>
                  <a:lnTo>
                    <a:pt x="121492" y="50922"/>
                  </a:lnTo>
                  <a:cubicBezTo>
                    <a:pt x="127130" y="22726"/>
                    <a:pt x="117124" y="53463"/>
                    <a:pt x="138160" y="36634"/>
                  </a:cubicBezTo>
                  <a:cubicBezTo>
                    <a:pt x="140120" y="35066"/>
                    <a:pt x="138110" y="30422"/>
                    <a:pt x="135779" y="29490"/>
                  </a:cubicBezTo>
                  <a:cubicBezTo>
                    <a:pt x="129105" y="26821"/>
                    <a:pt x="121492" y="27903"/>
                    <a:pt x="114348" y="27109"/>
                  </a:cubicBezTo>
                  <a:cubicBezTo>
                    <a:pt x="111173" y="22347"/>
                    <a:pt x="109585" y="15997"/>
                    <a:pt x="104823" y="12822"/>
                  </a:cubicBezTo>
                  <a:cubicBezTo>
                    <a:pt x="102442" y="11234"/>
                    <a:pt x="100239" y="9339"/>
                    <a:pt x="97679" y="8059"/>
                  </a:cubicBezTo>
                  <a:cubicBezTo>
                    <a:pt x="95434" y="6936"/>
                    <a:pt x="92842" y="6667"/>
                    <a:pt x="90535" y="5678"/>
                  </a:cubicBezTo>
                  <a:cubicBezTo>
                    <a:pt x="87272" y="4280"/>
                    <a:pt x="84185" y="2503"/>
                    <a:pt x="81010" y="915"/>
                  </a:cubicBezTo>
                  <a:cubicBezTo>
                    <a:pt x="78629" y="2503"/>
                    <a:pt x="76427" y="4398"/>
                    <a:pt x="73867" y="5678"/>
                  </a:cubicBezTo>
                  <a:cubicBezTo>
                    <a:pt x="63244" y="10990"/>
                    <a:pt x="56227" y="7010"/>
                    <a:pt x="42910" y="5678"/>
                  </a:cubicBezTo>
                  <a:cubicBezTo>
                    <a:pt x="14412" y="-3823"/>
                    <a:pt x="39354" y="315"/>
                    <a:pt x="21479" y="5678"/>
                  </a:cubicBezTo>
                  <a:cubicBezTo>
                    <a:pt x="16103" y="7291"/>
                    <a:pt x="10366" y="7265"/>
                    <a:pt x="4810" y="8059"/>
                  </a:cubicBezTo>
                  <a:cubicBezTo>
                    <a:pt x="3223" y="10440"/>
                    <a:pt x="518" y="12380"/>
                    <a:pt x="48" y="15203"/>
                  </a:cubicBezTo>
                  <a:cubicBezTo>
                    <a:pt x="-609" y="19148"/>
                    <a:pt x="5532" y="27001"/>
                    <a:pt x="7192" y="29490"/>
                  </a:cubicBezTo>
                  <a:cubicBezTo>
                    <a:pt x="13175" y="47440"/>
                    <a:pt x="5106" y="25320"/>
                    <a:pt x="14335" y="43778"/>
                  </a:cubicBezTo>
                  <a:cubicBezTo>
                    <a:pt x="17210" y="49528"/>
                    <a:pt x="15794" y="53517"/>
                    <a:pt x="21479" y="58065"/>
                  </a:cubicBezTo>
                  <a:cubicBezTo>
                    <a:pt x="23439" y="59633"/>
                    <a:pt x="26242" y="59653"/>
                    <a:pt x="28623" y="60447"/>
                  </a:cubicBezTo>
                  <a:cubicBezTo>
                    <a:pt x="34972" y="79493"/>
                    <a:pt x="25449" y="57273"/>
                    <a:pt x="38148" y="69972"/>
                  </a:cubicBezTo>
                  <a:cubicBezTo>
                    <a:pt x="50674" y="82498"/>
                    <a:pt x="26215" y="73535"/>
                    <a:pt x="50054" y="79497"/>
                  </a:cubicBezTo>
                  <a:cubicBezTo>
                    <a:pt x="55199" y="82927"/>
                    <a:pt x="58068" y="85744"/>
                    <a:pt x="64342" y="86640"/>
                  </a:cubicBezTo>
                  <a:cubicBezTo>
                    <a:pt x="67485" y="87089"/>
                    <a:pt x="63548" y="85053"/>
                    <a:pt x="66723" y="84259"/>
                  </a:cubicBezTo>
                  <a:close/>
                </a:path>
              </a:pathLst>
            </a:custGeom>
            <a:solidFill>
              <a:srgbClr val="00B0F0"/>
            </a:solidFill>
            <a:ln w="31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692650" y="3629025"/>
            <a:ext cx="546100" cy="1263650"/>
          </a:xfrm>
          <a:custGeom>
            <a:avLst/>
            <a:gdLst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490538 w 781050"/>
              <a:gd name="connsiteY116" fmla="*/ 328613 h 1712119"/>
              <a:gd name="connsiteX117" fmla="*/ 495300 w 781050"/>
              <a:gd name="connsiteY117" fmla="*/ 321469 h 1712119"/>
              <a:gd name="connsiteX118" fmla="*/ 509588 w 781050"/>
              <a:gd name="connsiteY118" fmla="*/ 311944 h 1712119"/>
              <a:gd name="connsiteX119" fmla="*/ 511969 w 781050"/>
              <a:gd name="connsiteY119" fmla="*/ 304800 h 1712119"/>
              <a:gd name="connsiteX120" fmla="*/ 516732 w 781050"/>
              <a:gd name="connsiteY120" fmla="*/ 250032 h 1712119"/>
              <a:gd name="connsiteX121" fmla="*/ 521494 w 781050"/>
              <a:gd name="connsiteY121" fmla="*/ 235744 h 1712119"/>
              <a:gd name="connsiteX122" fmla="*/ 523875 w 781050"/>
              <a:gd name="connsiteY122" fmla="*/ 228600 h 1712119"/>
              <a:gd name="connsiteX123" fmla="*/ 535782 w 781050"/>
              <a:gd name="connsiteY123" fmla="*/ 207169 h 1712119"/>
              <a:gd name="connsiteX124" fmla="*/ 538163 w 781050"/>
              <a:gd name="connsiteY124" fmla="*/ 185738 h 1712119"/>
              <a:gd name="connsiteX125" fmla="*/ 545307 w 781050"/>
              <a:gd name="connsiteY125" fmla="*/ 183357 h 1712119"/>
              <a:gd name="connsiteX126" fmla="*/ 581025 w 781050"/>
              <a:gd name="connsiteY126" fmla="*/ 178594 h 1712119"/>
              <a:gd name="connsiteX127" fmla="*/ 595313 w 781050"/>
              <a:gd name="connsiteY127" fmla="*/ 171450 h 1712119"/>
              <a:gd name="connsiteX128" fmla="*/ 611982 w 781050"/>
              <a:gd name="connsiteY128" fmla="*/ 159544 h 1712119"/>
              <a:gd name="connsiteX129" fmla="*/ 619125 w 781050"/>
              <a:gd name="connsiteY129" fmla="*/ 157163 h 1712119"/>
              <a:gd name="connsiteX130" fmla="*/ 626269 w 781050"/>
              <a:gd name="connsiteY130" fmla="*/ 152400 h 1712119"/>
              <a:gd name="connsiteX131" fmla="*/ 638175 w 781050"/>
              <a:gd name="connsiteY131" fmla="*/ 140494 h 1712119"/>
              <a:gd name="connsiteX132" fmla="*/ 642938 w 781050"/>
              <a:gd name="connsiteY132" fmla="*/ 133350 h 1712119"/>
              <a:gd name="connsiteX133" fmla="*/ 645319 w 781050"/>
              <a:gd name="connsiteY133" fmla="*/ 126207 h 1712119"/>
              <a:gd name="connsiteX134" fmla="*/ 659607 w 781050"/>
              <a:gd name="connsiteY134" fmla="*/ 116682 h 1712119"/>
              <a:gd name="connsiteX135" fmla="*/ 676275 w 781050"/>
              <a:gd name="connsiteY135" fmla="*/ 109538 h 1712119"/>
              <a:gd name="connsiteX136" fmla="*/ 683419 w 781050"/>
              <a:gd name="connsiteY136" fmla="*/ 104775 h 1712119"/>
              <a:gd name="connsiteX137" fmla="*/ 685800 w 781050"/>
              <a:gd name="connsiteY137" fmla="*/ 97632 h 1712119"/>
              <a:gd name="connsiteX138" fmla="*/ 692944 w 781050"/>
              <a:gd name="connsiteY138" fmla="*/ 95250 h 1712119"/>
              <a:gd name="connsiteX139" fmla="*/ 707232 w 781050"/>
              <a:gd name="connsiteY139" fmla="*/ 92869 h 1712119"/>
              <a:gd name="connsiteX140" fmla="*/ 709613 w 781050"/>
              <a:gd name="connsiteY140" fmla="*/ 85725 h 1712119"/>
              <a:gd name="connsiteX141" fmla="*/ 726282 w 781050"/>
              <a:gd name="connsiteY141" fmla="*/ 78582 h 1712119"/>
              <a:gd name="connsiteX142" fmla="*/ 733425 w 781050"/>
              <a:gd name="connsiteY142" fmla="*/ 76200 h 1712119"/>
              <a:gd name="connsiteX143" fmla="*/ 735807 w 781050"/>
              <a:gd name="connsiteY143" fmla="*/ 69057 h 1712119"/>
              <a:gd name="connsiteX144" fmla="*/ 738188 w 781050"/>
              <a:gd name="connsiteY144" fmla="*/ 59532 h 1712119"/>
              <a:gd name="connsiteX145" fmla="*/ 745332 w 781050"/>
              <a:gd name="connsiteY145" fmla="*/ 54769 h 1712119"/>
              <a:gd name="connsiteX146" fmla="*/ 759619 w 781050"/>
              <a:gd name="connsiteY146" fmla="*/ 50007 h 1712119"/>
              <a:gd name="connsiteX147" fmla="*/ 762000 w 781050"/>
              <a:gd name="connsiteY147" fmla="*/ 33338 h 1712119"/>
              <a:gd name="connsiteX148" fmla="*/ 778669 w 781050"/>
              <a:gd name="connsiteY148" fmla="*/ 26194 h 1712119"/>
              <a:gd name="connsiteX149" fmla="*/ 781050 w 781050"/>
              <a:gd name="connsiteY149" fmla="*/ 19050 h 1712119"/>
              <a:gd name="connsiteX150" fmla="*/ 778669 w 781050"/>
              <a:gd name="connsiteY150" fmla="*/ 9525 h 1712119"/>
              <a:gd name="connsiteX151" fmla="*/ 778669 w 781050"/>
              <a:gd name="connsiteY151" fmla="*/ 0 h 1712119"/>
              <a:gd name="connsiteX152" fmla="*/ 778669 w 781050"/>
              <a:gd name="connsiteY152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490538 w 781050"/>
              <a:gd name="connsiteY116" fmla="*/ 328613 h 1712119"/>
              <a:gd name="connsiteX117" fmla="*/ 495300 w 781050"/>
              <a:gd name="connsiteY117" fmla="*/ 321469 h 1712119"/>
              <a:gd name="connsiteX118" fmla="*/ 509588 w 781050"/>
              <a:gd name="connsiteY118" fmla="*/ 311944 h 1712119"/>
              <a:gd name="connsiteX119" fmla="*/ 511969 w 781050"/>
              <a:gd name="connsiteY119" fmla="*/ 304800 h 1712119"/>
              <a:gd name="connsiteX120" fmla="*/ 516732 w 781050"/>
              <a:gd name="connsiteY120" fmla="*/ 250032 h 1712119"/>
              <a:gd name="connsiteX121" fmla="*/ 521494 w 781050"/>
              <a:gd name="connsiteY121" fmla="*/ 235744 h 1712119"/>
              <a:gd name="connsiteX122" fmla="*/ 523875 w 781050"/>
              <a:gd name="connsiteY122" fmla="*/ 228600 h 1712119"/>
              <a:gd name="connsiteX123" fmla="*/ 535782 w 781050"/>
              <a:gd name="connsiteY123" fmla="*/ 207169 h 1712119"/>
              <a:gd name="connsiteX124" fmla="*/ 538163 w 781050"/>
              <a:gd name="connsiteY124" fmla="*/ 185738 h 1712119"/>
              <a:gd name="connsiteX125" fmla="*/ 545307 w 781050"/>
              <a:gd name="connsiteY125" fmla="*/ 183357 h 1712119"/>
              <a:gd name="connsiteX126" fmla="*/ 581025 w 781050"/>
              <a:gd name="connsiteY126" fmla="*/ 178594 h 1712119"/>
              <a:gd name="connsiteX127" fmla="*/ 595313 w 781050"/>
              <a:gd name="connsiteY127" fmla="*/ 171450 h 1712119"/>
              <a:gd name="connsiteX128" fmla="*/ 611982 w 781050"/>
              <a:gd name="connsiteY128" fmla="*/ 159544 h 1712119"/>
              <a:gd name="connsiteX129" fmla="*/ 619125 w 781050"/>
              <a:gd name="connsiteY129" fmla="*/ 157163 h 1712119"/>
              <a:gd name="connsiteX130" fmla="*/ 626269 w 781050"/>
              <a:gd name="connsiteY130" fmla="*/ 152400 h 1712119"/>
              <a:gd name="connsiteX131" fmla="*/ 638175 w 781050"/>
              <a:gd name="connsiteY131" fmla="*/ 140494 h 1712119"/>
              <a:gd name="connsiteX132" fmla="*/ 642938 w 781050"/>
              <a:gd name="connsiteY132" fmla="*/ 133350 h 1712119"/>
              <a:gd name="connsiteX133" fmla="*/ 645319 w 781050"/>
              <a:gd name="connsiteY133" fmla="*/ 126207 h 1712119"/>
              <a:gd name="connsiteX134" fmla="*/ 659607 w 781050"/>
              <a:gd name="connsiteY134" fmla="*/ 116682 h 1712119"/>
              <a:gd name="connsiteX135" fmla="*/ 676275 w 781050"/>
              <a:gd name="connsiteY135" fmla="*/ 109538 h 1712119"/>
              <a:gd name="connsiteX136" fmla="*/ 683419 w 781050"/>
              <a:gd name="connsiteY136" fmla="*/ 104775 h 1712119"/>
              <a:gd name="connsiteX137" fmla="*/ 685800 w 781050"/>
              <a:gd name="connsiteY137" fmla="*/ 97632 h 1712119"/>
              <a:gd name="connsiteX138" fmla="*/ 692944 w 781050"/>
              <a:gd name="connsiteY138" fmla="*/ 95250 h 1712119"/>
              <a:gd name="connsiteX139" fmla="*/ 707232 w 781050"/>
              <a:gd name="connsiteY139" fmla="*/ 92869 h 1712119"/>
              <a:gd name="connsiteX140" fmla="*/ 709613 w 781050"/>
              <a:gd name="connsiteY140" fmla="*/ 85725 h 1712119"/>
              <a:gd name="connsiteX141" fmla="*/ 726282 w 781050"/>
              <a:gd name="connsiteY141" fmla="*/ 78582 h 1712119"/>
              <a:gd name="connsiteX142" fmla="*/ 733425 w 781050"/>
              <a:gd name="connsiteY142" fmla="*/ 76200 h 1712119"/>
              <a:gd name="connsiteX143" fmla="*/ 735807 w 781050"/>
              <a:gd name="connsiteY143" fmla="*/ 69057 h 1712119"/>
              <a:gd name="connsiteX144" fmla="*/ 738188 w 781050"/>
              <a:gd name="connsiteY144" fmla="*/ 59532 h 1712119"/>
              <a:gd name="connsiteX145" fmla="*/ 745332 w 781050"/>
              <a:gd name="connsiteY145" fmla="*/ 54769 h 1712119"/>
              <a:gd name="connsiteX146" fmla="*/ 759619 w 781050"/>
              <a:gd name="connsiteY146" fmla="*/ 50007 h 1712119"/>
              <a:gd name="connsiteX147" fmla="*/ 762000 w 781050"/>
              <a:gd name="connsiteY147" fmla="*/ 33338 h 1712119"/>
              <a:gd name="connsiteX148" fmla="*/ 778669 w 781050"/>
              <a:gd name="connsiteY148" fmla="*/ 26194 h 1712119"/>
              <a:gd name="connsiteX149" fmla="*/ 781050 w 781050"/>
              <a:gd name="connsiteY149" fmla="*/ 19050 h 1712119"/>
              <a:gd name="connsiteX150" fmla="*/ 778669 w 781050"/>
              <a:gd name="connsiteY150" fmla="*/ 9525 h 1712119"/>
              <a:gd name="connsiteX151" fmla="*/ 778669 w 781050"/>
              <a:gd name="connsiteY151" fmla="*/ 0 h 1712119"/>
              <a:gd name="connsiteX152" fmla="*/ 778669 w 781050"/>
              <a:gd name="connsiteY152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490538 w 781050"/>
              <a:gd name="connsiteY116" fmla="*/ 328613 h 1712119"/>
              <a:gd name="connsiteX117" fmla="*/ 509588 w 781050"/>
              <a:gd name="connsiteY117" fmla="*/ 311944 h 1712119"/>
              <a:gd name="connsiteX118" fmla="*/ 511969 w 781050"/>
              <a:gd name="connsiteY118" fmla="*/ 304800 h 1712119"/>
              <a:gd name="connsiteX119" fmla="*/ 516732 w 781050"/>
              <a:gd name="connsiteY119" fmla="*/ 250032 h 1712119"/>
              <a:gd name="connsiteX120" fmla="*/ 521494 w 781050"/>
              <a:gd name="connsiteY120" fmla="*/ 235744 h 1712119"/>
              <a:gd name="connsiteX121" fmla="*/ 523875 w 781050"/>
              <a:gd name="connsiteY121" fmla="*/ 228600 h 1712119"/>
              <a:gd name="connsiteX122" fmla="*/ 535782 w 781050"/>
              <a:gd name="connsiteY122" fmla="*/ 207169 h 1712119"/>
              <a:gd name="connsiteX123" fmla="*/ 538163 w 781050"/>
              <a:gd name="connsiteY123" fmla="*/ 185738 h 1712119"/>
              <a:gd name="connsiteX124" fmla="*/ 545307 w 781050"/>
              <a:gd name="connsiteY124" fmla="*/ 183357 h 1712119"/>
              <a:gd name="connsiteX125" fmla="*/ 581025 w 781050"/>
              <a:gd name="connsiteY125" fmla="*/ 178594 h 1712119"/>
              <a:gd name="connsiteX126" fmla="*/ 595313 w 781050"/>
              <a:gd name="connsiteY126" fmla="*/ 171450 h 1712119"/>
              <a:gd name="connsiteX127" fmla="*/ 611982 w 781050"/>
              <a:gd name="connsiteY127" fmla="*/ 159544 h 1712119"/>
              <a:gd name="connsiteX128" fmla="*/ 619125 w 781050"/>
              <a:gd name="connsiteY128" fmla="*/ 157163 h 1712119"/>
              <a:gd name="connsiteX129" fmla="*/ 626269 w 781050"/>
              <a:gd name="connsiteY129" fmla="*/ 152400 h 1712119"/>
              <a:gd name="connsiteX130" fmla="*/ 638175 w 781050"/>
              <a:gd name="connsiteY130" fmla="*/ 140494 h 1712119"/>
              <a:gd name="connsiteX131" fmla="*/ 642938 w 781050"/>
              <a:gd name="connsiteY131" fmla="*/ 133350 h 1712119"/>
              <a:gd name="connsiteX132" fmla="*/ 645319 w 781050"/>
              <a:gd name="connsiteY132" fmla="*/ 126207 h 1712119"/>
              <a:gd name="connsiteX133" fmla="*/ 659607 w 781050"/>
              <a:gd name="connsiteY133" fmla="*/ 116682 h 1712119"/>
              <a:gd name="connsiteX134" fmla="*/ 676275 w 781050"/>
              <a:gd name="connsiteY134" fmla="*/ 109538 h 1712119"/>
              <a:gd name="connsiteX135" fmla="*/ 683419 w 781050"/>
              <a:gd name="connsiteY135" fmla="*/ 104775 h 1712119"/>
              <a:gd name="connsiteX136" fmla="*/ 685800 w 781050"/>
              <a:gd name="connsiteY136" fmla="*/ 97632 h 1712119"/>
              <a:gd name="connsiteX137" fmla="*/ 692944 w 781050"/>
              <a:gd name="connsiteY137" fmla="*/ 95250 h 1712119"/>
              <a:gd name="connsiteX138" fmla="*/ 707232 w 781050"/>
              <a:gd name="connsiteY138" fmla="*/ 92869 h 1712119"/>
              <a:gd name="connsiteX139" fmla="*/ 709613 w 781050"/>
              <a:gd name="connsiteY139" fmla="*/ 85725 h 1712119"/>
              <a:gd name="connsiteX140" fmla="*/ 726282 w 781050"/>
              <a:gd name="connsiteY140" fmla="*/ 78582 h 1712119"/>
              <a:gd name="connsiteX141" fmla="*/ 733425 w 781050"/>
              <a:gd name="connsiteY141" fmla="*/ 76200 h 1712119"/>
              <a:gd name="connsiteX142" fmla="*/ 735807 w 781050"/>
              <a:gd name="connsiteY142" fmla="*/ 69057 h 1712119"/>
              <a:gd name="connsiteX143" fmla="*/ 738188 w 781050"/>
              <a:gd name="connsiteY143" fmla="*/ 59532 h 1712119"/>
              <a:gd name="connsiteX144" fmla="*/ 745332 w 781050"/>
              <a:gd name="connsiteY144" fmla="*/ 54769 h 1712119"/>
              <a:gd name="connsiteX145" fmla="*/ 759619 w 781050"/>
              <a:gd name="connsiteY145" fmla="*/ 50007 h 1712119"/>
              <a:gd name="connsiteX146" fmla="*/ 762000 w 781050"/>
              <a:gd name="connsiteY146" fmla="*/ 33338 h 1712119"/>
              <a:gd name="connsiteX147" fmla="*/ 778669 w 781050"/>
              <a:gd name="connsiteY147" fmla="*/ 26194 h 1712119"/>
              <a:gd name="connsiteX148" fmla="*/ 781050 w 781050"/>
              <a:gd name="connsiteY148" fmla="*/ 19050 h 1712119"/>
              <a:gd name="connsiteX149" fmla="*/ 778669 w 781050"/>
              <a:gd name="connsiteY149" fmla="*/ 9525 h 1712119"/>
              <a:gd name="connsiteX150" fmla="*/ 778669 w 781050"/>
              <a:gd name="connsiteY150" fmla="*/ 0 h 1712119"/>
              <a:gd name="connsiteX151" fmla="*/ 778669 w 781050"/>
              <a:gd name="connsiteY151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509588 w 781050"/>
              <a:gd name="connsiteY116" fmla="*/ 311944 h 1712119"/>
              <a:gd name="connsiteX117" fmla="*/ 511969 w 781050"/>
              <a:gd name="connsiteY117" fmla="*/ 304800 h 1712119"/>
              <a:gd name="connsiteX118" fmla="*/ 516732 w 781050"/>
              <a:gd name="connsiteY118" fmla="*/ 250032 h 1712119"/>
              <a:gd name="connsiteX119" fmla="*/ 521494 w 781050"/>
              <a:gd name="connsiteY119" fmla="*/ 235744 h 1712119"/>
              <a:gd name="connsiteX120" fmla="*/ 523875 w 781050"/>
              <a:gd name="connsiteY120" fmla="*/ 228600 h 1712119"/>
              <a:gd name="connsiteX121" fmla="*/ 535782 w 781050"/>
              <a:gd name="connsiteY121" fmla="*/ 207169 h 1712119"/>
              <a:gd name="connsiteX122" fmla="*/ 538163 w 781050"/>
              <a:gd name="connsiteY122" fmla="*/ 185738 h 1712119"/>
              <a:gd name="connsiteX123" fmla="*/ 545307 w 781050"/>
              <a:gd name="connsiteY123" fmla="*/ 183357 h 1712119"/>
              <a:gd name="connsiteX124" fmla="*/ 581025 w 781050"/>
              <a:gd name="connsiteY124" fmla="*/ 178594 h 1712119"/>
              <a:gd name="connsiteX125" fmla="*/ 595313 w 781050"/>
              <a:gd name="connsiteY125" fmla="*/ 171450 h 1712119"/>
              <a:gd name="connsiteX126" fmla="*/ 611982 w 781050"/>
              <a:gd name="connsiteY126" fmla="*/ 159544 h 1712119"/>
              <a:gd name="connsiteX127" fmla="*/ 619125 w 781050"/>
              <a:gd name="connsiteY127" fmla="*/ 157163 h 1712119"/>
              <a:gd name="connsiteX128" fmla="*/ 626269 w 781050"/>
              <a:gd name="connsiteY128" fmla="*/ 152400 h 1712119"/>
              <a:gd name="connsiteX129" fmla="*/ 638175 w 781050"/>
              <a:gd name="connsiteY129" fmla="*/ 140494 h 1712119"/>
              <a:gd name="connsiteX130" fmla="*/ 642938 w 781050"/>
              <a:gd name="connsiteY130" fmla="*/ 133350 h 1712119"/>
              <a:gd name="connsiteX131" fmla="*/ 645319 w 781050"/>
              <a:gd name="connsiteY131" fmla="*/ 126207 h 1712119"/>
              <a:gd name="connsiteX132" fmla="*/ 659607 w 781050"/>
              <a:gd name="connsiteY132" fmla="*/ 116682 h 1712119"/>
              <a:gd name="connsiteX133" fmla="*/ 676275 w 781050"/>
              <a:gd name="connsiteY133" fmla="*/ 109538 h 1712119"/>
              <a:gd name="connsiteX134" fmla="*/ 683419 w 781050"/>
              <a:gd name="connsiteY134" fmla="*/ 104775 h 1712119"/>
              <a:gd name="connsiteX135" fmla="*/ 685800 w 781050"/>
              <a:gd name="connsiteY135" fmla="*/ 97632 h 1712119"/>
              <a:gd name="connsiteX136" fmla="*/ 692944 w 781050"/>
              <a:gd name="connsiteY136" fmla="*/ 95250 h 1712119"/>
              <a:gd name="connsiteX137" fmla="*/ 707232 w 781050"/>
              <a:gd name="connsiteY137" fmla="*/ 92869 h 1712119"/>
              <a:gd name="connsiteX138" fmla="*/ 709613 w 781050"/>
              <a:gd name="connsiteY138" fmla="*/ 85725 h 1712119"/>
              <a:gd name="connsiteX139" fmla="*/ 726282 w 781050"/>
              <a:gd name="connsiteY139" fmla="*/ 78582 h 1712119"/>
              <a:gd name="connsiteX140" fmla="*/ 733425 w 781050"/>
              <a:gd name="connsiteY140" fmla="*/ 76200 h 1712119"/>
              <a:gd name="connsiteX141" fmla="*/ 735807 w 781050"/>
              <a:gd name="connsiteY141" fmla="*/ 69057 h 1712119"/>
              <a:gd name="connsiteX142" fmla="*/ 738188 w 781050"/>
              <a:gd name="connsiteY142" fmla="*/ 59532 h 1712119"/>
              <a:gd name="connsiteX143" fmla="*/ 745332 w 781050"/>
              <a:gd name="connsiteY143" fmla="*/ 54769 h 1712119"/>
              <a:gd name="connsiteX144" fmla="*/ 759619 w 781050"/>
              <a:gd name="connsiteY144" fmla="*/ 50007 h 1712119"/>
              <a:gd name="connsiteX145" fmla="*/ 762000 w 781050"/>
              <a:gd name="connsiteY145" fmla="*/ 33338 h 1712119"/>
              <a:gd name="connsiteX146" fmla="*/ 778669 w 781050"/>
              <a:gd name="connsiteY146" fmla="*/ 26194 h 1712119"/>
              <a:gd name="connsiteX147" fmla="*/ 781050 w 781050"/>
              <a:gd name="connsiteY147" fmla="*/ 19050 h 1712119"/>
              <a:gd name="connsiteX148" fmla="*/ 778669 w 781050"/>
              <a:gd name="connsiteY148" fmla="*/ 9525 h 1712119"/>
              <a:gd name="connsiteX149" fmla="*/ 778669 w 781050"/>
              <a:gd name="connsiteY149" fmla="*/ 0 h 1712119"/>
              <a:gd name="connsiteX150" fmla="*/ 778669 w 781050"/>
              <a:gd name="connsiteY150" fmla="*/ 0 h 1712119"/>
              <a:gd name="connsiteX0" fmla="*/ 0 w 781050"/>
              <a:gd name="connsiteY0" fmla="*/ 1712119 h 1712119"/>
              <a:gd name="connsiteX1" fmla="*/ 0 w 781050"/>
              <a:gd name="connsiteY1" fmla="*/ 1712119 h 1712119"/>
              <a:gd name="connsiteX2" fmla="*/ 19050 w 781050"/>
              <a:gd name="connsiteY2" fmla="*/ 1704975 h 1712119"/>
              <a:gd name="connsiteX3" fmla="*/ 26194 w 781050"/>
              <a:gd name="connsiteY3" fmla="*/ 1702594 h 1712119"/>
              <a:gd name="connsiteX4" fmla="*/ 47625 w 781050"/>
              <a:gd name="connsiteY4" fmla="*/ 1690688 h 1712119"/>
              <a:gd name="connsiteX5" fmla="*/ 69057 w 781050"/>
              <a:gd name="connsiteY5" fmla="*/ 1688307 h 1712119"/>
              <a:gd name="connsiteX6" fmla="*/ 76200 w 781050"/>
              <a:gd name="connsiteY6" fmla="*/ 1683544 h 1712119"/>
              <a:gd name="connsiteX7" fmla="*/ 83344 w 781050"/>
              <a:gd name="connsiteY7" fmla="*/ 1681163 h 1712119"/>
              <a:gd name="connsiteX8" fmla="*/ 142875 w 781050"/>
              <a:gd name="connsiteY8" fmla="*/ 1678782 h 1712119"/>
              <a:gd name="connsiteX9" fmla="*/ 180975 w 781050"/>
              <a:gd name="connsiteY9" fmla="*/ 1681163 h 1712119"/>
              <a:gd name="connsiteX10" fmla="*/ 195263 w 781050"/>
              <a:gd name="connsiteY10" fmla="*/ 1685925 h 1712119"/>
              <a:gd name="connsiteX11" fmla="*/ 202407 w 781050"/>
              <a:gd name="connsiteY11" fmla="*/ 1688307 h 1712119"/>
              <a:gd name="connsiteX12" fmla="*/ 209550 w 781050"/>
              <a:gd name="connsiteY12" fmla="*/ 1671638 h 1712119"/>
              <a:gd name="connsiteX13" fmla="*/ 216694 w 781050"/>
              <a:gd name="connsiteY13" fmla="*/ 1654969 h 1712119"/>
              <a:gd name="connsiteX14" fmla="*/ 230982 w 781050"/>
              <a:gd name="connsiteY14" fmla="*/ 1650207 h 1712119"/>
              <a:gd name="connsiteX15" fmla="*/ 238125 w 781050"/>
              <a:gd name="connsiteY15" fmla="*/ 1645444 h 1712119"/>
              <a:gd name="connsiteX16" fmla="*/ 257175 w 781050"/>
              <a:gd name="connsiteY16" fmla="*/ 1638300 h 1712119"/>
              <a:gd name="connsiteX17" fmla="*/ 264319 w 781050"/>
              <a:gd name="connsiteY17" fmla="*/ 1624013 h 1712119"/>
              <a:gd name="connsiteX18" fmla="*/ 266700 w 781050"/>
              <a:gd name="connsiteY18" fmla="*/ 1616869 h 1712119"/>
              <a:gd name="connsiteX19" fmla="*/ 261938 w 781050"/>
              <a:gd name="connsiteY19" fmla="*/ 1609725 h 1712119"/>
              <a:gd name="connsiteX20" fmla="*/ 259557 w 781050"/>
              <a:gd name="connsiteY20" fmla="*/ 1583532 h 1712119"/>
              <a:gd name="connsiteX21" fmla="*/ 257175 w 781050"/>
              <a:gd name="connsiteY21" fmla="*/ 1574007 h 1712119"/>
              <a:gd name="connsiteX22" fmla="*/ 254794 w 781050"/>
              <a:gd name="connsiteY22" fmla="*/ 1531144 h 1712119"/>
              <a:gd name="connsiteX23" fmla="*/ 252413 w 781050"/>
              <a:gd name="connsiteY23" fmla="*/ 1524000 h 1712119"/>
              <a:gd name="connsiteX24" fmla="*/ 259557 w 781050"/>
              <a:gd name="connsiteY24" fmla="*/ 1493044 h 1712119"/>
              <a:gd name="connsiteX25" fmla="*/ 266700 w 781050"/>
              <a:gd name="connsiteY25" fmla="*/ 1488282 h 1712119"/>
              <a:gd name="connsiteX26" fmla="*/ 283369 w 781050"/>
              <a:gd name="connsiteY26" fmla="*/ 1469232 h 1712119"/>
              <a:gd name="connsiteX27" fmla="*/ 290513 w 781050"/>
              <a:gd name="connsiteY27" fmla="*/ 1454944 h 1712119"/>
              <a:gd name="connsiteX28" fmla="*/ 300038 w 781050"/>
              <a:gd name="connsiteY28" fmla="*/ 1433513 h 1712119"/>
              <a:gd name="connsiteX29" fmla="*/ 314325 w 781050"/>
              <a:gd name="connsiteY29" fmla="*/ 1428750 h 1712119"/>
              <a:gd name="connsiteX30" fmla="*/ 328613 w 781050"/>
              <a:gd name="connsiteY30" fmla="*/ 1419225 h 1712119"/>
              <a:gd name="connsiteX31" fmla="*/ 335757 w 781050"/>
              <a:gd name="connsiteY31" fmla="*/ 1404938 h 1712119"/>
              <a:gd name="connsiteX32" fmla="*/ 333375 w 781050"/>
              <a:gd name="connsiteY32" fmla="*/ 1397794 h 1712119"/>
              <a:gd name="connsiteX33" fmla="*/ 335757 w 781050"/>
              <a:gd name="connsiteY33" fmla="*/ 1371600 h 1712119"/>
              <a:gd name="connsiteX34" fmla="*/ 338138 w 781050"/>
              <a:gd name="connsiteY34" fmla="*/ 1364457 h 1712119"/>
              <a:gd name="connsiteX35" fmla="*/ 330994 w 781050"/>
              <a:gd name="connsiteY35" fmla="*/ 1340644 h 1712119"/>
              <a:gd name="connsiteX36" fmla="*/ 338138 w 781050"/>
              <a:gd name="connsiteY36" fmla="*/ 1304925 h 1712119"/>
              <a:gd name="connsiteX37" fmla="*/ 342900 w 781050"/>
              <a:gd name="connsiteY37" fmla="*/ 1297782 h 1712119"/>
              <a:gd name="connsiteX38" fmla="*/ 350044 w 781050"/>
              <a:gd name="connsiteY38" fmla="*/ 1293019 h 1712119"/>
              <a:gd name="connsiteX39" fmla="*/ 345282 w 781050"/>
              <a:gd name="connsiteY39" fmla="*/ 1281113 h 1712119"/>
              <a:gd name="connsiteX40" fmla="*/ 340519 w 781050"/>
              <a:gd name="connsiteY40" fmla="*/ 1266825 h 1712119"/>
              <a:gd name="connsiteX41" fmla="*/ 335757 w 781050"/>
              <a:gd name="connsiteY41" fmla="*/ 1247775 h 1712119"/>
              <a:gd name="connsiteX42" fmla="*/ 340519 w 781050"/>
              <a:gd name="connsiteY42" fmla="*/ 1197769 h 1712119"/>
              <a:gd name="connsiteX43" fmla="*/ 342900 w 781050"/>
              <a:gd name="connsiteY43" fmla="*/ 1185863 h 1712119"/>
              <a:gd name="connsiteX44" fmla="*/ 347663 w 781050"/>
              <a:gd name="connsiteY44" fmla="*/ 1178719 h 1712119"/>
              <a:gd name="connsiteX45" fmla="*/ 350044 w 781050"/>
              <a:gd name="connsiteY45" fmla="*/ 1169194 h 1712119"/>
              <a:gd name="connsiteX46" fmla="*/ 364332 w 781050"/>
              <a:gd name="connsiteY46" fmla="*/ 1164432 h 1712119"/>
              <a:gd name="connsiteX47" fmla="*/ 371475 w 781050"/>
              <a:gd name="connsiteY47" fmla="*/ 1159669 h 1712119"/>
              <a:gd name="connsiteX48" fmla="*/ 366713 w 781050"/>
              <a:gd name="connsiteY48" fmla="*/ 1138238 h 1712119"/>
              <a:gd name="connsiteX49" fmla="*/ 369094 w 781050"/>
              <a:gd name="connsiteY49" fmla="*/ 1131094 h 1712119"/>
              <a:gd name="connsiteX50" fmla="*/ 376238 w 781050"/>
              <a:gd name="connsiteY50" fmla="*/ 1126332 h 1712119"/>
              <a:gd name="connsiteX51" fmla="*/ 383382 w 781050"/>
              <a:gd name="connsiteY51" fmla="*/ 1119188 h 1712119"/>
              <a:gd name="connsiteX52" fmla="*/ 385763 w 781050"/>
              <a:gd name="connsiteY52" fmla="*/ 1112044 h 1712119"/>
              <a:gd name="connsiteX53" fmla="*/ 381000 w 781050"/>
              <a:gd name="connsiteY53" fmla="*/ 1097757 h 1712119"/>
              <a:gd name="connsiteX54" fmla="*/ 388144 w 781050"/>
              <a:gd name="connsiteY54" fmla="*/ 1078707 h 1712119"/>
              <a:gd name="connsiteX55" fmla="*/ 402432 w 781050"/>
              <a:gd name="connsiteY55" fmla="*/ 1073944 h 1712119"/>
              <a:gd name="connsiteX56" fmla="*/ 409575 w 781050"/>
              <a:gd name="connsiteY56" fmla="*/ 1071563 h 1712119"/>
              <a:gd name="connsiteX57" fmla="*/ 421482 w 781050"/>
              <a:gd name="connsiteY57" fmla="*/ 1059657 h 1712119"/>
              <a:gd name="connsiteX58" fmla="*/ 428625 w 781050"/>
              <a:gd name="connsiteY58" fmla="*/ 1052513 h 1712119"/>
              <a:gd name="connsiteX59" fmla="*/ 442913 w 781050"/>
              <a:gd name="connsiteY59" fmla="*/ 1047750 h 1712119"/>
              <a:gd name="connsiteX60" fmla="*/ 457200 w 781050"/>
              <a:gd name="connsiteY60" fmla="*/ 1035844 h 1712119"/>
              <a:gd name="connsiteX61" fmla="*/ 464344 w 781050"/>
              <a:gd name="connsiteY61" fmla="*/ 1021557 h 1712119"/>
              <a:gd name="connsiteX62" fmla="*/ 469107 w 781050"/>
              <a:gd name="connsiteY62" fmla="*/ 1007269 h 1712119"/>
              <a:gd name="connsiteX63" fmla="*/ 471488 w 781050"/>
              <a:gd name="connsiteY63" fmla="*/ 1000125 h 1712119"/>
              <a:gd name="connsiteX64" fmla="*/ 478632 w 781050"/>
              <a:gd name="connsiteY64" fmla="*/ 995363 h 1712119"/>
              <a:gd name="connsiteX65" fmla="*/ 488157 w 781050"/>
              <a:gd name="connsiteY65" fmla="*/ 983457 h 1712119"/>
              <a:gd name="connsiteX66" fmla="*/ 497682 w 781050"/>
              <a:gd name="connsiteY66" fmla="*/ 976313 h 1712119"/>
              <a:gd name="connsiteX67" fmla="*/ 509588 w 781050"/>
              <a:gd name="connsiteY67" fmla="*/ 959644 h 1712119"/>
              <a:gd name="connsiteX68" fmla="*/ 516732 w 781050"/>
              <a:gd name="connsiteY68" fmla="*/ 945357 h 1712119"/>
              <a:gd name="connsiteX69" fmla="*/ 523875 w 781050"/>
              <a:gd name="connsiteY69" fmla="*/ 942975 h 1712119"/>
              <a:gd name="connsiteX70" fmla="*/ 528638 w 781050"/>
              <a:gd name="connsiteY70" fmla="*/ 928688 h 1712119"/>
              <a:gd name="connsiteX71" fmla="*/ 533400 w 781050"/>
              <a:gd name="connsiteY71" fmla="*/ 921544 h 1712119"/>
              <a:gd name="connsiteX72" fmla="*/ 540544 w 781050"/>
              <a:gd name="connsiteY72" fmla="*/ 907257 h 1712119"/>
              <a:gd name="connsiteX73" fmla="*/ 542925 w 781050"/>
              <a:gd name="connsiteY73" fmla="*/ 900113 h 1712119"/>
              <a:gd name="connsiteX74" fmla="*/ 547688 w 781050"/>
              <a:gd name="connsiteY74" fmla="*/ 869157 h 1712119"/>
              <a:gd name="connsiteX75" fmla="*/ 550069 w 781050"/>
              <a:gd name="connsiteY75" fmla="*/ 862013 h 1712119"/>
              <a:gd name="connsiteX76" fmla="*/ 557213 w 781050"/>
              <a:gd name="connsiteY76" fmla="*/ 854869 h 1712119"/>
              <a:gd name="connsiteX77" fmla="*/ 561975 w 781050"/>
              <a:gd name="connsiteY77" fmla="*/ 840582 h 1712119"/>
              <a:gd name="connsiteX78" fmla="*/ 576263 w 781050"/>
              <a:gd name="connsiteY78" fmla="*/ 831057 h 1712119"/>
              <a:gd name="connsiteX79" fmla="*/ 597694 w 781050"/>
              <a:gd name="connsiteY79" fmla="*/ 821532 h 1712119"/>
              <a:gd name="connsiteX80" fmla="*/ 595313 w 781050"/>
              <a:gd name="connsiteY80" fmla="*/ 795338 h 1712119"/>
              <a:gd name="connsiteX81" fmla="*/ 590550 w 781050"/>
              <a:gd name="connsiteY81" fmla="*/ 781050 h 1712119"/>
              <a:gd name="connsiteX82" fmla="*/ 590550 w 781050"/>
              <a:gd name="connsiteY82" fmla="*/ 723900 h 1712119"/>
              <a:gd name="connsiteX83" fmla="*/ 573882 w 781050"/>
              <a:gd name="connsiteY83" fmla="*/ 702469 h 1712119"/>
              <a:gd name="connsiteX84" fmla="*/ 569119 w 781050"/>
              <a:gd name="connsiteY84" fmla="*/ 695325 h 1712119"/>
              <a:gd name="connsiteX85" fmla="*/ 561975 w 781050"/>
              <a:gd name="connsiteY85" fmla="*/ 690563 h 1712119"/>
              <a:gd name="connsiteX86" fmla="*/ 550069 w 781050"/>
              <a:gd name="connsiteY86" fmla="*/ 702469 h 1712119"/>
              <a:gd name="connsiteX87" fmla="*/ 545307 w 781050"/>
              <a:gd name="connsiteY87" fmla="*/ 716757 h 1712119"/>
              <a:gd name="connsiteX88" fmla="*/ 538163 w 781050"/>
              <a:gd name="connsiteY88" fmla="*/ 719138 h 1712119"/>
              <a:gd name="connsiteX89" fmla="*/ 531019 w 781050"/>
              <a:gd name="connsiteY89" fmla="*/ 723900 h 1712119"/>
              <a:gd name="connsiteX90" fmla="*/ 507207 w 781050"/>
              <a:gd name="connsiteY90" fmla="*/ 726282 h 1712119"/>
              <a:gd name="connsiteX91" fmla="*/ 492919 w 781050"/>
              <a:gd name="connsiteY91" fmla="*/ 731044 h 1712119"/>
              <a:gd name="connsiteX92" fmla="*/ 478632 w 781050"/>
              <a:gd name="connsiteY92" fmla="*/ 738188 h 1712119"/>
              <a:gd name="connsiteX93" fmla="*/ 469107 w 781050"/>
              <a:gd name="connsiteY93" fmla="*/ 733425 h 1712119"/>
              <a:gd name="connsiteX94" fmla="*/ 461963 w 781050"/>
              <a:gd name="connsiteY94" fmla="*/ 726282 h 1712119"/>
              <a:gd name="connsiteX95" fmla="*/ 452438 w 781050"/>
              <a:gd name="connsiteY95" fmla="*/ 723900 h 1712119"/>
              <a:gd name="connsiteX96" fmla="*/ 445294 w 781050"/>
              <a:gd name="connsiteY96" fmla="*/ 721519 h 1712119"/>
              <a:gd name="connsiteX97" fmla="*/ 423863 w 781050"/>
              <a:gd name="connsiteY97" fmla="*/ 714375 h 1712119"/>
              <a:gd name="connsiteX98" fmla="*/ 416719 w 781050"/>
              <a:gd name="connsiteY98" fmla="*/ 709613 h 1712119"/>
              <a:gd name="connsiteX99" fmla="*/ 409575 w 781050"/>
              <a:gd name="connsiteY99" fmla="*/ 692944 h 1712119"/>
              <a:gd name="connsiteX100" fmla="*/ 400050 w 781050"/>
              <a:gd name="connsiteY100" fmla="*/ 676275 h 1712119"/>
              <a:gd name="connsiteX101" fmla="*/ 395288 w 781050"/>
              <a:gd name="connsiteY101" fmla="*/ 659607 h 1712119"/>
              <a:gd name="connsiteX102" fmla="*/ 388144 w 781050"/>
              <a:gd name="connsiteY102" fmla="*/ 652463 h 1712119"/>
              <a:gd name="connsiteX103" fmla="*/ 388144 w 781050"/>
              <a:gd name="connsiteY103" fmla="*/ 607219 h 1712119"/>
              <a:gd name="connsiteX104" fmla="*/ 392907 w 781050"/>
              <a:gd name="connsiteY104" fmla="*/ 592932 h 1712119"/>
              <a:gd name="connsiteX105" fmla="*/ 404813 w 781050"/>
              <a:gd name="connsiteY105" fmla="*/ 578644 h 1712119"/>
              <a:gd name="connsiteX106" fmla="*/ 414338 w 781050"/>
              <a:gd name="connsiteY106" fmla="*/ 557213 h 1712119"/>
              <a:gd name="connsiteX107" fmla="*/ 421482 w 781050"/>
              <a:gd name="connsiteY107" fmla="*/ 542925 h 1712119"/>
              <a:gd name="connsiteX108" fmla="*/ 426244 w 781050"/>
              <a:gd name="connsiteY108" fmla="*/ 526257 h 1712119"/>
              <a:gd name="connsiteX109" fmla="*/ 433388 w 781050"/>
              <a:gd name="connsiteY109" fmla="*/ 483394 h 1712119"/>
              <a:gd name="connsiteX110" fmla="*/ 438150 w 781050"/>
              <a:gd name="connsiteY110" fmla="*/ 469107 h 1712119"/>
              <a:gd name="connsiteX111" fmla="*/ 452438 w 781050"/>
              <a:gd name="connsiteY111" fmla="*/ 447675 h 1712119"/>
              <a:gd name="connsiteX112" fmla="*/ 457200 w 781050"/>
              <a:gd name="connsiteY112" fmla="*/ 440532 h 1712119"/>
              <a:gd name="connsiteX113" fmla="*/ 459582 w 781050"/>
              <a:gd name="connsiteY113" fmla="*/ 383382 h 1712119"/>
              <a:gd name="connsiteX114" fmla="*/ 461963 w 781050"/>
              <a:gd name="connsiteY114" fmla="*/ 342900 h 1712119"/>
              <a:gd name="connsiteX115" fmla="*/ 476250 w 781050"/>
              <a:gd name="connsiteY115" fmla="*/ 333375 h 1712119"/>
              <a:gd name="connsiteX116" fmla="*/ 509588 w 781050"/>
              <a:gd name="connsiteY116" fmla="*/ 311944 h 1712119"/>
              <a:gd name="connsiteX117" fmla="*/ 511969 w 781050"/>
              <a:gd name="connsiteY117" fmla="*/ 304800 h 1712119"/>
              <a:gd name="connsiteX118" fmla="*/ 516732 w 781050"/>
              <a:gd name="connsiteY118" fmla="*/ 250032 h 1712119"/>
              <a:gd name="connsiteX119" fmla="*/ 521494 w 781050"/>
              <a:gd name="connsiteY119" fmla="*/ 235744 h 1712119"/>
              <a:gd name="connsiteX120" fmla="*/ 523875 w 781050"/>
              <a:gd name="connsiteY120" fmla="*/ 228600 h 1712119"/>
              <a:gd name="connsiteX121" fmla="*/ 535782 w 781050"/>
              <a:gd name="connsiteY121" fmla="*/ 207169 h 1712119"/>
              <a:gd name="connsiteX122" fmla="*/ 538163 w 781050"/>
              <a:gd name="connsiteY122" fmla="*/ 185738 h 1712119"/>
              <a:gd name="connsiteX123" fmla="*/ 545307 w 781050"/>
              <a:gd name="connsiteY123" fmla="*/ 183357 h 1712119"/>
              <a:gd name="connsiteX124" fmla="*/ 581025 w 781050"/>
              <a:gd name="connsiteY124" fmla="*/ 178594 h 1712119"/>
              <a:gd name="connsiteX125" fmla="*/ 595313 w 781050"/>
              <a:gd name="connsiteY125" fmla="*/ 171450 h 1712119"/>
              <a:gd name="connsiteX126" fmla="*/ 611982 w 781050"/>
              <a:gd name="connsiteY126" fmla="*/ 159544 h 1712119"/>
              <a:gd name="connsiteX127" fmla="*/ 619125 w 781050"/>
              <a:gd name="connsiteY127" fmla="*/ 157163 h 1712119"/>
              <a:gd name="connsiteX128" fmla="*/ 626269 w 781050"/>
              <a:gd name="connsiteY128" fmla="*/ 152400 h 1712119"/>
              <a:gd name="connsiteX129" fmla="*/ 638175 w 781050"/>
              <a:gd name="connsiteY129" fmla="*/ 140494 h 1712119"/>
              <a:gd name="connsiteX130" fmla="*/ 642938 w 781050"/>
              <a:gd name="connsiteY130" fmla="*/ 133350 h 1712119"/>
              <a:gd name="connsiteX131" fmla="*/ 645319 w 781050"/>
              <a:gd name="connsiteY131" fmla="*/ 126207 h 1712119"/>
              <a:gd name="connsiteX132" fmla="*/ 659607 w 781050"/>
              <a:gd name="connsiteY132" fmla="*/ 116682 h 1712119"/>
              <a:gd name="connsiteX133" fmla="*/ 676275 w 781050"/>
              <a:gd name="connsiteY133" fmla="*/ 109538 h 1712119"/>
              <a:gd name="connsiteX134" fmla="*/ 683419 w 781050"/>
              <a:gd name="connsiteY134" fmla="*/ 104775 h 1712119"/>
              <a:gd name="connsiteX135" fmla="*/ 685800 w 781050"/>
              <a:gd name="connsiteY135" fmla="*/ 97632 h 1712119"/>
              <a:gd name="connsiteX136" fmla="*/ 692944 w 781050"/>
              <a:gd name="connsiteY136" fmla="*/ 95250 h 1712119"/>
              <a:gd name="connsiteX137" fmla="*/ 707232 w 781050"/>
              <a:gd name="connsiteY137" fmla="*/ 92869 h 1712119"/>
              <a:gd name="connsiteX138" fmla="*/ 709613 w 781050"/>
              <a:gd name="connsiteY138" fmla="*/ 85725 h 1712119"/>
              <a:gd name="connsiteX139" fmla="*/ 726282 w 781050"/>
              <a:gd name="connsiteY139" fmla="*/ 78582 h 1712119"/>
              <a:gd name="connsiteX140" fmla="*/ 733425 w 781050"/>
              <a:gd name="connsiteY140" fmla="*/ 76200 h 1712119"/>
              <a:gd name="connsiteX141" fmla="*/ 735807 w 781050"/>
              <a:gd name="connsiteY141" fmla="*/ 69057 h 1712119"/>
              <a:gd name="connsiteX142" fmla="*/ 738188 w 781050"/>
              <a:gd name="connsiteY142" fmla="*/ 59532 h 1712119"/>
              <a:gd name="connsiteX143" fmla="*/ 745332 w 781050"/>
              <a:gd name="connsiteY143" fmla="*/ 54769 h 1712119"/>
              <a:gd name="connsiteX144" fmla="*/ 759619 w 781050"/>
              <a:gd name="connsiteY144" fmla="*/ 50007 h 1712119"/>
              <a:gd name="connsiteX145" fmla="*/ 762000 w 781050"/>
              <a:gd name="connsiteY145" fmla="*/ 33338 h 1712119"/>
              <a:gd name="connsiteX146" fmla="*/ 778669 w 781050"/>
              <a:gd name="connsiteY146" fmla="*/ 26194 h 1712119"/>
              <a:gd name="connsiteX147" fmla="*/ 781050 w 781050"/>
              <a:gd name="connsiteY147" fmla="*/ 19050 h 1712119"/>
              <a:gd name="connsiteX148" fmla="*/ 778669 w 781050"/>
              <a:gd name="connsiteY148" fmla="*/ 9525 h 1712119"/>
              <a:gd name="connsiteX149" fmla="*/ 778669 w 781050"/>
              <a:gd name="connsiteY149" fmla="*/ 0 h 1712119"/>
              <a:gd name="connsiteX0" fmla="*/ 0 w 781050"/>
              <a:gd name="connsiteY0" fmla="*/ 1702594 h 1702594"/>
              <a:gd name="connsiteX1" fmla="*/ 0 w 781050"/>
              <a:gd name="connsiteY1" fmla="*/ 1702594 h 1702594"/>
              <a:gd name="connsiteX2" fmla="*/ 19050 w 781050"/>
              <a:gd name="connsiteY2" fmla="*/ 1695450 h 1702594"/>
              <a:gd name="connsiteX3" fmla="*/ 26194 w 781050"/>
              <a:gd name="connsiteY3" fmla="*/ 1693069 h 1702594"/>
              <a:gd name="connsiteX4" fmla="*/ 47625 w 781050"/>
              <a:gd name="connsiteY4" fmla="*/ 1681163 h 1702594"/>
              <a:gd name="connsiteX5" fmla="*/ 69057 w 781050"/>
              <a:gd name="connsiteY5" fmla="*/ 1678782 h 1702594"/>
              <a:gd name="connsiteX6" fmla="*/ 76200 w 781050"/>
              <a:gd name="connsiteY6" fmla="*/ 1674019 h 1702594"/>
              <a:gd name="connsiteX7" fmla="*/ 83344 w 781050"/>
              <a:gd name="connsiteY7" fmla="*/ 1671638 h 1702594"/>
              <a:gd name="connsiteX8" fmla="*/ 142875 w 781050"/>
              <a:gd name="connsiteY8" fmla="*/ 1669257 h 1702594"/>
              <a:gd name="connsiteX9" fmla="*/ 180975 w 781050"/>
              <a:gd name="connsiteY9" fmla="*/ 1671638 h 1702594"/>
              <a:gd name="connsiteX10" fmla="*/ 195263 w 781050"/>
              <a:gd name="connsiteY10" fmla="*/ 1676400 h 1702594"/>
              <a:gd name="connsiteX11" fmla="*/ 202407 w 781050"/>
              <a:gd name="connsiteY11" fmla="*/ 1678782 h 1702594"/>
              <a:gd name="connsiteX12" fmla="*/ 209550 w 781050"/>
              <a:gd name="connsiteY12" fmla="*/ 1662113 h 1702594"/>
              <a:gd name="connsiteX13" fmla="*/ 216694 w 781050"/>
              <a:gd name="connsiteY13" fmla="*/ 1645444 h 1702594"/>
              <a:gd name="connsiteX14" fmla="*/ 230982 w 781050"/>
              <a:gd name="connsiteY14" fmla="*/ 1640682 h 1702594"/>
              <a:gd name="connsiteX15" fmla="*/ 238125 w 781050"/>
              <a:gd name="connsiteY15" fmla="*/ 1635919 h 1702594"/>
              <a:gd name="connsiteX16" fmla="*/ 257175 w 781050"/>
              <a:gd name="connsiteY16" fmla="*/ 1628775 h 1702594"/>
              <a:gd name="connsiteX17" fmla="*/ 264319 w 781050"/>
              <a:gd name="connsiteY17" fmla="*/ 1614488 h 1702594"/>
              <a:gd name="connsiteX18" fmla="*/ 266700 w 781050"/>
              <a:gd name="connsiteY18" fmla="*/ 1607344 h 1702594"/>
              <a:gd name="connsiteX19" fmla="*/ 261938 w 781050"/>
              <a:gd name="connsiteY19" fmla="*/ 1600200 h 1702594"/>
              <a:gd name="connsiteX20" fmla="*/ 259557 w 781050"/>
              <a:gd name="connsiteY20" fmla="*/ 1574007 h 1702594"/>
              <a:gd name="connsiteX21" fmla="*/ 257175 w 781050"/>
              <a:gd name="connsiteY21" fmla="*/ 1564482 h 1702594"/>
              <a:gd name="connsiteX22" fmla="*/ 254794 w 781050"/>
              <a:gd name="connsiteY22" fmla="*/ 1521619 h 1702594"/>
              <a:gd name="connsiteX23" fmla="*/ 252413 w 781050"/>
              <a:gd name="connsiteY23" fmla="*/ 1514475 h 1702594"/>
              <a:gd name="connsiteX24" fmla="*/ 259557 w 781050"/>
              <a:gd name="connsiteY24" fmla="*/ 1483519 h 1702594"/>
              <a:gd name="connsiteX25" fmla="*/ 266700 w 781050"/>
              <a:gd name="connsiteY25" fmla="*/ 1478757 h 1702594"/>
              <a:gd name="connsiteX26" fmla="*/ 283369 w 781050"/>
              <a:gd name="connsiteY26" fmla="*/ 1459707 h 1702594"/>
              <a:gd name="connsiteX27" fmla="*/ 290513 w 781050"/>
              <a:gd name="connsiteY27" fmla="*/ 1445419 h 1702594"/>
              <a:gd name="connsiteX28" fmla="*/ 300038 w 781050"/>
              <a:gd name="connsiteY28" fmla="*/ 1423988 h 1702594"/>
              <a:gd name="connsiteX29" fmla="*/ 314325 w 781050"/>
              <a:gd name="connsiteY29" fmla="*/ 1419225 h 1702594"/>
              <a:gd name="connsiteX30" fmla="*/ 328613 w 781050"/>
              <a:gd name="connsiteY30" fmla="*/ 1409700 h 1702594"/>
              <a:gd name="connsiteX31" fmla="*/ 335757 w 781050"/>
              <a:gd name="connsiteY31" fmla="*/ 1395413 h 1702594"/>
              <a:gd name="connsiteX32" fmla="*/ 333375 w 781050"/>
              <a:gd name="connsiteY32" fmla="*/ 1388269 h 1702594"/>
              <a:gd name="connsiteX33" fmla="*/ 335757 w 781050"/>
              <a:gd name="connsiteY33" fmla="*/ 1362075 h 1702594"/>
              <a:gd name="connsiteX34" fmla="*/ 338138 w 781050"/>
              <a:gd name="connsiteY34" fmla="*/ 1354932 h 1702594"/>
              <a:gd name="connsiteX35" fmla="*/ 330994 w 781050"/>
              <a:gd name="connsiteY35" fmla="*/ 1331119 h 1702594"/>
              <a:gd name="connsiteX36" fmla="*/ 338138 w 781050"/>
              <a:gd name="connsiteY36" fmla="*/ 1295400 h 1702594"/>
              <a:gd name="connsiteX37" fmla="*/ 342900 w 781050"/>
              <a:gd name="connsiteY37" fmla="*/ 1288257 h 1702594"/>
              <a:gd name="connsiteX38" fmla="*/ 350044 w 781050"/>
              <a:gd name="connsiteY38" fmla="*/ 1283494 h 1702594"/>
              <a:gd name="connsiteX39" fmla="*/ 345282 w 781050"/>
              <a:gd name="connsiteY39" fmla="*/ 1271588 h 1702594"/>
              <a:gd name="connsiteX40" fmla="*/ 340519 w 781050"/>
              <a:gd name="connsiteY40" fmla="*/ 1257300 h 1702594"/>
              <a:gd name="connsiteX41" fmla="*/ 335757 w 781050"/>
              <a:gd name="connsiteY41" fmla="*/ 1238250 h 1702594"/>
              <a:gd name="connsiteX42" fmla="*/ 340519 w 781050"/>
              <a:gd name="connsiteY42" fmla="*/ 1188244 h 1702594"/>
              <a:gd name="connsiteX43" fmla="*/ 342900 w 781050"/>
              <a:gd name="connsiteY43" fmla="*/ 1176338 h 1702594"/>
              <a:gd name="connsiteX44" fmla="*/ 347663 w 781050"/>
              <a:gd name="connsiteY44" fmla="*/ 1169194 h 1702594"/>
              <a:gd name="connsiteX45" fmla="*/ 350044 w 781050"/>
              <a:gd name="connsiteY45" fmla="*/ 1159669 h 1702594"/>
              <a:gd name="connsiteX46" fmla="*/ 364332 w 781050"/>
              <a:gd name="connsiteY46" fmla="*/ 1154907 h 1702594"/>
              <a:gd name="connsiteX47" fmla="*/ 371475 w 781050"/>
              <a:gd name="connsiteY47" fmla="*/ 1150144 h 1702594"/>
              <a:gd name="connsiteX48" fmla="*/ 366713 w 781050"/>
              <a:gd name="connsiteY48" fmla="*/ 1128713 h 1702594"/>
              <a:gd name="connsiteX49" fmla="*/ 369094 w 781050"/>
              <a:gd name="connsiteY49" fmla="*/ 1121569 h 1702594"/>
              <a:gd name="connsiteX50" fmla="*/ 376238 w 781050"/>
              <a:gd name="connsiteY50" fmla="*/ 1116807 h 1702594"/>
              <a:gd name="connsiteX51" fmla="*/ 383382 w 781050"/>
              <a:gd name="connsiteY51" fmla="*/ 1109663 h 1702594"/>
              <a:gd name="connsiteX52" fmla="*/ 385763 w 781050"/>
              <a:gd name="connsiteY52" fmla="*/ 1102519 h 1702594"/>
              <a:gd name="connsiteX53" fmla="*/ 381000 w 781050"/>
              <a:gd name="connsiteY53" fmla="*/ 1088232 h 1702594"/>
              <a:gd name="connsiteX54" fmla="*/ 388144 w 781050"/>
              <a:gd name="connsiteY54" fmla="*/ 1069182 h 1702594"/>
              <a:gd name="connsiteX55" fmla="*/ 402432 w 781050"/>
              <a:gd name="connsiteY55" fmla="*/ 1064419 h 1702594"/>
              <a:gd name="connsiteX56" fmla="*/ 409575 w 781050"/>
              <a:gd name="connsiteY56" fmla="*/ 1062038 h 1702594"/>
              <a:gd name="connsiteX57" fmla="*/ 421482 w 781050"/>
              <a:gd name="connsiteY57" fmla="*/ 1050132 h 1702594"/>
              <a:gd name="connsiteX58" fmla="*/ 428625 w 781050"/>
              <a:gd name="connsiteY58" fmla="*/ 1042988 h 1702594"/>
              <a:gd name="connsiteX59" fmla="*/ 442913 w 781050"/>
              <a:gd name="connsiteY59" fmla="*/ 1038225 h 1702594"/>
              <a:gd name="connsiteX60" fmla="*/ 457200 w 781050"/>
              <a:gd name="connsiteY60" fmla="*/ 1026319 h 1702594"/>
              <a:gd name="connsiteX61" fmla="*/ 464344 w 781050"/>
              <a:gd name="connsiteY61" fmla="*/ 1012032 h 1702594"/>
              <a:gd name="connsiteX62" fmla="*/ 469107 w 781050"/>
              <a:gd name="connsiteY62" fmla="*/ 997744 h 1702594"/>
              <a:gd name="connsiteX63" fmla="*/ 471488 w 781050"/>
              <a:gd name="connsiteY63" fmla="*/ 990600 h 1702594"/>
              <a:gd name="connsiteX64" fmla="*/ 478632 w 781050"/>
              <a:gd name="connsiteY64" fmla="*/ 985838 h 1702594"/>
              <a:gd name="connsiteX65" fmla="*/ 488157 w 781050"/>
              <a:gd name="connsiteY65" fmla="*/ 973932 h 1702594"/>
              <a:gd name="connsiteX66" fmla="*/ 497682 w 781050"/>
              <a:gd name="connsiteY66" fmla="*/ 966788 h 1702594"/>
              <a:gd name="connsiteX67" fmla="*/ 509588 w 781050"/>
              <a:gd name="connsiteY67" fmla="*/ 950119 h 1702594"/>
              <a:gd name="connsiteX68" fmla="*/ 516732 w 781050"/>
              <a:gd name="connsiteY68" fmla="*/ 935832 h 1702594"/>
              <a:gd name="connsiteX69" fmla="*/ 523875 w 781050"/>
              <a:gd name="connsiteY69" fmla="*/ 933450 h 1702594"/>
              <a:gd name="connsiteX70" fmla="*/ 528638 w 781050"/>
              <a:gd name="connsiteY70" fmla="*/ 919163 h 1702594"/>
              <a:gd name="connsiteX71" fmla="*/ 533400 w 781050"/>
              <a:gd name="connsiteY71" fmla="*/ 912019 h 1702594"/>
              <a:gd name="connsiteX72" fmla="*/ 540544 w 781050"/>
              <a:gd name="connsiteY72" fmla="*/ 897732 h 1702594"/>
              <a:gd name="connsiteX73" fmla="*/ 542925 w 781050"/>
              <a:gd name="connsiteY73" fmla="*/ 890588 h 1702594"/>
              <a:gd name="connsiteX74" fmla="*/ 547688 w 781050"/>
              <a:gd name="connsiteY74" fmla="*/ 859632 h 1702594"/>
              <a:gd name="connsiteX75" fmla="*/ 550069 w 781050"/>
              <a:gd name="connsiteY75" fmla="*/ 852488 h 1702594"/>
              <a:gd name="connsiteX76" fmla="*/ 557213 w 781050"/>
              <a:gd name="connsiteY76" fmla="*/ 845344 h 1702594"/>
              <a:gd name="connsiteX77" fmla="*/ 561975 w 781050"/>
              <a:gd name="connsiteY77" fmla="*/ 831057 h 1702594"/>
              <a:gd name="connsiteX78" fmla="*/ 576263 w 781050"/>
              <a:gd name="connsiteY78" fmla="*/ 821532 h 1702594"/>
              <a:gd name="connsiteX79" fmla="*/ 597694 w 781050"/>
              <a:gd name="connsiteY79" fmla="*/ 812007 h 1702594"/>
              <a:gd name="connsiteX80" fmla="*/ 595313 w 781050"/>
              <a:gd name="connsiteY80" fmla="*/ 785813 h 1702594"/>
              <a:gd name="connsiteX81" fmla="*/ 590550 w 781050"/>
              <a:gd name="connsiteY81" fmla="*/ 771525 h 1702594"/>
              <a:gd name="connsiteX82" fmla="*/ 590550 w 781050"/>
              <a:gd name="connsiteY82" fmla="*/ 714375 h 1702594"/>
              <a:gd name="connsiteX83" fmla="*/ 573882 w 781050"/>
              <a:gd name="connsiteY83" fmla="*/ 692944 h 1702594"/>
              <a:gd name="connsiteX84" fmla="*/ 569119 w 781050"/>
              <a:gd name="connsiteY84" fmla="*/ 685800 h 1702594"/>
              <a:gd name="connsiteX85" fmla="*/ 561975 w 781050"/>
              <a:gd name="connsiteY85" fmla="*/ 681038 h 1702594"/>
              <a:gd name="connsiteX86" fmla="*/ 550069 w 781050"/>
              <a:gd name="connsiteY86" fmla="*/ 692944 h 1702594"/>
              <a:gd name="connsiteX87" fmla="*/ 545307 w 781050"/>
              <a:gd name="connsiteY87" fmla="*/ 707232 h 1702594"/>
              <a:gd name="connsiteX88" fmla="*/ 538163 w 781050"/>
              <a:gd name="connsiteY88" fmla="*/ 709613 h 1702594"/>
              <a:gd name="connsiteX89" fmla="*/ 531019 w 781050"/>
              <a:gd name="connsiteY89" fmla="*/ 714375 h 1702594"/>
              <a:gd name="connsiteX90" fmla="*/ 507207 w 781050"/>
              <a:gd name="connsiteY90" fmla="*/ 716757 h 1702594"/>
              <a:gd name="connsiteX91" fmla="*/ 492919 w 781050"/>
              <a:gd name="connsiteY91" fmla="*/ 721519 h 1702594"/>
              <a:gd name="connsiteX92" fmla="*/ 478632 w 781050"/>
              <a:gd name="connsiteY92" fmla="*/ 728663 h 1702594"/>
              <a:gd name="connsiteX93" fmla="*/ 469107 w 781050"/>
              <a:gd name="connsiteY93" fmla="*/ 723900 h 1702594"/>
              <a:gd name="connsiteX94" fmla="*/ 461963 w 781050"/>
              <a:gd name="connsiteY94" fmla="*/ 716757 h 1702594"/>
              <a:gd name="connsiteX95" fmla="*/ 452438 w 781050"/>
              <a:gd name="connsiteY95" fmla="*/ 714375 h 1702594"/>
              <a:gd name="connsiteX96" fmla="*/ 445294 w 781050"/>
              <a:gd name="connsiteY96" fmla="*/ 711994 h 1702594"/>
              <a:gd name="connsiteX97" fmla="*/ 423863 w 781050"/>
              <a:gd name="connsiteY97" fmla="*/ 704850 h 1702594"/>
              <a:gd name="connsiteX98" fmla="*/ 416719 w 781050"/>
              <a:gd name="connsiteY98" fmla="*/ 700088 h 1702594"/>
              <a:gd name="connsiteX99" fmla="*/ 409575 w 781050"/>
              <a:gd name="connsiteY99" fmla="*/ 683419 h 1702594"/>
              <a:gd name="connsiteX100" fmla="*/ 400050 w 781050"/>
              <a:gd name="connsiteY100" fmla="*/ 666750 h 1702594"/>
              <a:gd name="connsiteX101" fmla="*/ 395288 w 781050"/>
              <a:gd name="connsiteY101" fmla="*/ 650082 h 1702594"/>
              <a:gd name="connsiteX102" fmla="*/ 388144 w 781050"/>
              <a:gd name="connsiteY102" fmla="*/ 642938 h 1702594"/>
              <a:gd name="connsiteX103" fmla="*/ 388144 w 781050"/>
              <a:gd name="connsiteY103" fmla="*/ 597694 h 1702594"/>
              <a:gd name="connsiteX104" fmla="*/ 392907 w 781050"/>
              <a:gd name="connsiteY104" fmla="*/ 583407 h 1702594"/>
              <a:gd name="connsiteX105" fmla="*/ 404813 w 781050"/>
              <a:gd name="connsiteY105" fmla="*/ 569119 h 1702594"/>
              <a:gd name="connsiteX106" fmla="*/ 414338 w 781050"/>
              <a:gd name="connsiteY106" fmla="*/ 547688 h 1702594"/>
              <a:gd name="connsiteX107" fmla="*/ 421482 w 781050"/>
              <a:gd name="connsiteY107" fmla="*/ 533400 h 1702594"/>
              <a:gd name="connsiteX108" fmla="*/ 426244 w 781050"/>
              <a:gd name="connsiteY108" fmla="*/ 516732 h 1702594"/>
              <a:gd name="connsiteX109" fmla="*/ 433388 w 781050"/>
              <a:gd name="connsiteY109" fmla="*/ 473869 h 1702594"/>
              <a:gd name="connsiteX110" fmla="*/ 438150 w 781050"/>
              <a:gd name="connsiteY110" fmla="*/ 459582 h 1702594"/>
              <a:gd name="connsiteX111" fmla="*/ 452438 w 781050"/>
              <a:gd name="connsiteY111" fmla="*/ 438150 h 1702594"/>
              <a:gd name="connsiteX112" fmla="*/ 457200 w 781050"/>
              <a:gd name="connsiteY112" fmla="*/ 431007 h 1702594"/>
              <a:gd name="connsiteX113" fmla="*/ 459582 w 781050"/>
              <a:gd name="connsiteY113" fmla="*/ 373857 h 1702594"/>
              <a:gd name="connsiteX114" fmla="*/ 461963 w 781050"/>
              <a:gd name="connsiteY114" fmla="*/ 333375 h 1702594"/>
              <a:gd name="connsiteX115" fmla="*/ 476250 w 781050"/>
              <a:gd name="connsiteY115" fmla="*/ 323850 h 1702594"/>
              <a:gd name="connsiteX116" fmla="*/ 509588 w 781050"/>
              <a:gd name="connsiteY116" fmla="*/ 302419 h 1702594"/>
              <a:gd name="connsiteX117" fmla="*/ 511969 w 781050"/>
              <a:gd name="connsiteY117" fmla="*/ 295275 h 1702594"/>
              <a:gd name="connsiteX118" fmla="*/ 516732 w 781050"/>
              <a:gd name="connsiteY118" fmla="*/ 240507 h 1702594"/>
              <a:gd name="connsiteX119" fmla="*/ 521494 w 781050"/>
              <a:gd name="connsiteY119" fmla="*/ 226219 h 1702594"/>
              <a:gd name="connsiteX120" fmla="*/ 523875 w 781050"/>
              <a:gd name="connsiteY120" fmla="*/ 219075 h 1702594"/>
              <a:gd name="connsiteX121" fmla="*/ 535782 w 781050"/>
              <a:gd name="connsiteY121" fmla="*/ 197644 h 1702594"/>
              <a:gd name="connsiteX122" fmla="*/ 538163 w 781050"/>
              <a:gd name="connsiteY122" fmla="*/ 176213 h 1702594"/>
              <a:gd name="connsiteX123" fmla="*/ 545307 w 781050"/>
              <a:gd name="connsiteY123" fmla="*/ 173832 h 1702594"/>
              <a:gd name="connsiteX124" fmla="*/ 581025 w 781050"/>
              <a:gd name="connsiteY124" fmla="*/ 169069 h 1702594"/>
              <a:gd name="connsiteX125" fmla="*/ 595313 w 781050"/>
              <a:gd name="connsiteY125" fmla="*/ 161925 h 1702594"/>
              <a:gd name="connsiteX126" fmla="*/ 611982 w 781050"/>
              <a:gd name="connsiteY126" fmla="*/ 150019 h 1702594"/>
              <a:gd name="connsiteX127" fmla="*/ 619125 w 781050"/>
              <a:gd name="connsiteY127" fmla="*/ 147638 h 1702594"/>
              <a:gd name="connsiteX128" fmla="*/ 626269 w 781050"/>
              <a:gd name="connsiteY128" fmla="*/ 142875 h 1702594"/>
              <a:gd name="connsiteX129" fmla="*/ 638175 w 781050"/>
              <a:gd name="connsiteY129" fmla="*/ 130969 h 1702594"/>
              <a:gd name="connsiteX130" fmla="*/ 642938 w 781050"/>
              <a:gd name="connsiteY130" fmla="*/ 123825 h 1702594"/>
              <a:gd name="connsiteX131" fmla="*/ 645319 w 781050"/>
              <a:gd name="connsiteY131" fmla="*/ 116682 h 1702594"/>
              <a:gd name="connsiteX132" fmla="*/ 659607 w 781050"/>
              <a:gd name="connsiteY132" fmla="*/ 107157 h 1702594"/>
              <a:gd name="connsiteX133" fmla="*/ 676275 w 781050"/>
              <a:gd name="connsiteY133" fmla="*/ 100013 h 1702594"/>
              <a:gd name="connsiteX134" fmla="*/ 683419 w 781050"/>
              <a:gd name="connsiteY134" fmla="*/ 95250 h 1702594"/>
              <a:gd name="connsiteX135" fmla="*/ 685800 w 781050"/>
              <a:gd name="connsiteY135" fmla="*/ 88107 h 1702594"/>
              <a:gd name="connsiteX136" fmla="*/ 692944 w 781050"/>
              <a:gd name="connsiteY136" fmla="*/ 85725 h 1702594"/>
              <a:gd name="connsiteX137" fmla="*/ 707232 w 781050"/>
              <a:gd name="connsiteY137" fmla="*/ 83344 h 1702594"/>
              <a:gd name="connsiteX138" fmla="*/ 709613 w 781050"/>
              <a:gd name="connsiteY138" fmla="*/ 76200 h 1702594"/>
              <a:gd name="connsiteX139" fmla="*/ 726282 w 781050"/>
              <a:gd name="connsiteY139" fmla="*/ 69057 h 1702594"/>
              <a:gd name="connsiteX140" fmla="*/ 733425 w 781050"/>
              <a:gd name="connsiteY140" fmla="*/ 66675 h 1702594"/>
              <a:gd name="connsiteX141" fmla="*/ 735807 w 781050"/>
              <a:gd name="connsiteY141" fmla="*/ 59532 h 1702594"/>
              <a:gd name="connsiteX142" fmla="*/ 738188 w 781050"/>
              <a:gd name="connsiteY142" fmla="*/ 50007 h 1702594"/>
              <a:gd name="connsiteX143" fmla="*/ 745332 w 781050"/>
              <a:gd name="connsiteY143" fmla="*/ 45244 h 1702594"/>
              <a:gd name="connsiteX144" fmla="*/ 759619 w 781050"/>
              <a:gd name="connsiteY144" fmla="*/ 40482 h 1702594"/>
              <a:gd name="connsiteX145" fmla="*/ 762000 w 781050"/>
              <a:gd name="connsiteY145" fmla="*/ 23813 h 1702594"/>
              <a:gd name="connsiteX146" fmla="*/ 778669 w 781050"/>
              <a:gd name="connsiteY146" fmla="*/ 16669 h 1702594"/>
              <a:gd name="connsiteX147" fmla="*/ 781050 w 781050"/>
              <a:gd name="connsiteY147" fmla="*/ 9525 h 1702594"/>
              <a:gd name="connsiteX148" fmla="*/ 778669 w 781050"/>
              <a:gd name="connsiteY148" fmla="*/ 0 h 1702594"/>
              <a:gd name="connsiteX0" fmla="*/ 0 w 781050"/>
              <a:gd name="connsiteY0" fmla="*/ 1693069 h 1693069"/>
              <a:gd name="connsiteX1" fmla="*/ 0 w 781050"/>
              <a:gd name="connsiteY1" fmla="*/ 1693069 h 1693069"/>
              <a:gd name="connsiteX2" fmla="*/ 19050 w 781050"/>
              <a:gd name="connsiteY2" fmla="*/ 1685925 h 1693069"/>
              <a:gd name="connsiteX3" fmla="*/ 26194 w 781050"/>
              <a:gd name="connsiteY3" fmla="*/ 1683544 h 1693069"/>
              <a:gd name="connsiteX4" fmla="*/ 47625 w 781050"/>
              <a:gd name="connsiteY4" fmla="*/ 1671638 h 1693069"/>
              <a:gd name="connsiteX5" fmla="*/ 69057 w 781050"/>
              <a:gd name="connsiteY5" fmla="*/ 1669257 h 1693069"/>
              <a:gd name="connsiteX6" fmla="*/ 76200 w 781050"/>
              <a:gd name="connsiteY6" fmla="*/ 1664494 h 1693069"/>
              <a:gd name="connsiteX7" fmla="*/ 83344 w 781050"/>
              <a:gd name="connsiteY7" fmla="*/ 1662113 h 1693069"/>
              <a:gd name="connsiteX8" fmla="*/ 142875 w 781050"/>
              <a:gd name="connsiteY8" fmla="*/ 1659732 h 1693069"/>
              <a:gd name="connsiteX9" fmla="*/ 180975 w 781050"/>
              <a:gd name="connsiteY9" fmla="*/ 1662113 h 1693069"/>
              <a:gd name="connsiteX10" fmla="*/ 195263 w 781050"/>
              <a:gd name="connsiteY10" fmla="*/ 1666875 h 1693069"/>
              <a:gd name="connsiteX11" fmla="*/ 202407 w 781050"/>
              <a:gd name="connsiteY11" fmla="*/ 1669257 h 1693069"/>
              <a:gd name="connsiteX12" fmla="*/ 209550 w 781050"/>
              <a:gd name="connsiteY12" fmla="*/ 1652588 h 1693069"/>
              <a:gd name="connsiteX13" fmla="*/ 216694 w 781050"/>
              <a:gd name="connsiteY13" fmla="*/ 1635919 h 1693069"/>
              <a:gd name="connsiteX14" fmla="*/ 230982 w 781050"/>
              <a:gd name="connsiteY14" fmla="*/ 1631157 h 1693069"/>
              <a:gd name="connsiteX15" fmla="*/ 238125 w 781050"/>
              <a:gd name="connsiteY15" fmla="*/ 1626394 h 1693069"/>
              <a:gd name="connsiteX16" fmla="*/ 257175 w 781050"/>
              <a:gd name="connsiteY16" fmla="*/ 1619250 h 1693069"/>
              <a:gd name="connsiteX17" fmla="*/ 264319 w 781050"/>
              <a:gd name="connsiteY17" fmla="*/ 1604963 h 1693069"/>
              <a:gd name="connsiteX18" fmla="*/ 266700 w 781050"/>
              <a:gd name="connsiteY18" fmla="*/ 1597819 h 1693069"/>
              <a:gd name="connsiteX19" fmla="*/ 261938 w 781050"/>
              <a:gd name="connsiteY19" fmla="*/ 1590675 h 1693069"/>
              <a:gd name="connsiteX20" fmla="*/ 259557 w 781050"/>
              <a:gd name="connsiteY20" fmla="*/ 1564482 h 1693069"/>
              <a:gd name="connsiteX21" fmla="*/ 257175 w 781050"/>
              <a:gd name="connsiteY21" fmla="*/ 1554957 h 1693069"/>
              <a:gd name="connsiteX22" fmla="*/ 254794 w 781050"/>
              <a:gd name="connsiteY22" fmla="*/ 1512094 h 1693069"/>
              <a:gd name="connsiteX23" fmla="*/ 252413 w 781050"/>
              <a:gd name="connsiteY23" fmla="*/ 1504950 h 1693069"/>
              <a:gd name="connsiteX24" fmla="*/ 259557 w 781050"/>
              <a:gd name="connsiteY24" fmla="*/ 1473994 h 1693069"/>
              <a:gd name="connsiteX25" fmla="*/ 266700 w 781050"/>
              <a:gd name="connsiteY25" fmla="*/ 1469232 h 1693069"/>
              <a:gd name="connsiteX26" fmla="*/ 283369 w 781050"/>
              <a:gd name="connsiteY26" fmla="*/ 1450182 h 1693069"/>
              <a:gd name="connsiteX27" fmla="*/ 290513 w 781050"/>
              <a:gd name="connsiteY27" fmla="*/ 1435894 h 1693069"/>
              <a:gd name="connsiteX28" fmla="*/ 300038 w 781050"/>
              <a:gd name="connsiteY28" fmla="*/ 1414463 h 1693069"/>
              <a:gd name="connsiteX29" fmla="*/ 314325 w 781050"/>
              <a:gd name="connsiteY29" fmla="*/ 1409700 h 1693069"/>
              <a:gd name="connsiteX30" fmla="*/ 328613 w 781050"/>
              <a:gd name="connsiteY30" fmla="*/ 1400175 h 1693069"/>
              <a:gd name="connsiteX31" fmla="*/ 335757 w 781050"/>
              <a:gd name="connsiteY31" fmla="*/ 1385888 h 1693069"/>
              <a:gd name="connsiteX32" fmla="*/ 333375 w 781050"/>
              <a:gd name="connsiteY32" fmla="*/ 1378744 h 1693069"/>
              <a:gd name="connsiteX33" fmla="*/ 335757 w 781050"/>
              <a:gd name="connsiteY33" fmla="*/ 1352550 h 1693069"/>
              <a:gd name="connsiteX34" fmla="*/ 338138 w 781050"/>
              <a:gd name="connsiteY34" fmla="*/ 1345407 h 1693069"/>
              <a:gd name="connsiteX35" fmla="*/ 330994 w 781050"/>
              <a:gd name="connsiteY35" fmla="*/ 1321594 h 1693069"/>
              <a:gd name="connsiteX36" fmla="*/ 338138 w 781050"/>
              <a:gd name="connsiteY36" fmla="*/ 1285875 h 1693069"/>
              <a:gd name="connsiteX37" fmla="*/ 342900 w 781050"/>
              <a:gd name="connsiteY37" fmla="*/ 1278732 h 1693069"/>
              <a:gd name="connsiteX38" fmla="*/ 350044 w 781050"/>
              <a:gd name="connsiteY38" fmla="*/ 1273969 h 1693069"/>
              <a:gd name="connsiteX39" fmla="*/ 345282 w 781050"/>
              <a:gd name="connsiteY39" fmla="*/ 1262063 h 1693069"/>
              <a:gd name="connsiteX40" fmla="*/ 340519 w 781050"/>
              <a:gd name="connsiteY40" fmla="*/ 1247775 h 1693069"/>
              <a:gd name="connsiteX41" fmla="*/ 335757 w 781050"/>
              <a:gd name="connsiteY41" fmla="*/ 1228725 h 1693069"/>
              <a:gd name="connsiteX42" fmla="*/ 340519 w 781050"/>
              <a:gd name="connsiteY42" fmla="*/ 1178719 h 1693069"/>
              <a:gd name="connsiteX43" fmla="*/ 342900 w 781050"/>
              <a:gd name="connsiteY43" fmla="*/ 1166813 h 1693069"/>
              <a:gd name="connsiteX44" fmla="*/ 347663 w 781050"/>
              <a:gd name="connsiteY44" fmla="*/ 1159669 h 1693069"/>
              <a:gd name="connsiteX45" fmla="*/ 350044 w 781050"/>
              <a:gd name="connsiteY45" fmla="*/ 1150144 h 1693069"/>
              <a:gd name="connsiteX46" fmla="*/ 364332 w 781050"/>
              <a:gd name="connsiteY46" fmla="*/ 1145382 h 1693069"/>
              <a:gd name="connsiteX47" fmla="*/ 371475 w 781050"/>
              <a:gd name="connsiteY47" fmla="*/ 1140619 h 1693069"/>
              <a:gd name="connsiteX48" fmla="*/ 366713 w 781050"/>
              <a:gd name="connsiteY48" fmla="*/ 1119188 h 1693069"/>
              <a:gd name="connsiteX49" fmla="*/ 369094 w 781050"/>
              <a:gd name="connsiteY49" fmla="*/ 1112044 h 1693069"/>
              <a:gd name="connsiteX50" fmla="*/ 376238 w 781050"/>
              <a:gd name="connsiteY50" fmla="*/ 1107282 h 1693069"/>
              <a:gd name="connsiteX51" fmla="*/ 383382 w 781050"/>
              <a:gd name="connsiteY51" fmla="*/ 1100138 h 1693069"/>
              <a:gd name="connsiteX52" fmla="*/ 385763 w 781050"/>
              <a:gd name="connsiteY52" fmla="*/ 1092994 h 1693069"/>
              <a:gd name="connsiteX53" fmla="*/ 381000 w 781050"/>
              <a:gd name="connsiteY53" fmla="*/ 1078707 h 1693069"/>
              <a:gd name="connsiteX54" fmla="*/ 388144 w 781050"/>
              <a:gd name="connsiteY54" fmla="*/ 1059657 h 1693069"/>
              <a:gd name="connsiteX55" fmla="*/ 402432 w 781050"/>
              <a:gd name="connsiteY55" fmla="*/ 1054894 h 1693069"/>
              <a:gd name="connsiteX56" fmla="*/ 409575 w 781050"/>
              <a:gd name="connsiteY56" fmla="*/ 1052513 h 1693069"/>
              <a:gd name="connsiteX57" fmla="*/ 421482 w 781050"/>
              <a:gd name="connsiteY57" fmla="*/ 1040607 h 1693069"/>
              <a:gd name="connsiteX58" fmla="*/ 428625 w 781050"/>
              <a:gd name="connsiteY58" fmla="*/ 1033463 h 1693069"/>
              <a:gd name="connsiteX59" fmla="*/ 442913 w 781050"/>
              <a:gd name="connsiteY59" fmla="*/ 1028700 h 1693069"/>
              <a:gd name="connsiteX60" fmla="*/ 457200 w 781050"/>
              <a:gd name="connsiteY60" fmla="*/ 1016794 h 1693069"/>
              <a:gd name="connsiteX61" fmla="*/ 464344 w 781050"/>
              <a:gd name="connsiteY61" fmla="*/ 1002507 h 1693069"/>
              <a:gd name="connsiteX62" fmla="*/ 469107 w 781050"/>
              <a:gd name="connsiteY62" fmla="*/ 988219 h 1693069"/>
              <a:gd name="connsiteX63" fmla="*/ 471488 w 781050"/>
              <a:gd name="connsiteY63" fmla="*/ 981075 h 1693069"/>
              <a:gd name="connsiteX64" fmla="*/ 478632 w 781050"/>
              <a:gd name="connsiteY64" fmla="*/ 976313 h 1693069"/>
              <a:gd name="connsiteX65" fmla="*/ 488157 w 781050"/>
              <a:gd name="connsiteY65" fmla="*/ 964407 h 1693069"/>
              <a:gd name="connsiteX66" fmla="*/ 497682 w 781050"/>
              <a:gd name="connsiteY66" fmla="*/ 957263 h 1693069"/>
              <a:gd name="connsiteX67" fmla="*/ 509588 w 781050"/>
              <a:gd name="connsiteY67" fmla="*/ 940594 h 1693069"/>
              <a:gd name="connsiteX68" fmla="*/ 516732 w 781050"/>
              <a:gd name="connsiteY68" fmla="*/ 926307 h 1693069"/>
              <a:gd name="connsiteX69" fmla="*/ 523875 w 781050"/>
              <a:gd name="connsiteY69" fmla="*/ 923925 h 1693069"/>
              <a:gd name="connsiteX70" fmla="*/ 528638 w 781050"/>
              <a:gd name="connsiteY70" fmla="*/ 909638 h 1693069"/>
              <a:gd name="connsiteX71" fmla="*/ 533400 w 781050"/>
              <a:gd name="connsiteY71" fmla="*/ 902494 h 1693069"/>
              <a:gd name="connsiteX72" fmla="*/ 540544 w 781050"/>
              <a:gd name="connsiteY72" fmla="*/ 888207 h 1693069"/>
              <a:gd name="connsiteX73" fmla="*/ 542925 w 781050"/>
              <a:gd name="connsiteY73" fmla="*/ 881063 h 1693069"/>
              <a:gd name="connsiteX74" fmla="*/ 547688 w 781050"/>
              <a:gd name="connsiteY74" fmla="*/ 850107 h 1693069"/>
              <a:gd name="connsiteX75" fmla="*/ 550069 w 781050"/>
              <a:gd name="connsiteY75" fmla="*/ 842963 h 1693069"/>
              <a:gd name="connsiteX76" fmla="*/ 557213 w 781050"/>
              <a:gd name="connsiteY76" fmla="*/ 835819 h 1693069"/>
              <a:gd name="connsiteX77" fmla="*/ 561975 w 781050"/>
              <a:gd name="connsiteY77" fmla="*/ 821532 h 1693069"/>
              <a:gd name="connsiteX78" fmla="*/ 576263 w 781050"/>
              <a:gd name="connsiteY78" fmla="*/ 812007 h 1693069"/>
              <a:gd name="connsiteX79" fmla="*/ 597694 w 781050"/>
              <a:gd name="connsiteY79" fmla="*/ 802482 h 1693069"/>
              <a:gd name="connsiteX80" fmla="*/ 595313 w 781050"/>
              <a:gd name="connsiteY80" fmla="*/ 776288 h 1693069"/>
              <a:gd name="connsiteX81" fmla="*/ 590550 w 781050"/>
              <a:gd name="connsiteY81" fmla="*/ 762000 h 1693069"/>
              <a:gd name="connsiteX82" fmla="*/ 590550 w 781050"/>
              <a:gd name="connsiteY82" fmla="*/ 704850 h 1693069"/>
              <a:gd name="connsiteX83" fmla="*/ 573882 w 781050"/>
              <a:gd name="connsiteY83" fmla="*/ 683419 h 1693069"/>
              <a:gd name="connsiteX84" fmla="*/ 569119 w 781050"/>
              <a:gd name="connsiteY84" fmla="*/ 676275 h 1693069"/>
              <a:gd name="connsiteX85" fmla="*/ 561975 w 781050"/>
              <a:gd name="connsiteY85" fmla="*/ 671513 h 1693069"/>
              <a:gd name="connsiteX86" fmla="*/ 550069 w 781050"/>
              <a:gd name="connsiteY86" fmla="*/ 683419 h 1693069"/>
              <a:gd name="connsiteX87" fmla="*/ 545307 w 781050"/>
              <a:gd name="connsiteY87" fmla="*/ 697707 h 1693069"/>
              <a:gd name="connsiteX88" fmla="*/ 538163 w 781050"/>
              <a:gd name="connsiteY88" fmla="*/ 700088 h 1693069"/>
              <a:gd name="connsiteX89" fmla="*/ 531019 w 781050"/>
              <a:gd name="connsiteY89" fmla="*/ 704850 h 1693069"/>
              <a:gd name="connsiteX90" fmla="*/ 507207 w 781050"/>
              <a:gd name="connsiteY90" fmla="*/ 707232 h 1693069"/>
              <a:gd name="connsiteX91" fmla="*/ 492919 w 781050"/>
              <a:gd name="connsiteY91" fmla="*/ 711994 h 1693069"/>
              <a:gd name="connsiteX92" fmla="*/ 478632 w 781050"/>
              <a:gd name="connsiteY92" fmla="*/ 719138 h 1693069"/>
              <a:gd name="connsiteX93" fmla="*/ 469107 w 781050"/>
              <a:gd name="connsiteY93" fmla="*/ 714375 h 1693069"/>
              <a:gd name="connsiteX94" fmla="*/ 461963 w 781050"/>
              <a:gd name="connsiteY94" fmla="*/ 707232 h 1693069"/>
              <a:gd name="connsiteX95" fmla="*/ 452438 w 781050"/>
              <a:gd name="connsiteY95" fmla="*/ 704850 h 1693069"/>
              <a:gd name="connsiteX96" fmla="*/ 445294 w 781050"/>
              <a:gd name="connsiteY96" fmla="*/ 702469 h 1693069"/>
              <a:gd name="connsiteX97" fmla="*/ 423863 w 781050"/>
              <a:gd name="connsiteY97" fmla="*/ 695325 h 1693069"/>
              <a:gd name="connsiteX98" fmla="*/ 416719 w 781050"/>
              <a:gd name="connsiteY98" fmla="*/ 690563 h 1693069"/>
              <a:gd name="connsiteX99" fmla="*/ 409575 w 781050"/>
              <a:gd name="connsiteY99" fmla="*/ 673894 h 1693069"/>
              <a:gd name="connsiteX100" fmla="*/ 400050 w 781050"/>
              <a:gd name="connsiteY100" fmla="*/ 657225 h 1693069"/>
              <a:gd name="connsiteX101" fmla="*/ 395288 w 781050"/>
              <a:gd name="connsiteY101" fmla="*/ 640557 h 1693069"/>
              <a:gd name="connsiteX102" fmla="*/ 388144 w 781050"/>
              <a:gd name="connsiteY102" fmla="*/ 633413 h 1693069"/>
              <a:gd name="connsiteX103" fmla="*/ 388144 w 781050"/>
              <a:gd name="connsiteY103" fmla="*/ 588169 h 1693069"/>
              <a:gd name="connsiteX104" fmla="*/ 392907 w 781050"/>
              <a:gd name="connsiteY104" fmla="*/ 573882 h 1693069"/>
              <a:gd name="connsiteX105" fmla="*/ 404813 w 781050"/>
              <a:gd name="connsiteY105" fmla="*/ 559594 h 1693069"/>
              <a:gd name="connsiteX106" fmla="*/ 414338 w 781050"/>
              <a:gd name="connsiteY106" fmla="*/ 538163 h 1693069"/>
              <a:gd name="connsiteX107" fmla="*/ 421482 w 781050"/>
              <a:gd name="connsiteY107" fmla="*/ 523875 h 1693069"/>
              <a:gd name="connsiteX108" fmla="*/ 426244 w 781050"/>
              <a:gd name="connsiteY108" fmla="*/ 507207 h 1693069"/>
              <a:gd name="connsiteX109" fmla="*/ 433388 w 781050"/>
              <a:gd name="connsiteY109" fmla="*/ 464344 h 1693069"/>
              <a:gd name="connsiteX110" fmla="*/ 438150 w 781050"/>
              <a:gd name="connsiteY110" fmla="*/ 450057 h 1693069"/>
              <a:gd name="connsiteX111" fmla="*/ 452438 w 781050"/>
              <a:gd name="connsiteY111" fmla="*/ 428625 h 1693069"/>
              <a:gd name="connsiteX112" fmla="*/ 457200 w 781050"/>
              <a:gd name="connsiteY112" fmla="*/ 421482 h 1693069"/>
              <a:gd name="connsiteX113" fmla="*/ 459582 w 781050"/>
              <a:gd name="connsiteY113" fmla="*/ 364332 h 1693069"/>
              <a:gd name="connsiteX114" fmla="*/ 461963 w 781050"/>
              <a:gd name="connsiteY114" fmla="*/ 323850 h 1693069"/>
              <a:gd name="connsiteX115" fmla="*/ 476250 w 781050"/>
              <a:gd name="connsiteY115" fmla="*/ 314325 h 1693069"/>
              <a:gd name="connsiteX116" fmla="*/ 509588 w 781050"/>
              <a:gd name="connsiteY116" fmla="*/ 292894 h 1693069"/>
              <a:gd name="connsiteX117" fmla="*/ 511969 w 781050"/>
              <a:gd name="connsiteY117" fmla="*/ 285750 h 1693069"/>
              <a:gd name="connsiteX118" fmla="*/ 516732 w 781050"/>
              <a:gd name="connsiteY118" fmla="*/ 230982 h 1693069"/>
              <a:gd name="connsiteX119" fmla="*/ 521494 w 781050"/>
              <a:gd name="connsiteY119" fmla="*/ 216694 h 1693069"/>
              <a:gd name="connsiteX120" fmla="*/ 523875 w 781050"/>
              <a:gd name="connsiteY120" fmla="*/ 209550 h 1693069"/>
              <a:gd name="connsiteX121" fmla="*/ 535782 w 781050"/>
              <a:gd name="connsiteY121" fmla="*/ 188119 h 1693069"/>
              <a:gd name="connsiteX122" fmla="*/ 538163 w 781050"/>
              <a:gd name="connsiteY122" fmla="*/ 166688 h 1693069"/>
              <a:gd name="connsiteX123" fmla="*/ 545307 w 781050"/>
              <a:gd name="connsiteY123" fmla="*/ 164307 h 1693069"/>
              <a:gd name="connsiteX124" fmla="*/ 581025 w 781050"/>
              <a:gd name="connsiteY124" fmla="*/ 159544 h 1693069"/>
              <a:gd name="connsiteX125" fmla="*/ 595313 w 781050"/>
              <a:gd name="connsiteY125" fmla="*/ 152400 h 1693069"/>
              <a:gd name="connsiteX126" fmla="*/ 611982 w 781050"/>
              <a:gd name="connsiteY126" fmla="*/ 140494 h 1693069"/>
              <a:gd name="connsiteX127" fmla="*/ 619125 w 781050"/>
              <a:gd name="connsiteY127" fmla="*/ 138113 h 1693069"/>
              <a:gd name="connsiteX128" fmla="*/ 626269 w 781050"/>
              <a:gd name="connsiteY128" fmla="*/ 133350 h 1693069"/>
              <a:gd name="connsiteX129" fmla="*/ 638175 w 781050"/>
              <a:gd name="connsiteY129" fmla="*/ 121444 h 1693069"/>
              <a:gd name="connsiteX130" fmla="*/ 642938 w 781050"/>
              <a:gd name="connsiteY130" fmla="*/ 114300 h 1693069"/>
              <a:gd name="connsiteX131" fmla="*/ 645319 w 781050"/>
              <a:gd name="connsiteY131" fmla="*/ 107157 h 1693069"/>
              <a:gd name="connsiteX132" fmla="*/ 659607 w 781050"/>
              <a:gd name="connsiteY132" fmla="*/ 97632 h 1693069"/>
              <a:gd name="connsiteX133" fmla="*/ 676275 w 781050"/>
              <a:gd name="connsiteY133" fmla="*/ 90488 h 1693069"/>
              <a:gd name="connsiteX134" fmla="*/ 683419 w 781050"/>
              <a:gd name="connsiteY134" fmla="*/ 85725 h 1693069"/>
              <a:gd name="connsiteX135" fmla="*/ 685800 w 781050"/>
              <a:gd name="connsiteY135" fmla="*/ 78582 h 1693069"/>
              <a:gd name="connsiteX136" fmla="*/ 692944 w 781050"/>
              <a:gd name="connsiteY136" fmla="*/ 76200 h 1693069"/>
              <a:gd name="connsiteX137" fmla="*/ 707232 w 781050"/>
              <a:gd name="connsiteY137" fmla="*/ 73819 h 1693069"/>
              <a:gd name="connsiteX138" fmla="*/ 709613 w 781050"/>
              <a:gd name="connsiteY138" fmla="*/ 66675 h 1693069"/>
              <a:gd name="connsiteX139" fmla="*/ 726282 w 781050"/>
              <a:gd name="connsiteY139" fmla="*/ 59532 h 1693069"/>
              <a:gd name="connsiteX140" fmla="*/ 733425 w 781050"/>
              <a:gd name="connsiteY140" fmla="*/ 57150 h 1693069"/>
              <a:gd name="connsiteX141" fmla="*/ 735807 w 781050"/>
              <a:gd name="connsiteY141" fmla="*/ 50007 h 1693069"/>
              <a:gd name="connsiteX142" fmla="*/ 738188 w 781050"/>
              <a:gd name="connsiteY142" fmla="*/ 40482 h 1693069"/>
              <a:gd name="connsiteX143" fmla="*/ 745332 w 781050"/>
              <a:gd name="connsiteY143" fmla="*/ 35719 h 1693069"/>
              <a:gd name="connsiteX144" fmla="*/ 759619 w 781050"/>
              <a:gd name="connsiteY144" fmla="*/ 30957 h 1693069"/>
              <a:gd name="connsiteX145" fmla="*/ 762000 w 781050"/>
              <a:gd name="connsiteY145" fmla="*/ 14288 h 1693069"/>
              <a:gd name="connsiteX146" fmla="*/ 778669 w 781050"/>
              <a:gd name="connsiteY146" fmla="*/ 7144 h 1693069"/>
              <a:gd name="connsiteX147" fmla="*/ 781050 w 781050"/>
              <a:gd name="connsiteY147" fmla="*/ 0 h 1693069"/>
              <a:gd name="connsiteX0" fmla="*/ 0 w 778669"/>
              <a:gd name="connsiteY0" fmla="*/ 1685925 h 1685925"/>
              <a:gd name="connsiteX1" fmla="*/ 0 w 778669"/>
              <a:gd name="connsiteY1" fmla="*/ 1685925 h 1685925"/>
              <a:gd name="connsiteX2" fmla="*/ 19050 w 778669"/>
              <a:gd name="connsiteY2" fmla="*/ 1678781 h 1685925"/>
              <a:gd name="connsiteX3" fmla="*/ 26194 w 778669"/>
              <a:gd name="connsiteY3" fmla="*/ 1676400 h 1685925"/>
              <a:gd name="connsiteX4" fmla="*/ 47625 w 778669"/>
              <a:gd name="connsiteY4" fmla="*/ 1664494 h 1685925"/>
              <a:gd name="connsiteX5" fmla="*/ 69057 w 778669"/>
              <a:gd name="connsiteY5" fmla="*/ 1662113 h 1685925"/>
              <a:gd name="connsiteX6" fmla="*/ 76200 w 778669"/>
              <a:gd name="connsiteY6" fmla="*/ 1657350 h 1685925"/>
              <a:gd name="connsiteX7" fmla="*/ 83344 w 778669"/>
              <a:gd name="connsiteY7" fmla="*/ 1654969 h 1685925"/>
              <a:gd name="connsiteX8" fmla="*/ 142875 w 778669"/>
              <a:gd name="connsiteY8" fmla="*/ 1652588 h 1685925"/>
              <a:gd name="connsiteX9" fmla="*/ 180975 w 778669"/>
              <a:gd name="connsiteY9" fmla="*/ 1654969 h 1685925"/>
              <a:gd name="connsiteX10" fmla="*/ 195263 w 778669"/>
              <a:gd name="connsiteY10" fmla="*/ 1659731 h 1685925"/>
              <a:gd name="connsiteX11" fmla="*/ 202407 w 778669"/>
              <a:gd name="connsiteY11" fmla="*/ 1662113 h 1685925"/>
              <a:gd name="connsiteX12" fmla="*/ 209550 w 778669"/>
              <a:gd name="connsiteY12" fmla="*/ 1645444 h 1685925"/>
              <a:gd name="connsiteX13" fmla="*/ 216694 w 778669"/>
              <a:gd name="connsiteY13" fmla="*/ 1628775 h 1685925"/>
              <a:gd name="connsiteX14" fmla="*/ 230982 w 778669"/>
              <a:gd name="connsiteY14" fmla="*/ 1624013 h 1685925"/>
              <a:gd name="connsiteX15" fmla="*/ 238125 w 778669"/>
              <a:gd name="connsiteY15" fmla="*/ 1619250 h 1685925"/>
              <a:gd name="connsiteX16" fmla="*/ 257175 w 778669"/>
              <a:gd name="connsiteY16" fmla="*/ 1612106 h 1685925"/>
              <a:gd name="connsiteX17" fmla="*/ 264319 w 778669"/>
              <a:gd name="connsiteY17" fmla="*/ 1597819 h 1685925"/>
              <a:gd name="connsiteX18" fmla="*/ 266700 w 778669"/>
              <a:gd name="connsiteY18" fmla="*/ 1590675 h 1685925"/>
              <a:gd name="connsiteX19" fmla="*/ 261938 w 778669"/>
              <a:gd name="connsiteY19" fmla="*/ 1583531 h 1685925"/>
              <a:gd name="connsiteX20" fmla="*/ 259557 w 778669"/>
              <a:gd name="connsiteY20" fmla="*/ 1557338 h 1685925"/>
              <a:gd name="connsiteX21" fmla="*/ 257175 w 778669"/>
              <a:gd name="connsiteY21" fmla="*/ 1547813 h 1685925"/>
              <a:gd name="connsiteX22" fmla="*/ 254794 w 778669"/>
              <a:gd name="connsiteY22" fmla="*/ 1504950 h 1685925"/>
              <a:gd name="connsiteX23" fmla="*/ 252413 w 778669"/>
              <a:gd name="connsiteY23" fmla="*/ 1497806 h 1685925"/>
              <a:gd name="connsiteX24" fmla="*/ 259557 w 778669"/>
              <a:gd name="connsiteY24" fmla="*/ 1466850 h 1685925"/>
              <a:gd name="connsiteX25" fmla="*/ 266700 w 778669"/>
              <a:gd name="connsiteY25" fmla="*/ 1462088 h 1685925"/>
              <a:gd name="connsiteX26" fmla="*/ 283369 w 778669"/>
              <a:gd name="connsiteY26" fmla="*/ 1443038 h 1685925"/>
              <a:gd name="connsiteX27" fmla="*/ 290513 w 778669"/>
              <a:gd name="connsiteY27" fmla="*/ 1428750 h 1685925"/>
              <a:gd name="connsiteX28" fmla="*/ 300038 w 778669"/>
              <a:gd name="connsiteY28" fmla="*/ 1407319 h 1685925"/>
              <a:gd name="connsiteX29" fmla="*/ 314325 w 778669"/>
              <a:gd name="connsiteY29" fmla="*/ 1402556 h 1685925"/>
              <a:gd name="connsiteX30" fmla="*/ 328613 w 778669"/>
              <a:gd name="connsiteY30" fmla="*/ 1393031 h 1685925"/>
              <a:gd name="connsiteX31" fmla="*/ 335757 w 778669"/>
              <a:gd name="connsiteY31" fmla="*/ 1378744 h 1685925"/>
              <a:gd name="connsiteX32" fmla="*/ 333375 w 778669"/>
              <a:gd name="connsiteY32" fmla="*/ 1371600 h 1685925"/>
              <a:gd name="connsiteX33" fmla="*/ 335757 w 778669"/>
              <a:gd name="connsiteY33" fmla="*/ 1345406 h 1685925"/>
              <a:gd name="connsiteX34" fmla="*/ 338138 w 778669"/>
              <a:gd name="connsiteY34" fmla="*/ 1338263 h 1685925"/>
              <a:gd name="connsiteX35" fmla="*/ 330994 w 778669"/>
              <a:gd name="connsiteY35" fmla="*/ 1314450 h 1685925"/>
              <a:gd name="connsiteX36" fmla="*/ 338138 w 778669"/>
              <a:gd name="connsiteY36" fmla="*/ 1278731 h 1685925"/>
              <a:gd name="connsiteX37" fmla="*/ 342900 w 778669"/>
              <a:gd name="connsiteY37" fmla="*/ 1271588 h 1685925"/>
              <a:gd name="connsiteX38" fmla="*/ 350044 w 778669"/>
              <a:gd name="connsiteY38" fmla="*/ 1266825 h 1685925"/>
              <a:gd name="connsiteX39" fmla="*/ 345282 w 778669"/>
              <a:gd name="connsiteY39" fmla="*/ 1254919 h 1685925"/>
              <a:gd name="connsiteX40" fmla="*/ 340519 w 778669"/>
              <a:gd name="connsiteY40" fmla="*/ 1240631 h 1685925"/>
              <a:gd name="connsiteX41" fmla="*/ 335757 w 778669"/>
              <a:gd name="connsiteY41" fmla="*/ 1221581 h 1685925"/>
              <a:gd name="connsiteX42" fmla="*/ 340519 w 778669"/>
              <a:gd name="connsiteY42" fmla="*/ 1171575 h 1685925"/>
              <a:gd name="connsiteX43" fmla="*/ 342900 w 778669"/>
              <a:gd name="connsiteY43" fmla="*/ 1159669 h 1685925"/>
              <a:gd name="connsiteX44" fmla="*/ 347663 w 778669"/>
              <a:gd name="connsiteY44" fmla="*/ 1152525 h 1685925"/>
              <a:gd name="connsiteX45" fmla="*/ 350044 w 778669"/>
              <a:gd name="connsiteY45" fmla="*/ 1143000 h 1685925"/>
              <a:gd name="connsiteX46" fmla="*/ 364332 w 778669"/>
              <a:gd name="connsiteY46" fmla="*/ 1138238 h 1685925"/>
              <a:gd name="connsiteX47" fmla="*/ 371475 w 778669"/>
              <a:gd name="connsiteY47" fmla="*/ 1133475 h 1685925"/>
              <a:gd name="connsiteX48" fmla="*/ 366713 w 778669"/>
              <a:gd name="connsiteY48" fmla="*/ 1112044 h 1685925"/>
              <a:gd name="connsiteX49" fmla="*/ 369094 w 778669"/>
              <a:gd name="connsiteY49" fmla="*/ 1104900 h 1685925"/>
              <a:gd name="connsiteX50" fmla="*/ 376238 w 778669"/>
              <a:gd name="connsiteY50" fmla="*/ 1100138 h 1685925"/>
              <a:gd name="connsiteX51" fmla="*/ 383382 w 778669"/>
              <a:gd name="connsiteY51" fmla="*/ 1092994 h 1685925"/>
              <a:gd name="connsiteX52" fmla="*/ 385763 w 778669"/>
              <a:gd name="connsiteY52" fmla="*/ 1085850 h 1685925"/>
              <a:gd name="connsiteX53" fmla="*/ 381000 w 778669"/>
              <a:gd name="connsiteY53" fmla="*/ 1071563 h 1685925"/>
              <a:gd name="connsiteX54" fmla="*/ 388144 w 778669"/>
              <a:gd name="connsiteY54" fmla="*/ 1052513 h 1685925"/>
              <a:gd name="connsiteX55" fmla="*/ 402432 w 778669"/>
              <a:gd name="connsiteY55" fmla="*/ 1047750 h 1685925"/>
              <a:gd name="connsiteX56" fmla="*/ 409575 w 778669"/>
              <a:gd name="connsiteY56" fmla="*/ 1045369 h 1685925"/>
              <a:gd name="connsiteX57" fmla="*/ 421482 w 778669"/>
              <a:gd name="connsiteY57" fmla="*/ 1033463 h 1685925"/>
              <a:gd name="connsiteX58" fmla="*/ 428625 w 778669"/>
              <a:gd name="connsiteY58" fmla="*/ 1026319 h 1685925"/>
              <a:gd name="connsiteX59" fmla="*/ 442913 w 778669"/>
              <a:gd name="connsiteY59" fmla="*/ 1021556 h 1685925"/>
              <a:gd name="connsiteX60" fmla="*/ 457200 w 778669"/>
              <a:gd name="connsiteY60" fmla="*/ 1009650 h 1685925"/>
              <a:gd name="connsiteX61" fmla="*/ 464344 w 778669"/>
              <a:gd name="connsiteY61" fmla="*/ 995363 h 1685925"/>
              <a:gd name="connsiteX62" fmla="*/ 469107 w 778669"/>
              <a:gd name="connsiteY62" fmla="*/ 981075 h 1685925"/>
              <a:gd name="connsiteX63" fmla="*/ 471488 w 778669"/>
              <a:gd name="connsiteY63" fmla="*/ 973931 h 1685925"/>
              <a:gd name="connsiteX64" fmla="*/ 478632 w 778669"/>
              <a:gd name="connsiteY64" fmla="*/ 969169 h 1685925"/>
              <a:gd name="connsiteX65" fmla="*/ 488157 w 778669"/>
              <a:gd name="connsiteY65" fmla="*/ 957263 h 1685925"/>
              <a:gd name="connsiteX66" fmla="*/ 497682 w 778669"/>
              <a:gd name="connsiteY66" fmla="*/ 950119 h 1685925"/>
              <a:gd name="connsiteX67" fmla="*/ 509588 w 778669"/>
              <a:gd name="connsiteY67" fmla="*/ 933450 h 1685925"/>
              <a:gd name="connsiteX68" fmla="*/ 516732 w 778669"/>
              <a:gd name="connsiteY68" fmla="*/ 919163 h 1685925"/>
              <a:gd name="connsiteX69" fmla="*/ 523875 w 778669"/>
              <a:gd name="connsiteY69" fmla="*/ 916781 h 1685925"/>
              <a:gd name="connsiteX70" fmla="*/ 528638 w 778669"/>
              <a:gd name="connsiteY70" fmla="*/ 902494 h 1685925"/>
              <a:gd name="connsiteX71" fmla="*/ 533400 w 778669"/>
              <a:gd name="connsiteY71" fmla="*/ 895350 h 1685925"/>
              <a:gd name="connsiteX72" fmla="*/ 540544 w 778669"/>
              <a:gd name="connsiteY72" fmla="*/ 881063 h 1685925"/>
              <a:gd name="connsiteX73" fmla="*/ 542925 w 778669"/>
              <a:gd name="connsiteY73" fmla="*/ 873919 h 1685925"/>
              <a:gd name="connsiteX74" fmla="*/ 547688 w 778669"/>
              <a:gd name="connsiteY74" fmla="*/ 842963 h 1685925"/>
              <a:gd name="connsiteX75" fmla="*/ 550069 w 778669"/>
              <a:gd name="connsiteY75" fmla="*/ 835819 h 1685925"/>
              <a:gd name="connsiteX76" fmla="*/ 557213 w 778669"/>
              <a:gd name="connsiteY76" fmla="*/ 828675 h 1685925"/>
              <a:gd name="connsiteX77" fmla="*/ 561975 w 778669"/>
              <a:gd name="connsiteY77" fmla="*/ 814388 h 1685925"/>
              <a:gd name="connsiteX78" fmla="*/ 576263 w 778669"/>
              <a:gd name="connsiteY78" fmla="*/ 804863 h 1685925"/>
              <a:gd name="connsiteX79" fmla="*/ 597694 w 778669"/>
              <a:gd name="connsiteY79" fmla="*/ 795338 h 1685925"/>
              <a:gd name="connsiteX80" fmla="*/ 595313 w 778669"/>
              <a:gd name="connsiteY80" fmla="*/ 769144 h 1685925"/>
              <a:gd name="connsiteX81" fmla="*/ 590550 w 778669"/>
              <a:gd name="connsiteY81" fmla="*/ 754856 h 1685925"/>
              <a:gd name="connsiteX82" fmla="*/ 590550 w 778669"/>
              <a:gd name="connsiteY82" fmla="*/ 697706 h 1685925"/>
              <a:gd name="connsiteX83" fmla="*/ 573882 w 778669"/>
              <a:gd name="connsiteY83" fmla="*/ 676275 h 1685925"/>
              <a:gd name="connsiteX84" fmla="*/ 569119 w 778669"/>
              <a:gd name="connsiteY84" fmla="*/ 669131 h 1685925"/>
              <a:gd name="connsiteX85" fmla="*/ 561975 w 778669"/>
              <a:gd name="connsiteY85" fmla="*/ 664369 h 1685925"/>
              <a:gd name="connsiteX86" fmla="*/ 550069 w 778669"/>
              <a:gd name="connsiteY86" fmla="*/ 676275 h 1685925"/>
              <a:gd name="connsiteX87" fmla="*/ 545307 w 778669"/>
              <a:gd name="connsiteY87" fmla="*/ 690563 h 1685925"/>
              <a:gd name="connsiteX88" fmla="*/ 538163 w 778669"/>
              <a:gd name="connsiteY88" fmla="*/ 692944 h 1685925"/>
              <a:gd name="connsiteX89" fmla="*/ 531019 w 778669"/>
              <a:gd name="connsiteY89" fmla="*/ 697706 h 1685925"/>
              <a:gd name="connsiteX90" fmla="*/ 507207 w 778669"/>
              <a:gd name="connsiteY90" fmla="*/ 700088 h 1685925"/>
              <a:gd name="connsiteX91" fmla="*/ 492919 w 778669"/>
              <a:gd name="connsiteY91" fmla="*/ 704850 h 1685925"/>
              <a:gd name="connsiteX92" fmla="*/ 478632 w 778669"/>
              <a:gd name="connsiteY92" fmla="*/ 711994 h 1685925"/>
              <a:gd name="connsiteX93" fmla="*/ 469107 w 778669"/>
              <a:gd name="connsiteY93" fmla="*/ 707231 h 1685925"/>
              <a:gd name="connsiteX94" fmla="*/ 461963 w 778669"/>
              <a:gd name="connsiteY94" fmla="*/ 700088 h 1685925"/>
              <a:gd name="connsiteX95" fmla="*/ 452438 w 778669"/>
              <a:gd name="connsiteY95" fmla="*/ 697706 h 1685925"/>
              <a:gd name="connsiteX96" fmla="*/ 445294 w 778669"/>
              <a:gd name="connsiteY96" fmla="*/ 695325 h 1685925"/>
              <a:gd name="connsiteX97" fmla="*/ 423863 w 778669"/>
              <a:gd name="connsiteY97" fmla="*/ 688181 h 1685925"/>
              <a:gd name="connsiteX98" fmla="*/ 416719 w 778669"/>
              <a:gd name="connsiteY98" fmla="*/ 683419 h 1685925"/>
              <a:gd name="connsiteX99" fmla="*/ 409575 w 778669"/>
              <a:gd name="connsiteY99" fmla="*/ 666750 h 1685925"/>
              <a:gd name="connsiteX100" fmla="*/ 400050 w 778669"/>
              <a:gd name="connsiteY100" fmla="*/ 650081 h 1685925"/>
              <a:gd name="connsiteX101" fmla="*/ 395288 w 778669"/>
              <a:gd name="connsiteY101" fmla="*/ 633413 h 1685925"/>
              <a:gd name="connsiteX102" fmla="*/ 388144 w 778669"/>
              <a:gd name="connsiteY102" fmla="*/ 626269 h 1685925"/>
              <a:gd name="connsiteX103" fmla="*/ 388144 w 778669"/>
              <a:gd name="connsiteY103" fmla="*/ 581025 h 1685925"/>
              <a:gd name="connsiteX104" fmla="*/ 392907 w 778669"/>
              <a:gd name="connsiteY104" fmla="*/ 566738 h 1685925"/>
              <a:gd name="connsiteX105" fmla="*/ 404813 w 778669"/>
              <a:gd name="connsiteY105" fmla="*/ 552450 h 1685925"/>
              <a:gd name="connsiteX106" fmla="*/ 414338 w 778669"/>
              <a:gd name="connsiteY106" fmla="*/ 531019 h 1685925"/>
              <a:gd name="connsiteX107" fmla="*/ 421482 w 778669"/>
              <a:gd name="connsiteY107" fmla="*/ 516731 h 1685925"/>
              <a:gd name="connsiteX108" fmla="*/ 426244 w 778669"/>
              <a:gd name="connsiteY108" fmla="*/ 500063 h 1685925"/>
              <a:gd name="connsiteX109" fmla="*/ 433388 w 778669"/>
              <a:gd name="connsiteY109" fmla="*/ 457200 h 1685925"/>
              <a:gd name="connsiteX110" fmla="*/ 438150 w 778669"/>
              <a:gd name="connsiteY110" fmla="*/ 442913 h 1685925"/>
              <a:gd name="connsiteX111" fmla="*/ 452438 w 778669"/>
              <a:gd name="connsiteY111" fmla="*/ 421481 h 1685925"/>
              <a:gd name="connsiteX112" fmla="*/ 457200 w 778669"/>
              <a:gd name="connsiteY112" fmla="*/ 414338 h 1685925"/>
              <a:gd name="connsiteX113" fmla="*/ 459582 w 778669"/>
              <a:gd name="connsiteY113" fmla="*/ 357188 h 1685925"/>
              <a:gd name="connsiteX114" fmla="*/ 461963 w 778669"/>
              <a:gd name="connsiteY114" fmla="*/ 316706 h 1685925"/>
              <a:gd name="connsiteX115" fmla="*/ 476250 w 778669"/>
              <a:gd name="connsiteY115" fmla="*/ 307181 h 1685925"/>
              <a:gd name="connsiteX116" fmla="*/ 509588 w 778669"/>
              <a:gd name="connsiteY116" fmla="*/ 285750 h 1685925"/>
              <a:gd name="connsiteX117" fmla="*/ 511969 w 778669"/>
              <a:gd name="connsiteY117" fmla="*/ 278606 h 1685925"/>
              <a:gd name="connsiteX118" fmla="*/ 516732 w 778669"/>
              <a:gd name="connsiteY118" fmla="*/ 223838 h 1685925"/>
              <a:gd name="connsiteX119" fmla="*/ 521494 w 778669"/>
              <a:gd name="connsiteY119" fmla="*/ 209550 h 1685925"/>
              <a:gd name="connsiteX120" fmla="*/ 523875 w 778669"/>
              <a:gd name="connsiteY120" fmla="*/ 202406 h 1685925"/>
              <a:gd name="connsiteX121" fmla="*/ 535782 w 778669"/>
              <a:gd name="connsiteY121" fmla="*/ 180975 h 1685925"/>
              <a:gd name="connsiteX122" fmla="*/ 538163 w 778669"/>
              <a:gd name="connsiteY122" fmla="*/ 159544 h 1685925"/>
              <a:gd name="connsiteX123" fmla="*/ 545307 w 778669"/>
              <a:gd name="connsiteY123" fmla="*/ 157163 h 1685925"/>
              <a:gd name="connsiteX124" fmla="*/ 581025 w 778669"/>
              <a:gd name="connsiteY124" fmla="*/ 152400 h 1685925"/>
              <a:gd name="connsiteX125" fmla="*/ 595313 w 778669"/>
              <a:gd name="connsiteY125" fmla="*/ 145256 h 1685925"/>
              <a:gd name="connsiteX126" fmla="*/ 611982 w 778669"/>
              <a:gd name="connsiteY126" fmla="*/ 133350 h 1685925"/>
              <a:gd name="connsiteX127" fmla="*/ 619125 w 778669"/>
              <a:gd name="connsiteY127" fmla="*/ 130969 h 1685925"/>
              <a:gd name="connsiteX128" fmla="*/ 626269 w 778669"/>
              <a:gd name="connsiteY128" fmla="*/ 126206 h 1685925"/>
              <a:gd name="connsiteX129" fmla="*/ 638175 w 778669"/>
              <a:gd name="connsiteY129" fmla="*/ 114300 h 1685925"/>
              <a:gd name="connsiteX130" fmla="*/ 642938 w 778669"/>
              <a:gd name="connsiteY130" fmla="*/ 107156 h 1685925"/>
              <a:gd name="connsiteX131" fmla="*/ 645319 w 778669"/>
              <a:gd name="connsiteY131" fmla="*/ 100013 h 1685925"/>
              <a:gd name="connsiteX132" fmla="*/ 659607 w 778669"/>
              <a:gd name="connsiteY132" fmla="*/ 90488 h 1685925"/>
              <a:gd name="connsiteX133" fmla="*/ 676275 w 778669"/>
              <a:gd name="connsiteY133" fmla="*/ 83344 h 1685925"/>
              <a:gd name="connsiteX134" fmla="*/ 683419 w 778669"/>
              <a:gd name="connsiteY134" fmla="*/ 78581 h 1685925"/>
              <a:gd name="connsiteX135" fmla="*/ 685800 w 778669"/>
              <a:gd name="connsiteY135" fmla="*/ 71438 h 1685925"/>
              <a:gd name="connsiteX136" fmla="*/ 692944 w 778669"/>
              <a:gd name="connsiteY136" fmla="*/ 69056 h 1685925"/>
              <a:gd name="connsiteX137" fmla="*/ 707232 w 778669"/>
              <a:gd name="connsiteY137" fmla="*/ 66675 h 1685925"/>
              <a:gd name="connsiteX138" fmla="*/ 709613 w 778669"/>
              <a:gd name="connsiteY138" fmla="*/ 59531 h 1685925"/>
              <a:gd name="connsiteX139" fmla="*/ 726282 w 778669"/>
              <a:gd name="connsiteY139" fmla="*/ 52388 h 1685925"/>
              <a:gd name="connsiteX140" fmla="*/ 733425 w 778669"/>
              <a:gd name="connsiteY140" fmla="*/ 50006 h 1685925"/>
              <a:gd name="connsiteX141" fmla="*/ 735807 w 778669"/>
              <a:gd name="connsiteY141" fmla="*/ 42863 h 1685925"/>
              <a:gd name="connsiteX142" fmla="*/ 738188 w 778669"/>
              <a:gd name="connsiteY142" fmla="*/ 33338 h 1685925"/>
              <a:gd name="connsiteX143" fmla="*/ 745332 w 778669"/>
              <a:gd name="connsiteY143" fmla="*/ 28575 h 1685925"/>
              <a:gd name="connsiteX144" fmla="*/ 759619 w 778669"/>
              <a:gd name="connsiteY144" fmla="*/ 23813 h 1685925"/>
              <a:gd name="connsiteX145" fmla="*/ 762000 w 778669"/>
              <a:gd name="connsiteY145" fmla="*/ 7144 h 1685925"/>
              <a:gd name="connsiteX146" fmla="*/ 778669 w 778669"/>
              <a:gd name="connsiteY146" fmla="*/ 0 h 1685925"/>
              <a:gd name="connsiteX0" fmla="*/ 0 w 762000"/>
              <a:gd name="connsiteY0" fmla="*/ 1678781 h 1678781"/>
              <a:gd name="connsiteX1" fmla="*/ 0 w 762000"/>
              <a:gd name="connsiteY1" fmla="*/ 1678781 h 1678781"/>
              <a:gd name="connsiteX2" fmla="*/ 19050 w 762000"/>
              <a:gd name="connsiteY2" fmla="*/ 1671637 h 1678781"/>
              <a:gd name="connsiteX3" fmla="*/ 26194 w 762000"/>
              <a:gd name="connsiteY3" fmla="*/ 1669256 h 1678781"/>
              <a:gd name="connsiteX4" fmla="*/ 47625 w 762000"/>
              <a:gd name="connsiteY4" fmla="*/ 1657350 h 1678781"/>
              <a:gd name="connsiteX5" fmla="*/ 69057 w 762000"/>
              <a:gd name="connsiteY5" fmla="*/ 1654969 h 1678781"/>
              <a:gd name="connsiteX6" fmla="*/ 76200 w 762000"/>
              <a:gd name="connsiteY6" fmla="*/ 1650206 h 1678781"/>
              <a:gd name="connsiteX7" fmla="*/ 83344 w 762000"/>
              <a:gd name="connsiteY7" fmla="*/ 1647825 h 1678781"/>
              <a:gd name="connsiteX8" fmla="*/ 142875 w 762000"/>
              <a:gd name="connsiteY8" fmla="*/ 1645444 h 1678781"/>
              <a:gd name="connsiteX9" fmla="*/ 180975 w 762000"/>
              <a:gd name="connsiteY9" fmla="*/ 1647825 h 1678781"/>
              <a:gd name="connsiteX10" fmla="*/ 195263 w 762000"/>
              <a:gd name="connsiteY10" fmla="*/ 1652587 h 1678781"/>
              <a:gd name="connsiteX11" fmla="*/ 202407 w 762000"/>
              <a:gd name="connsiteY11" fmla="*/ 1654969 h 1678781"/>
              <a:gd name="connsiteX12" fmla="*/ 209550 w 762000"/>
              <a:gd name="connsiteY12" fmla="*/ 1638300 h 1678781"/>
              <a:gd name="connsiteX13" fmla="*/ 216694 w 762000"/>
              <a:gd name="connsiteY13" fmla="*/ 1621631 h 1678781"/>
              <a:gd name="connsiteX14" fmla="*/ 230982 w 762000"/>
              <a:gd name="connsiteY14" fmla="*/ 1616869 h 1678781"/>
              <a:gd name="connsiteX15" fmla="*/ 238125 w 762000"/>
              <a:gd name="connsiteY15" fmla="*/ 1612106 h 1678781"/>
              <a:gd name="connsiteX16" fmla="*/ 257175 w 762000"/>
              <a:gd name="connsiteY16" fmla="*/ 1604962 h 1678781"/>
              <a:gd name="connsiteX17" fmla="*/ 264319 w 762000"/>
              <a:gd name="connsiteY17" fmla="*/ 1590675 h 1678781"/>
              <a:gd name="connsiteX18" fmla="*/ 266700 w 762000"/>
              <a:gd name="connsiteY18" fmla="*/ 1583531 h 1678781"/>
              <a:gd name="connsiteX19" fmla="*/ 261938 w 762000"/>
              <a:gd name="connsiteY19" fmla="*/ 1576387 h 1678781"/>
              <a:gd name="connsiteX20" fmla="*/ 259557 w 762000"/>
              <a:gd name="connsiteY20" fmla="*/ 1550194 h 1678781"/>
              <a:gd name="connsiteX21" fmla="*/ 257175 w 762000"/>
              <a:gd name="connsiteY21" fmla="*/ 1540669 h 1678781"/>
              <a:gd name="connsiteX22" fmla="*/ 254794 w 762000"/>
              <a:gd name="connsiteY22" fmla="*/ 1497806 h 1678781"/>
              <a:gd name="connsiteX23" fmla="*/ 252413 w 762000"/>
              <a:gd name="connsiteY23" fmla="*/ 1490662 h 1678781"/>
              <a:gd name="connsiteX24" fmla="*/ 259557 w 762000"/>
              <a:gd name="connsiteY24" fmla="*/ 1459706 h 1678781"/>
              <a:gd name="connsiteX25" fmla="*/ 266700 w 762000"/>
              <a:gd name="connsiteY25" fmla="*/ 1454944 h 1678781"/>
              <a:gd name="connsiteX26" fmla="*/ 283369 w 762000"/>
              <a:gd name="connsiteY26" fmla="*/ 1435894 h 1678781"/>
              <a:gd name="connsiteX27" fmla="*/ 290513 w 762000"/>
              <a:gd name="connsiteY27" fmla="*/ 1421606 h 1678781"/>
              <a:gd name="connsiteX28" fmla="*/ 300038 w 762000"/>
              <a:gd name="connsiteY28" fmla="*/ 1400175 h 1678781"/>
              <a:gd name="connsiteX29" fmla="*/ 314325 w 762000"/>
              <a:gd name="connsiteY29" fmla="*/ 1395412 h 1678781"/>
              <a:gd name="connsiteX30" fmla="*/ 328613 w 762000"/>
              <a:gd name="connsiteY30" fmla="*/ 1385887 h 1678781"/>
              <a:gd name="connsiteX31" fmla="*/ 335757 w 762000"/>
              <a:gd name="connsiteY31" fmla="*/ 1371600 h 1678781"/>
              <a:gd name="connsiteX32" fmla="*/ 333375 w 762000"/>
              <a:gd name="connsiteY32" fmla="*/ 1364456 h 1678781"/>
              <a:gd name="connsiteX33" fmla="*/ 335757 w 762000"/>
              <a:gd name="connsiteY33" fmla="*/ 1338262 h 1678781"/>
              <a:gd name="connsiteX34" fmla="*/ 338138 w 762000"/>
              <a:gd name="connsiteY34" fmla="*/ 1331119 h 1678781"/>
              <a:gd name="connsiteX35" fmla="*/ 330994 w 762000"/>
              <a:gd name="connsiteY35" fmla="*/ 1307306 h 1678781"/>
              <a:gd name="connsiteX36" fmla="*/ 338138 w 762000"/>
              <a:gd name="connsiteY36" fmla="*/ 1271587 h 1678781"/>
              <a:gd name="connsiteX37" fmla="*/ 342900 w 762000"/>
              <a:gd name="connsiteY37" fmla="*/ 1264444 h 1678781"/>
              <a:gd name="connsiteX38" fmla="*/ 350044 w 762000"/>
              <a:gd name="connsiteY38" fmla="*/ 1259681 h 1678781"/>
              <a:gd name="connsiteX39" fmla="*/ 345282 w 762000"/>
              <a:gd name="connsiteY39" fmla="*/ 1247775 h 1678781"/>
              <a:gd name="connsiteX40" fmla="*/ 340519 w 762000"/>
              <a:gd name="connsiteY40" fmla="*/ 1233487 h 1678781"/>
              <a:gd name="connsiteX41" fmla="*/ 335757 w 762000"/>
              <a:gd name="connsiteY41" fmla="*/ 1214437 h 1678781"/>
              <a:gd name="connsiteX42" fmla="*/ 340519 w 762000"/>
              <a:gd name="connsiteY42" fmla="*/ 1164431 h 1678781"/>
              <a:gd name="connsiteX43" fmla="*/ 342900 w 762000"/>
              <a:gd name="connsiteY43" fmla="*/ 1152525 h 1678781"/>
              <a:gd name="connsiteX44" fmla="*/ 347663 w 762000"/>
              <a:gd name="connsiteY44" fmla="*/ 1145381 h 1678781"/>
              <a:gd name="connsiteX45" fmla="*/ 350044 w 762000"/>
              <a:gd name="connsiteY45" fmla="*/ 1135856 h 1678781"/>
              <a:gd name="connsiteX46" fmla="*/ 364332 w 762000"/>
              <a:gd name="connsiteY46" fmla="*/ 1131094 h 1678781"/>
              <a:gd name="connsiteX47" fmla="*/ 371475 w 762000"/>
              <a:gd name="connsiteY47" fmla="*/ 1126331 h 1678781"/>
              <a:gd name="connsiteX48" fmla="*/ 366713 w 762000"/>
              <a:gd name="connsiteY48" fmla="*/ 1104900 h 1678781"/>
              <a:gd name="connsiteX49" fmla="*/ 369094 w 762000"/>
              <a:gd name="connsiteY49" fmla="*/ 1097756 h 1678781"/>
              <a:gd name="connsiteX50" fmla="*/ 376238 w 762000"/>
              <a:gd name="connsiteY50" fmla="*/ 1092994 h 1678781"/>
              <a:gd name="connsiteX51" fmla="*/ 383382 w 762000"/>
              <a:gd name="connsiteY51" fmla="*/ 1085850 h 1678781"/>
              <a:gd name="connsiteX52" fmla="*/ 385763 w 762000"/>
              <a:gd name="connsiteY52" fmla="*/ 1078706 h 1678781"/>
              <a:gd name="connsiteX53" fmla="*/ 381000 w 762000"/>
              <a:gd name="connsiteY53" fmla="*/ 1064419 h 1678781"/>
              <a:gd name="connsiteX54" fmla="*/ 388144 w 762000"/>
              <a:gd name="connsiteY54" fmla="*/ 1045369 h 1678781"/>
              <a:gd name="connsiteX55" fmla="*/ 402432 w 762000"/>
              <a:gd name="connsiteY55" fmla="*/ 1040606 h 1678781"/>
              <a:gd name="connsiteX56" fmla="*/ 409575 w 762000"/>
              <a:gd name="connsiteY56" fmla="*/ 1038225 h 1678781"/>
              <a:gd name="connsiteX57" fmla="*/ 421482 w 762000"/>
              <a:gd name="connsiteY57" fmla="*/ 1026319 h 1678781"/>
              <a:gd name="connsiteX58" fmla="*/ 428625 w 762000"/>
              <a:gd name="connsiteY58" fmla="*/ 1019175 h 1678781"/>
              <a:gd name="connsiteX59" fmla="*/ 442913 w 762000"/>
              <a:gd name="connsiteY59" fmla="*/ 1014412 h 1678781"/>
              <a:gd name="connsiteX60" fmla="*/ 457200 w 762000"/>
              <a:gd name="connsiteY60" fmla="*/ 1002506 h 1678781"/>
              <a:gd name="connsiteX61" fmla="*/ 464344 w 762000"/>
              <a:gd name="connsiteY61" fmla="*/ 988219 h 1678781"/>
              <a:gd name="connsiteX62" fmla="*/ 469107 w 762000"/>
              <a:gd name="connsiteY62" fmla="*/ 973931 h 1678781"/>
              <a:gd name="connsiteX63" fmla="*/ 471488 w 762000"/>
              <a:gd name="connsiteY63" fmla="*/ 966787 h 1678781"/>
              <a:gd name="connsiteX64" fmla="*/ 478632 w 762000"/>
              <a:gd name="connsiteY64" fmla="*/ 962025 h 1678781"/>
              <a:gd name="connsiteX65" fmla="*/ 488157 w 762000"/>
              <a:gd name="connsiteY65" fmla="*/ 950119 h 1678781"/>
              <a:gd name="connsiteX66" fmla="*/ 497682 w 762000"/>
              <a:gd name="connsiteY66" fmla="*/ 942975 h 1678781"/>
              <a:gd name="connsiteX67" fmla="*/ 509588 w 762000"/>
              <a:gd name="connsiteY67" fmla="*/ 926306 h 1678781"/>
              <a:gd name="connsiteX68" fmla="*/ 516732 w 762000"/>
              <a:gd name="connsiteY68" fmla="*/ 912019 h 1678781"/>
              <a:gd name="connsiteX69" fmla="*/ 523875 w 762000"/>
              <a:gd name="connsiteY69" fmla="*/ 909637 h 1678781"/>
              <a:gd name="connsiteX70" fmla="*/ 528638 w 762000"/>
              <a:gd name="connsiteY70" fmla="*/ 895350 h 1678781"/>
              <a:gd name="connsiteX71" fmla="*/ 533400 w 762000"/>
              <a:gd name="connsiteY71" fmla="*/ 888206 h 1678781"/>
              <a:gd name="connsiteX72" fmla="*/ 540544 w 762000"/>
              <a:gd name="connsiteY72" fmla="*/ 873919 h 1678781"/>
              <a:gd name="connsiteX73" fmla="*/ 542925 w 762000"/>
              <a:gd name="connsiteY73" fmla="*/ 866775 h 1678781"/>
              <a:gd name="connsiteX74" fmla="*/ 547688 w 762000"/>
              <a:gd name="connsiteY74" fmla="*/ 835819 h 1678781"/>
              <a:gd name="connsiteX75" fmla="*/ 550069 w 762000"/>
              <a:gd name="connsiteY75" fmla="*/ 828675 h 1678781"/>
              <a:gd name="connsiteX76" fmla="*/ 557213 w 762000"/>
              <a:gd name="connsiteY76" fmla="*/ 821531 h 1678781"/>
              <a:gd name="connsiteX77" fmla="*/ 561975 w 762000"/>
              <a:gd name="connsiteY77" fmla="*/ 807244 h 1678781"/>
              <a:gd name="connsiteX78" fmla="*/ 576263 w 762000"/>
              <a:gd name="connsiteY78" fmla="*/ 797719 h 1678781"/>
              <a:gd name="connsiteX79" fmla="*/ 597694 w 762000"/>
              <a:gd name="connsiteY79" fmla="*/ 788194 h 1678781"/>
              <a:gd name="connsiteX80" fmla="*/ 595313 w 762000"/>
              <a:gd name="connsiteY80" fmla="*/ 762000 h 1678781"/>
              <a:gd name="connsiteX81" fmla="*/ 590550 w 762000"/>
              <a:gd name="connsiteY81" fmla="*/ 747712 h 1678781"/>
              <a:gd name="connsiteX82" fmla="*/ 590550 w 762000"/>
              <a:gd name="connsiteY82" fmla="*/ 690562 h 1678781"/>
              <a:gd name="connsiteX83" fmla="*/ 573882 w 762000"/>
              <a:gd name="connsiteY83" fmla="*/ 669131 h 1678781"/>
              <a:gd name="connsiteX84" fmla="*/ 569119 w 762000"/>
              <a:gd name="connsiteY84" fmla="*/ 661987 h 1678781"/>
              <a:gd name="connsiteX85" fmla="*/ 561975 w 762000"/>
              <a:gd name="connsiteY85" fmla="*/ 657225 h 1678781"/>
              <a:gd name="connsiteX86" fmla="*/ 550069 w 762000"/>
              <a:gd name="connsiteY86" fmla="*/ 669131 h 1678781"/>
              <a:gd name="connsiteX87" fmla="*/ 545307 w 762000"/>
              <a:gd name="connsiteY87" fmla="*/ 683419 h 1678781"/>
              <a:gd name="connsiteX88" fmla="*/ 538163 w 762000"/>
              <a:gd name="connsiteY88" fmla="*/ 685800 h 1678781"/>
              <a:gd name="connsiteX89" fmla="*/ 531019 w 762000"/>
              <a:gd name="connsiteY89" fmla="*/ 690562 h 1678781"/>
              <a:gd name="connsiteX90" fmla="*/ 507207 w 762000"/>
              <a:gd name="connsiteY90" fmla="*/ 692944 h 1678781"/>
              <a:gd name="connsiteX91" fmla="*/ 492919 w 762000"/>
              <a:gd name="connsiteY91" fmla="*/ 697706 h 1678781"/>
              <a:gd name="connsiteX92" fmla="*/ 478632 w 762000"/>
              <a:gd name="connsiteY92" fmla="*/ 704850 h 1678781"/>
              <a:gd name="connsiteX93" fmla="*/ 469107 w 762000"/>
              <a:gd name="connsiteY93" fmla="*/ 700087 h 1678781"/>
              <a:gd name="connsiteX94" fmla="*/ 461963 w 762000"/>
              <a:gd name="connsiteY94" fmla="*/ 692944 h 1678781"/>
              <a:gd name="connsiteX95" fmla="*/ 452438 w 762000"/>
              <a:gd name="connsiteY95" fmla="*/ 690562 h 1678781"/>
              <a:gd name="connsiteX96" fmla="*/ 445294 w 762000"/>
              <a:gd name="connsiteY96" fmla="*/ 688181 h 1678781"/>
              <a:gd name="connsiteX97" fmla="*/ 423863 w 762000"/>
              <a:gd name="connsiteY97" fmla="*/ 681037 h 1678781"/>
              <a:gd name="connsiteX98" fmla="*/ 416719 w 762000"/>
              <a:gd name="connsiteY98" fmla="*/ 676275 h 1678781"/>
              <a:gd name="connsiteX99" fmla="*/ 409575 w 762000"/>
              <a:gd name="connsiteY99" fmla="*/ 659606 h 1678781"/>
              <a:gd name="connsiteX100" fmla="*/ 400050 w 762000"/>
              <a:gd name="connsiteY100" fmla="*/ 642937 h 1678781"/>
              <a:gd name="connsiteX101" fmla="*/ 395288 w 762000"/>
              <a:gd name="connsiteY101" fmla="*/ 626269 h 1678781"/>
              <a:gd name="connsiteX102" fmla="*/ 388144 w 762000"/>
              <a:gd name="connsiteY102" fmla="*/ 619125 h 1678781"/>
              <a:gd name="connsiteX103" fmla="*/ 388144 w 762000"/>
              <a:gd name="connsiteY103" fmla="*/ 573881 h 1678781"/>
              <a:gd name="connsiteX104" fmla="*/ 392907 w 762000"/>
              <a:gd name="connsiteY104" fmla="*/ 559594 h 1678781"/>
              <a:gd name="connsiteX105" fmla="*/ 404813 w 762000"/>
              <a:gd name="connsiteY105" fmla="*/ 545306 h 1678781"/>
              <a:gd name="connsiteX106" fmla="*/ 414338 w 762000"/>
              <a:gd name="connsiteY106" fmla="*/ 523875 h 1678781"/>
              <a:gd name="connsiteX107" fmla="*/ 421482 w 762000"/>
              <a:gd name="connsiteY107" fmla="*/ 509587 h 1678781"/>
              <a:gd name="connsiteX108" fmla="*/ 426244 w 762000"/>
              <a:gd name="connsiteY108" fmla="*/ 492919 h 1678781"/>
              <a:gd name="connsiteX109" fmla="*/ 433388 w 762000"/>
              <a:gd name="connsiteY109" fmla="*/ 450056 h 1678781"/>
              <a:gd name="connsiteX110" fmla="*/ 438150 w 762000"/>
              <a:gd name="connsiteY110" fmla="*/ 435769 h 1678781"/>
              <a:gd name="connsiteX111" fmla="*/ 452438 w 762000"/>
              <a:gd name="connsiteY111" fmla="*/ 414337 h 1678781"/>
              <a:gd name="connsiteX112" fmla="*/ 457200 w 762000"/>
              <a:gd name="connsiteY112" fmla="*/ 407194 h 1678781"/>
              <a:gd name="connsiteX113" fmla="*/ 459582 w 762000"/>
              <a:gd name="connsiteY113" fmla="*/ 350044 h 1678781"/>
              <a:gd name="connsiteX114" fmla="*/ 461963 w 762000"/>
              <a:gd name="connsiteY114" fmla="*/ 309562 h 1678781"/>
              <a:gd name="connsiteX115" fmla="*/ 476250 w 762000"/>
              <a:gd name="connsiteY115" fmla="*/ 300037 h 1678781"/>
              <a:gd name="connsiteX116" fmla="*/ 509588 w 762000"/>
              <a:gd name="connsiteY116" fmla="*/ 278606 h 1678781"/>
              <a:gd name="connsiteX117" fmla="*/ 511969 w 762000"/>
              <a:gd name="connsiteY117" fmla="*/ 271462 h 1678781"/>
              <a:gd name="connsiteX118" fmla="*/ 516732 w 762000"/>
              <a:gd name="connsiteY118" fmla="*/ 216694 h 1678781"/>
              <a:gd name="connsiteX119" fmla="*/ 521494 w 762000"/>
              <a:gd name="connsiteY119" fmla="*/ 202406 h 1678781"/>
              <a:gd name="connsiteX120" fmla="*/ 523875 w 762000"/>
              <a:gd name="connsiteY120" fmla="*/ 195262 h 1678781"/>
              <a:gd name="connsiteX121" fmla="*/ 535782 w 762000"/>
              <a:gd name="connsiteY121" fmla="*/ 173831 h 1678781"/>
              <a:gd name="connsiteX122" fmla="*/ 538163 w 762000"/>
              <a:gd name="connsiteY122" fmla="*/ 152400 h 1678781"/>
              <a:gd name="connsiteX123" fmla="*/ 545307 w 762000"/>
              <a:gd name="connsiteY123" fmla="*/ 150019 h 1678781"/>
              <a:gd name="connsiteX124" fmla="*/ 581025 w 762000"/>
              <a:gd name="connsiteY124" fmla="*/ 145256 h 1678781"/>
              <a:gd name="connsiteX125" fmla="*/ 595313 w 762000"/>
              <a:gd name="connsiteY125" fmla="*/ 138112 h 1678781"/>
              <a:gd name="connsiteX126" fmla="*/ 611982 w 762000"/>
              <a:gd name="connsiteY126" fmla="*/ 126206 h 1678781"/>
              <a:gd name="connsiteX127" fmla="*/ 619125 w 762000"/>
              <a:gd name="connsiteY127" fmla="*/ 123825 h 1678781"/>
              <a:gd name="connsiteX128" fmla="*/ 626269 w 762000"/>
              <a:gd name="connsiteY128" fmla="*/ 119062 h 1678781"/>
              <a:gd name="connsiteX129" fmla="*/ 638175 w 762000"/>
              <a:gd name="connsiteY129" fmla="*/ 107156 h 1678781"/>
              <a:gd name="connsiteX130" fmla="*/ 642938 w 762000"/>
              <a:gd name="connsiteY130" fmla="*/ 100012 h 1678781"/>
              <a:gd name="connsiteX131" fmla="*/ 645319 w 762000"/>
              <a:gd name="connsiteY131" fmla="*/ 92869 h 1678781"/>
              <a:gd name="connsiteX132" fmla="*/ 659607 w 762000"/>
              <a:gd name="connsiteY132" fmla="*/ 83344 h 1678781"/>
              <a:gd name="connsiteX133" fmla="*/ 676275 w 762000"/>
              <a:gd name="connsiteY133" fmla="*/ 76200 h 1678781"/>
              <a:gd name="connsiteX134" fmla="*/ 683419 w 762000"/>
              <a:gd name="connsiteY134" fmla="*/ 71437 h 1678781"/>
              <a:gd name="connsiteX135" fmla="*/ 685800 w 762000"/>
              <a:gd name="connsiteY135" fmla="*/ 64294 h 1678781"/>
              <a:gd name="connsiteX136" fmla="*/ 692944 w 762000"/>
              <a:gd name="connsiteY136" fmla="*/ 61912 h 1678781"/>
              <a:gd name="connsiteX137" fmla="*/ 707232 w 762000"/>
              <a:gd name="connsiteY137" fmla="*/ 59531 h 1678781"/>
              <a:gd name="connsiteX138" fmla="*/ 709613 w 762000"/>
              <a:gd name="connsiteY138" fmla="*/ 52387 h 1678781"/>
              <a:gd name="connsiteX139" fmla="*/ 726282 w 762000"/>
              <a:gd name="connsiteY139" fmla="*/ 45244 h 1678781"/>
              <a:gd name="connsiteX140" fmla="*/ 733425 w 762000"/>
              <a:gd name="connsiteY140" fmla="*/ 42862 h 1678781"/>
              <a:gd name="connsiteX141" fmla="*/ 735807 w 762000"/>
              <a:gd name="connsiteY141" fmla="*/ 35719 h 1678781"/>
              <a:gd name="connsiteX142" fmla="*/ 738188 w 762000"/>
              <a:gd name="connsiteY142" fmla="*/ 26194 h 1678781"/>
              <a:gd name="connsiteX143" fmla="*/ 745332 w 762000"/>
              <a:gd name="connsiteY143" fmla="*/ 21431 h 1678781"/>
              <a:gd name="connsiteX144" fmla="*/ 759619 w 762000"/>
              <a:gd name="connsiteY144" fmla="*/ 16669 h 1678781"/>
              <a:gd name="connsiteX145" fmla="*/ 762000 w 762000"/>
              <a:gd name="connsiteY145" fmla="*/ 0 h 1678781"/>
              <a:gd name="connsiteX0" fmla="*/ 0 w 759619"/>
              <a:gd name="connsiteY0" fmla="*/ 1662112 h 1662112"/>
              <a:gd name="connsiteX1" fmla="*/ 0 w 759619"/>
              <a:gd name="connsiteY1" fmla="*/ 1662112 h 1662112"/>
              <a:gd name="connsiteX2" fmla="*/ 19050 w 759619"/>
              <a:gd name="connsiteY2" fmla="*/ 1654968 h 1662112"/>
              <a:gd name="connsiteX3" fmla="*/ 26194 w 759619"/>
              <a:gd name="connsiteY3" fmla="*/ 1652587 h 1662112"/>
              <a:gd name="connsiteX4" fmla="*/ 47625 w 759619"/>
              <a:gd name="connsiteY4" fmla="*/ 1640681 h 1662112"/>
              <a:gd name="connsiteX5" fmla="*/ 69057 w 759619"/>
              <a:gd name="connsiteY5" fmla="*/ 1638300 h 1662112"/>
              <a:gd name="connsiteX6" fmla="*/ 76200 w 759619"/>
              <a:gd name="connsiteY6" fmla="*/ 1633537 h 1662112"/>
              <a:gd name="connsiteX7" fmla="*/ 83344 w 759619"/>
              <a:gd name="connsiteY7" fmla="*/ 1631156 h 1662112"/>
              <a:gd name="connsiteX8" fmla="*/ 142875 w 759619"/>
              <a:gd name="connsiteY8" fmla="*/ 1628775 h 1662112"/>
              <a:gd name="connsiteX9" fmla="*/ 180975 w 759619"/>
              <a:gd name="connsiteY9" fmla="*/ 1631156 h 1662112"/>
              <a:gd name="connsiteX10" fmla="*/ 195263 w 759619"/>
              <a:gd name="connsiteY10" fmla="*/ 1635918 h 1662112"/>
              <a:gd name="connsiteX11" fmla="*/ 202407 w 759619"/>
              <a:gd name="connsiteY11" fmla="*/ 1638300 h 1662112"/>
              <a:gd name="connsiteX12" fmla="*/ 209550 w 759619"/>
              <a:gd name="connsiteY12" fmla="*/ 1621631 h 1662112"/>
              <a:gd name="connsiteX13" fmla="*/ 216694 w 759619"/>
              <a:gd name="connsiteY13" fmla="*/ 1604962 h 1662112"/>
              <a:gd name="connsiteX14" fmla="*/ 230982 w 759619"/>
              <a:gd name="connsiteY14" fmla="*/ 1600200 h 1662112"/>
              <a:gd name="connsiteX15" fmla="*/ 238125 w 759619"/>
              <a:gd name="connsiteY15" fmla="*/ 1595437 h 1662112"/>
              <a:gd name="connsiteX16" fmla="*/ 257175 w 759619"/>
              <a:gd name="connsiteY16" fmla="*/ 1588293 h 1662112"/>
              <a:gd name="connsiteX17" fmla="*/ 264319 w 759619"/>
              <a:gd name="connsiteY17" fmla="*/ 1574006 h 1662112"/>
              <a:gd name="connsiteX18" fmla="*/ 266700 w 759619"/>
              <a:gd name="connsiteY18" fmla="*/ 1566862 h 1662112"/>
              <a:gd name="connsiteX19" fmla="*/ 261938 w 759619"/>
              <a:gd name="connsiteY19" fmla="*/ 1559718 h 1662112"/>
              <a:gd name="connsiteX20" fmla="*/ 259557 w 759619"/>
              <a:gd name="connsiteY20" fmla="*/ 1533525 h 1662112"/>
              <a:gd name="connsiteX21" fmla="*/ 257175 w 759619"/>
              <a:gd name="connsiteY21" fmla="*/ 1524000 h 1662112"/>
              <a:gd name="connsiteX22" fmla="*/ 254794 w 759619"/>
              <a:gd name="connsiteY22" fmla="*/ 1481137 h 1662112"/>
              <a:gd name="connsiteX23" fmla="*/ 252413 w 759619"/>
              <a:gd name="connsiteY23" fmla="*/ 1473993 h 1662112"/>
              <a:gd name="connsiteX24" fmla="*/ 259557 w 759619"/>
              <a:gd name="connsiteY24" fmla="*/ 1443037 h 1662112"/>
              <a:gd name="connsiteX25" fmla="*/ 266700 w 759619"/>
              <a:gd name="connsiteY25" fmla="*/ 1438275 h 1662112"/>
              <a:gd name="connsiteX26" fmla="*/ 283369 w 759619"/>
              <a:gd name="connsiteY26" fmla="*/ 1419225 h 1662112"/>
              <a:gd name="connsiteX27" fmla="*/ 290513 w 759619"/>
              <a:gd name="connsiteY27" fmla="*/ 1404937 h 1662112"/>
              <a:gd name="connsiteX28" fmla="*/ 300038 w 759619"/>
              <a:gd name="connsiteY28" fmla="*/ 1383506 h 1662112"/>
              <a:gd name="connsiteX29" fmla="*/ 314325 w 759619"/>
              <a:gd name="connsiteY29" fmla="*/ 1378743 h 1662112"/>
              <a:gd name="connsiteX30" fmla="*/ 328613 w 759619"/>
              <a:gd name="connsiteY30" fmla="*/ 1369218 h 1662112"/>
              <a:gd name="connsiteX31" fmla="*/ 335757 w 759619"/>
              <a:gd name="connsiteY31" fmla="*/ 1354931 h 1662112"/>
              <a:gd name="connsiteX32" fmla="*/ 333375 w 759619"/>
              <a:gd name="connsiteY32" fmla="*/ 1347787 h 1662112"/>
              <a:gd name="connsiteX33" fmla="*/ 335757 w 759619"/>
              <a:gd name="connsiteY33" fmla="*/ 1321593 h 1662112"/>
              <a:gd name="connsiteX34" fmla="*/ 338138 w 759619"/>
              <a:gd name="connsiteY34" fmla="*/ 1314450 h 1662112"/>
              <a:gd name="connsiteX35" fmla="*/ 330994 w 759619"/>
              <a:gd name="connsiteY35" fmla="*/ 1290637 h 1662112"/>
              <a:gd name="connsiteX36" fmla="*/ 338138 w 759619"/>
              <a:gd name="connsiteY36" fmla="*/ 1254918 h 1662112"/>
              <a:gd name="connsiteX37" fmla="*/ 342900 w 759619"/>
              <a:gd name="connsiteY37" fmla="*/ 1247775 h 1662112"/>
              <a:gd name="connsiteX38" fmla="*/ 350044 w 759619"/>
              <a:gd name="connsiteY38" fmla="*/ 1243012 h 1662112"/>
              <a:gd name="connsiteX39" fmla="*/ 345282 w 759619"/>
              <a:gd name="connsiteY39" fmla="*/ 1231106 h 1662112"/>
              <a:gd name="connsiteX40" fmla="*/ 340519 w 759619"/>
              <a:gd name="connsiteY40" fmla="*/ 1216818 h 1662112"/>
              <a:gd name="connsiteX41" fmla="*/ 335757 w 759619"/>
              <a:gd name="connsiteY41" fmla="*/ 1197768 h 1662112"/>
              <a:gd name="connsiteX42" fmla="*/ 340519 w 759619"/>
              <a:gd name="connsiteY42" fmla="*/ 1147762 h 1662112"/>
              <a:gd name="connsiteX43" fmla="*/ 342900 w 759619"/>
              <a:gd name="connsiteY43" fmla="*/ 1135856 h 1662112"/>
              <a:gd name="connsiteX44" fmla="*/ 347663 w 759619"/>
              <a:gd name="connsiteY44" fmla="*/ 1128712 h 1662112"/>
              <a:gd name="connsiteX45" fmla="*/ 350044 w 759619"/>
              <a:gd name="connsiteY45" fmla="*/ 1119187 h 1662112"/>
              <a:gd name="connsiteX46" fmla="*/ 364332 w 759619"/>
              <a:gd name="connsiteY46" fmla="*/ 1114425 h 1662112"/>
              <a:gd name="connsiteX47" fmla="*/ 371475 w 759619"/>
              <a:gd name="connsiteY47" fmla="*/ 1109662 h 1662112"/>
              <a:gd name="connsiteX48" fmla="*/ 366713 w 759619"/>
              <a:gd name="connsiteY48" fmla="*/ 1088231 h 1662112"/>
              <a:gd name="connsiteX49" fmla="*/ 369094 w 759619"/>
              <a:gd name="connsiteY49" fmla="*/ 1081087 h 1662112"/>
              <a:gd name="connsiteX50" fmla="*/ 376238 w 759619"/>
              <a:gd name="connsiteY50" fmla="*/ 1076325 h 1662112"/>
              <a:gd name="connsiteX51" fmla="*/ 383382 w 759619"/>
              <a:gd name="connsiteY51" fmla="*/ 1069181 h 1662112"/>
              <a:gd name="connsiteX52" fmla="*/ 385763 w 759619"/>
              <a:gd name="connsiteY52" fmla="*/ 1062037 h 1662112"/>
              <a:gd name="connsiteX53" fmla="*/ 381000 w 759619"/>
              <a:gd name="connsiteY53" fmla="*/ 1047750 h 1662112"/>
              <a:gd name="connsiteX54" fmla="*/ 388144 w 759619"/>
              <a:gd name="connsiteY54" fmla="*/ 1028700 h 1662112"/>
              <a:gd name="connsiteX55" fmla="*/ 402432 w 759619"/>
              <a:gd name="connsiteY55" fmla="*/ 1023937 h 1662112"/>
              <a:gd name="connsiteX56" fmla="*/ 409575 w 759619"/>
              <a:gd name="connsiteY56" fmla="*/ 1021556 h 1662112"/>
              <a:gd name="connsiteX57" fmla="*/ 421482 w 759619"/>
              <a:gd name="connsiteY57" fmla="*/ 1009650 h 1662112"/>
              <a:gd name="connsiteX58" fmla="*/ 428625 w 759619"/>
              <a:gd name="connsiteY58" fmla="*/ 1002506 h 1662112"/>
              <a:gd name="connsiteX59" fmla="*/ 442913 w 759619"/>
              <a:gd name="connsiteY59" fmla="*/ 997743 h 1662112"/>
              <a:gd name="connsiteX60" fmla="*/ 457200 w 759619"/>
              <a:gd name="connsiteY60" fmla="*/ 985837 h 1662112"/>
              <a:gd name="connsiteX61" fmla="*/ 464344 w 759619"/>
              <a:gd name="connsiteY61" fmla="*/ 971550 h 1662112"/>
              <a:gd name="connsiteX62" fmla="*/ 469107 w 759619"/>
              <a:gd name="connsiteY62" fmla="*/ 957262 h 1662112"/>
              <a:gd name="connsiteX63" fmla="*/ 471488 w 759619"/>
              <a:gd name="connsiteY63" fmla="*/ 950118 h 1662112"/>
              <a:gd name="connsiteX64" fmla="*/ 478632 w 759619"/>
              <a:gd name="connsiteY64" fmla="*/ 945356 h 1662112"/>
              <a:gd name="connsiteX65" fmla="*/ 488157 w 759619"/>
              <a:gd name="connsiteY65" fmla="*/ 933450 h 1662112"/>
              <a:gd name="connsiteX66" fmla="*/ 497682 w 759619"/>
              <a:gd name="connsiteY66" fmla="*/ 926306 h 1662112"/>
              <a:gd name="connsiteX67" fmla="*/ 509588 w 759619"/>
              <a:gd name="connsiteY67" fmla="*/ 909637 h 1662112"/>
              <a:gd name="connsiteX68" fmla="*/ 516732 w 759619"/>
              <a:gd name="connsiteY68" fmla="*/ 895350 h 1662112"/>
              <a:gd name="connsiteX69" fmla="*/ 523875 w 759619"/>
              <a:gd name="connsiteY69" fmla="*/ 892968 h 1662112"/>
              <a:gd name="connsiteX70" fmla="*/ 528638 w 759619"/>
              <a:gd name="connsiteY70" fmla="*/ 878681 h 1662112"/>
              <a:gd name="connsiteX71" fmla="*/ 533400 w 759619"/>
              <a:gd name="connsiteY71" fmla="*/ 871537 h 1662112"/>
              <a:gd name="connsiteX72" fmla="*/ 540544 w 759619"/>
              <a:gd name="connsiteY72" fmla="*/ 857250 h 1662112"/>
              <a:gd name="connsiteX73" fmla="*/ 542925 w 759619"/>
              <a:gd name="connsiteY73" fmla="*/ 850106 h 1662112"/>
              <a:gd name="connsiteX74" fmla="*/ 547688 w 759619"/>
              <a:gd name="connsiteY74" fmla="*/ 819150 h 1662112"/>
              <a:gd name="connsiteX75" fmla="*/ 550069 w 759619"/>
              <a:gd name="connsiteY75" fmla="*/ 812006 h 1662112"/>
              <a:gd name="connsiteX76" fmla="*/ 557213 w 759619"/>
              <a:gd name="connsiteY76" fmla="*/ 804862 h 1662112"/>
              <a:gd name="connsiteX77" fmla="*/ 561975 w 759619"/>
              <a:gd name="connsiteY77" fmla="*/ 790575 h 1662112"/>
              <a:gd name="connsiteX78" fmla="*/ 576263 w 759619"/>
              <a:gd name="connsiteY78" fmla="*/ 781050 h 1662112"/>
              <a:gd name="connsiteX79" fmla="*/ 597694 w 759619"/>
              <a:gd name="connsiteY79" fmla="*/ 771525 h 1662112"/>
              <a:gd name="connsiteX80" fmla="*/ 595313 w 759619"/>
              <a:gd name="connsiteY80" fmla="*/ 745331 h 1662112"/>
              <a:gd name="connsiteX81" fmla="*/ 590550 w 759619"/>
              <a:gd name="connsiteY81" fmla="*/ 731043 h 1662112"/>
              <a:gd name="connsiteX82" fmla="*/ 590550 w 759619"/>
              <a:gd name="connsiteY82" fmla="*/ 673893 h 1662112"/>
              <a:gd name="connsiteX83" fmla="*/ 573882 w 759619"/>
              <a:gd name="connsiteY83" fmla="*/ 652462 h 1662112"/>
              <a:gd name="connsiteX84" fmla="*/ 569119 w 759619"/>
              <a:gd name="connsiteY84" fmla="*/ 645318 h 1662112"/>
              <a:gd name="connsiteX85" fmla="*/ 561975 w 759619"/>
              <a:gd name="connsiteY85" fmla="*/ 640556 h 1662112"/>
              <a:gd name="connsiteX86" fmla="*/ 550069 w 759619"/>
              <a:gd name="connsiteY86" fmla="*/ 652462 h 1662112"/>
              <a:gd name="connsiteX87" fmla="*/ 545307 w 759619"/>
              <a:gd name="connsiteY87" fmla="*/ 666750 h 1662112"/>
              <a:gd name="connsiteX88" fmla="*/ 538163 w 759619"/>
              <a:gd name="connsiteY88" fmla="*/ 669131 h 1662112"/>
              <a:gd name="connsiteX89" fmla="*/ 531019 w 759619"/>
              <a:gd name="connsiteY89" fmla="*/ 673893 h 1662112"/>
              <a:gd name="connsiteX90" fmla="*/ 507207 w 759619"/>
              <a:gd name="connsiteY90" fmla="*/ 676275 h 1662112"/>
              <a:gd name="connsiteX91" fmla="*/ 492919 w 759619"/>
              <a:gd name="connsiteY91" fmla="*/ 681037 h 1662112"/>
              <a:gd name="connsiteX92" fmla="*/ 478632 w 759619"/>
              <a:gd name="connsiteY92" fmla="*/ 688181 h 1662112"/>
              <a:gd name="connsiteX93" fmla="*/ 469107 w 759619"/>
              <a:gd name="connsiteY93" fmla="*/ 683418 h 1662112"/>
              <a:gd name="connsiteX94" fmla="*/ 461963 w 759619"/>
              <a:gd name="connsiteY94" fmla="*/ 676275 h 1662112"/>
              <a:gd name="connsiteX95" fmla="*/ 452438 w 759619"/>
              <a:gd name="connsiteY95" fmla="*/ 673893 h 1662112"/>
              <a:gd name="connsiteX96" fmla="*/ 445294 w 759619"/>
              <a:gd name="connsiteY96" fmla="*/ 671512 h 1662112"/>
              <a:gd name="connsiteX97" fmla="*/ 423863 w 759619"/>
              <a:gd name="connsiteY97" fmla="*/ 664368 h 1662112"/>
              <a:gd name="connsiteX98" fmla="*/ 416719 w 759619"/>
              <a:gd name="connsiteY98" fmla="*/ 659606 h 1662112"/>
              <a:gd name="connsiteX99" fmla="*/ 409575 w 759619"/>
              <a:gd name="connsiteY99" fmla="*/ 642937 h 1662112"/>
              <a:gd name="connsiteX100" fmla="*/ 400050 w 759619"/>
              <a:gd name="connsiteY100" fmla="*/ 626268 h 1662112"/>
              <a:gd name="connsiteX101" fmla="*/ 395288 w 759619"/>
              <a:gd name="connsiteY101" fmla="*/ 609600 h 1662112"/>
              <a:gd name="connsiteX102" fmla="*/ 388144 w 759619"/>
              <a:gd name="connsiteY102" fmla="*/ 602456 h 1662112"/>
              <a:gd name="connsiteX103" fmla="*/ 388144 w 759619"/>
              <a:gd name="connsiteY103" fmla="*/ 557212 h 1662112"/>
              <a:gd name="connsiteX104" fmla="*/ 392907 w 759619"/>
              <a:gd name="connsiteY104" fmla="*/ 542925 h 1662112"/>
              <a:gd name="connsiteX105" fmla="*/ 404813 w 759619"/>
              <a:gd name="connsiteY105" fmla="*/ 528637 h 1662112"/>
              <a:gd name="connsiteX106" fmla="*/ 414338 w 759619"/>
              <a:gd name="connsiteY106" fmla="*/ 507206 h 1662112"/>
              <a:gd name="connsiteX107" fmla="*/ 421482 w 759619"/>
              <a:gd name="connsiteY107" fmla="*/ 492918 h 1662112"/>
              <a:gd name="connsiteX108" fmla="*/ 426244 w 759619"/>
              <a:gd name="connsiteY108" fmla="*/ 476250 h 1662112"/>
              <a:gd name="connsiteX109" fmla="*/ 433388 w 759619"/>
              <a:gd name="connsiteY109" fmla="*/ 433387 h 1662112"/>
              <a:gd name="connsiteX110" fmla="*/ 438150 w 759619"/>
              <a:gd name="connsiteY110" fmla="*/ 419100 h 1662112"/>
              <a:gd name="connsiteX111" fmla="*/ 452438 w 759619"/>
              <a:gd name="connsiteY111" fmla="*/ 397668 h 1662112"/>
              <a:gd name="connsiteX112" fmla="*/ 457200 w 759619"/>
              <a:gd name="connsiteY112" fmla="*/ 390525 h 1662112"/>
              <a:gd name="connsiteX113" fmla="*/ 459582 w 759619"/>
              <a:gd name="connsiteY113" fmla="*/ 333375 h 1662112"/>
              <a:gd name="connsiteX114" fmla="*/ 461963 w 759619"/>
              <a:gd name="connsiteY114" fmla="*/ 292893 h 1662112"/>
              <a:gd name="connsiteX115" fmla="*/ 476250 w 759619"/>
              <a:gd name="connsiteY115" fmla="*/ 283368 h 1662112"/>
              <a:gd name="connsiteX116" fmla="*/ 509588 w 759619"/>
              <a:gd name="connsiteY116" fmla="*/ 261937 h 1662112"/>
              <a:gd name="connsiteX117" fmla="*/ 511969 w 759619"/>
              <a:gd name="connsiteY117" fmla="*/ 254793 h 1662112"/>
              <a:gd name="connsiteX118" fmla="*/ 516732 w 759619"/>
              <a:gd name="connsiteY118" fmla="*/ 200025 h 1662112"/>
              <a:gd name="connsiteX119" fmla="*/ 521494 w 759619"/>
              <a:gd name="connsiteY119" fmla="*/ 185737 h 1662112"/>
              <a:gd name="connsiteX120" fmla="*/ 523875 w 759619"/>
              <a:gd name="connsiteY120" fmla="*/ 178593 h 1662112"/>
              <a:gd name="connsiteX121" fmla="*/ 535782 w 759619"/>
              <a:gd name="connsiteY121" fmla="*/ 157162 h 1662112"/>
              <a:gd name="connsiteX122" fmla="*/ 538163 w 759619"/>
              <a:gd name="connsiteY122" fmla="*/ 135731 h 1662112"/>
              <a:gd name="connsiteX123" fmla="*/ 545307 w 759619"/>
              <a:gd name="connsiteY123" fmla="*/ 133350 h 1662112"/>
              <a:gd name="connsiteX124" fmla="*/ 581025 w 759619"/>
              <a:gd name="connsiteY124" fmla="*/ 128587 h 1662112"/>
              <a:gd name="connsiteX125" fmla="*/ 595313 w 759619"/>
              <a:gd name="connsiteY125" fmla="*/ 121443 h 1662112"/>
              <a:gd name="connsiteX126" fmla="*/ 611982 w 759619"/>
              <a:gd name="connsiteY126" fmla="*/ 109537 h 1662112"/>
              <a:gd name="connsiteX127" fmla="*/ 619125 w 759619"/>
              <a:gd name="connsiteY127" fmla="*/ 107156 h 1662112"/>
              <a:gd name="connsiteX128" fmla="*/ 626269 w 759619"/>
              <a:gd name="connsiteY128" fmla="*/ 102393 h 1662112"/>
              <a:gd name="connsiteX129" fmla="*/ 638175 w 759619"/>
              <a:gd name="connsiteY129" fmla="*/ 90487 h 1662112"/>
              <a:gd name="connsiteX130" fmla="*/ 642938 w 759619"/>
              <a:gd name="connsiteY130" fmla="*/ 83343 h 1662112"/>
              <a:gd name="connsiteX131" fmla="*/ 645319 w 759619"/>
              <a:gd name="connsiteY131" fmla="*/ 76200 h 1662112"/>
              <a:gd name="connsiteX132" fmla="*/ 659607 w 759619"/>
              <a:gd name="connsiteY132" fmla="*/ 66675 h 1662112"/>
              <a:gd name="connsiteX133" fmla="*/ 676275 w 759619"/>
              <a:gd name="connsiteY133" fmla="*/ 59531 h 1662112"/>
              <a:gd name="connsiteX134" fmla="*/ 683419 w 759619"/>
              <a:gd name="connsiteY134" fmla="*/ 54768 h 1662112"/>
              <a:gd name="connsiteX135" fmla="*/ 685800 w 759619"/>
              <a:gd name="connsiteY135" fmla="*/ 47625 h 1662112"/>
              <a:gd name="connsiteX136" fmla="*/ 692944 w 759619"/>
              <a:gd name="connsiteY136" fmla="*/ 45243 h 1662112"/>
              <a:gd name="connsiteX137" fmla="*/ 707232 w 759619"/>
              <a:gd name="connsiteY137" fmla="*/ 42862 h 1662112"/>
              <a:gd name="connsiteX138" fmla="*/ 709613 w 759619"/>
              <a:gd name="connsiteY138" fmla="*/ 35718 h 1662112"/>
              <a:gd name="connsiteX139" fmla="*/ 726282 w 759619"/>
              <a:gd name="connsiteY139" fmla="*/ 28575 h 1662112"/>
              <a:gd name="connsiteX140" fmla="*/ 733425 w 759619"/>
              <a:gd name="connsiteY140" fmla="*/ 26193 h 1662112"/>
              <a:gd name="connsiteX141" fmla="*/ 735807 w 759619"/>
              <a:gd name="connsiteY141" fmla="*/ 19050 h 1662112"/>
              <a:gd name="connsiteX142" fmla="*/ 738188 w 759619"/>
              <a:gd name="connsiteY142" fmla="*/ 9525 h 1662112"/>
              <a:gd name="connsiteX143" fmla="*/ 745332 w 759619"/>
              <a:gd name="connsiteY143" fmla="*/ 4762 h 1662112"/>
              <a:gd name="connsiteX144" fmla="*/ 759619 w 759619"/>
              <a:gd name="connsiteY144" fmla="*/ 0 h 1662112"/>
              <a:gd name="connsiteX0" fmla="*/ 0 w 745332"/>
              <a:gd name="connsiteY0" fmla="*/ 1657350 h 1657350"/>
              <a:gd name="connsiteX1" fmla="*/ 0 w 745332"/>
              <a:gd name="connsiteY1" fmla="*/ 1657350 h 1657350"/>
              <a:gd name="connsiteX2" fmla="*/ 19050 w 745332"/>
              <a:gd name="connsiteY2" fmla="*/ 1650206 h 1657350"/>
              <a:gd name="connsiteX3" fmla="*/ 26194 w 745332"/>
              <a:gd name="connsiteY3" fmla="*/ 1647825 h 1657350"/>
              <a:gd name="connsiteX4" fmla="*/ 47625 w 745332"/>
              <a:gd name="connsiteY4" fmla="*/ 1635919 h 1657350"/>
              <a:gd name="connsiteX5" fmla="*/ 69057 w 745332"/>
              <a:gd name="connsiteY5" fmla="*/ 1633538 h 1657350"/>
              <a:gd name="connsiteX6" fmla="*/ 76200 w 745332"/>
              <a:gd name="connsiteY6" fmla="*/ 1628775 h 1657350"/>
              <a:gd name="connsiteX7" fmla="*/ 83344 w 745332"/>
              <a:gd name="connsiteY7" fmla="*/ 1626394 h 1657350"/>
              <a:gd name="connsiteX8" fmla="*/ 142875 w 745332"/>
              <a:gd name="connsiteY8" fmla="*/ 1624013 h 1657350"/>
              <a:gd name="connsiteX9" fmla="*/ 180975 w 745332"/>
              <a:gd name="connsiteY9" fmla="*/ 1626394 h 1657350"/>
              <a:gd name="connsiteX10" fmla="*/ 195263 w 745332"/>
              <a:gd name="connsiteY10" fmla="*/ 1631156 h 1657350"/>
              <a:gd name="connsiteX11" fmla="*/ 202407 w 745332"/>
              <a:gd name="connsiteY11" fmla="*/ 1633538 h 1657350"/>
              <a:gd name="connsiteX12" fmla="*/ 209550 w 745332"/>
              <a:gd name="connsiteY12" fmla="*/ 1616869 h 1657350"/>
              <a:gd name="connsiteX13" fmla="*/ 216694 w 745332"/>
              <a:gd name="connsiteY13" fmla="*/ 1600200 h 1657350"/>
              <a:gd name="connsiteX14" fmla="*/ 230982 w 745332"/>
              <a:gd name="connsiteY14" fmla="*/ 1595438 h 1657350"/>
              <a:gd name="connsiteX15" fmla="*/ 238125 w 745332"/>
              <a:gd name="connsiteY15" fmla="*/ 1590675 h 1657350"/>
              <a:gd name="connsiteX16" fmla="*/ 257175 w 745332"/>
              <a:gd name="connsiteY16" fmla="*/ 1583531 h 1657350"/>
              <a:gd name="connsiteX17" fmla="*/ 264319 w 745332"/>
              <a:gd name="connsiteY17" fmla="*/ 1569244 h 1657350"/>
              <a:gd name="connsiteX18" fmla="*/ 266700 w 745332"/>
              <a:gd name="connsiteY18" fmla="*/ 1562100 h 1657350"/>
              <a:gd name="connsiteX19" fmla="*/ 261938 w 745332"/>
              <a:gd name="connsiteY19" fmla="*/ 1554956 h 1657350"/>
              <a:gd name="connsiteX20" fmla="*/ 259557 w 745332"/>
              <a:gd name="connsiteY20" fmla="*/ 1528763 h 1657350"/>
              <a:gd name="connsiteX21" fmla="*/ 257175 w 745332"/>
              <a:gd name="connsiteY21" fmla="*/ 1519238 h 1657350"/>
              <a:gd name="connsiteX22" fmla="*/ 254794 w 745332"/>
              <a:gd name="connsiteY22" fmla="*/ 1476375 h 1657350"/>
              <a:gd name="connsiteX23" fmla="*/ 252413 w 745332"/>
              <a:gd name="connsiteY23" fmla="*/ 1469231 h 1657350"/>
              <a:gd name="connsiteX24" fmla="*/ 259557 w 745332"/>
              <a:gd name="connsiteY24" fmla="*/ 1438275 h 1657350"/>
              <a:gd name="connsiteX25" fmla="*/ 266700 w 745332"/>
              <a:gd name="connsiteY25" fmla="*/ 1433513 h 1657350"/>
              <a:gd name="connsiteX26" fmla="*/ 283369 w 745332"/>
              <a:gd name="connsiteY26" fmla="*/ 1414463 h 1657350"/>
              <a:gd name="connsiteX27" fmla="*/ 290513 w 745332"/>
              <a:gd name="connsiteY27" fmla="*/ 1400175 h 1657350"/>
              <a:gd name="connsiteX28" fmla="*/ 300038 w 745332"/>
              <a:gd name="connsiteY28" fmla="*/ 1378744 h 1657350"/>
              <a:gd name="connsiteX29" fmla="*/ 314325 w 745332"/>
              <a:gd name="connsiteY29" fmla="*/ 1373981 h 1657350"/>
              <a:gd name="connsiteX30" fmla="*/ 328613 w 745332"/>
              <a:gd name="connsiteY30" fmla="*/ 1364456 h 1657350"/>
              <a:gd name="connsiteX31" fmla="*/ 335757 w 745332"/>
              <a:gd name="connsiteY31" fmla="*/ 1350169 h 1657350"/>
              <a:gd name="connsiteX32" fmla="*/ 333375 w 745332"/>
              <a:gd name="connsiteY32" fmla="*/ 1343025 h 1657350"/>
              <a:gd name="connsiteX33" fmla="*/ 335757 w 745332"/>
              <a:gd name="connsiteY33" fmla="*/ 1316831 h 1657350"/>
              <a:gd name="connsiteX34" fmla="*/ 338138 w 745332"/>
              <a:gd name="connsiteY34" fmla="*/ 1309688 h 1657350"/>
              <a:gd name="connsiteX35" fmla="*/ 330994 w 745332"/>
              <a:gd name="connsiteY35" fmla="*/ 1285875 h 1657350"/>
              <a:gd name="connsiteX36" fmla="*/ 338138 w 745332"/>
              <a:gd name="connsiteY36" fmla="*/ 1250156 h 1657350"/>
              <a:gd name="connsiteX37" fmla="*/ 342900 w 745332"/>
              <a:gd name="connsiteY37" fmla="*/ 1243013 h 1657350"/>
              <a:gd name="connsiteX38" fmla="*/ 350044 w 745332"/>
              <a:gd name="connsiteY38" fmla="*/ 1238250 h 1657350"/>
              <a:gd name="connsiteX39" fmla="*/ 345282 w 745332"/>
              <a:gd name="connsiteY39" fmla="*/ 1226344 h 1657350"/>
              <a:gd name="connsiteX40" fmla="*/ 340519 w 745332"/>
              <a:gd name="connsiteY40" fmla="*/ 1212056 h 1657350"/>
              <a:gd name="connsiteX41" fmla="*/ 335757 w 745332"/>
              <a:gd name="connsiteY41" fmla="*/ 1193006 h 1657350"/>
              <a:gd name="connsiteX42" fmla="*/ 340519 w 745332"/>
              <a:gd name="connsiteY42" fmla="*/ 1143000 h 1657350"/>
              <a:gd name="connsiteX43" fmla="*/ 342900 w 745332"/>
              <a:gd name="connsiteY43" fmla="*/ 1131094 h 1657350"/>
              <a:gd name="connsiteX44" fmla="*/ 347663 w 745332"/>
              <a:gd name="connsiteY44" fmla="*/ 1123950 h 1657350"/>
              <a:gd name="connsiteX45" fmla="*/ 350044 w 745332"/>
              <a:gd name="connsiteY45" fmla="*/ 1114425 h 1657350"/>
              <a:gd name="connsiteX46" fmla="*/ 364332 w 745332"/>
              <a:gd name="connsiteY46" fmla="*/ 1109663 h 1657350"/>
              <a:gd name="connsiteX47" fmla="*/ 371475 w 745332"/>
              <a:gd name="connsiteY47" fmla="*/ 1104900 h 1657350"/>
              <a:gd name="connsiteX48" fmla="*/ 366713 w 745332"/>
              <a:gd name="connsiteY48" fmla="*/ 1083469 h 1657350"/>
              <a:gd name="connsiteX49" fmla="*/ 369094 w 745332"/>
              <a:gd name="connsiteY49" fmla="*/ 1076325 h 1657350"/>
              <a:gd name="connsiteX50" fmla="*/ 376238 w 745332"/>
              <a:gd name="connsiteY50" fmla="*/ 1071563 h 1657350"/>
              <a:gd name="connsiteX51" fmla="*/ 383382 w 745332"/>
              <a:gd name="connsiteY51" fmla="*/ 1064419 h 1657350"/>
              <a:gd name="connsiteX52" fmla="*/ 385763 w 745332"/>
              <a:gd name="connsiteY52" fmla="*/ 1057275 h 1657350"/>
              <a:gd name="connsiteX53" fmla="*/ 381000 w 745332"/>
              <a:gd name="connsiteY53" fmla="*/ 1042988 h 1657350"/>
              <a:gd name="connsiteX54" fmla="*/ 388144 w 745332"/>
              <a:gd name="connsiteY54" fmla="*/ 1023938 h 1657350"/>
              <a:gd name="connsiteX55" fmla="*/ 402432 w 745332"/>
              <a:gd name="connsiteY55" fmla="*/ 1019175 h 1657350"/>
              <a:gd name="connsiteX56" fmla="*/ 409575 w 745332"/>
              <a:gd name="connsiteY56" fmla="*/ 1016794 h 1657350"/>
              <a:gd name="connsiteX57" fmla="*/ 421482 w 745332"/>
              <a:gd name="connsiteY57" fmla="*/ 1004888 h 1657350"/>
              <a:gd name="connsiteX58" fmla="*/ 428625 w 745332"/>
              <a:gd name="connsiteY58" fmla="*/ 997744 h 1657350"/>
              <a:gd name="connsiteX59" fmla="*/ 442913 w 745332"/>
              <a:gd name="connsiteY59" fmla="*/ 992981 h 1657350"/>
              <a:gd name="connsiteX60" fmla="*/ 457200 w 745332"/>
              <a:gd name="connsiteY60" fmla="*/ 981075 h 1657350"/>
              <a:gd name="connsiteX61" fmla="*/ 464344 w 745332"/>
              <a:gd name="connsiteY61" fmla="*/ 966788 h 1657350"/>
              <a:gd name="connsiteX62" fmla="*/ 469107 w 745332"/>
              <a:gd name="connsiteY62" fmla="*/ 952500 h 1657350"/>
              <a:gd name="connsiteX63" fmla="*/ 471488 w 745332"/>
              <a:gd name="connsiteY63" fmla="*/ 945356 h 1657350"/>
              <a:gd name="connsiteX64" fmla="*/ 478632 w 745332"/>
              <a:gd name="connsiteY64" fmla="*/ 940594 h 1657350"/>
              <a:gd name="connsiteX65" fmla="*/ 488157 w 745332"/>
              <a:gd name="connsiteY65" fmla="*/ 928688 h 1657350"/>
              <a:gd name="connsiteX66" fmla="*/ 497682 w 745332"/>
              <a:gd name="connsiteY66" fmla="*/ 921544 h 1657350"/>
              <a:gd name="connsiteX67" fmla="*/ 509588 w 745332"/>
              <a:gd name="connsiteY67" fmla="*/ 904875 h 1657350"/>
              <a:gd name="connsiteX68" fmla="*/ 516732 w 745332"/>
              <a:gd name="connsiteY68" fmla="*/ 890588 h 1657350"/>
              <a:gd name="connsiteX69" fmla="*/ 523875 w 745332"/>
              <a:gd name="connsiteY69" fmla="*/ 888206 h 1657350"/>
              <a:gd name="connsiteX70" fmla="*/ 528638 w 745332"/>
              <a:gd name="connsiteY70" fmla="*/ 873919 h 1657350"/>
              <a:gd name="connsiteX71" fmla="*/ 533400 w 745332"/>
              <a:gd name="connsiteY71" fmla="*/ 866775 h 1657350"/>
              <a:gd name="connsiteX72" fmla="*/ 540544 w 745332"/>
              <a:gd name="connsiteY72" fmla="*/ 852488 h 1657350"/>
              <a:gd name="connsiteX73" fmla="*/ 542925 w 745332"/>
              <a:gd name="connsiteY73" fmla="*/ 845344 h 1657350"/>
              <a:gd name="connsiteX74" fmla="*/ 547688 w 745332"/>
              <a:gd name="connsiteY74" fmla="*/ 814388 h 1657350"/>
              <a:gd name="connsiteX75" fmla="*/ 550069 w 745332"/>
              <a:gd name="connsiteY75" fmla="*/ 807244 h 1657350"/>
              <a:gd name="connsiteX76" fmla="*/ 557213 w 745332"/>
              <a:gd name="connsiteY76" fmla="*/ 800100 h 1657350"/>
              <a:gd name="connsiteX77" fmla="*/ 561975 w 745332"/>
              <a:gd name="connsiteY77" fmla="*/ 785813 h 1657350"/>
              <a:gd name="connsiteX78" fmla="*/ 576263 w 745332"/>
              <a:gd name="connsiteY78" fmla="*/ 776288 h 1657350"/>
              <a:gd name="connsiteX79" fmla="*/ 597694 w 745332"/>
              <a:gd name="connsiteY79" fmla="*/ 766763 h 1657350"/>
              <a:gd name="connsiteX80" fmla="*/ 595313 w 745332"/>
              <a:gd name="connsiteY80" fmla="*/ 740569 h 1657350"/>
              <a:gd name="connsiteX81" fmla="*/ 590550 w 745332"/>
              <a:gd name="connsiteY81" fmla="*/ 726281 h 1657350"/>
              <a:gd name="connsiteX82" fmla="*/ 590550 w 745332"/>
              <a:gd name="connsiteY82" fmla="*/ 669131 h 1657350"/>
              <a:gd name="connsiteX83" fmla="*/ 573882 w 745332"/>
              <a:gd name="connsiteY83" fmla="*/ 647700 h 1657350"/>
              <a:gd name="connsiteX84" fmla="*/ 569119 w 745332"/>
              <a:gd name="connsiteY84" fmla="*/ 640556 h 1657350"/>
              <a:gd name="connsiteX85" fmla="*/ 561975 w 745332"/>
              <a:gd name="connsiteY85" fmla="*/ 635794 h 1657350"/>
              <a:gd name="connsiteX86" fmla="*/ 550069 w 745332"/>
              <a:gd name="connsiteY86" fmla="*/ 647700 h 1657350"/>
              <a:gd name="connsiteX87" fmla="*/ 545307 w 745332"/>
              <a:gd name="connsiteY87" fmla="*/ 661988 h 1657350"/>
              <a:gd name="connsiteX88" fmla="*/ 538163 w 745332"/>
              <a:gd name="connsiteY88" fmla="*/ 664369 h 1657350"/>
              <a:gd name="connsiteX89" fmla="*/ 531019 w 745332"/>
              <a:gd name="connsiteY89" fmla="*/ 669131 h 1657350"/>
              <a:gd name="connsiteX90" fmla="*/ 507207 w 745332"/>
              <a:gd name="connsiteY90" fmla="*/ 671513 h 1657350"/>
              <a:gd name="connsiteX91" fmla="*/ 492919 w 745332"/>
              <a:gd name="connsiteY91" fmla="*/ 676275 h 1657350"/>
              <a:gd name="connsiteX92" fmla="*/ 478632 w 745332"/>
              <a:gd name="connsiteY92" fmla="*/ 683419 h 1657350"/>
              <a:gd name="connsiteX93" fmla="*/ 469107 w 745332"/>
              <a:gd name="connsiteY93" fmla="*/ 678656 h 1657350"/>
              <a:gd name="connsiteX94" fmla="*/ 461963 w 745332"/>
              <a:gd name="connsiteY94" fmla="*/ 671513 h 1657350"/>
              <a:gd name="connsiteX95" fmla="*/ 452438 w 745332"/>
              <a:gd name="connsiteY95" fmla="*/ 669131 h 1657350"/>
              <a:gd name="connsiteX96" fmla="*/ 445294 w 745332"/>
              <a:gd name="connsiteY96" fmla="*/ 666750 h 1657350"/>
              <a:gd name="connsiteX97" fmla="*/ 423863 w 745332"/>
              <a:gd name="connsiteY97" fmla="*/ 659606 h 1657350"/>
              <a:gd name="connsiteX98" fmla="*/ 416719 w 745332"/>
              <a:gd name="connsiteY98" fmla="*/ 654844 h 1657350"/>
              <a:gd name="connsiteX99" fmla="*/ 409575 w 745332"/>
              <a:gd name="connsiteY99" fmla="*/ 638175 h 1657350"/>
              <a:gd name="connsiteX100" fmla="*/ 400050 w 745332"/>
              <a:gd name="connsiteY100" fmla="*/ 621506 h 1657350"/>
              <a:gd name="connsiteX101" fmla="*/ 395288 w 745332"/>
              <a:gd name="connsiteY101" fmla="*/ 604838 h 1657350"/>
              <a:gd name="connsiteX102" fmla="*/ 388144 w 745332"/>
              <a:gd name="connsiteY102" fmla="*/ 597694 h 1657350"/>
              <a:gd name="connsiteX103" fmla="*/ 388144 w 745332"/>
              <a:gd name="connsiteY103" fmla="*/ 552450 h 1657350"/>
              <a:gd name="connsiteX104" fmla="*/ 392907 w 745332"/>
              <a:gd name="connsiteY104" fmla="*/ 538163 h 1657350"/>
              <a:gd name="connsiteX105" fmla="*/ 404813 w 745332"/>
              <a:gd name="connsiteY105" fmla="*/ 523875 h 1657350"/>
              <a:gd name="connsiteX106" fmla="*/ 414338 w 745332"/>
              <a:gd name="connsiteY106" fmla="*/ 502444 h 1657350"/>
              <a:gd name="connsiteX107" fmla="*/ 421482 w 745332"/>
              <a:gd name="connsiteY107" fmla="*/ 488156 h 1657350"/>
              <a:gd name="connsiteX108" fmla="*/ 426244 w 745332"/>
              <a:gd name="connsiteY108" fmla="*/ 471488 h 1657350"/>
              <a:gd name="connsiteX109" fmla="*/ 433388 w 745332"/>
              <a:gd name="connsiteY109" fmla="*/ 428625 h 1657350"/>
              <a:gd name="connsiteX110" fmla="*/ 438150 w 745332"/>
              <a:gd name="connsiteY110" fmla="*/ 414338 h 1657350"/>
              <a:gd name="connsiteX111" fmla="*/ 452438 w 745332"/>
              <a:gd name="connsiteY111" fmla="*/ 392906 h 1657350"/>
              <a:gd name="connsiteX112" fmla="*/ 457200 w 745332"/>
              <a:gd name="connsiteY112" fmla="*/ 385763 h 1657350"/>
              <a:gd name="connsiteX113" fmla="*/ 459582 w 745332"/>
              <a:gd name="connsiteY113" fmla="*/ 328613 h 1657350"/>
              <a:gd name="connsiteX114" fmla="*/ 461963 w 745332"/>
              <a:gd name="connsiteY114" fmla="*/ 288131 h 1657350"/>
              <a:gd name="connsiteX115" fmla="*/ 476250 w 745332"/>
              <a:gd name="connsiteY115" fmla="*/ 278606 h 1657350"/>
              <a:gd name="connsiteX116" fmla="*/ 509588 w 745332"/>
              <a:gd name="connsiteY116" fmla="*/ 257175 h 1657350"/>
              <a:gd name="connsiteX117" fmla="*/ 511969 w 745332"/>
              <a:gd name="connsiteY117" fmla="*/ 250031 h 1657350"/>
              <a:gd name="connsiteX118" fmla="*/ 516732 w 745332"/>
              <a:gd name="connsiteY118" fmla="*/ 195263 h 1657350"/>
              <a:gd name="connsiteX119" fmla="*/ 521494 w 745332"/>
              <a:gd name="connsiteY119" fmla="*/ 180975 h 1657350"/>
              <a:gd name="connsiteX120" fmla="*/ 523875 w 745332"/>
              <a:gd name="connsiteY120" fmla="*/ 173831 h 1657350"/>
              <a:gd name="connsiteX121" fmla="*/ 535782 w 745332"/>
              <a:gd name="connsiteY121" fmla="*/ 152400 h 1657350"/>
              <a:gd name="connsiteX122" fmla="*/ 538163 w 745332"/>
              <a:gd name="connsiteY122" fmla="*/ 130969 h 1657350"/>
              <a:gd name="connsiteX123" fmla="*/ 545307 w 745332"/>
              <a:gd name="connsiteY123" fmla="*/ 128588 h 1657350"/>
              <a:gd name="connsiteX124" fmla="*/ 581025 w 745332"/>
              <a:gd name="connsiteY124" fmla="*/ 123825 h 1657350"/>
              <a:gd name="connsiteX125" fmla="*/ 595313 w 745332"/>
              <a:gd name="connsiteY125" fmla="*/ 116681 h 1657350"/>
              <a:gd name="connsiteX126" fmla="*/ 611982 w 745332"/>
              <a:gd name="connsiteY126" fmla="*/ 104775 h 1657350"/>
              <a:gd name="connsiteX127" fmla="*/ 619125 w 745332"/>
              <a:gd name="connsiteY127" fmla="*/ 102394 h 1657350"/>
              <a:gd name="connsiteX128" fmla="*/ 626269 w 745332"/>
              <a:gd name="connsiteY128" fmla="*/ 97631 h 1657350"/>
              <a:gd name="connsiteX129" fmla="*/ 638175 w 745332"/>
              <a:gd name="connsiteY129" fmla="*/ 85725 h 1657350"/>
              <a:gd name="connsiteX130" fmla="*/ 642938 w 745332"/>
              <a:gd name="connsiteY130" fmla="*/ 78581 h 1657350"/>
              <a:gd name="connsiteX131" fmla="*/ 645319 w 745332"/>
              <a:gd name="connsiteY131" fmla="*/ 71438 h 1657350"/>
              <a:gd name="connsiteX132" fmla="*/ 659607 w 745332"/>
              <a:gd name="connsiteY132" fmla="*/ 61913 h 1657350"/>
              <a:gd name="connsiteX133" fmla="*/ 676275 w 745332"/>
              <a:gd name="connsiteY133" fmla="*/ 54769 h 1657350"/>
              <a:gd name="connsiteX134" fmla="*/ 683419 w 745332"/>
              <a:gd name="connsiteY134" fmla="*/ 50006 h 1657350"/>
              <a:gd name="connsiteX135" fmla="*/ 685800 w 745332"/>
              <a:gd name="connsiteY135" fmla="*/ 42863 h 1657350"/>
              <a:gd name="connsiteX136" fmla="*/ 692944 w 745332"/>
              <a:gd name="connsiteY136" fmla="*/ 40481 h 1657350"/>
              <a:gd name="connsiteX137" fmla="*/ 707232 w 745332"/>
              <a:gd name="connsiteY137" fmla="*/ 38100 h 1657350"/>
              <a:gd name="connsiteX138" fmla="*/ 709613 w 745332"/>
              <a:gd name="connsiteY138" fmla="*/ 30956 h 1657350"/>
              <a:gd name="connsiteX139" fmla="*/ 726282 w 745332"/>
              <a:gd name="connsiteY139" fmla="*/ 23813 h 1657350"/>
              <a:gd name="connsiteX140" fmla="*/ 733425 w 745332"/>
              <a:gd name="connsiteY140" fmla="*/ 21431 h 1657350"/>
              <a:gd name="connsiteX141" fmla="*/ 735807 w 745332"/>
              <a:gd name="connsiteY141" fmla="*/ 14288 h 1657350"/>
              <a:gd name="connsiteX142" fmla="*/ 738188 w 745332"/>
              <a:gd name="connsiteY142" fmla="*/ 4763 h 1657350"/>
              <a:gd name="connsiteX143" fmla="*/ 745332 w 745332"/>
              <a:gd name="connsiteY143" fmla="*/ 0 h 1657350"/>
              <a:gd name="connsiteX0" fmla="*/ 0 w 738188"/>
              <a:gd name="connsiteY0" fmla="*/ 1652587 h 1652587"/>
              <a:gd name="connsiteX1" fmla="*/ 0 w 738188"/>
              <a:gd name="connsiteY1" fmla="*/ 1652587 h 1652587"/>
              <a:gd name="connsiteX2" fmla="*/ 19050 w 738188"/>
              <a:gd name="connsiteY2" fmla="*/ 1645443 h 1652587"/>
              <a:gd name="connsiteX3" fmla="*/ 26194 w 738188"/>
              <a:gd name="connsiteY3" fmla="*/ 1643062 h 1652587"/>
              <a:gd name="connsiteX4" fmla="*/ 47625 w 738188"/>
              <a:gd name="connsiteY4" fmla="*/ 1631156 h 1652587"/>
              <a:gd name="connsiteX5" fmla="*/ 69057 w 738188"/>
              <a:gd name="connsiteY5" fmla="*/ 1628775 h 1652587"/>
              <a:gd name="connsiteX6" fmla="*/ 76200 w 738188"/>
              <a:gd name="connsiteY6" fmla="*/ 1624012 h 1652587"/>
              <a:gd name="connsiteX7" fmla="*/ 83344 w 738188"/>
              <a:gd name="connsiteY7" fmla="*/ 1621631 h 1652587"/>
              <a:gd name="connsiteX8" fmla="*/ 142875 w 738188"/>
              <a:gd name="connsiteY8" fmla="*/ 1619250 h 1652587"/>
              <a:gd name="connsiteX9" fmla="*/ 180975 w 738188"/>
              <a:gd name="connsiteY9" fmla="*/ 1621631 h 1652587"/>
              <a:gd name="connsiteX10" fmla="*/ 195263 w 738188"/>
              <a:gd name="connsiteY10" fmla="*/ 1626393 h 1652587"/>
              <a:gd name="connsiteX11" fmla="*/ 202407 w 738188"/>
              <a:gd name="connsiteY11" fmla="*/ 1628775 h 1652587"/>
              <a:gd name="connsiteX12" fmla="*/ 209550 w 738188"/>
              <a:gd name="connsiteY12" fmla="*/ 1612106 h 1652587"/>
              <a:gd name="connsiteX13" fmla="*/ 216694 w 738188"/>
              <a:gd name="connsiteY13" fmla="*/ 1595437 h 1652587"/>
              <a:gd name="connsiteX14" fmla="*/ 230982 w 738188"/>
              <a:gd name="connsiteY14" fmla="*/ 1590675 h 1652587"/>
              <a:gd name="connsiteX15" fmla="*/ 238125 w 738188"/>
              <a:gd name="connsiteY15" fmla="*/ 1585912 h 1652587"/>
              <a:gd name="connsiteX16" fmla="*/ 257175 w 738188"/>
              <a:gd name="connsiteY16" fmla="*/ 1578768 h 1652587"/>
              <a:gd name="connsiteX17" fmla="*/ 264319 w 738188"/>
              <a:gd name="connsiteY17" fmla="*/ 1564481 h 1652587"/>
              <a:gd name="connsiteX18" fmla="*/ 266700 w 738188"/>
              <a:gd name="connsiteY18" fmla="*/ 1557337 h 1652587"/>
              <a:gd name="connsiteX19" fmla="*/ 261938 w 738188"/>
              <a:gd name="connsiteY19" fmla="*/ 1550193 h 1652587"/>
              <a:gd name="connsiteX20" fmla="*/ 259557 w 738188"/>
              <a:gd name="connsiteY20" fmla="*/ 1524000 h 1652587"/>
              <a:gd name="connsiteX21" fmla="*/ 257175 w 738188"/>
              <a:gd name="connsiteY21" fmla="*/ 1514475 h 1652587"/>
              <a:gd name="connsiteX22" fmla="*/ 254794 w 738188"/>
              <a:gd name="connsiteY22" fmla="*/ 1471612 h 1652587"/>
              <a:gd name="connsiteX23" fmla="*/ 252413 w 738188"/>
              <a:gd name="connsiteY23" fmla="*/ 1464468 h 1652587"/>
              <a:gd name="connsiteX24" fmla="*/ 259557 w 738188"/>
              <a:gd name="connsiteY24" fmla="*/ 1433512 h 1652587"/>
              <a:gd name="connsiteX25" fmla="*/ 266700 w 738188"/>
              <a:gd name="connsiteY25" fmla="*/ 1428750 h 1652587"/>
              <a:gd name="connsiteX26" fmla="*/ 283369 w 738188"/>
              <a:gd name="connsiteY26" fmla="*/ 1409700 h 1652587"/>
              <a:gd name="connsiteX27" fmla="*/ 290513 w 738188"/>
              <a:gd name="connsiteY27" fmla="*/ 1395412 h 1652587"/>
              <a:gd name="connsiteX28" fmla="*/ 300038 w 738188"/>
              <a:gd name="connsiteY28" fmla="*/ 1373981 h 1652587"/>
              <a:gd name="connsiteX29" fmla="*/ 314325 w 738188"/>
              <a:gd name="connsiteY29" fmla="*/ 1369218 h 1652587"/>
              <a:gd name="connsiteX30" fmla="*/ 328613 w 738188"/>
              <a:gd name="connsiteY30" fmla="*/ 1359693 h 1652587"/>
              <a:gd name="connsiteX31" fmla="*/ 335757 w 738188"/>
              <a:gd name="connsiteY31" fmla="*/ 1345406 h 1652587"/>
              <a:gd name="connsiteX32" fmla="*/ 333375 w 738188"/>
              <a:gd name="connsiteY32" fmla="*/ 1338262 h 1652587"/>
              <a:gd name="connsiteX33" fmla="*/ 335757 w 738188"/>
              <a:gd name="connsiteY33" fmla="*/ 1312068 h 1652587"/>
              <a:gd name="connsiteX34" fmla="*/ 338138 w 738188"/>
              <a:gd name="connsiteY34" fmla="*/ 1304925 h 1652587"/>
              <a:gd name="connsiteX35" fmla="*/ 330994 w 738188"/>
              <a:gd name="connsiteY35" fmla="*/ 1281112 h 1652587"/>
              <a:gd name="connsiteX36" fmla="*/ 338138 w 738188"/>
              <a:gd name="connsiteY36" fmla="*/ 1245393 h 1652587"/>
              <a:gd name="connsiteX37" fmla="*/ 342900 w 738188"/>
              <a:gd name="connsiteY37" fmla="*/ 1238250 h 1652587"/>
              <a:gd name="connsiteX38" fmla="*/ 350044 w 738188"/>
              <a:gd name="connsiteY38" fmla="*/ 1233487 h 1652587"/>
              <a:gd name="connsiteX39" fmla="*/ 345282 w 738188"/>
              <a:gd name="connsiteY39" fmla="*/ 1221581 h 1652587"/>
              <a:gd name="connsiteX40" fmla="*/ 340519 w 738188"/>
              <a:gd name="connsiteY40" fmla="*/ 1207293 h 1652587"/>
              <a:gd name="connsiteX41" fmla="*/ 335757 w 738188"/>
              <a:gd name="connsiteY41" fmla="*/ 1188243 h 1652587"/>
              <a:gd name="connsiteX42" fmla="*/ 340519 w 738188"/>
              <a:gd name="connsiteY42" fmla="*/ 1138237 h 1652587"/>
              <a:gd name="connsiteX43" fmla="*/ 342900 w 738188"/>
              <a:gd name="connsiteY43" fmla="*/ 1126331 h 1652587"/>
              <a:gd name="connsiteX44" fmla="*/ 347663 w 738188"/>
              <a:gd name="connsiteY44" fmla="*/ 1119187 h 1652587"/>
              <a:gd name="connsiteX45" fmla="*/ 350044 w 738188"/>
              <a:gd name="connsiteY45" fmla="*/ 1109662 h 1652587"/>
              <a:gd name="connsiteX46" fmla="*/ 364332 w 738188"/>
              <a:gd name="connsiteY46" fmla="*/ 1104900 h 1652587"/>
              <a:gd name="connsiteX47" fmla="*/ 371475 w 738188"/>
              <a:gd name="connsiteY47" fmla="*/ 1100137 h 1652587"/>
              <a:gd name="connsiteX48" fmla="*/ 366713 w 738188"/>
              <a:gd name="connsiteY48" fmla="*/ 1078706 h 1652587"/>
              <a:gd name="connsiteX49" fmla="*/ 369094 w 738188"/>
              <a:gd name="connsiteY49" fmla="*/ 1071562 h 1652587"/>
              <a:gd name="connsiteX50" fmla="*/ 376238 w 738188"/>
              <a:gd name="connsiteY50" fmla="*/ 1066800 h 1652587"/>
              <a:gd name="connsiteX51" fmla="*/ 383382 w 738188"/>
              <a:gd name="connsiteY51" fmla="*/ 1059656 h 1652587"/>
              <a:gd name="connsiteX52" fmla="*/ 385763 w 738188"/>
              <a:gd name="connsiteY52" fmla="*/ 1052512 h 1652587"/>
              <a:gd name="connsiteX53" fmla="*/ 381000 w 738188"/>
              <a:gd name="connsiteY53" fmla="*/ 1038225 h 1652587"/>
              <a:gd name="connsiteX54" fmla="*/ 388144 w 738188"/>
              <a:gd name="connsiteY54" fmla="*/ 1019175 h 1652587"/>
              <a:gd name="connsiteX55" fmla="*/ 402432 w 738188"/>
              <a:gd name="connsiteY55" fmla="*/ 1014412 h 1652587"/>
              <a:gd name="connsiteX56" fmla="*/ 409575 w 738188"/>
              <a:gd name="connsiteY56" fmla="*/ 1012031 h 1652587"/>
              <a:gd name="connsiteX57" fmla="*/ 421482 w 738188"/>
              <a:gd name="connsiteY57" fmla="*/ 1000125 h 1652587"/>
              <a:gd name="connsiteX58" fmla="*/ 428625 w 738188"/>
              <a:gd name="connsiteY58" fmla="*/ 992981 h 1652587"/>
              <a:gd name="connsiteX59" fmla="*/ 442913 w 738188"/>
              <a:gd name="connsiteY59" fmla="*/ 988218 h 1652587"/>
              <a:gd name="connsiteX60" fmla="*/ 457200 w 738188"/>
              <a:gd name="connsiteY60" fmla="*/ 976312 h 1652587"/>
              <a:gd name="connsiteX61" fmla="*/ 464344 w 738188"/>
              <a:gd name="connsiteY61" fmla="*/ 962025 h 1652587"/>
              <a:gd name="connsiteX62" fmla="*/ 469107 w 738188"/>
              <a:gd name="connsiteY62" fmla="*/ 947737 h 1652587"/>
              <a:gd name="connsiteX63" fmla="*/ 471488 w 738188"/>
              <a:gd name="connsiteY63" fmla="*/ 940593 h 1652587"/>
              <a:gd name="connsiteX64" fmla="*/ 478632 w 738188"/>
              <a:gd name="connsiteY64" fmla="*/ 935831 h 1652587"/>
              <a:gd name="connsiteX65" fmla="*/ 488157 w 738188"/>
              <a:gd name="connsiteY65" fmla="*/ 923925 h 1652587"/>
              <a:gd name="connsiteX66" fmla="*/ 497682 w 738188"/>
              <a:gd name="connsiteY66" fmla="*/ 916781 h 1652587"/>
              <a:gd name="connsiteX67" fmla="*/ 509588 w 738188"/>
              <a:gd name="connsiteY67" fmla="*/ 900112 h 1652587"/>
              <a:gd name="connsiteX68" fmla="*/ 516732 w 738188"/>
              <a:gd name="connsiteY68" fmla="*/ 885825 h 1652587"/>
              <a:gd name="connsiteX69" fmla="*/ 523875 w 738188"/>
              <a:gd name="connsiteY69" fmla="*/ 883443 h 1652587"/>
              <a:gd name="connsiteX70" fmla="*/ 528638 w 738188"/>
              <a:gd name="connsiteY70" fmla="*/ 869156 h 1652587"/>
              <a:gd name="connsiteX71" fmla="*/ 533400 w 738188"/>
              <a:gd name="connsiteY71" fmla="*/ 862012 h 1652587"/>
              <a:gd name="connsiteX72" fmla="*/ 540544 w 738188"/>
              <a:gd name="connsiteY72" fmla="*/ 847725 h 1652587"/>
              <a:gd name="connsiteX73" fmla="*/ 542925 w 738188"/>
              <a:gd name="connsiteY73" fmla="*/ 840581 h 1652587"/>
              <a:gd name="connsiteX74" fmla="*/ 547688 w 738188"/>
              <a:gd name="connsiteY74" fmla="*/ 809625 h 1652587"/>
              <a:gd name="connsiteX75" fmla="*/ 550069 w 738188"/>
              <a:gd name="connsiteY75" fmla="*/ 802481 h 1652587"/>
              <a:gd name="connsiteX76" fmla="*/ 557213 w 738188"/>
              <a:gd name="connsiteY76" fmla="*/ 795337 h 1652587"/>
              <a:gd name="connsiteX77" fmla="*/ 561975 w 738188"/>
              <a:gd name="connsiteY77" fmla="*/ 781050 h 1652587"/>
              <a:gd name="connsiteX78" fmla="*/ 576263 w 738188"/>
              <a:gd name="connsiteY78" fmla="*/ 771525 h 1652587"/>
              <a:gd name="connsiteX79" fmla="*/ 597694 w 738188"/>
              <a:gd name="connsiteY79" fmla="*/ 762000 h 1652587"/>
              <a:gd name="connsiteX80" fmla="*/ 595313 w 738188"/>
              <a:gd name="connsiteY80" fmla="*/ 735806 h 1652587"/>
              <a:gd name="connsiteX81" fmla="*/ 590550 w 738188"/>
              <a:gd name="connsiteY81" fmla="*/ 721518 h 1652587"/>
              <a:gd name="connsiteX82" fmla="*/ 590550 w 738188"/>
              <a:gd name="connsiteY82" fmla="*/ 664368 h 1652587"/>
              <a:gd name="connsiteX83" fmla="*/ 573882 w 738188"/>
              <a:gd name="connsiteY83" fmla="*/ 642937 h 1652587"/>
              <a:gd name="connsiteX84" fmla="*/ 569119 w 738188"/>
              <a:gd name="connsiteY84" fmla="*/ 635793 h 1652587"/>
              <a:gd name="connsiteX85" fmla="*/ 561975 w 738188"/>
              <a:gd name="connsiteY85" fmla="*/ 631031 h 1652587"/>
              <a:gd name="connsiteX86" fmla="*/ 550069 w 738188"/>
              <a:gd name="connsiteY86" fmla="*/ 642937 h 1652587"/>
              <a:gd name="connsiteX87" fmla="*/ 545307 w 738188"/>
              <a:gd name="connsiteY87" fmla="*/ 657225 h 1652587"/>
              <a:gd name="connsiteX88" fmla="*/ 538163 w 738188"/>
              <a:gd name="connsiteY88" fmla="*/ 659606 h 1652587"/>
              <a:gd name="connsiteX89" fmla="*/ 531019 w 738188"/>
              <a:gd name="connsiteY89" fmla="*/ 664368 h 1652587"/>
              <a:gd name="connsiteX90" fmla="*/ 507207 w 738188"/>
              <a:gd name="connsiteY90" fmla="*/ 666750 h 1652587"/>
              <a:gd name="connsiteX91" fmla="*/ 492919 w 738188"/>
              <a:gd name="connsiteY91" fmla="*/ 671512 h 1652587"/>
              <a:gd name="connsiteX92" fmla="*/ 478632 w 738188"/>
              <a:gd name="connsiteY92" fmla="*/ 678656 h 1652587"/>
              <a:gd name="connsiteX93" fmla="*/ 469107 w 738188"/>
              <a:gd name="connsiteY93" fmla="*/ 673893 h 1652587"/>
              <a:gd name="connsiteX94" fmla="*/ 461963 w 738188"/>
              <a:gd name="connsiteY94" fmla="*/ 666750 h 1652587"/>
              <a:gd name="connsiteX95" fmla="*/ 452438 w 738188"/>
              <a:gd name="connsiteY95" fmla="*/ 664368 h 1652587"/>
              <a:gd name="connsiteX96" fmla="*/ 445294 w 738188"/>
              <a:gd name="connsiteY96" fmla="*/ 661987 h 1652587"/>
              <a:gd name="connsiteX97" fmla="*/ 423863 w 738188"/>
              <a:gd name="connsiteY97" fmla="*/ 654843 h 1652587"/>
              <a:gd name="connsiteX98" fmla="*/ 416719 w 738188"/>
              <a:gd name="connsiteY98" fmla="*/ 650081 h 1652587"/>
              <a:gd name="connsiteX99" fmla="*/ 409575 w 738188"/>
              <a:gd name="connsiteY99" fmla="*/ 633412 h 1652587"/>
              <a:gd name="connsiteX100" fmla="*/ 400050 w 738188"/>
              <a:gd name="connsiteY100" fmla="*/ 616743 h 1652587"/>
              <a:gd name="connsiteX101" fmla="*/ 395288 w 738188"/>
              <a:gd name="connsiteY101" fmla="*/ 600075 h 1652587"/>
              <a:gd name="connsiteX102" fmla="*/ 388144 w 738188"/>
              <a:gd name="connsiteY102" fmla="*/ 592931 h 1652587"/>
              <a:gd name="connsiteX103" fmla="*/ 388144 w 738188"/>
              <a:gd name="connsiteY103" fmla="*/ 547687 h 1652587"/>
              <a:gd name="connsiteX104" fmla="*/ 392907 w 738188"/>
              <a:gd name="connsiteY104" fmla="*/ 533400 h 1652587"/>
              <a:gd name="connsiteX105" fmla="*/ 404813 w 738188"/>
              <a:gd name="connsiteY105" fmla="*/ 519112 h 1652587"/>
              <a:gd name="connsiteX106" fmla="*/ 414338 w 738188"/>
              <a:gd name="connsiteY106" fmla="*/ 497681 h 1652587"/>
              <a:gd name="connsiteX107" fmla="*/ 421482 w 738188"/>
              <a:gd name="connsiteY107" fmla="*/ 483393 h 1652587"/>
              <a:gd name="connsiteX108" fmla="*/ 426244 w 738188"/>
              <a:gd name="connsiteY108" fmla="*/ 466725 h 1652587"/>
              <a:gd name="connsiteX109" fmla="*/ 433388 w 738188"/>
              <a:gd name="connsiteY109" fmla="*/ 423862 h 1652587"/>
              <a:gd name="connsiteX110" fmla="*/ 438150 w 738188"/>
              <a:gd name="connsiteY110" fmla="*/ 409575 h 1652587"/>
              <a:gd name="connsiteX111" fmla="*/ 452438 w 738188"/>
              <a:gd name="connsiteY111" fmla="*/ 388143 h 1652587"/>
              <a:gd name="connsiteX112" fmla="*/ 457200 w 738188"/>
              <a:gd name="connsiteY112" fmla="*/ 381000 h 1652587"/>
              <a:gd name="connsiteX113" fmla="*/ 459582 w 738188"/>
              <a:gd name="connsiteY113" fmla="*/ 323850 h 1652587"/>
              <a:gd name="connsiteX114" fmla="*/ 461963 w 738188"/>
              <a:gd name="connsiteY114" fmla="*/ 283368 h 1652587"/>
              <a:gd name="connsiteX115" fmla="*/ 476250 w 738188"/>
              <a:gd name="connsiteY115" fmla="*/ 273843 h 1652587"/>
              <a:gd name="connsiteX116" fmla="*/ 509588 w 738188"/>
              <a:gd name="connsiteY116" fmla="*/ 252412 h 1652587"/>
              <a:gd name="connsiteX117" fmla="*/ 511969 w 738188"/>
              <a:gd name="connsiteY117" fmla="*/ 245268 h 1652587"/>
              <a:gd name="connsiteX118" fmla="*/ 516732 w 738188"/>
              <a:gd name="connsiteY118" fmla="*/ 190500 h 1652587"/>
              <a:gd name="connsiteX119" fmla="*/ 521494 w 738188"/>
              <a:gd name="connsiteY119" fmla="*/ 176212 h 1652587"/>
              <a:gd name="connsiteX120" fmla="*/ 523875 w 738188"/>
              <a:gd name="connsiteY120" fmla="*/ 169068 h 1652587"/>
              <a:gd name="connsiteX121" fmla="*/ 535782 w 738188"/>
              <a:gd name="connsiteY121" fmla="*/ 147637 h 1652587"/>
              <a:gd name="connsiteX122" fmla="*/ 538163 w 738188"/>
              <a:gd name="connsiteY122" fmla="*/ 126206 h 1652587"/>
              <a:gd name="connsiteX123" fmla="*/ 545307 w 738188"/>
              <a:gd name="connsiteY123" fmla="*/ 123825 h 1652587"/>
              <a:gd name="connsiteX124" fmla="*/ 581025 w 738188"/>
              <a:gd name="connsiteY124" fmla="*/ 119062 h 1652587"/>
              <a:gd name="connsiteX125" fmla="*/ 595313 w 738188"/>
              <a:gd name="connsiteY125" fmla="*/ 111918 h 1652587"/>
              <a:gd name="connsiteX126" fmla="*/ 611982 w 738188"/>
              <a:gd name="connsiteY126" fmla="*/ 100012 h 1652587"/>
              <a:gd name="connsiteX127" fmla="*/ 619125 w 738188"/>
              <a:gd name="connsiteY127" fmla="*/ 97631 h 1652587"/>
              <a:gd name="connsiteX128" fmla="*/ 626269 w 738188"/>
              <a:gd name="connsiteY128" fmla="*/ 92868 h 1652587"/>
              <a:gd name="connsiteX129" fmla="*/ 638175 w 738188"/>
              <a:gd name="connsiteY129" fmla="*/ 80962 h 1652587"/>
              <a:gd name="connsiteX130" fmla="*/ 642938 w 738188"/>
              <a:gd name="connsiteY130" fmla="*/ 73818 h 1652587"/>
              <a:gd name="connsiteX131" fmla="*/ 645319 w 738188"/>
              <a:gd name="connsiteY131" fmla="*/ 66675 h 1652587"/>
              <a:gd name="connsiteX132" fmla="*/ 659607 w 738188"/>
              <a:gd name="connsiteY132" fmla="*/ 57150 h 1652587"/>
              <a:gd name="connsiteX133" fmla="*/ 676275 w 738188"/>
              <a:gd name="connsiteY133" fmla="*/ 50006 h 1652587"/>
              <a:gd name="connsiteX134" fmla="*/ 683419 w 738188"/>
              <a:gd name="connsiteY134" fmla="*/ 45243 h 1652587"/>
              <a:gd name="connsiteX135" fmla="*/ 685800 w 738188"/>
              <a:gd name="connsiteY135" fmla="*/ 38100 h 1652587"/>
              <a:gd name="connsiteX136" fmla="*/ 692944 w 738188"/>
              <a:gd name="connsiteY136" fmla="*/ 35718 h 1652587"/>
              <a:gd name="connsiteX137" fmla="*/ 707232 w 738188"/>
              <a:gd name="connsiteY137" fmla="*/ 33337 h 1652587"/>
              <a:gd name="connsiteX138" fmla="*/ 709613 w 738188"/>
              <a:gd name="connsiteY138" fmla="*/ 26193 h 1652587"/>
              <a:gd name="connsiteX139" fmla="*/ 726282 w 738188"/>
              <a:gd name="connsiteY139" fmla="*/ 19050 h 1652587"/>
              <a:gd name="connsiteX140" fmla="*/ 733425 w 738188"/>
              <a:gd name="connsiteY140" fmla="*/ 16668 h 1652587"/>
              <a:gd name="connsiteX141" fmla="*/ 735807 w 738188"/>
              <a:gd name="connsiteY141" fmla="*/ 9525 h 1652587"/>
              <a:gd name="connsiteX142" fmla="*/ 738188 w 738188"/>
              <a:gd name="connsiteY142" fmla="*/ 0 h 1652587"/>
              <a:gd name="connsiteX0" fmla="*/ 0 w 735807"/>
              <a:gd name="connsiteY0" fmla="*/ 1643062 h 1643062"/>
              <a:gd name="connsiteX1" fmla="*/ 0 w 735807"/>
              <a:gd name="connsiteY1" fmla="*/ 1643062 h 1643062"/>
              <a:gd name="connsiteX2" fmla="*/ 19050 w 735807"/>
              <a:gd name="connsiteY2" fmla="*/ 1635918 h 1643062"/>
              <a:gd name="connsiteX3" fmla="*/ 26194 w 735807"/>
              <a:gd name="connsiteY3" fmla="*/ 1633537 h 1643062"/>
              <a:gd name="connsiteX4" fmla="*/ 47625 w 735807"/>
              <a:gd name="connsiteY4" fmla="*/ 1621631 h 1643062"/>
              <a:gd name="connsiteX5" fmla="*/ 69057 w 735807"/>
              <a:gd name="connsiteY5" fmla="*/ 1619250 h 1643062"/>
              <a:gd name="connsiteX6" fmla="*/ 76200 w 735807"/>
              <a:gd name="connsiteY6" fmla="*/ 1614487 h 1643062"/>
              <a:gd name="connsiteX7" fmla="*/ 83344 w 735807"/>
              <a:gd name="connsiteY7" fmla="*/ 1612106 h 1643062"/>
              <a:gd name="connsiteX8" fmla="*/ 142875 w 735807"/>
              <a:gd name="connsiteY8" fmla="*/ 1609725 h 1643062"/>
              <a:gd name="connsiteX9" fmla="*/ 180975 w 735807"/>
              <a:gd name="connsiteY9" fmla="*/ 1612106 h 1643062"/>
              <a:gd name="connsiteX10" fmla="*/ 195263 w 735807"/>
              <a:gd name="connsiteY10" fmla="*/ 1616868 h 1643062"/>
              <a:gd name="connsiteX11" fmla="*/ 202407 w 735807"/>
              <a:gd name="connsiteY11" fmla="*/ 1619250 h 1643062"/>
              <a:gd name="connsiteX12" fmla="*/ 209550 w 735807"/>
              <a:gd name="connsiteY12" fmla="*/ 1602581 h 1643062"/>
              <a:gd name="connsiteX13" fmla="*/ 216694 w 735807"/>
              <a:gd name="connsiteY13" fmla="*/ 1585912 h 1643062"/>
              <a:gd name="connsiteX14" fmla="*/ 230982 w 735807"/>
              <a:gd name="connsiteY14" fmla="*/ 1581150 h 1643062"/>
              <a:gd name="connsiteX15" fmla="*/ 238125 w 735807"/>
              <a:gd name="connsiteY15" fmla="*/ 1576387 h 1643062"/>
              <a:gd name="connsiteX16" fmla="*/ 257175 w 735807"/>
              <a:gd name="connsiteY16" fmla="*/ 1569243 h 1643062"/>
              <a:gd name="connsiteX17" fmla="*/ 264319 w 735807"/>
              <a:gd name="connsiteY17" fmla="*/ 1554956 h 1643062"/>
              <a:gd name="connsiteX18" fmla="*/ 266700 w 735807"/>
              <a:gd name="connsiteY18" fmla="*/ 1547812 h 1643062"/>
              <a:gd name="connsiteX19" fmla="*/ 261938 w 735807"/>
              <a:gd name="connsiteY19" fmla="*/ 1540668 h 1643062"/>
              <a:gd name="connsiteX20" fmla="*/ 259557 w 735807"/>
              <a:gd name="connsiteY20" fmla="*/ 1514475 h 1643062"/>
              <a:gd name="connsiteX21" fmla="*/ 257175 w 735807"/>
              <a:gd name="connsiteY21" fmla="*/ 1504950 h 1643062"/>
              <a:gd name="connsiteX22" fmla="*/ 254794 w 735807"/>
              <a:gd name="connsiteY22" fmla="*/ 1462087 h 1643062"/>
              <a:gd name="connsiteX23" fmla="*/ 252413 w 735807"/>
              <a:gd name="connsiteY23" fmla="*/ 1454943 h 1643062"/>
              <a:gd name="connsiteX24" fmla="*/ 259557 w 735807"/>
              <a:gd name="connsiteY24" fmla="*/ 1423987 h 1643062"/>
              <a:gd name="connsiteX25" fmla="*/ 266700 w 735807"/>
              <a:gd name="connsiteY25" fmla="*/ 1419225 h 1643062"/>
              <a:gd name="connsiteX26" fmla="*/ 283369 w 735807"/>
              <a:gd name="connsiteY26" fmla="*/ 1400175 h 1643062"/>
              <a:gd name="connsiteX27" fmla="*/ 290513 w 735807"/>
              <a:gd name="connsiteY27" fmla="*/ 1385887 h 1643062"/>
              <a:gd name="connsiteX28" fmla="*/ 300038 w 735807"/>
              <a:gd name="connsiteY28" fmla="*/ 1364456 h 1643062"/>
              <a:gd name="connsiteX29" fmla="*/ 314325 w 735807"/>
              <a:gd name="connsiteY29" fmla="*/ 1359693 h 1643062"/>
              <a:gd name="connsiteX30" fmla="*/ 328613 w 735807"/>
              <a:gd name="connsiteY30" fmla="*/ 1350168 h 1643062"/>
              <a:gd name="connsiteX31" fmla="*/ 335757 w 735807"/>
              <a:gd name="connsiteY31" fmla="*/ 1335881 h 1643062"/>
              <a:gd name="connsiteX32" fmla="*/ 333375 w 735807"/>
              <a:gd name="connsiteY32" fmla="*/ 1328737 h 1643062"/>
              <a:gd name="connsiteX33" fmla="*/ 335757 w 735807"/>
              <a:gd name="connsiteY33" fmla="*/ 1302543 h 1643062"/>
              <a:gd name="connsiteX34" fmla="*/ 338138 w 735807"/>
              <a:gd name="connsiteY34" fmla="*/ 1295400 h 1643062"/>
              <a:gd name="connsiteX35" fmla="*/ 330994 w 735807"/>
              <a:gd name="connsiteY35" fmla="*/ 1271587 h 1643062"/>
              <a:gd name="connsiteX36" fmla="*/ 338138 w 735807"/>
              <a:gd name="connsiteY36" fmla="*/ 1235868 h 1643062"/>
              <a:gd name="connsiteX37" fmla="*/ 342900 w 735807"/>
              <a:gd name="connsiteY37" fmla="*/ 1228725 h 1643062"/>
              <a:gd name="connsiteX38" fmla="*/ 350044 w 735807"/>
              <a:gd name="connsiteY38" fmla="*/ 1223962 h 1643062"/>
              <a:gd name="connsiteX39" fmla="*/ 345282 w 735807"/>
              <a:gd name="connsiteY39" fmla="*/ 1212056 h 1643062"/>
              <a:gd name="connsiteX40" fmla="*/ 340519 w 735807"/>
              <a:gd name="connsiteY40" fmla="*/ 1197768 h 1643062"/>
              <a:gd name="connsiteX41" fmla="*/ 335757 w 735807"/>
              <a:gd name="connsiteY41" fmla="*/ 1178718 h 1643062"/>
              <a:gd name="connsiteX42" fmla="*/ 340519 w 735807"/>
              <a:gd name="connsiteY42" fmla="*/ 1128712 h 1643062"/>
              <a:gd name="connsiteX43" fmla="*/ 342900 w 735807"/>
              <a:gd name="connsiteY43" fmla="*/ 1116806 h 1643062"/>
              <a:gd name="connsiteX44" fmla="*/ 347663 w 735807"/>
              <a:gd name="connsiteY44" fmla="*/ 1109662 h 1643062"/>
              <a:gd name="connsiteX45" fmla="*/ 350044 w 735807"/>
              <a:gd name="connsiteY45" fmla="*/ 1100137 h 1643062"/>
              <a:gd name="connsiteX46" fmla="*/ 364332 w 735807"/>
              <a:gd name="connsiteY46" fmla="*/ 1095375 h 1643062"/>
              <a:gd name="connsiteX47" fmla="*/ 371475 w 735807"/>
              <a:gd name="connsiteY47" fmla="*/ 1090612 h 1643062"/>
              <a:gd name="connsiteX48" fmla="*/ 366713 w 735807"/>
              <a:gd name="connsiteY48" fmla="*/ 1069181 h 1643062"/>
              <a:gd name="connsiteX49" fmla="*/ 369094 w 735807"/>
              <a:gd name="connsiteY49" fmla="*/ 1062037 h 1643062"/>
              <a:gd name="connsiteX50" fmla="*/ 376238 w 735807"/>
              <a:gd name="connsiteY50" fmla="*/ 1057275 h 1643062"/>
              <a:gd name="connsiteX51" fmla="*/ 383382 w 735807"/>
              <a:gd name="connsiteY51" fmla="*/ 1050131 h 1643062"/>
              <a:gd name="connsiteX52" fmla="*/ 385763 w 735807"/>
              <a:gd name="connsiteY52" fmla="*/ 1042987 h 1643062"/>
              <a:gd name="connsiteX53" fmla="*/ 381000 w 735807"/>
              <a:gd name="connsiteY53" fmla="*/ 1028700 h 1643062"/>
              <a:gd name="connsiteX54" fmla="*/ 388144 w 735807"/>
              <a:gd name="connsiteY54" fmla="*/ 1009650 h 1643062"/>
              <a:gd name="connsiteX55" fmla="*/ 402432 w 735807"/>
              <a:gd name="connsiteY55" fmla="*/ 1004887 h 1643062"/>
              <a:gd name="connsiteX56" fmla="*/ 409575 w 735807"/>
              <a:gd name="connsiteY56" fmla="*/ 1002506 h 1643062"/>
              <a:gd name="connsiteX57" fmla="*/ 421482 w 735807"/>
              <a:gd name="connsiteY57" fmla="*/ 990600 h 1643062"/>
              <a:gd name="connsiteX58" fmla="*/ 428625 w 735807"/>
              <a:gd name="connsiteY58" fmla="*/ 983456 h 1643062"/>
              <a:gd name="connsiteX59" fmla="*/ 442913 w 735807"/>
              <a:gd name="connsiteY59" fmla="*/ 978693 h 1643062"/>
              <a:gd name="connsiteX60" fmla="*/ 457200 w 735807"/>
              <a:gd name="connsiteY60" fmla="*/ 966787 h 1643062"/>
              <a:gd name="connsiteX61" fmla="*/ 464344 w 735807"/>
              <a:gd name="connsiteY61" fmla="*/ 952500 h 1643062"/>
              <a:gd name="connsiteX62" fmla="*/ 469107 w 735807"/>
              <a:gd name="connsiteY62" fmla="*/ 938212 h 1643062"/>
              <a:gd name="connsiteX63" fmla="*/ 471488 w 735807"/>
              <a:gd name="connsiteY63" fmla="*/ 931068 h 1643062"/>
              <a:gd name="connsiteX64" fmla="*/ 478632 w 735807"/>
              <a:gd name="connsiteY64" fmla="*/ 926306 h 1643062"/>
              <a:gd name="connsiteX65" fmla="*/ 488157 w 735807"/>
              <a:gd name="connsiteY65" fmla="*/ 914400 h 1643062"/>
              <a:gd name="connsiteX66" fmla="*/ 497682 w 735807"/>
              <a:gd name="connsiteY66" fmla="*/ 907256 h 1643062"/>
              <a:gd name="connsiteX67" fmla="*/ 509588 w 735807"/>
              <a:gd name="connsiteY67" fmla="*/ 890587 h 1643062"/>
              <a:gd name="connsiteX68" fmla="*/ 516732 w 735807"/>
              <a:gd name="connsiteY68" fmla="*/ 876300 h 1643062"/>
              <a:gd name="connsiteX69" fmla="*/ 523875 w 735807"/>
              <a:gd name="connsiteY69" fmla="*/ 873918 h 1643062"/>
              <a:gd name="connsiteX70" fmla="*/ 528638 w 735807"/>
              <a:gd name="connsiteY70" fmla="*/ 859631 h 1643062"/>
              <a:gd name="connsiteX71" fmla="*/ 533400 w 735807"/>
              <a:gd name="connsiteY71" fmla="*/ 852487 h 1643062"/>
              <a:gd name="connsiteX72" fmla="*/ 540544 w 735807"/>
              <a:gd name="connsiteY72" fmla="*/ 838200 h 1643062"/>
              <a:gd name="connsiteX73" fmla="*/ 542925 w 735807"/>
              <a:gd name="connsiteY73" fmla="*/ 831056 h 1643062"/>
              <a:gd name="connsiteX74" fmla="*/ 547688 w 735807"/>
              <a:gd name="connsiteY74" fmla="*/ 800100 h 1643062"/>
              <a:gd name="connsiteX75" fmla="*/ 550069 w 735807"/>
              <a:gd name="connsiteY75" fmla="*/ 792956 h 1643062"/>
              <a:gd name="connsiteX76" fmla="*/ 557213 w 735807"/>
              <a:gd name="connsiteY76" fmla="*/ 785812 h 1643062"/>
              <a:gd name="connsiteX77" fmla="*/ 561975 w 735807"/>
              <a:gd name="connsiteY77" fmla="*/ 771525 h 1643062"/>
              <a:gd name="connsiteX78" fmla="*/ 576263 w 735807"/>
              <a:gd name="connsiteY78" fmla="*/ 762000 h 1643062"/>
              <a:gd name="connsiteX79" fmla="*/ 597694 w 735807"/>
              <a:gd name="connsiteY79" fmla="*/ 752475 h 1643062"/>
              <a:gd name="connsiteX80" fmla="*/ 595313 w 735807"/>
              <a:gd name="connsiteY80" fmla="*/ 726281 h 1643062"/>
              <a:gd name="connsiteX81" fmla="*/ 590550 w 735807"/>
              <a:gd name="connsiteY81" fmla="*/ 711993 h 1643062"/>
              <a:gd name="connsiteX82" fmla="*/ 590550 w 735807"/>
              <a:gd name="connsiteY82" fmla="*/ 654843 h 1643062"/>
              <a:gd name="connsiteX83" fmla="*/ 573882 w 735807"/>
              <a:gd name="connsiteY83" fmla="*/ 633412 h 1643062"/>
              <a:gd name="connsiteX84" fmla="*/ 569119 w 735807"/>
              <a:gd name="connsiteY84" fmla="*/ 626268 h 1643062"/>
              <a:gd name="connsiteX85" fmla="*/ 561975 w 735807"/>
              <a:gd name="connsiteY85" fmla="*/ 621506 h 1643062"/>
              <a:gd name="connsiteX86" fmla="*/ 550069 w 735807"/>
              <a:gd name="connsiteY86" fmla="*/ 633412 h 1643062"/>
              <a:gd name="connsiteX87" fmla="*/ 545307 w 735807"/>
              <a:gd name="connsiteY87" fmla="*/ 647700 h 1643062"/>
              <a:gd name="connsiteX88" fmla="*/ 538163 w 735807"/>
              <a:gd name="connsiteY88" fmla="*/ 650081 h 1643062"/>
              <a:gd name="connsiteX89" fmla="*/ 531019 w 735807"/>
              <a:gd name="connsiteY89" fmla="*/ 654843 h 1643062"/>
              <a:gd name="connsiteX90" fmla="*/ 507207 w 735807"/>
              <a:gd name="connsiteY90" fmla="*/ 657225 h 1643062"/>
              <a:gd name="connsiteX91" fmla="*/ 492919 w 735807"/>
              <a:gd name="connsiteY91" fmla="*/ 661987 h 1643062"/>
              <a:gd name="connsiteX92" fmla="*/ 478632 w 735807"/>
              <a:gd name="connsiteY92" fmla="*/ 669131 h 1643062"/>
              <a:gd name="connsiteX93" fmla="*/ 469107 w 735807"/>
              <a:gd name="connsiteY93" fmla="*/ 664368 h 1643062"/>
              <a:gd name="connsiteX94" fmla="*/ 461963 w 735807"/>
              <a:gd name="connsiteY94" fmla="*/ 657225 h 1643062"/>
              <a:gd name="connsiteX95" fmla="*/ 452438 w 735807"/>
              <a:gd name="connsiteY95" fmla="*/ 654843 h 1643062"/>
              <a:gd name="connsiteX96" fmla="*/ 445294 w 735807"/>
              <a:gd name="connsiteY96" fmla="*/ 652462 h 1643062"/>
              <a:gd name="connsiteX97" fmla="*/ 423863 w 735807"/>
              <a:gd name="connsiteY97" fmla="*/ 645318 h 1643062"/>
              <a:gd name="connsiteX98" fmla="*/ 416719 w 735807"/>
              <a:gd name="connsiteY98" fmla="*/ 640556 h 1643062"/>
              <a:gd name="connsiteX99" fmla="*/ 409575 w 735807"/>
              <a:gd name="connsiteY99" fmla="*/ 623887 h 1643062"/>
              <a:gd name="connsiteX100" fmla="*/ 400050 w 735807"/>
              <a:gd name="connsiteY100" fmla="*/ 607218 h 1643062"/>
              <a:gd name="connsiteX101" fmla="*/ 395288 w 735807"/>
              <a:gd name="connsiteY101" fmla="*/ 590550 h 1643062"/>
              <a:gd name="connsiteX102" fmla="*/ 388144 w 735807"/>
              <a:gd name="connsiteY102" fmla="*/ 583406 h 1643062"/>
              <a:gd name="connsiteX103" fmla="*/ 388144 w 735807"/>
              <a:gd name="connsiteY103" fmla="*/ 538162 h 1643062"/>
              <a:gd name="connsiteX104" fmla="*/ 392907 w 735807"/>
              <a:gd name="connsiteY104" fmla="*/ 523875 h 1643062"/>
              <a:gd name="connsiteX105" fmla="*/ 404813 w 735807"/>
              <a:gd name="connsiteY105" fmla="*/ 509587 h 1643062"/>
              <a:gd name="connsiteX106" fmla="*/ 414338 w 735807"/>
              <a:gd name="connsiteY106" fmla="*/ 488156 h 1643062"/>
              <a:gd name="connsiteX107" fmla="*/ 421482 w 735807"/>
              <a:gd name="connsiteY107" fmla="*/ 473868 h 1643062"/>
              <a:gd name="connsiteX108" fmla="*/ 426244 w 735807"/>
              <a:gd name="connsiteY108" fmla="*/ 457200 h 1643062"/>
              <a:gd name="connsiteX109" fmla="*/ 433388 w 735807"/>
              <a:gd name="connsiteY109" fmla="*/ 414337 h 1643062"/>
              <a:gd name="connsiteX110" fmla="*/ 438150 w 735807"/>
              <a:gd name="connsiteY110" fmla="*/ 400050 h 1643062"/>
              <a:gd name="connsiteX111" fmla="*/ 452438 w 735807"/>
              <a:gd name="connsiteY111" fmla="*/ 378618 h 1643062"/>
              <a:gd name="connsiteX112" fmla="*/ 457200 w 735807"/>
              <a:gd name="connsiteY112" fmla="*/ 371475 h 1643062"/>
              <a:gd name="connsiteX113" fmla="*/ 459582 w 735807"/>
              <a:gd name="connsiteY113" fmla="*/ 314325 h 1643062"/>
              <a:gd name="connsiteX114" fmla="*/ 461963 w 735807"/>
              <a:gd name="connsiteY114" fmla="*/ 273843 h 1643062"/>
              <a:gd name="connsiteX115" fmla="*/ 476250 w 735807"/>
              <a:gd name="connsiteY115" fmla="*/ 264318 h 1643062"/>
              <a:gd name="connsiteX116" fmla="*/ 509588 w 735807"/>
              <a:gd name="connsiteY116" fmla="*/ 242887 h 1643062"/>
              <a:gd name="connsiteX117" fmla="*/ 511969 w 735807"/>
              <a:gd name="connsiteY117" fmla="*/ 235743 h 1643062"/>
              <a:gd name="connsiteX118" fmla="*/ 516732 w 735807"/>
              <a:gd name="connsiteY118" fmla="*/ 180975 h 1643062"/>
              <a:gd name="connsiteX119" fmla="*/ 521494 w 735807"/>
              <a:gd name="connsiteY119" fmla="*/ 166687 h 1643062"/>
              <a:gd name="connsiteX120" fmla="*/ 523875 w 735807"/>
              <a:gd name="connsiteY120" fmla="*/ 159543 h 1643062"/>
              <a:gd name="connsiteX121" fmla="*/ 535782 w 735807"/>
              <a:gd name="connsiteY121" fmla="*/ 138112 h 1643062"/>
              <a:gd name="connsiteX122" fmla="*/ 538163 w 735807"/>
              <a:gd name="connsiteY122" fmla="*/ 116681 h 1643062"/>
              <a:gd name="connsiteX123" fmla="*/ 545307 w 735807"/>
              <a:gd name="connsiteY123" fmla="*/ 114300 h 1643062"/>
              <a:gd name="connsiteX124" fmla="*/ 581025 w 735807"/>
              <a:gd name="connsiteY124" fmla="*/ 109537 h 1643062"/>
              <a:gd name="connsiteX125" fmla="*/ 595313 w 735807"/>
              <a:gd name="connsiteY125" fmla="*/ 102393 h 1643062"/>
              <a:gd name="connsiteX126" fmla="*/ 611982 w 735807"/>
              <a:gd name="connsiteY126" fmla="*/ 90487 h 1643062"/>
              <a:gd name="connsiteX127" fmla="*/ 619125 w 735807"/>
              <a:gd name="connsiteY127" fmla="*/ 88106 h 1643062"/>
              <a:gd name="connsiteX128" fmla="*/ 626269 w 735807"/>
              <a:gd name="connsiteY128" fmla="*/ 83343 h 1643062"/>
              <a:gd name="connsiteX129" fmla="*/ 638175 w 735807"/>
              <a:gd name="connsiteY129" fmla="*/ 71437 h 1643062"/>
              <a:gd name="connsiteX130" fmla="*/ 642938 w 735807"/>
              <a:gd name="connsiteY130" fmla="*/ 64293 h 1643062"/>
              <a:gd name="connsiteX131" fmla="*/ 645319 w 735807"/>
              <a:gd name="connsiteY131" fmla="*/ 57150 h 1643062"/>
              <a:gd name="connsiteX132" fmla="*/ 659607 w 735807"/>
              <a:gd name="connsiteY132" fmla="*/ 47625 h 1643062"/>
              <a:gd name="connsiteX133" fmla="*/ 676275 w 735807"/>
              <a:gd name="connsiteY133" fmla="*/ 40481 h 1643062"/>
              <a:gd name="connsiteX134" fmla="*/ 683419 w 735807"/>
              <a:gd name="connsiteY134" fmla="*/ 35718 h 1643062"/>
              <a:gd name="connsiteX135" fmla="*/ 685800 w 735807"/>
              <a:gd name="connsiteY135" fmla="*/ 28575 h 1643062"/>
              <a:gd name="connsiteX136" fmla="*/ 692944 w 735807"/>
              <a:gd name="connsiteY136" fmla="*/ 26193 h 1643062"/>
              <a:gd name="connsiteX137" fmla="*/ 707232 w 735807"/>
              <a:gd name="connsiteY137" fmla="*/ 23812 h 1643062"/>
              <a:gd name="connsiteX138" fmla="*/ 709613 w 735807"/>
              <a:gd name="connsiteY138" fmla="*/ 16668 h 1643062"/>
              <a:gd name="connsiteX139" fmla="*/ 726282 w 735807"/>
              <a:gd name="connsiteY139" fmla="*/ 9525 h 1643062"/>
              <a:gd name="connsiteX140" fmla="*/ 733425 w 735807"/>
              <a:gd name="connsiteY140" fmla="*/ 7143 h 1643062"/>
              <a:gd name="connsiteX141" fmla="*/ 735807 w 735807"/>
              <a:gd name="connsiteY141" fmla="*/ 0 h 1643062"/>
              <a:gd name="connsiteX0" fmla="*/ 0 w 733425"/>
              <a:gd name="connsiteY0" fmla="*/ 1635919 h 1635919"/>
              <a:gd name="connsiteX1" fmla="*/ 0 w 733425"/>
              <a:gd name="connsiteY1" fmla="*/ 1635919 h 1635919"/>
              <a:gd name="connsiteX2" fmla="*/ 19050 w 733425"/>
              <a:gd name="connsiteY2" fmla="*/ 1628775 h 1635919"/>
              <a:gd name="connsiteX3" fmla="*/ 26194 w 733425"/>
              <a:gd name="connsiteY3" fmla="*/ 1626394 h 1635919"/>
              <a:gd name="connsiteX4" fmla="*/ 47625 w 733425"/>
              <a:gd name="connsiteY4" fmla="*/ 1614488 h 1635919"/>
              <a:gd name="connsiteX5" fmla="*/ 69057 w 733425"/>
              <a:gd name="connsiteY5" fmla="*/ 1612107 h 1635919"/>
              <a:gd name="connsiteX6" fmla="*/ 76200 w 733425"/>
              <a:gd name="connsiteY6" fmla="*/ 1607344 h 1635919"/>
              <a:gd name="connsiteX7" fmla="*/ 83344 w 733425"/>
              <a:gd name="connsiteY7" fmla="*/ 1604963 h 1635919"/>
              <a:gd name="connsiteX8" fmla="*/ 142875 w 733425"/>
              <a:gd name="connsiteY8" fmla="*/ 1602582 h 1635919"/>
              <a:gd name="connsiteX9" fmla="*/ 180975 w 733425"/>
              <a:gd name="connsiteY9" fmla="*/ 1604963 h 1635919"/>
              <a:gd name="connsiteX10" fmla="*/ 195263 w 733425"/>
              <a:gd name="connsiteY10" fmla="*/ 1609725 h 1635919"/>
              <a:gd name="connsiteX11" fmla="*/ 202407 w 733425"/>
              <a:gd name="connsiteY11" fmla="*/ 1612107 h 1635919"/>
              <a:gd name="connsiteX12" fmla="*/ 209550 w 733425"/>
              <a:gd name="connsiteY12" fmla="*/ 1595438 h 1635919"/>
              <a:gd name="connsiteX13" fmla="*/ 216694 w 733425"/>
              <a:gd name="connsiteY13" fmla="*/ 1578769 h 1635919"/>
              <a:gd name="connsiteX14" fmla="*/ 230982 w 733425"/>
              <a:gd name="connsiteY14" fmla="*/ 1574007 h 1635919"/>
              <a:gd name="connsiteX15" fmla="*/ 238125 w 733425"/>
              <a:gd name="connsiteY15" fmla="*/ 1569244 h 1635919"/>
              <a:gd name="connsiteX16" fmla="*/ 257175 w 733425"/>
              <a:gd name="connsiteY16" fmla="*/ 1562100 h 1635919"/>
              <a:gd name="connsiteX17" fmla="*/ 264319 w 733425"/>
              <a:gd name="connsiteY17" fmla="*/ 1547813 h 1635919"/>
              <a:gd name="connsiteX18" fmla="*/ 266700 w 733425"/>
              <a:gd name="connsiteY18" fmla="*/ 1540669 h 1635919"/>
              <a:gd name="connsiteX19" fmla="*/ 261938 w 733425"/>
              <a:gd name="connsiteY19" fmla="*/ 1533525 h 1635919"/>
              <a:gd name="connsiteX20" fmla="*/ 259557 w 733425"/>
              <a:gd name="connsiteY20" fmla="*/ 1507332 h 1635919"/>
              <a:gd name="connsiteX21" fmla="*/ 257175 w 733425"/>
              <a:gd name="connsiteY21" fmla="*/ 1497807 h 1635919"/>
              <a:gd name="connsiteX22" fmla="*/ 254794 w 733425"/>
              <a:gd name="connsiteY22" fmla="*/ 1454944 h 1635919"/>
              <a:gd name="connsiteX23" fmla="*/ 252413 w 733425"/>
              <a:gd name="connsiteY23" fmla="*/ 1447800 h 1635919"/>
              <a:gd name="connsiteX24" fmla="*/ 259557 w 733425"/>
              <a:gd name="connsiteY24" fmla="*/ 1416844 h 1635919"/>
              <a:gd name="connsiteX25" fmla="*/ 266700 w 733425"/>
              <a:gd name="connsiteY25" fmla="*/ 1412082 h 1635919"/>
              <a:gd name="connsiteX26" fmla="*/ 283369 w 733425"/>
              <a:gd name="connsiteY26" fmla="*/ 1393032 h 1635919"/>
              <a:gd name="connsiteX27" fmla="*/ 290513 w 733425"/>
              <a:gd name="connsiteY27" fmla="*/ 1378744 h 1635919"/>
              <a:gd name="connsiteX28" fmla="*/ 300038 w 733425"/>
              <a:gd name="connsiteY28" fmla="*/ 1357313 h 1635919"/>
              <a:gd name="connsiteX29" fmla="*/ 314325 w 733425"/>
              <a:gd name="connsiteY29" fmla="*/ 1352550 h 1635919"/>
              <a:gd name="connsiteX30" fmla="*/ 328613 w 733425"/>
              <a:gd name="connsiteY30" fmla="*/ 1343025 h 1635919"/>
              <a:gd name="connsiteX31" fmla="*/ 335757 w 733425"/>
              <a:gd name="connsiteY31" fmla="*/ 1328738 h 1635919"/>
              <a:gd name="connsiteX32" fmla="*/ 333375 w 733425"/>
              <a:gd name="connsiteY32" fmla="*/ 1321594 h 1635919"/>
              <a:gd name="connsiteX33" fmla="*/ 335757 w 733425"/>
              <a:gd name="connsiteY33" fmla="*/ 1295400 h 1635919"/>
              <a:gd name="connsiteX34" fmla="*/ 338138 w 733425"/>
              <a:gd name="connsiteY34" fmla="*/ 1288257 h 1635919"/>
              <a:gd name="connsiteX35" fmla="*/ 330994 w 733425"/>
              <a:gd name="connsiteY35" fmla="*/ 1264444 h 1635919"/>
              <a:gd name="connsiteX36" fmla="*/ 338138 w 733425"/>
              <a:gd name="connsiteY36" fmla="*/ 1228725 h 1635919"/>
              <a:gd name="connsiteX37" fmla="*/ 342900 w 733425"/>
              <a:gd name="connsiteY37" fmla="*/ 1221582 h 1635919"/>
              <a:gd name="connsiteX38" fmla="*/ 350044 w 733425"/>
              <a:gd name="connsiteY38" fmla="*/ 1216819 h 1635919"/>
              <a:gd name="connsiteX39" fmla="*/ 345282 w 733425"/>
              <a:gd name="connsiteY39" fmla="*/ 1204913 h 1635919"/>
              <a:gd name="connsiteX40" fmla="*/ 340519 w 733425"/>
              <a:gd name="connsiteY40" fmla="*/ 1190625 h 1635919"/>
              <a:gd name="connsiteX41" fmla="*/ 335757 w 733425"/>
              <a:gd name="connsiteY41" fmla="*/ 1171575 h 1635919"/>
              <a:gd name="connsiteX42" fmla="*/ 340519 w 733425"/>
              <a:gd name="connsiteY42" fmla="*/ 1121569 h 1635919"/>
              <a:gd name="connsiteX43" fmla="*/ 342900 w 733425"/>
              <a:gd name="connsiteY43" fmla="*/ 1109663 h 1635919"/>
              <a:gd name="connsiteX44" fmla="*/ 347663 w 733425"/>
              <a:gd name="connsiteY44" fmla="*/ 1102519 h 1635919"/>
              <a:gd name="connsiteX45" fmla="*/ 350044 w 733425"/>
              <a:gd name="connsiteY45" fmla="*/ 1092994 h 1635919"/>
              <a:gd name="connsiteX46" fmla="*/ 364332 w 733425"/>
              <a:gd name="connsiteY46" fmla="*/ 1088232 h 1635919"/>
              <a:gd name="connsiteX47" fmla="*/ 371475 w 733425"/>
              <a:gd name="connsiteY47" fmla="*/ 1083469 h 1635919"/>
              <a:gd name="connsiteX48" fmla="*/ 366713 w 733425"/>
              <a:gd name="connsiteY48" fmla="*/ 1062038 h 1635919"/>
              <a:gd name="connsiteX49" fmla="*/ 369094 w 733425"/>
              <a:gd name="connsiteY49" fmla="*/ 1054894 h 1635919"/>
              <a:gd name="connsiteX50" fmla="*/ 376238 w 733425"/>
              <a:gd name="connsiteY50" fmla="*/ 1050132 h 1635919"/>
              <a:gd name="connsiteX51" fmla="*/ 383382 w 733425"/>
              <a:gd name="connsiteY51" fmla="*/ 1042988 h 1635919"/>
              <a:gd name="connsiteX52" fmla="*/ 385763 w 733425"/>
              <a:gd name="connsiteY52" fmla="*/ 1035844 h 1635919"/>
              <a:gd name="connsiteX53" fmla="*/ 381000 w 733425"/>
              <a:gd name="connsiteY53" fmla="*/ 1021557 h 1635919"/>
              <a:gd name="connsiteX54" fmla="*/ 388144 w 733425"/>
              <a:gd name="connsiteY54" fmla="*/ 1002507 h 1635919"/>
              <a:gd name="connsiteX55" fmla="*/ 402432 w 733425"/>
              <a:gd name="connsiteY55" fmla="*/ 997744 h 1635919"/>
              <a:gd name="connsiteX56" fmla="*/ 409575 w 733425"/>
              <a:gd name="connsiteY56" fmla="*/ 995363 h 1635919"/>
              <a:gd name="connsiteX57" fmla="*/ 421482 w 733425"/>
              <a:gd name="connsiteY57" fmla="*/ 983457 h 1635919"/>
              <a:gd name="connsiteX58" fmla="*/ 428625 w 733425"/>
              <a:gd name="connsiteY58" fmla="*/ 976313 h 1635919"/>
              <a:gd name="connsiteX59" fmla="*/ 442913 w 733425"/>
              <a:gd name="connsiteY59" fmla="*/ 971550 h 1635919"/>
              <a:gd name="connsiteX60" fmla="*/ 457200 w 733425"/>
              <a:gd name="connsiteY60" fmla="*/ 959644 h 1635919"/>
              <a:gd name="connsiteX61" fmla="*/ 464344 w 733425"/>
              <a:gd name="connsiteY61" fmla="*/ 945357 h 1635919"/>
              <a:gd name="connsiteX62" fmla="*/ 469107 w 733425"/>
              <a:gd name="connsiteY62" fmla="*/ 931069 h 1635919"/>
              <a:gd name="connsiteX63" fmla="*/ 471488 w 733425"/>
              <a:gd name="connsiteY63" fmla="*/ 923925 h 1635919"/>
              <a:gd name="connsiteX64" fmla="*/ 478632 w 733425"/>
              <a:gd name="connsiteY64" fmla="*/ 919163 h 1635919"/>
              <a:gd name="connsiteX65" fmla="*/ 488157 w 733425"/>
              <a:gd name="connsiteY65" fmla="*/ 907257 h 1635919"/>
              <a:gd name="connsiteX66" fmla="*/ 497682 w 733425"/>
              <a:gd name="connsiteY66" fmla="*/ 900113 h 1635919"/>
              <a:gd name="connsiteX67" fmla="*/ 509588 w 733425"/>
              <a:gd name="connsiteY67" fmla="*/ 883444 h 1635919"/>
              <a:gd name="connsiteX68" fmla="*/ 516732 w 733425"/>
              <a:gd name="connsiteY68" fmla="*/ 869157 h 1635919"/>
              <a:gd name="connsiteX69" fmla="*/ 523875 w 733425"/>
              <a:gd name="connsiteY69" fmla="*/ 866775 h 1635919"/>
              <a:gd name="connsiteX70" fmla="*/ 528638 w 733425"/>
              <a:gd name="connsiteY70" fmla="*/ 852488 h 1635919"/>
              <a:gd name="connsiteX71" fmla="*/ 533400 w 733425"/>
              <a:gd name="connsiteY71" fmla="*/ 845344 h 1635919"/>
              <a:gd name="connsiteX72" fmla="*/ 540544 w 733425"/>
              <a:gd name="connsiteY72" fmla="*/ 831057 h 1635919"/>
              <a:gd name="connsiteX73" fmla="*/ 542925 w 733425"/>
              <a:gd name="connsiteY73" fmla="*/ 823913 h 1635919"/>
              <a:gd name="connsiteX74" fmla="*/ 547688 w 733425"/>
              <a:gd name="connsiteY74" fmla="*/ 792957 h 1635919"/>
              <a:gd name="connsiteX75" fmla="*/ 550069 w 733425"/>
              <a:gd name="connsiteY75" fmla="*/ 785813 h 1635919"/>
              <a:gd name="connsiteX76" fmla="*/ 557213 w 733425"/>
              <a:gd name="connsiteY76" fmla="*/ 778669 h 1635919"/>
              <a:gd name="connsiteX77" fmla="*/ 561975 w 733425"/>
              <a:gd name="connsiteY77" fmla="*/ 764382 h 1635919"/>
              <a:gd name="connsiteX78" fmla="*/ 576263 w 733425"/>
              <a:gd name="connsiteY78" fmla="*/ 754857 h 1635919"/>
              <a:gd name="connsiteX79" fmla="*/ 597694 w 733425"/>
              <a:gd name="connsiteY79" fmla="*/ 745332 h 1635919"/>
              <a:gd name="connsiteX80" fmla="*/ 595313 w 733425"/>
              <a:gd name="connsiteY80" fmla="*/ 719138 h 1635919"/>
              <a:gd name="connsiteX81" fmla="*/ 590550 w 733425"/>
              <a:gd name="connsiteY81" fmla="*/ 704850 h 1635919"/>
              <a:gd name="connsiteX82" fmla="*/ 590550 w 733425"/>
              <a:gd name="connsiteY82" fmla="*/ 647700 h 1635919"/>
              <a:gd name="connsiteX83" fmla="*/ 573882 w 733425"/>
              <a:gd name="connsiteY83" fmla="*/ 626269 h 1635919"/>
              <a:gd name="connsiteX84" fmla="*/ 569119 w 733425"/>
              <a:gd name="connsiteY84" fmla="*/ 619125 h 1635919"/>
              <a:gd name="connsiteX85" fmla="*/ 561975 w 733425"/>
              <a:gd name="connsiteY85" fmla="*/ 614363 h 1635919"/>
              <a:gd name="connsiteX86" fmla="*/ 550069 w 733425"/>
              <a:gd name="connsiteY86" fmla="*/ 626269 h 1635919"/>
              <a:gd name="connsiteX87" fmla="*/ 545307 w 733425"/>
              <a:gd name="connsiteY87" fmla="*/ 640557 h 1635919"/>
              <a:gd name="connsiteX88" fmla="*/ 538163 w 733425"/>
              <a:gd name="connsiteY88" fmla="*/ 642938 h 1635919"/>
              <a:gd name="connsiteX89" fmla="*/ 531019 w 733425"/>
              <a:gd name="connsiteY89" fmla="*/ 647700 h 1635919"/>
              <a:gd name="connsiteX90" fmla="*/ 507207 w 733425"/>
              <a:gd name="connsiteY90" fmla="*/ 650082 h 1635919"/>
              <a:gd name="connsiteX91" fmla="*/ 492919 w 733425"/>
              <a:gd name="connsiteY91" fmla="*/ 654844 h 1635919"/>
              <a:gd name="connsiteX92" fmla="*/ 478632 w 733425"/>
              <a:gd name="connsiteY92" fmla="*/ 661988 h 1635919"/>
              <a:gd name="connsiteX93" fmla="*/ 469107 w 733425"/>
              <a:gd name="connsiteY93" fmla="*/ 657225 h 1635919"/>
              <a:gd name="connsiteX94" fmla="*/ 461963 w 733425"/>
              <a:gd name="connsiteY94" fmla="*/ 650082 h 1635919"/>
              <a:gd name="connsiteX95" fmla="*/ 452438 w 733425"/>
              <a:gd name="connsiteY95" fmla="*/ 647700 h 1635919"/>
              <a:gd name="connsiteX96" fmla="*/ 445294 w 733425"/>
              <a:gd name="connsiteY96" fmla="*/ 645319 h 1635919"/>
              <a:gd name="connsiteX97" fmla="*/ 423863 w 733425"/>
              <a:gd name="connsiteY97" fmla="*/ 638175 h 1635919"/>
              <a:gd name="connsiteX98" fmla="*/ 416719 w 733425"/>
              <a:gd name="connsiteY98" fmla="*/ 633413 h 1635919"/>
              <a:gd name="connsiteX99" fmla="*/ 409575 w 733425"/>
              <a:gd name="connsiteY99" fmla="*/ 616744 h 1635919"/>
              <a:gd name="connsiteX100" fmla="*/ 400050 w 733425"/>
              <a:gd name="connsiteY100" fmla="*/ 600075 h 1635919"/>
              <a:gd name="connsiteX101" fmla="*/ 395288 w 733425"/>
              <a:gd name="connsiteY101" fmla="*/ 583407 h 1635919"/>
              <a:gd name="connsiteX102" fmla="*/ 388144 w 733425"/>
              <a:gd name="connsiteY102" fmla="*/ 576263 h 1635919"/>
              <a:gd name="connsiteX103" fmla="*/ 388144 w 733425"/>
              <a:gd name="connsiteY103" fmla="*/ 531019 h 1635919"/>
              <a:gd name="connsiteX104" fmla="*/ 392907 w 733425"/>
              <a:gd name="connsiteY104" fmla="*/ 516732 h 1635919"/>
              <a:gd name="connsiteX105" fmla="*/ 404813 w 733425"/>
              <a:gd name="connsiteY105" fmla="*/ 502444 h 1635919"/>
              <a:gd name="connsiteX106" fmla="*/ 414338 w 733425"/>
              <a:gd name="connsiteY106" fmla="*/ 481013 h 1635919"/>
              <a:gd name="connsiteX107" fmla="*/ 421482 w 733425"/>
              <a:gd name="connsiteY107" fmla="*/ 466725 h 1635919"/>
              <a:gd name="connsiteX108" fmla="*/ 426244 w 733425"/>
              <a:gd name="connsiteY108" fmla="*/ 450057 h 1635919"/>
              <a:gd name="connsiteX109" fmla="*/ 433388 w 733425"/>
              <a:gd name="connsiteY109" fmla="*/ 407194 h 1635919"/>
              <a:gd name="connsiteX110" fmla="*/ 438150 w 733425"/>
              <a:gd name="connsiteY110" fmla="*/ 392907 h 1635919"/>
              <a:gd name="connsiteX111" fmla="*/ 452438 w 733425"/>
              <a:gd name="connsiteY111" fmla="*/ 371475 h 1635919"/>
              <a:gd name="connsiteX112" fmla="*/ 457200 w 733425"/>
              <a:gd name="connsiteY112" fmla="*/ 364332 h 1635919"/>
              <a:gd name="connsiteX113" fmla="*/ 459582 w 733425"/>
              <a:gd name="connsiteY113" fmla="*/ 307182 h 1635919"/>
              <a:gd name="connsiteX114" fmla="*/ 461963 w 733425"/>
              <a:gd name="connsiteY114" fmla="*/ 266700 h 1635919"/>
              <a:gd name="connsiteX115" fmla="*/ 476250 w 733425"/>
              <a:gd name="connsiteY115" fmla="*/ 257175 h 1635919"/>
              <a:gd name="connsiteX116" fmla="*/ 509588 w 733425"/>
              <a:gd name="connsiteY116" fmla="*/ 235744 h 1635919"/>
              <a:gd name="connsiteX117" fmla="*/ 511969 w 733425"/>
              <a:gd name="connsiteY117" fmla="*/ 228600 h 1635919"/>
              <a:gd name="connsiteX118" fmla="*/ 516732 w 733425"/>
              <a:gd name="connsiteY118" fmla="*/ 173832 h 1635919"/>
              <a:gd name="connsiteX119" fmla="*/ 521494 w 733425"/>
              <a:gd name="connsiteY119" fmla="*/ 159544 h 1635919"/>
              <a:gd name="connsiteX120" fmla="*/ 523875 w 733425"/>
              <a:gd name="connsiteY120" fmla="*/ 152400 h 1635919"/>
              <a:gd name="connsiteX121" fmla="*/ 535782 w 733425"/>
              <a:gd name="connsiteY121" fmla="*/ 130969 h 1635919"/>
              <a:gd name="connsiteX122" fmla="*/ 538163 w 733425"/>
              <a:gd name="connsiteY122" fmla="*/ 109538 h 1635919"/>
              <a:gd name="connsiteX123" fmla="*/ 545307 w 733425"/>
              <a:gd name="connsiteY123" fmla="*/ 107157 h 1635919"/>
              <a:gd name="connsiteX124" fmla="*/ 581025 w 733425"/>
              <a:gd name="connsiteY124" fmla="*/ 102394 h 1635919"/>
              <a:gd name="connsiteX125" fmla="*/ 595313 w 733425"/>
              <a:gd name="connsiteY125" fmla="*/ 95250 h 1635919"/>
              <a:gd name="connsiteX126" fmla="*/ 611982 w 733425"/>
              <a:gd name="connsiteY126" fmla="*/ 83344 h 1635919"/>
              <a:gd name="connsiteX127" fmla="*/ 619125 w 733425"/>
              <a:gd name="connsiteY127" fmla="*/ 80963 h 1635919"/>
              <a:gd name="connsiteX128" fmla="*/ 626269 w 733425"/>
              <a:gd name="connsiteY128" fmla="*/ 76200 h 1635919"/>
              <a:gd name="connsiteX129" fmla="*/ 638175 w 733425"/>
              <a:gd name="connsiteY129" fmla="*/ 64294 h 1635919"/>
              <a:gd name="connsiteX130" fmla="*/ 642938 w 733425"/>
              <a:gd name="connsiteY130" fmla="*/ 57150 h 1635919"/>
              <a:gd name="connsiteX131" fmla="*/ 645319 w 733425"/>
              <a:gd name="connsiteY131" fmla="*/ 50007 h 1635919"/>
              <a:gd name="connsiteX132" fmla="*/ 659607 w 733425"/>
              <a:gd name="connsiteY132" fmla="*/ 40482 h 1635919"/>
              <a:gd name="connsiteX133" fmla="*/ 676275 w 733425"/>
              <a:gd name="connsiteY133" fmla="*/ 33338 h 1635919"/>
              <a:gd name="connsiteX134" fmla="*/ 683419 w 733425"/>
              <a:gd name="connsiteY134" fmla="*/ 28575 h 1635919"/>
              <a:gd name="connsiteX135" fmla="*/ 685800 w 733425"/>
              <a:gd name="connsiteY135" fmla="*/ 21432 h 1635919"/>
              <a:gd name="connsiteX136" fmla="*/ 692944 w 733425"/>
              <a:gd name="connsiteY136" fmla="*/ 19050 h 1635919"/>
              <a:gd name="connsiteX137" fmla="*/ 707232 w 733425"/>
              <a:gd name="connsiteY137" fmla="*/ 16669 h 1635919"/>
              <a:gd name="connsiteX138" fmla="*/ 709613 w 733425"/>
              <a:gd name="connsiteY138" fmla="*/ 9525 h 1635919"/>
              <a:gd name="connsiteX139" fmla="*/ 726282 w 733425"/>
              <a:gd name="connsiteY139" fmla="*/ 2382 h 1635919"/>
              <a:gd name="connsiteX140" fmla="*/ 733425 w 733425"/>
              <a:gd name="connsiteY140" fmla="*/ 0 h 1635919"/>
              <a:gd name="connsiteX0" fmla="*/ 0 w 726282"/>
              <a:gd name="connsiteY0" fmla="*/ 1633537 h 1633537"/>
              <a:gd name="connsiteX1" fmla="*/ 0 w 726282"/>
              <a:gd name="connsiteY1" fmla="*/ 1633537 h 1633537"/>
              <a:gd name="connsiteX2" fmla="*/ 19050 w 726282"/>
              <a:gd name="connsiteY2" fmla="*/ 1626393 h 1633537"/>
              <a:gd name="connsiteX3" fmla="*/ 26194 w 726282"/>
              <a:gd name="connsiteY3" fmla="*/ 1624012 h 1633537"/>
              <a:gd name="connsiteX4" fmla="*/ 47625 w 726282"/>
              <a:gd name="connsiteY4" fmla="*/ 1612106 h 1633537"/>
              <a:gd name="connsiteX5" fmla="*/ 69057 w 726282"/>
              <a:gd name="connsiteY5" fmla="*/ 1609725 h 1633537"/>
              <a:gd name="connsiteX6" fmla="*/ 76200 w 726282"/>
              <a:gd name="connsiteY6" fmla="*/ 1604962 h 1633537"/>
              <a:gd name="connsiteX7" fmla="*/ 83344 w 726282"/>
              <a:gd name="connsiteY7" fmla="*/ 1602581 h 1633537"/>
              <a:gd name="connsiteX8" fmla="*/ 142875 w 726282"/>
              <a:gd name="connsiteY8" fmla="*/ 1600200 h 1633537"/>
              <a:gd name="connsiteX9" fmla="*/ 180975 w 726282"/>
              <a:gd name="connsiteY9" fmla="*/ 1602581 h 1633537"/>
              <a:gd name="connsiteX10" fmla="*/ 195263 w 726282"/>
              <a:gd name="connsiteY10" fmla="*/ 1607343 h 1633537"/>
              <a:gd name="connsiteX11" fmla="*/ 202407 w 726282"/>
              <a:gd name="connsiteY11" fmla="*/ 1609725 h 1633537"/>
              <a:gd name="connsiteX12" fmla="*/ 209550 w 726282"/>
              <a:gd name="connsiteY12" fmla="*/ 1593056 h 1633537"/>
              <a:gd name="connsiteX13" fmla="*/ 216694 w 726282"/>
              <a:gd name="connsiteY13" fmla="*/ 1576387 h 1633537"/>
              <a:gd name="connsiteX14" fmla="*/ 230982 w 726282"/>
              <a:gd name="connsiteY14" fmla="*/ 1571625 h 1633537"/>
              <a:gd name="connsiteX15" fmla="*/ 238125 w 726282"/>
              <a:gd name="connsiteY15" fmla="*/ 1566862 h 1633537"/>
              <a:gd name="connsiteX16" fmla="*/ 257175 w 726282"/>
              <a:gd name="connsiteY16" fmla="*/ 1559718 h 1633537"/>
              <a:gd name="connsiteX17" fmla="*/ 264319 w 726282"/>
              <a:gd name="connsiteY17" fmla="*/ 1545431 h 1633537"/>
              <a:gd name="connsiteX18" fmla="*/ 266700 w 726282"/>
              <a:gd name="connsiteY18" fmla="*/ 1538287 h 1633537"/>
              <a:gd name="connsiteX19" fmla="*/ 261938 w 726282"/>
              <a:gd name="connsiteY19" fmla="*/ 1531143 h 1633537"/>
              <a:gd name="connsiteX20" fmla="*/ 259557 w 726282"/>
              <a:gd name="connsiteY20" fmla="*/ 1504950 h 1633537"/>
              <a:gd name="connsiteX21" fmla="*/ 257175 w 726282"/>
              <a:gd name="connsiteY21" fmla="*/ 1495425 h 1633537"/>
              <a:gd name="connsiteX22" fmla="*/ 254794 w 726282"/>
              <a:gd name="connsiteY22" fmla="*/ 1452562 h 1633537"/>
              <a:gd name="connsiteX23" fmla="*/ 252413 w 726282"/>
              <a:gd name="connsiteY23" fmla="*/ 1445418 h 1633537"/>
              <a:gd name="connsiteX24" fmla="*/ 259557 w 726282"/>
              <a:gd name="connsiteY24" fmla="*/ 1414462 h 1633537"/>
              <a:gd name="connsiteX25" fmla="*/ 266700 w 726282"/>
              <a:gd name="connsiteY25" fmla="*/ 1409700 h 1633537"/>
              <a:gd name="connsiteX26" fmla="*/ 283369 w 726282"/>
              <a:gd name="connsiteY26" fmla="*/ 1390650 h 1633537"/>
              <a:gd name="connsiteX27" fmla="*/ 290513 w 726282"/>
              <a:gd name="connsiteY27" fmla="*/ 1376362 h 1633537"/>
              <a:gd name="connsiteX28" fmla="*/ 300038 w 726282"/>
              <a:gd name="connsiteY28" fmla="*/ 1354931 h 1633537"/>
              <a:gd name="connsiteX29" fmla="*/ 314325 w 726282"/>
              <a:gd name="connsiteY29" fmla="*/ 1350168 h 1633537"/>
              <a:gd name="connsiteX30" fmla="*/ 328613 w 726282"/>
              <a:gd name="connsiteY30" fmla="*/ 1340643 h 1633537"/>
              <a:gd name="connsiteX31" fmla="*/ 335757 w 726282"/>
              <a:gd name="connsiteY31" fmla="*/ 1326356 h 1633537"/>
              <a:gd name="connsiteX32" fmla="*/ 333375 w 726282"/>
              <a:gd name="connsiteY32" fmla="*/ 1319212 h 1633537"/>
              <a:gd name="connsiteX33" fmla="*/ 335757 w 726282"/>
              <a:gd name="connsiteY33" fmla="*/ 1293018 h 1633537"/>
              <a:gd name="connsiteX34" fmla="*/ 338138 w 726282"/>
              <a:gd name="connsiteY34" fmla="*/ 1285875 h 1633537"/>
              <a:gd name="connsiteX35" fmla="*/ 330994 w 726282"/>
              <a:gd name="connsiteY35" fmla="*/ 1262062 h 1633537"/>
              <a:gd name="connsiteX36" fmla="*/ 338138 w 726282"/>
              <a:gd name="connsiteY36" fmla="*/ 1226343 h 1633537"/>
              <a:gd name="connsiteX37" fmla="*/ 342900 w 726282"/>
              <a:gd name="connsiteY37" fmla="*/ 1219200 h 1633537"/>
              <a:gd name="connsiteX38" fmla="*/ 350044 w 726282"/>
              <a:gd name="connsiteY38" fmla="*/ 1214437 h 1633537"/>
              <a:gd name="connsiteX39" fmla="*/ 345282 w 726282"/>
              <a:gd name="connsiteY39" fmla="*/ 1202531 h 1633537"/>
              <a:gd name="connsiteX40" fmla="*/ 340519 w 726282"/>
              <a:gd name="connsiteY40" fmla="*/ 1188243 h 1633537"/>
              <a:gd name="connsiteX41" fmla="*/ 335757 w 726282"/>
              <a:gd name="connsiteY41" fmla="*/ 1169193 h 1633537"/>
              <a:gd name="connsiteX42" fmla="*/ 340519 w 726282"/>
              <a:gd name="connsiteY42" fmla="*/ 1119187 h 1633537"/>
              <a:gd name="connsiteX43" fmla="*/ 342900 w 726282"/>
              <a:gd name="connsiteY43" fmla="*/ 1107281 h 1633537"/>
              <a:gd name="connsiteX44" fmla="*/ 347663 w 726282"/>
              <a:gd name="connsiteY44" fmla="*/ 1100137 h 1633537"/>
              <a:gd name="connsiteX45" fmla="*/ 350044 w 726282"/>
              <a:gd name="connsiteY45" fmla="*/ 1090612 h 1633537"/>
              <a:gd name="connsiteX46" fmla="*/ 364332 w 726282"/>
              <a:gd name="connsiteY46" fmla="*/ 1085850 h 1633537"/>
              <a:gd name="connsiteX47" fmla="*/ 371475 w 726282"/>
              <a:gd name="connsiteY47" fmla="*/ 1081087 h 1633537"/>
              <a:gd name="connsiteX48" fmla="*/ 366713 w 726282"/>
              <a:gd name="connsiteY48" fmla="*/ 1059656 h 1633537"/>
              <a:gd name="connsiteX49" fmla="*/ 369094 w 726282"/>
              <a:gd name="connsiteY49" fmla="*/ 1052512 h 1633537"/>
              <a:gd name="connsiteX50" fmla="*/ 376238 w 726282"/>
              <a:gd name="connsiteY50" fmla="*/ 1047750 h 1633537"/>
              <a:gd name="connsiteX51" fmla="*/ 383382 w 726282"/>
              <a:gd name="connsiteY51" fmla="*/ 1040606 h 1633537"/>
              <a:gd name="connsiteX52" fmla="*/ 385763 w 726282"/>
              <a:gd name="connsiteY52" fmla="*/ 1033462 h 1633537"/>
              <a:gd name="connsiteX53" fmla="*/ 381000 w 726282"/>
              <a:gd name="connsiteY53" fmla="*/ 1019175 h 1633537"/>
              <a:gd name="connsiteX54" fmla="*/ 388144 w 726282"/>
              <a:gd name="connsiteY54" fmla="*/ 1000125 h 1633537"/>
              <a:gd name="connsiteX55" fmla="*/ 402432 w 726282"/>
              <a:gd name="connsiteY55" fmla="*/ 995362 h 1633537"/>
              <a:gd name="connsiteX56" fmla="*/ 409575 w 726282"/>
              <a:gd name="connsiteY56" fmla="*/ 992981 h 1633537"/>
              <a:gd name="connsiteX57" fmla="*/ 421482 w 726282"/>
              <a:gd name="connsiteY57" fmla="*/ 981075 h 1633537"/>
              <a:gd name="connsiteX58" fmla="*/ 428625 w 726282"/>
              <a:gd name="connsiteY58" fmla="*/ 973931 h 1633537"/>
              <a:gd name="connsiteX59" fmla="*/ 442913 w 726282"/>
              <a:gd name="connsiteY59" fmla="*/ 969168 h 1633537"/>
              <a:gd name="connsiteX60" fmla="*/ 457200 w 726282"/>
              <a:gd name="connsiteY60" fmla="*/ 957262 h 1633537"/>
              <a:gd name="connsiteX61" fmla="*/ 464344 w 726282"/>
              <a:gd name="connsiteY61" fmla="*/ 942975 h 1633537"/>
              <a:gd name="connsiteX62" fmla="*/ 469107 w 726282"/>
              <a:gd name="connsiteY62" fmla="*/ 928687 h 1633537"/>
              <a:gd name="connsiteX63" fmla="*/ 471488 w 726282"/>
              <a:gd name="connsiteY63" fmla="*/ 921543 h 1633537"/>
              <a:gd name="connsiteX64" fmla="*/ 478632 w 726282"/>
              <a:gd name="connsiteY64" fmla="*/ 916781 h 1633537"/>
              <a:gd name="connsiteX65" fmla="*/ 488157 w 726282"/>
              <a:gd name="connsiteY65" fmla="*/ 904875 h 1633537"/>
              <a:gd name="connsiteX66" fmla="*/ 497682 w 726282"/>
              <a:gd name="connsiteY66" fmla="*/ 897731 h 1633537"/>
              <a:gd name="connsiteX67" fmla="*/ 509588 w 726282"/>
              <a:gd name="connsiteY67" fmla="*/ 881062 h 1633537"/>
              <a:gd name="connsiteX68" fmla="*/ 516732 w 726282"/>
              <a:gd name="connsiteY68" fmla="*/ 866775 h 1633537"/>
              <a:gd name="connsiteX69" fmla="*/ 523875 w 726282"/>
              <a:gd name="connsiteY69" fmla="*/ 864393 h 1633537"/>
              <a:gd name="connsiteX70" fmla="*/ 528638 w 726282"/>
              <a:gd name="connsiteY70" fmla="*/ 850106 h 1633537"/>
              <a:gd name="connsiteX71" fmla="*/ 533400 w 726282"/>
              <a:gd name="connsiteY71" fmla="*/ 842962 h 1633537"/>
              <a:gd name="connsiteX72" fmla="*/ 540544 w 726282"/>
              <a:gd name="connsiteY72" fmla="*/ 828675 h 1633537"/>
              <a:gd name="connsiteX73" fmla="*/ 542925 w 726282"/>
              <a:gd name="connsiteY73" fmla="*/ 821531 h 1633537"/>
              <a:gd name="connsiteX74" fmla="*/ 547688 w 726282"/>
              <a:gd name="connsiteY74" fmla="*/ 790575 h 1633537"/>
              <a:gd name="connsiteX75" fmla="*/ 550069 w 726282"/>
              <a:gd name="connsiteY75" fmla="*/ 783431 h 1633537"/>
              <a:gd name="connsiteX76" fmla="*/ 557213 w 726282"/>
              <a:gd name="connsiteY76" fmla="*/ 776287 h 1633537"/>
              <a:gd name="connsiteX77" fmla="*/ 561975 w 726282"/>
              <a:gd name="connsiteY77" fmla="*/ 762000 h 1633537"/>
              <a:gd name="connsiteX78" fmla="*/ 576263 w 726282"/>
              <a:gd name="connsiteY78" fmla="*/ 752475 h 1633537"/>
              <a:gd name="connsiteX79" fmla="*/ 597694 w 726282"/>
              <a:gd name="connsiteY79" fmla="*/ 742950 h 1633537"/>
              <a:gd name="connsiteX80" fmla="*/ 595313 w 726282"/>
              <a:gd name="connsiteY80" fmla="*/ 716756 h 1633537"/>
              <a:gd name="connsiteX81" fmla="*/ 590550 w 726282"/>
              <a:gd name="connsiteY81" fmla="*/ 702468 h 1633537"/>
              <a:gd name="connsiteX82" fmla="*/ 590550 w 726282"/>
              <a:gd name="connsiteY82" fmla="*/ 645318 h 1633537"/>
              <a:gd name="connsiteX83" fmla="*/ 573882 w 726282"/>
              <a:gd name="connsiteY83" fmla="*/ 623887 h 1633537"/>
              <a:gd name="connsiteX84" fmla="*/ 569119 w 726282"/>
              <a:gd name="connsiteY84" fmla="*/ 616743 h 1633537"/>
              <a:gd name="connsiteX85" fmla="*/ 561975 w 726282"/>
              <a:gd name="connsiteY85" fmla="*/ 611981 h 1633537"/>
              <a:gd name="connsiteX86" fmla="*/ 550069 w 726282"/>
              <a:gd name="connsiteY86" fmla="*/ 623887 h 1633537"/>
              <a:gd name="connsiteX87" fmla="*/ 545307 w 726282"/>
              <a:gd name="connsiteY87" fmla="*/ 638175 h 1633537"/>
              <a:gd name="connsiteX88" fmla="*/ 538163 w 726282"/>
              <a:gd name="connsiteY88" fmla="*/ 640556 h 1633537"/>
              <a:gd name="connsiteX89" fmla="*/ 531019 w 726282"/>
              <a:gd name="connsiteY89" fmla="*/ 645318 h 1633537"/>
              <a:gd name="connsiteX90" fmla="*/ 507207 w 726282"/>
              <a:gd name="connsiteY90" fmla="*/ 647700 h 1633537"/>
              <a:gd name="connsiteX91" fmla="*/ 492919 w 726282"/>
              <a:gd name="connsiteY91" fmla="*/ 652462 h 1633537"/>
              <a:gd name="connsiteX92" fmla="*/ 478632 w 726282"/>
              <a:gd name="connsiteY92" fmla="*/ 659606 h 1633537"/>
              <a:gd name="connsiteX93" fmla="*/ 469107 w 726282"/>
              <a:gd name="connsiteY93" fmla="*/ 654843 h 1633537"/>
              <a:gd name="connsiteX94" fmla="*/ 461963 w 726282"/>
              <a:gd name="connsiteY94" fmla="*/ 647700 h 1633537"/>
              <a:gd name="connsiteX95" fmla="*/ 452438 w 726282"/>
              <a:gd name="connsiteY95" fmla="*/ 645318 h 1633537"/>
              <a:gd name="connsiteX96" fmla="*/ 445294 w 726282"/>
              <a:gd name="connsiteY96" fmla="*/ 642937 h 1633537"/>
              <a:gd name="connsiteX97" fmla="*/ 423863 w 726282"/>
              <a:gd name="connsiteY97" fmla="*/ 635793 h 1633537"/>
              <a:gd name="connsiteX98" fmla="*/ 416719 w 726282"/>
              <a:gd name="connsiteY98" fmla="*/ 631031 h 1633537"/>
              <a:gd name="connsiteX99" fmla="*/ 409575 w 726282"/>
              <a:gd name="connsiteY99" fmla="*/ 614362 h 1633537"/>
              <a:gd name="connsiteX100" fmla="*/ 400050 w 726282"/>
              <a:gd name="connsiteY100" fmla="*/ 597693 h 1633537"/>
              <a:gd name="connsiteX101" fmla="*/ 395288 w 726282"/>
              <a:gd name="connsiteY101" fmla="*/ 581025 h 1633537"/>
              <a:gd name="connsiteX102" fmla="*/ 388144 w 726282"/>
              <a:gd name="connsiteY102" fmla="*/ 573881 h 1633537"/>
              <a:gd name="connsiteX103" fmla="*/ 388144 w 726282"/>
              <a:gd name="connsiteY103" fmla="*/ 528637 h 1633537"/>
              <a:gd name="connsiteX104" fmla="*/ 392907 w 726282"/>
              <a:gd name="connsiteY104" fmla="*/ 514350 h 1633537"/>
              <a:gd name="connsiteX105" fmla="*/ 404813 w 726282"/>
              <a:gd name="connsiteY105" fmla="*/ 500062 h 1633537"/>
              <a:gd name="connsiteX106" fmla="*/ 414338 w 726282"/>
              <a:gd name="connsiteY106" fmla="*/ 478631 h 1633537"/>
              <a:gd name="connsiteX107" fmla="*/ 421482 w 726282"/>
              <a:gd name="connsiteY107" fmla="*/ 464343 h 1633537"/>
              <a:gd name="connsiteX108" fmla="*/ 426244 w 726282"/>
              <a:gd name="connsiteY108" fmla="*/ 447675 h 1633537"/>
              <a:gd name="connsiteX109" fmla="*/ 433388 w 726282"/>
              <a:gd name="connsiteY109" fmla="*/ 404812 h 1633537"/>
              <a:gd name="connsiteX110" fmla="*/ 438150 w 726282"/>
              <a:gd name="connsiteY110" fmla="*/ 390525 h 1633537"/>
              <a:gd name="connsiteX111" fmla="*/ 452438 w 726282"/>
              <a:gd name="connsiteY111" fmla="*/ 369093 h 1633537"/>
              <a:gd name="connsiteX112" fmla="*/ 457200 w 726282"/>
              <a:gd name="connsiteY112" fmla="*/ 361950 h 1633537"/>
              <a:gd name="connsiteX113" fmla="*/ 459582 w 726282"/>
              <a:gd name="connsiteY113" fmla="*/ 304800 h 1633537"/>
              <a:gd name="connsiteX114" fmla="*/ 461963 w 726282"/>
              <a:gd name="connsiteY114" fmla="*/ 264318 h 1633537"/>
              <a:gd name="connsiteX115" fmla="*/ 476250 w 726282"/>
              <a:gd name="connsiteY115" fmla="*/ 254793 h 1633537"/>
              <a:gd name="connsiteX116" fmla="*/ 509588 w 726282"/>
              <a:gd name="connsiteY116" fmla="*/ 233362 h 1633537"/>
              <a:gd name="connsiteX117" fmla="*/ 511969 w 726282"/>
              <a:gd name="connsiteY117" fmla="*/ 226218 h 1633537"/>
              <a:gd name="connsiteX118" fmla="*/ 516732 w 726282"/>
              <a:gd name="connsiteY118" fmla="*/ 171450 h 1633537"/>
              <a:gd name="connsiteX119" fmla="*/ 521494 w 726282"/>
              <a:gd name="connsiteY119" fmla="*/ 157162 h 1633537"/>
              <a:gd name="connsiteX120" fmla="*/ 523875 w 726282"/>
              <a:gd name="connsiteY120" fmla="*/ 150018 h 1633537"/>
              <a:gd name="connsiteX121" fmla="*/ 535782 w 726282"/>
              <a:gd name="connsiteY121" fmla="*/ 128587 h 1633537"/>
              <a:gd name="connsiteX122" fmla="*/ 538163 w 726282"/>
              <a:gd name="connsiteY122" fmla="*/ 107156 h 1633537"/>
              <a:gd name="connsiteX123" fmla="*/ 545307 w 726282"/>
              <a:gd name="connsiteY123" fmla="*/ 104775 h 1633537"/>
              <a:gd name="connsiteX124" fmla="*/ 581025 w 726282"/>
              <a:gd name="connsiteY124" fmla="*/ 100012 h 1633537"/>
              <a:gd name="connsiteX125" fmla="*/ 595313 w 726282"/>
              <a:gd name="connsiteY125" fmla="*/ 92868 h 1633537"/>
              <a:gd name="connsiteX126" fmla="*/ 611982 w 726282"/>
              <a:gd name="connsiteY126" fmla="*/ 80962 h 1633537"/>
              <a:gd name="connsiteX127" fmla="*/ 619125 w 726282"/>
              <a:gd name="connsiteY127" fmla="*/ 78581 h 1633537"/>
              <a:gd name="connsiteX128" fmla="*/ 626269 w 726282"/>
              <a:gd name="connsiteY128" fmla="*/ 73818 h 1633537"/>
              <a:gd name="connsiteX129" fmla="*/ 638175 w 726282"/>
              <a:gd name="connsiteY129" fmla="*/ 61912 h 1633537"/>
              <a:gd name="connsiteX130" fmla="*/ 642938 w 726282"/>
              <a:gd name="connsiteY130" fmla="*/ 54768 h 1633537"/>
              <a:gd name="connsiteX131" fmla="*/ 645319 w 726282"/>
              <a:gd name="connsiteY131" fmla="*/ 47625 h 1633537"/>
              <a:gd name="connsiteX132" fmla="*/ 659607 w 726282"/>
              <a:gd name="connsiteY132" fmla="*/ 38100 h 1633537"/>
              <a:gd name="connsiteX133" fmla="*/ 676275 w 726282"/>
              <a:gd name="connsiteY133" fmla="*/ 30956 h 1633537"/>
              <a:gd name="connsiteX134" fmla="*/ 683419 w 726282"/>
              <a:gd name="connsiteY134" fmla="*/ 26193 h 1633537"/>
              <a:gd name="connsiteX135" fmla="*/ 685800 w 726282"/>
              <a:gd name="connsiteY135" fmla="*/ 19050 h 1633537"/>
              <a:gd name="connsiteX136" fmla="*/ 692944 w 726282"/>
              <a:gd name="connsiteY136" fmla="*/ 16668 h 1633537"/>
              <a:gd name="connsiteX137" fmla="*/ 707232 w 726282"/>
              <a:gd name="connsiteY137" fmla="*/ 14287 h 1633537"/>
              <a:gd name="connsiteX138" fmla="*/ 709613 w 726282"/>
              <a:gd name="connsiteY138" fmla="*/ 7143 h 1633537"/>
              <a:gd name="connsiteX139" fmla="*/ 726282 w 726282"/>
              <a:gd name="connsiteY139" fmla="*/ 0 h 1633537"/>
              <a:gd name="connsiteX0" fmla="*/ 0 w 709613"/>
              <a:gd name="connsiteY0" fmla="*/ 1626394 h 1626394"/>
              <a:gd name="connsiteX1" fmla="*/ 0 w 709613"/>
              <a:gd name="connsiteY1" fmla="*/ 1626394 h 1626394"/>
              <a:gd name="connsiteX2" fmla="*/ 19050 w 709613"/>
              <a:gd name="connsiteY2" fmla="*/ 1619250 h 1626394"/>
              <a:gd name="connsiteX3" fmla="*/ 26194 w 709613"/>
              <a:gd name="connsiteY3" fmla="*/ 1616869 h 1626394"/>
              <a:gd name="connsiteX4" fmla="*/ 47625 w 709613"/>
              <a:gd name="connsiteY4" fmla="*/ 1604963 h 1626394"/>
              <a:gd name="connsiteX5" fmla="*/ 69057 w 709613"/>
              <a:gd name="connsiteY5" fmla="*/ 1602582 h 1626394"/>
              <a:gd name="connsiteX6" fmla="*/ 76200 w 709613"/>
              <a:gd name="connsiteY6" fmla="*/ 1597819 h 1626394"/>
              <a:gd name="connsiteX7" fmla="*/ 83344 w 709613"/>
              <a:gd name="connsiteY7" fmla="*/ 1595438 h 1626394"/>
              <a:gd name="connsiteX8" fmla="*/ 142875 w 709613"/>
              <a:gd name="connsiteY8" fmla="*/ 1593057 h 1626394"/>
              <a:gd name="connsiteX9" fmla="*/ 180975 w 709613"/>
              <a:gd name="connsiteY9" fmla="*/ 1595438 h 1626394"/>
              <a:gd name="connsiteX10" fmla="*/ 195263 w 709613"/>
              <a:gd name="connsiteY10" fmla="*/ 1600200 h 1626394"/>
              <a:gd name="connsiteX11" fmla="*/ 202407 w 709613"/>
              <a:gd name="connsiteY11" fmla="*/ 1602582 h 1626394"/>
              <a:gd name="connsiteX12" fmla="*/ 209550 w 709613"/>
              <a:gd name="connsiteY12" fmla="*/ 1585913 h 1626394"/>
              <a:gd name="connsiteX13" fmla="*/ 216694 w 709613"/>
              <a:gd name="connsiteY13" fmla="*/ 1569244 h 1626394"/>
              <a:gd name="connsiteX14" fmla="*/ 230982 w 709613"/>
              <a:gd name="connsiteY14" fmla="*/ 1564482 h 1626394"/>
              <a:gd name="connsiteX15" fmla="*/ 238125 w 709613"/>
              <a:gd name="connsiteY15" fmla="*/ 1559719 h 1626394"/>
              <a:gd name="connsiteX16" fmla="*/ 257175 w 709613"/>
              <a:gd name="connsiteY16" fmla="*/ 1552575 h 1626394"/>
              <a:gd name="connsiteX17" fmla="*/ 264319 w 709613"/>
              <a:gd name="connsiteY17" fmla="*/ 1538288 h 1626394"/>
              <a:gd name="connsiteX18" fmla="*/ 266700 w 709613"/>
              <a:gd name="connsiteY18" fmla="*/ 1531144 h 1626394"/>
              <a:gd name="connsiteX19" fmla="*/ 261938 w 709613"/>
              <a:gd name="connsiteY19" fmla="*/ 1524000 h 1626394"/>
              <a:gd name="connsiteX20" fmla="*/ 259557 w 709613"/>
              <a:gd name="connsiteY20" fmla="*/ 1497807 h 1626394"/>
              <a:gd name="connsiteX21" fmla="*/ 257175 w 709613"/>
              <a:gd name="connsiteY21" fmla="*/ 1488282 h 1626394"/>
              <a:gd name="connsiteX22" fmla="*/ 254794 w 709613"/>
              <a:gd name="connsiteY22" fmla="*/ 1445419 h 1626394"/>
              <a:gd name="connsiteX23" fmla="*/ 252413 w 709613"/>
              <a:gd name="connsiteY23" fmla="*/ 1438275 h 1626394"/>
              <a:gd name="connsiteX24" fmla="*/ 259557 w 709613"/>
              <a:gd name="connsiteY24" fmla="*/ 1407319 h 1626394"/>
              <a:gd name="connsiteX25" fmla="*/ 266700 w 709613"/>
              <a:gd name="connsiteY25" fmla="*/ 1402557 h 1626394"/>
              <a:gd name="connsiteX26" fmla="*/ 283369 w 709613"/>
              <a:gd name="connsiteY26" fmla="*/ 1383507 h 1626394"/>
              <a:gd name="connsiteX27" fmla="*/ 290513 w 709613"/>
              <a:gd name="connsiteY27" fmla="*/ 1369219 h 1626394"/>
              <a:gd name="connsiteX28" fmla="*/ 300038 w 709613"/>
              <a:gd name="connsiteY28" fmla="*/ 1347788 h 1626394"/>
              <a:gd name="connsiteX29" fmla="*/ 314325 w 709613"/>
              <a:gd name="connsiteY29" fmla="*/ 1343025 h 1626394"/>
              <a:gd name="connsiteX30" fmla="*/ 328613 w 709613"/>
              <a:gd name="connsiteY30" fmla="*/ 1333500 h 1626394"/>
              <a:gd name="connsiteX31" fmla="*/ 335757 w 709613"/>
              <a:gd name="connsiteY31" fmla="*/ 1319213 h 1626394"/>
              <a:gd name="connsiteX32" fmla="*/ 333375 w 709613"/>
              <a:gd name="connsiteY32" fmla="*/ 1312069 h 1626394"/>
              <a:gd name="connsiteX33" fmla="*/ 335757 w 709613"/>
              <a:gd name="connsiteY33" fmla="*/ 1285875 h 1626394"/>
              <a:gd name="connsiteX34" fmla="*/ 338138 w 709613"/>
              <a:gd name="connsiteY34" fmla="*/ 1278732 h 1626394"/>
              <a:gd name="connsiteX35" fmla="*/ 330994 w 709613"/>
              <a:gd name="connsiteY35" fmla="*/ 1254919 h 1626394"/>
              <a:gd name="connsiteX36" fmla="*/ 338138 w 709613"/>
              <a:gd name="connsiteY36" fmla="*/ 1219200 h 1626394"/>
              <a:gd name="connsiteX37" fmla="*/ 342900 w 709613"/>
              <a:gd name="connsiteY37" fmla="*/ 1212057 h 1626394"/>
              <a:gd name="connsiteX38" fmla="*/ 350044 w 709613"/>
              <a:gd name="connsiteY38" fmla="*/ 1207294 h 1626394"/>
              <a:gd name="connsiteX39" fmla="*/ 345282 w 709613"/>
              <a:gd name="connsiteY39" fmla="*/ 1195388 h 1626394"/>
              <a:gd name="connsiteX40" fmla="*/ 340519 w 709613"/>
              <a:gd name="connsiteY40" fmla="*/ 1181100 h 1626394"/>
              <a:gd name="connsiteX41" fmla="*/ 335757 w 709613"/>
              <a:gd name="connsiteY41" fmla="*/ 1162050 h 1626394"/>
              <a:gd name="connsiteX42" fmla="*/ 340519 w 709613"/>
              <a:gd name="connsiteY42" fmla="*/ 1112044 h 1626394"/>
              <a:gd name="connsiteX43" fmla="*/ 342900 w 709613"/>
              <a:gd name="connsiteY43" fmla="*/ 1100138 h 1626394"/>
              <a:gd name="connsiteX44" fmla="*/ 347663 w 709613"/>
              <a:gd name="connsiteY44" fmla="*/ 1092994 h 1626394"/>
              <a:gd name="connsiteX45" fmla="*/ 350044 w 709613"/>
              <a:gd name="connsiteY45" fmla="*/ 1083469 h 1626394"/>
              <a:gd name="connsiteX46" fmla="*/ 364332 w 709613"/>
              <a:gd name="connsiteY46" fmla="*/ 1078707 h 1626394"/>
              <a:gd name="connsiteX47" fmla="*/ 371475 w 709613"/>
              <a:gd name="connsiteY47" fmla="*/ 1073944 h 1626394"/>
              <a:gd name="connsiteX48" fmla="*/ 366713 w 709613"/>
              <a:gd name="connsiteY48" fmla="*/ 1052513 h 1626394"/>
              <a:gd name="connsiteX49" fmla="*/ 369094 w 709613"/>
              <a:gd name="connsiteY49" fmla="*/ 1045369 h 1626394"/>
              <a:gd name="connsiteX50" fmla="*/ 376238 w 709613"/>
              <a:gd name="connsiteY50" fmla="*/ 1040607 h 1626394"/>
              <a:gd name="connsiteX51" fmla="*/ 383382 w 709613"/>
              <a:gd name="connsiteY51" fmla="*/ 1033463 h 1626394"/>
              <a:gd name="connsiteX52" fmla="*/ 385763 w 709613"/>
              <a:gd name="connsiteY52" fmla="*/ 1026319 h 1626394"/>
              <a:gd name="connsiteX53" fmla="*/ 381000 w 709613"/>
              <a:gd name="connsiteY53" fmla="*/ 1012032 h 1626394"/>
              <a:gd name="connsiteX54" fmla="*/ 388144 w 709613"/>
              <a:gd name="connsiteY54" fmla="*/ 992982 h 1626394"/>
              <a:gd name="connsiteX55" fmla="*/ 402432 w 709613"/>
              <a:gd name="connsiteY55" fmla="*/ 988219 h 1626394"/>
              <a:gd name="connsiteX56" fmla="*/ 409575 w 709613"/>
              <a:gd name="connsiteY56" fmla="*/ 985838 h 1626394"/>
              <a:gd name="connsiteX57" fmla="*/ 421482 w 709613"/>
              <a:gd name="connsiteY57" fmla="*/ 973932 h 1626394"/>
              <a:gd name="connsiteX58" fmla="*/ 428625 w 709613"/>
              <a:gd name="connsiteY58" fmla="*/ 966788 h 1626394"/>
              <a:gd name="connsiteX59" fmla="*/ 442913 w 709613"/>
              <a:gd name="connsiteY59" fmla="*/ 962025 h 1626394"/>
              <a:gd name="connsiteX60" fmla="*/ 457200 w 709613"/>
              <a:gd name="connsiteY60" fmla="*/ 950119 h 1626394"/>
              <a:gd name="connsiteX61" fmla="*/ 464344 w 709613"/>
              <a:gd name="connsiteY61" fmla="*/ 935832 h 1626394"/>
              <a:gd name="connsiteX62" fmla="*/ 469107 w 709613"/>
              <a:gd name="connsiteY62" fmla="*/ 921544 h 1626394"/>
              <a:gd name="connsiteX63" fmla="*/ 471488 w 709613"/>
              <a:gd name="connsiteY63" fmla="*/ 914400 h 1626394"/>
              <a:gd name="connsiteX64" fmla="*/ 478632 w 709613"/>
              <a:gd name="connsiteY64" fmla="*/ 909638 h 1626394"/>
              <a:gd name="connsiteX65" fmla="*/ 488157 w 709613"/>
              <a:gd name="connsiteY65" fmla="*/ 897732 h 1626394"/>
              <a:gd name="connsiteX66" fmla="*/ 497682 w 709613"/>
              <a:gd name="connsiteY66" fmla="*/ 890588 h 1626394"/>
              <a:gd name="connsiteX67" fmla="*/ 509588 w 709613"/>
              <a:gd name="connsiteY67" fmla="*/ 873919 h 1626394"/>
              <a:gd name="connsiteX68" fmla="*/ 516732 w 709613"/>
              <a:gd name="connsiteY68" fmla="*/ 859632 h 1626394"/>
              <a:gd name="connsiteX69" fmla="*/ 523875 w 709613"/>
              <a:gd name="connsiteY69" fmla="*/ 857250 h 1626394"/>
              <a:gd name="connsiteX70" fmla="*/ 528638 w 709613"/>
              <a:gd name="connsiteY70" fmla="*/ 842963 h 1626394"/>
              <a:gd name="connsiteX71" fmla="*/ 533400 w 709613"/>
              <a:gd name="connsiteY71" fmla="*/ 835819 h 1626394"/>
              <a:gd name="connsiteX72" fmla="*/ 540544 w 709613"/>
              <a:gd name="connsiteY72" fmla="*/ 821532 h 1626394"/>
              <a:gd name="connsiteX73" fmla="*/ 542925 w 709613"/>
              <a:gd name="connsiteY73" fmla="*/ 814388 h 1626394"/>
              <a:gd name="connsiteX74" fmla="*/ 547688 w 709613"/>
              <a:gd name="connsiteY74" fmla="*/ 783432 h 1626394"/>
              <a:gd name="connsiteX75" fmla="*/ 550069 w 709613"/>
              <a:gd name="connsiteY75" fmla="*/ 776288 h 1626394"/>
              <a:gd name="connsiteX76" fmla="*/ 557213 w 709613"/>
              <a:gd name="connsiteY76" fmla="*/ 769144 h 1626394"/>
              <a:gd name="connsiteX77" fmla="*/ 561975 w 709613"/>
              <a:gd name="connsiteY77" fmla="*/ 754857 h 1626394"/>
              <a:gd name="connsiteX78" fmla="*/ 576263 w 709613"/>
              <a:gd name="connsiteY78" fmla="*/ 745332 h 1626394"/>
              <a:gd name="connsiteX79" fmla="*/ 597694 w 709613"/>
              <a:gd name="connsiteY79" fmla="*/ 735807 h 1626394"/>
              <a:gd name="connsiteX80" fmla="*/ 595313 w 709613"/>
              <a:gd name="connsiteY80" fmla="*/ 709613 h 1626394"/>
              <a:gd name="connsiteX81" fmla="*/ 590550 w 709613"/>
              <a:gd name="connsiteY81" fmla="*/ 695325 h 1626394"/>
              <a:gd name="connsiteX82" fmla="*/ 590550 w 709613"/>
              <a:gd name="connsiteY82" fmla="*/ 638175 h 1626394"/>
              <a:gd name="connsiteX83" fmla="*/ 573882 w 709613"/>
              <a:gd name="connsiteY83" fmla="*/ 616744 h 1626394"/>
              <a:gd name="connsiteX84" fmla="*/ 569119 w 709613"/>
              <a:gd name="connsiteY84" fmla="*/ 609600 h 1626394"/>
              <a:gd name="connsiteX85" fmla="*/ 561975 w 709613"/>
              <a:gd name="connsiteY85" fmla="*/ 604838 h 1626394"/>
              <a:gd name="connsiteX86" fmla="*/ 550069 w 709613"/>
              <a:gd name="connsiteY86" fmla="*/ 616744 h 1626394"/>
              <a:gd name="connsiteX87" fmla="*/ 545307 w 709613"/>
              <a:gd name="connsiteY87" fmla="*/ 631032 h 1626394"/>
              <a:gd name="connsiteX88" fmla="*/ 538163 w 709613"/>
              <a:gd name="connsiteY88" fmla="*/ 633413 h 1626394"/>
              <a:gd name="connsiteX89" fmla="*/ 531019 w 709613"/>
              <a:gd name="connsiteY89" fmla="*/ 638175 h 1626394"/>
              <a:gd name="connsiteX90" fmla="*/ 507207 w 709613"/>
              <a:gd name="connsiteY90" fmla="*/ 640557 h 1626394"/>
              <a:gd name="connsiteX91" fmla="*/ 492919 w 709613"/>
              <a:gd name="connsiteY91" fmla="*/ 645319 h 1626394"/>
              <a:gd name="connsiteX92" fmla="*/ 478632 w 709613"/>
              <a:gd name="connsiteY92" fmla="*/ 652463 h 1626394"/>
              <a:gd name="connsiteX93" fmla="*/ 469107 w 709613"/>
              <a:gd name="connsiteY93" fmla="*/ 647700 h 1626394"/>
              <a:gd name="connsiteX94" fmla="*/ 461963 w 709613"/>
              <a:gd name="connsiteY94" fmla="*/ 640557 h 1626394"/>
              <a:gd name="connsiteX95" fmla="*/ 452438 w 709613"/>
              <a:gd name="connsiteY95" fmla="*/ 638175 h 1626394"/>
              <a:gd name="connsiteX96" fmla="*/ 445294 w 709613"/>
              <a:gd name="connsiteY96" fmla="*/ 635794 h 1626394"/>
              <a:gd name="connsiteX97" fmla="*/ 423863 w 709613"/>
              <a:gd name="connsiteY97" fmla="*/ 628650 h 1626394"/>
              <a:gd name="connsiteX98" fmla="*/ 416719 w 709613"/>
              <a:gd name="connsiteY98" fmla="*/ 623888 h 1626394"/>
              <a:gd name="connsiteX99" fmla="*/ 409575 w 709613"/>
              <a:gd name="connsiteY99" fmla="*/ 607219 h 1626394"/>
              <a:gd name="connsiteX100" fmla="*/ 400050 w 709613"/>
              <a:gd name="connsiteY100" fmla="*/ 590550 h 1626394"/>
              <a:gd name="connsiteX101" fmla="*/ 395288 w 709613"/>
              <a:gd name="connsiteY101" fmla="*/ 573882 h 1626394"/>
              <a:gd name="connsiteX102" fmla="*/ 388144 w 709613"/>
              <a:gd name="connsiteY102" fmla="*/ 566738 h 1626394"/>
              <a:gd name="connsiteX103" fmla="*/ 388144 w 709613"/>
              <a:gd name="connsiteY103" fmla="*/ 521494 h 1626394"/>
              <a:gd name="connsiteX104" fmla="*/ 392907 w 709613"/>
              <a:gd name="connsiteY104" fmla="*/ 507207 h 1626394"/>
              <a:gd name="connsiteX105" fmla="*/ 404813 w 709613"/>
              <a:gd name="connsiteY105" fmla="*/ 492919 h 1626394"/>
              <a:gd name="connsiteX106" fmla="*/ 414338 w 709613"/>
              <a:gd name="connsiteY106" fmla="*/ 471488 h 1626394"/>
              <a:gd name="connsiteX107" fmla="*/ 421482 w 709613"/>
              <a:gd name="connsiteY107" fmla="*/ 457200 h 1626394"/>
              <a:gd name="connsiteX108" fmla="*/ 426244 w 709613"/>
              <a:gd name="connsiteY108" fmla="*/ 440532 h 1626394"/>
              <a:gd name="connsiteX109" fmla="*/ 433388 w 709613"/>
              <a:gd name="connsiteY109" fmla="*/ 397669 h 1626394"/>
              <a:gd name="connsiteX110" fmla="*/ 438150 w 709613"/>
              <a:gd name="connsiteY110" fmla="*/ 383382 h 1626394"/>
              <a:gd name="connsiteX111" fmla="*/ 452438 w 709613"/>
              <a:gd name="connsiteY111" fmla="*/ 361950 h 1626394"/>
              <a:gd name="connsiteX112" fmla="*/ 457200 w 709613"/>
              <a:gd name="connsiteY112" fmla="*/ 354807 h 1626394"/>
              <a:gd name="connsiteX113" fmla="*/ 459582 w 709613"/>
              <a:gd name="connsiteY113" fmla="*/ 297657 h 1626394"/>
              <a:gd name="connsiteX114" fmla="*/ 461963 w 709613"/>
              <a:gd name="connsiteY114" fmla="*/ 257175 h 1626394"/>
              <a:gd name="connsiteX115" fmla="*/ 476250 w 709613"/>
              <a:gd name="connsiteY115" fmla="*/ 247650 h 1626394"/>
              <a:gd name="connsiteX116" fmla="*/ 509588 w 709613"/>
              <a:gd name="connsiteY116" fmla="*/ 226219 h 1626394"/>
              <a:gd name="connsiteX117" fmla="*/ 511969 w 709613"/>
              <a:gd name="connsiteY117" fmla="*/ 219075 h 1626394"/>
              <a:gd name="connsiteX118" fmla="*/ 516732 w 709613"/>
              <a:gd name="connsiteY118" fmla="*/ 164307 h 1626394"/>
              <a:gd name="connsiteX119" fmla="*/ 521494 w 709613"/>
              <a:gd name="connsiteY119" fmla="*/ 150019 h 1626394"/>
              <a:gd name="connsiteX120" fmla="*/ 523875 w 709613"/>
              <a:gd name="connsiteY120" fmla="*/ 142875 h 1626394"/>
              <a:gd name="connsiteX121" fmla="*/ 535782 w 709613"/>
              <a:gd name="connsiteY121" fmla="*/ 121444 h 1626394"/>
              <a:gd name="connsiteX122" fmla="*/ 538163 w 709613"/>
              <a:gd name="connsiteY122" fmla="*/ 100013 h 1626394"/>
              <a:gd name="connsiteX123" fmla="*/ 545307 w 709613"/>
              <a:gd name="connsiteY123" fmla="*/ 97632 h 1626394"/>
              <a:gd name="connsiteX124" fmla="*/ 581025 w 709613"/>
              <a:gd name="connsiteY124" fmla="*/ 92869 h 1626394"/>
              <a:gd name="connsiteX125" fmla="*/ 595313 w 709613"/>
              <a:gd name="connsiteY125" fmla="*/ 85725 h 1626394"/>
              <a:gd name="connsiteX126" fmla="*/ 611982 w 709613"/>
              <a:gd name="connsiteY126" fmla="*/ 73819 h 1626394"/>
              <a:gd name="connsiteX127" fmla="*/ 619125 w 709613"/>
              <a:gd name="connsiteY127" fmla="*/ 71438 h 1626394"/>
              <a:gd name="connsiteX128" fmla="*/ 626269 w 709613"/>
              <a:gd name="connsiteY128" fmla="*/ 66675 h 1626394"/>
              <a:gd name="connsiteX129" fmla="*/ 638175 w 709613"/>
              <a:gd name="connsiteY129" fmla="*/ 54769 h 1626394"/>
              <a:gd name="connsiteX130" fmla="*/ 642938 w 709613"/>
              <a:gd name="connsiteY130" fmla="*/ 47625 h 1626394"/>
              <a:gd name="connsiteX131" fmla="*/ 645319 w 709613"/>
              <a:gd name="connsiteY131" fmla="*/ 40482 h 1626394"/>
              <a:gd name="connsiteX132" fmla="*/ 659607 w 709613"/>
              <a:gd name="connsiteY132" fmla="*/ 30957 h 1626394"/>
              <a:gd name="connsiteX133" fmla="*/ 676275 w 709613"/>
              <a:gd name="connsiteY133" fmla="*/ 23813 h 1626394"/>
              <a:gd name="connsiteX134" fmla="*/ 683419 w 709613"/>
              <a:gd name="connsiteY134" fmla="*/ 19050 h 1626394"/>
              <a:gd name="connsiteX135" fmla="*/ 685800 w 709613"/>
              <a:gd name="connsiteY135" fmla="*/ 11907 h 1626394"/>
              <a:gd name="connsiteX136" fmla="*/ 692944 w 709613"/>
              <a:gd name="connsiteY136" fmla="*/ 9525 h 1626394"/>
              <a:gd name="connsiteX137" fmla="*/ 707232 w 709613"/>
              <a:gd name="connsiteY137" fmla="*/ 7144 h 1626394"/>
              <a:gd name="connsiteX138" fmla="*/ 709613 w 709613"/>
              <a:gd name="connsiteY138" fmla="*/ 0 h 1626394"/>
              <a:gd name="connsiteX0" fmla="*/ 0 w 707232"/>
              <a:gd name="connsiteY0" fmla="*/ 1619250 h 1619250"/>
              <a:gd name="connsiteX1" fmla="*/ 0 w 707232"/>
              <a:gd name="connsiteY1" fmla="*/ 1619250 h 1619250"/>
              <a:gd name="connsiteX2" fmla="*/ 19050 w 707232"/>
              <a:gd name="connsiteY2" fmla="*/ 1612106 h 1619250"/>
              <a:gd name="connsiteX3" fmla="*/ 26194 w 707232"/>
              <a:gd name="connsiteY3" fmla="*/ 1609725 h 1619250"/>
              <a:gd name="connsiteX4" fmla="*/ 47625 w 707232"/>
              <a:gd name="connsiteY4" fmla="*/ 1597819 h 1619250"/>
              <a:gd name="connsiteX5" fmla="*/ 69057 w 707232"/>
              <a:gd name="connsiteY5" fmla="*/ 1595438 h 1619250"/>
              <a:gd name="connsiteX6" fmla="*/ 76200 w 707232"/>
              <a:gd name="connsiteY6" fmla="*/ 1590675 h 1619250"/>
              <a:gd name="connsiteX7" fmla="*/ 83344 w 707232"/>
              <a:gd name="connsiteY7" fmla="*/ 1588294 h 1619250"/>
              <a:gd name="connsiteX8" fmla="*/ 142875 w 707232"/>
              <a:gd name="connsiteY8" fmla="*/ 1585913 h 1619250"/>
              <a:gd name="connsiteX9" fmla="*/ 180975 w 707232"/>
              <a:gd name="connsiteY9" fmla="*/ 1588294 h 1619250"/>
              <a:gd name="connsiteX10" fmla="*/ 195263 w 707232"/>
              <a:gd name="connsiteY10" fmla="*/ 1593056 h 1619250"/>
              <a:gd name="connsiteX11" fmla="*/ 202407 w 707232"/>
              <a:gd name="connsiteY11" fmla="*/ 1595438 h 1619250"/>
              <a:gd name="connsiteX12" fmla="*/ 209550 w 707232"/>
              <a:gd name="connsiteY12" fmla="*/ 1578769 h 1619250"/>
              <a:gd name="connsiteX13" fmla="*/ 216694 w 707232"/>
              <a:gd name="connsiteY13" fmla="*/ 1562100 h 1619250"/>
              <a:gd name="connsiteX14" fmla="*/ 230982 w 707232"/>
              <a:gd name="connsiteY14" fmla="*/ 1557338 h 1619250"/>
              <a:gd name="connsiteX15" fmla="*/ 238125 w 707232"/>
              <a:gd name="connsiteY15" fmla="*/ 1552575 h 1619250"/>
              <a:gd name="connsiteX16" fmla="*/ 257175 w 707232"/>
              <a:gd name="connsiteY16" fmla="*/ 1545431 h 1619250"/>
              <a:gd name="connsiteX17" fmla="*/ 264319 w 707232"/>
              <a:gd name="connsiteY17" fmla="*/ 1531144 h 1619250"/>
              <a:gd name="connsiteX18" fmla="*/ 266700 w 707232"/>
              <a:gd name="connsiteY18" fmla="*/ 1524000 h 1619250"/>
              <a:gd name="connsiteX19" fmla="*/ 261938 w 707232"/>
              <a:gd name="connsiteY19" fmla="*/ 1516856 h 1619250"/>
              <a:gd name="connsiteX20" fmla="*/ 259557 w 707232"/>
              <a:gd name="connsiteY20" fmla="*/ 1490663 h 1619250"/>
              <a:gd name="connsiteX21" fmla="*/ 257175 w 707232"/>
              <a:gd name="connsiteY21" fmla="*/ 1481138 h 1619250"/>
              <a:gd name="connsiteX22" fmla="*/ 254794 w 707232"/>
              <a:gd name="connsiteY22" fmla="*/ 1438275 h 1619250"/>
              <a:gd name="connsiteX23" fmla="*/ 252413 w 707232"/>
              <a:gd name="connsiteY23" fmla="*/ 1431131 h 1619250"/>
              <a:gd name="connsiteX24" fmla="*/ 259557 w 707232"/>
              <a:gd name="connsiteY24" fmla="*/ 1400175 h 1619250"/>
              <a:gd name="connsiteX25" fmla="*/ 266700 w 707232"/>
              <a:gd name="connsiteY25" fmla="*/ 1395413 h 1619250"/>
              <a:gd name="connsiteX26" fmla="*/ 283369 w 707232"/>
              <a:gd name="connsiteY26" fmla="*/ 1376363 h 1619250"/>
              <a:gd name="connsiteX27" fmla="*/ 290513 w 707232"/>
              <a:gd name="connsiteY27" fmla="*/ 1362075 h 1619250"/>
              <a:gd name="connsiteX28" fmla="*/ 300038 w 707232"/>
              <a:gd name="connsiteY28" fmla="*/ 1340644 h 1619250"/>
              <a:gd name="connsiteX29" fmla="*/ 314325 w 707232"/>
              <a:gd name="connsiteY29" fmla="*/ 1335881 h 1619250"/>
              <a:gd name="connsiteX30" fmla="*/ 328613 w 707232"/>
              <a:gd name="connsiteY30" fmla="*/ 1326356 h 1619250"/>
              <a:gd name="connsiteX31" fmla="*/ 335757 w 707232"/>
              <a:gd name="connsiteY31" fmla="*/ 1312069 h 1619250"/>
              <a:gd name="connsiteX32" fmla="*/ 333375 w 707232"/>
              <a:gd name="connsiteY32" fmla="*/ 1304925 h 1619250"/>
              <a:gd name="connsiteX33" fmla="*/ 335757 w 707232"/>
              <a:gd name="connsiteY33" fmla="*/ 1278731 h 1619250"/>
              <a:gd name="connsiteX34" fmla="*/ 338138 w 707232"/>
              <a:gd name="connsiteY34" fmla="*/ 1271588 h 1619250"/>
              <a:gd name="connsiteX35" fmla="*/ 330994 w 707232"/>
              <a:gd name="connsiteY35" fmla="*/ 1247775 h 1619250"/>
              <a:gd name="connsiteX36" fmla="*/ 338138 w 707232"/>
              <a:gd name="connsiteY36" fmla="*/ 1212056 h 1619250"/>
              <a:gd name="connsiteX37" fmla="*/ 342900 w 707232"/>
              <a:gd name="connsiteY37" fmla="*/ 1204913 h 1619250"/>
              <a:gd name="connsiteX38" fmla="*/ 350044 w 707232"/>
              <a:gd name="connsiteY38" fmla="*/ 1200150 h 1619250"/>
              <a:gd name="connsiteX39" fmla="*/ 345282 w 707232"/>
              <a:gd name="connsiteY39" fmla="*/ 1188244 h 1619250"/>
              <a:gd name="connsiteX40" fmla="*/ 340519 w 707232"/>
              <a:gd name="connsiteY40" fmla="*/ 1173956 h 1619250"/>
              <a:gd name="connsiteX41" fmla="*/ 335757 w 707232"/>
              <a:gd name="connsiteY41" fmla="*/ 1154906 h 1619250"/>
              <a:gd name="connsiteX42" fmla="*/ 340519 w 707232"/>
              <a:gd name="connsiteY42" fmla="*/ 1104900 h 1619250"/>
              <a:gd name="connsiteX43" fmla="*/ 342900 w 707232"/>
              <a:gd name="connsiteY43" fmla="*/ 1092994 h 1619250"/>
              <a:gd name="connsiteX44" fmla="*/ 347663 w 707232"/>
              <a:gd name="connsiteY44" fmla="*/ 1085850 h 1619250"/>
              <a:gd name="connsiteX45" fmla="*/ 350044 w 707232"/>
              <a:gd name="connsiteY45" fmla="*/ 1076325 h 1619250"/>
              <a:gd name="connsiteX46" fmla="*/ 364332 w 707232"/>
              <a:gd name="connsiteY46" fmla="*/ 1071563 h 1619250"/>
              <a:gd name="connsiteX47" fmla="*/ 371475 w 707232"/>
              <a:gd name="connsiteY47" fmla="*/ 1066800 h 1619250"/>
              <a:gd name="connsiteX48" fmla="*/ 366713 w 707232"/>
              <a:gd name="connsiteY48" fmla="*/ 1045369 h 1619250"/>
              <a:gd name="connsiteX49" fmla="*/ 369094 w 707232"/>
              <a:gd name="connsiteY49" fmla="*/ 1038225 h 1619250"/>
              <a:gd name="connsiteX50" fmla="*/ 376238 w 707232"/>
              <a:gd name="connsiteY50" fmla="*/ 1033463 h 1619250"/>
              <a:gd name="connsiteX51" fmla="*/ 383382 w 707232"/>
              <a:gd name="connsiteY51" fmla="*/ 1026319 h 1619250"/>
              <a:gd name="connsiteX52" fmla="*/ 385763 w 707232"/>
              <a:gd name="connsiteY52" fmla="*/ 1019175 h 1619250"/>
              <a:gd name="connsiteX53" fmla="*/ 381000 w 707232"/>
              <a:gd name="connsiteY53" fmla="*/ 1004888 h 1619250"/>
              <a:gd name="connsiteX54" fmla="*/ 388144 w 707232"/>
              <a:gd name="connsiteY54" fmla="*/ 985838 h 1619250"/>
              <a:gd name="connsiteX55" fmla="*/ 402432 w 707232"/>
              <a:gd name="connsiteY55" fmla="*/ 981075 h 1619250"/>
              <a:gd name="connsiteX56" fmla="*/ 409575 w 707232"/>
              <a:gd name="connsiteY56" fmla="*/ 978694 h 1619250"/>
              <a:gd name="connsiteX57" fmla="*/ 421482 w 707232"/>
              <a:gd name="connsiteY57" fmla="*/ 966788 h 1619250"/>
              <a:gd name="connsiteX58" fmla="*/ 428625 w 707232"/>
              <a:gd name="connsiteY58" fmla="*/ 959644 h 1619250"/>
              <a:gd name="connsiteX59" fmla="*/ 442913 w 707232"/>
              <a:gd name="connsiteY59" fmla="*/ 954881 h 1619250"/>
              <a:gd name="connsiteX60" fmla="*/ 457200 w 707232"/>
              <a:gd name="connsiteY60" fmla="*/ 942975 h 1619250"/>
              <a:gd name="connsiteX61" fmla="*/ 464344 w 707232"/>
              <a:gd name="connsiteY61" fmla="*/ 928688 h 1619250"/>
              <a:gd name="connsiteX62" fmla="*/ 469107 w 707232"/>
              <a:gd name="connsiteY62" fmla="*/ 914400 h 1619250"/>
              <a:gd name="connsiteX63" fmla="*/ 471488 w 707232"/>
              <a:gd name="connsiteY63" fmla="*/ 907256 h 1619250"/>
              <a:gd name="connsiteX64" fmla="*/ 478632 w 707232"/>
              <a:gd name="connsiteY64" fmla="*/ 902494 h 1619250"/>
              <a:gd name="connsiteX65" fmla="*/ 488157 w 707232"/>
              <a:gd name="connsiteY65" fmla="*/ 890588 h 1619250"/>
              <a:gd name="connsiteX66" fmla="*/ 497682 w 707232"/>
              <a:gd name="connsiteY66" fmla="*/ 883444 h 1619250"/>
              <a:gd name="connsiteX67" fmla="*/ 509588 w 707232"/>
              <a:gd name="connsiteY67" fmla="*/ 866775 h 1619250"/>
              <a:gd name="connsiteX68" fmla="*/ 516732 w 707232"/>
              <a:gd name="connsiteY68" fmla="*/ 852488 h 1619250"/>
              <a:gd name="connsiteX69" fmla="*/ 523875 w 707232"/>
              <a:gd name="connsiteY69" fmla="*/ 850106 h 1619250"/>
              <a:gd name="connsiteX70" fmla="*/ 528638 w 707232"/>
              <a:gd name="connsiteY70" fmla="*/ 835819 h 1619250"/>
              <a:gd name="connsiteX71" fmla="*/ 533400 w 707232"/>
              <a:gd name="connsiteY71" fmla="*/ 828675 h 1619250"/>
              <a:gd name="connsiteX72" fmla="*/ 540544 w 707232"/>
              <a:gd name="connsiteY72" fmla="*/ 814388 h 1619250"/>
              <a:gd name="connsiteX73" fmla="*/ 542925 w 707232"/>
              <a:gd name="connsiteY73" fmla="*/ 807244 h 1619250"/>
              <a:gd name="connsiteX74" fmla="*/ 547688 w 707232"/>
              <a:gd name="connsiteY74" fmla="*/ 776288 h 1619250"/>
              <a:gd name="connsiteX75" fmla="*/ 550069 w 707232"/>
              <a:gd name="connsiteY75" fmla="*/ 769144 h 1619250"/>
              <a:gd name="connsiteX76" fmla="*/ 557213 w 707232"/>
              <a:gd name="connsiteY76" fmla="*/ 762000 h 1619250"/>
              <a:gd name="connsiteX77" fmla="*/ 561975 w 707232"/>
              <a:gd name="connsiteY77" fmla="*/ 747713 h 1619250"/>
              <a:gd name="connsiteX78" fmla="*/ 576263 w 707232"/>
              <a:gd name="connsiteY78" fmla="*/ 738188 h 1619250"/>
              <a:gd name="connsiteX79" fmla="*/ 597694 w 707232"/>
              <a:gd name="connsiteY79" fmla="*/ 728663 h 1619250"/>
              <a:gd name="connsiteX80" fmla="*/ 595313 w 707232"/>
              <a:gd name="connsiteY80" fmla="*/ 702469 h 1619250"/>
              <a:gd name="connsiteX81" fmla="*/ 590550 w 707232"/>
              <a:gd name="connsiteY81" fmla="*/ 688181 h 1619250"/>
              <a:gd name="connsiteX82" fmla="*/ 590550 w 707232"/>
              <a:gd name="connsiteY82" fmla="*/ 631031 h 1619250"/>
              <a:gd name="connsiteX83" fmla="*/ 573882 w 707232"/>
              <a:gd name="connsiteY83" fmla="*/ 609600 h 1619250"/>
              <a:gd name="connsiteX84" fmla="*/ 569119 w 707232"/>
              <a:gd name="connsiteY84" fmla="*/ 602456 h 1619250"/>
              <a:gd name="connsiteX85" fmla="*/ 561975 w 707232"/>
              <a:gd name="connsiteY85" fmla="*/ 597694 h 1619250"/>
              <a:gd name="connsiteX86" fmla="*/ 550069 w 707232"/>
              <a:gd name="connsiteY86" fmla="*/ 609600 h 1619250"/>
              <a:gd name="connsiteX87" fmla="*/ 545307 w 707232"/>
              <a:gd name="connsiteY87" fmla="*/ 623888 h 1619250"/>
              <a:gd name="connsiteX88" fmla="*/ 538163 w 707232"/>
              <a:gd name="connsiteY88" fmla="*/ 626269 h 1619250"/>
              <a:gd name="connsiteX89" fmla="*/ 531019 w 707232"/>
              <a:gd name="connsiteY89" fmla="*/ 631031 h 1619250"/>
              <a:gd name="connsiteX90" fmla="*/ 507207 w 707232"/>
              <a:gd name="connsiteY90" fmla="*/ 633413 h 1619250"/>
              <a:gd name="connsiteX91" fmla="*/ 492919 w 707232"/>
              <a:gd name="connsiteY91" fmla="*/ 638175 h 1619250"/>
              <a:gd name="connsiteX92" fmla="*/ 478632 w 707232"/>
              <a:gd name="connsiteY92" fmla="*/ 645319 h 1619250"/>
              <a:gd name="connsiteX93" fmla="*/ 469107 w 707232"/>
              <a:gd name="connsiteY93" fmla="*/ 640556 h 1619250"/>
              <a:gd name="connsiteX94" fmla="*/ 461963 w 707232"/>
              <a:gd name="connsiteY94" fmla="*/ 633413 h 1619250"/>
              <a:gd name="connsiteX95" fmla="*/ 452438 w 707232"/>
              <a:gd name="connsiteY95" fmla="*/ 631031 h 1619250"/>
              <a:gd name="connsiteX96" fmla="*/ 445294 w 707232"/>
              <a:gd name="connsiteY96" fmla="*/ 628650 h 1619250"/>
              <a:gd name="connsiteX97" fmla="*/ 423863 w 707232"/>
              <a:gd name="connsiteY97" fmla="*/ 621506 h 1619250"/>
              <a:gd name="connsiteX98" fmla="*/ 416719 w 707232"/>
              <a:gd name="connsiteY98" fmla="*/ 616744 h 1619250"/>
              <a:gd name="connsiteX99" fmla="*/ 409575 w 707232"/>
              <a:gd name="connsiteY99" fmla="*/ 600075 h 1619250"/>
              <a:gd name="connsiteX100" fmla="*/ 400050 w 707232"/>
              <a:gd name="connsiteY100" fmla="*/ 583406 h 1619250"/>
              <a:gd name="connsiteX101" fmla="*/ 395288 w 707232"/>
              <a:gd name="connsiteY101" fmla="*/ 566738 h 1619250"/>
              <a:gd name="connsiteX102" fmla="*/ 388144 w 707232"/>
              <a:gd name="connsiteY102" fmla="*/ 559594 h 1619250"/>
              <a:gd name="connsiteX103" fmla="*/ 388144 w 707232"/>
              <a:gd name="connsiteY103" fmla="*/ 514350 h 1619250"/>
              <a:gd name="connsiteX104" fmla="*/ 392907 w 707232"/>
              <a:gd name="connsiteY104" fmla="*/ 500063 h 1619250"/>
              <a:gd name="connsiteX105" fmla="*/ 404813 w 707232"/>
              <a:gd name="connsiteY105" fmla="*/ 485775 h 1619250"/>
              <a:gd name="connsiteX106" fmla="*/ 414338 w 707232"/>
              <a:gd name="connsiteY106" fmla="*/ 464344 h 1619250"/>
              <a:gd name="connsiteX107" fmla="*/ 421482 w 707232"/>
              <a:gd name="connsiteY107" fmla="*/ 450056 h 1619250"/>
              <a:gd name="connsiteX108" fmla="*/ 426244 w 707232"/>
              <a:gd name="connsiteY108" fmla="*/ 433388 h 1619250"/>
              <a:gd name="connsiteX109" fmla="*/ 433388 w 707232"/>
              <a:gd name="connsiteY109" fmla="*/ 390525 h 1619250"/>
              <a:gd name="connsiteX110" fmla="*/ 438150 w 707232"/>
              <a:gd name="connsiteY110" fmla="*/ 376238 h 1619250"/>
              <a:gd name="connsiteX111" fmla="*/ 452438 w 707232"/>
              <a:gd name="connsiteY111" fmla="*/ 354806 h 1619250"/>
              <a:gd name="connsiteX112" fmla="*/ 457200 w 707232"/>
              <a:gd name="connsiteY112" fmla="*/ 347663 h 1619250"/>
              <a:gd name="connsiteX113" fmla="*/ 459582 w 707232"/>
              <a:gd name="connsiteY113" fmla="*/ 290513 h 1619250"/>
              <a:gd name="connsiteX114" fmla="*/ 461963 w 707232"/>
              <a:gd name="connsiteY114" fmla="*/ 250031 h 1619250"/>
              <a:gd name="connsiteX115" fmla="*/ 476250 w 707232"/>
              <a:gd name="connsiteY115" fmla="*/ 240506 h 1619250"/>
              <a:gd name="connsiteX116" fmla="*/ 509588 w 707232"/>
              <a:gd name="connsiteY116" fmla="*/ 219075 h 1619250"/>
              <a:gd name="connsiteX117" fmla="*/ 511969 w 707232"/>
              <a:gd name="connsiteY117" fmla="*/ 211931 h 1619250"/>
              <a:gd name="connsiteX118" fmla="*/ 516732 w 707232"/>
              <a:gd name="connsiteY118" fmla="*/ 157163 h 1619250"/>
              <a:gd name="connsiteX119" fmla="*/ 521494 w 707232"/>
              <a:gd name="connsiteY119" fmla="*/ 142875 h 1619250"/>
              <a:gd name="connsiteX120" fmla="*/ 523875 w 707232"/>
              <a:gd name="connsiteY120" fmla="*/ 135731 h 1619250"/>
              <a:gd name="connsiteX121" fmla="*/ 535782 w 707232"/>
              <a:gd name="connsiteY121" fmla="*/ 114300 h 1619250"/>
              <a:gd name="connsiteX122" fmla="*/ 538163 w 707232"/>
              <a:gd name="connsiteY122" fmla="*/ 92869 h 1619250"/>
              <a:gd name="connsiteX123" fmla="*/ 545307 w 707232"/>
              <a:gd name="connsiteY123" fmla="*/ 90488 h 1619250"/>
              <a:gd name="connsiteX124" fmla="*/ 581025 w 707232"/>
              <a:gd name="connsiteY124" fmla="*/ 85725 h 1619250"/>
              <a:gd name="connsiteX125" fmla="*/ 595313 w 707232"/>
              <a:gd name="connsiteY125" fmla="*/ 78581 h 1619250"/>
              <a:gd name="connsiteX126" fmla="*/ 611982 w 707232"/>
              <a:gd name="connsiteY126" fmla="*/ 66675 h 1619250"/>
              <a:gd name="connsiteX127" fmla="*/ 619125 w 707232"/>
              <a:gd name="connsiteY127" fmla="*/ 64294 h 1619250"/>
              <a:gd name="connsiteX128" fmla="*/ 626269 w 707232"/>
              <a:gd name="connsiteY128" fmla="*/ 59531 h 1619250"/>
              <a:gd name="connsiteX129" fmla="*/ 638175 w 707232"/>
              <a:gd name="connsiteY129" fmla="*/ 47625 h 1619250"/>
              <a:gd name="connsiteX130" fmla="*/ 642938 w 707232"/>
              <a:gd name="connsiteY130" fmla="*/ 40481 h 1619250"/>
              <a:gd name="connsiteX131" fmla="*/ 645319 w 707232"/>
              <a:gd name="connsiteY131" fmla="*/ 33338 h 1619250"/>
              <a:gd name="connsiteX132" fmla="*/ 659607 w 707232"/>
              <a:gd name="connsiteY132" fmla="*/ 23813 h 1619250"/>
              <a:gd name="connsiteX133" fmla="*/ 676275 w 707232"/>
              <a:gd name="connsiteY133" fmla="*/ 16669 h 1619250"/>
              <a:gd name="connsiteX134" fmla="*/ 683419 w 707232"/>
              <a:gd name="connsiteY134" fmla="*/ 11906 h 1619250"/>
              <a:gd name="connsiteX135" fmla="*/ 685800 w 707232"/>
              <a:gd name="connsiteY135" fmla="*/ 4763 h 1619250"/>
              <a:gd name="connsiteX136" fmla="*/ 692944 w 707232"/>
              <a:gd name="connsiteY136" fmla="*/ 2381 h 1619250"/>
              <a:gd name="connsiteX137" fmla="*/ 707232 w 707232"/>
              <a:gd name="connsiteY137" fmla="*/ 0 h 1619250"/>
              <a:gd name="connsiteX0" fmla="*/ 0 w 692944"/>
              <a:gd name="connsiteY0" fmla="*/ 1616869 h 1616869"/>
              <a:gd name="connsiteX1" fmla="*/ 0 w 692944"/>
              <a:gd name="connsiteY1" fmla="*/ 1616869 h 1616869"/>
              <a:gd name="connsiteX2" fmla="*/ 19050 w 692944"/>
              <a:gd name="connsiteY2" fmla="*/ 1609725 h 1616869"/>
              <a:gd name="connsiteX3" fmla="*/ 26194 w 692944"/>
              <a:gd name="connsiteY3" fmla="*/ 1607344 h 1616869"/>
              <a:gd name="connsiteX4" fmla="*/ 47625 w 692944"/>
              <a:gd name="connsiteY4" fmla="*/ 1595438 h 1616869"/>
              <a:gd name="connsiteX5" fmla="*/ 69057 w 692944"/>
              <a:gd name="connsiteY5" fmla="*/ 1593057 h 1616869"/>
              <a:gd name="connsiteX6" fmla="*/ 76200 w 692944"/>
              <a:gd name="connsiteY6" fmla="*/ 1588294 h 1616869"/>
              <a:gd name="connsiteX7" fmla="*/ 83344 w 692944"/>
              <a:gd name="connsiteY7" fmla="*/ 1585913 h 1616869"/>
              <a:gd name="connsiteX8" fmla="*/ 142875 w 692944"/>
              <a:gd name="connsiteY8" fmla="*/ 1583532 h 1616869"/>
              <a:gd name="connsiteX9" fmla="*/ 180975 w 692944"/>
              <a:gd name="connsiteY9" fmla="*/ 1585913 h 1616869"/>
              <a:gd name="connsiteX10" fmla="*/ 195263 w 692944"/>
              <a:gd name="connsiteY10" fmla="*/ 1590675 h 1616869"/>
              <a:gd name="connsiteX11" fmla="*/ 202407 w 692944"/>
              <a:gd name="connsiteY11" fmla="*/ 1593057 h 1616869"/>
              <a:gd name="connsiteX12" fmla="*/ 209550 w 692944"/>
              <a:gd name="connsiteY12" fmla="*/ 1576388 h 1616869"/>
              <a:gd name="connsiteX13" fmla="*/ 216694 w 692944"/>
              <a:gd name="connsiteY13" fmla="*/ 1559719 h 1616869"/>
              <a:gd name="connsiteX14" fmla="*/ 230982 w 692944"/>
              <a:gd name="connsiteY14" fmla="*/ 1554957 h 1616869"/>
              <a:gd name="connsiteX15" fmla="*/ 238125 w 692944"/>
              <a:gd name="connsiteY15" fmla="*/ 1550194 h 1616869"/>
              <a:gd name="connsiteX16" fmla="*/ 257175 w 692944"/>
              <a:gd name="connsiteY16" fmla="*/ 1543050 h 1616869"/>
              <a:gd name="connsiteX17" fmla="*/ 264319 w 692944"/>
              <a:gd name="connsiteY17" fmla="*/ 1528763 h 1616869"/>
              <a:gd name="connsiteX18" fmla="*/ 266700 w 692944"/>
              <a:gd name="connsiteY18" fmla="*/ 1521619 h 1616869"/>
              <a:gd name="connsiteX19" fmla="*/ 261938 w 692944"/>
              <a:gd name="connsiteY19" fmla="*/ 1514475 h 1616869"/>
              <a:gd name="connsiteX20" fmla="*/ 259557 w 692944"/>
              <a:gd name="connsiteY20" fmla="*/ 1488282 h 1616869"/>
              <a:gd name="connsiteX21" fmla="*/ 257175 w 692944"/>
              <a:gd name="connsiteY21" fmla="*/ 1478757 h 1616869"/>
              <a:gd name="connsiteX22" fmla="*/ 254794 w 692944"/>
              <a:gd name="connsiteY22" fmla="*/ 1435894 h 1616869"/>
              <a:gd name="connsiteX23" fmla="*/ 252413 w 692944"/>
              <a:gd name="connsiteY23" fmla="*/ 1428750 h 1616869"/>
              <a:gd name="connsiteX24" fmla="*/ 259557 w 692944"/>
              <a:gd name="connsiteY24" fmla="*/ 1397794 h 1616869"/>
              <a:gd name="connsiteX25" fmla="*/ 266700 w 692944"/>
              <a:gd name="connsiteY25" fmla="*/ 1393032 h 1616869"/>
              <a:gd name="connsiteX26" fmla="*/ 283369 w 692944"/>
              <a:gd name="connsiteY26" fmla="*/ 1373982 h 1616869"/>
              <a:gd name="connsiteX27" fmla="*/ 290513 w 692944"/>
              <a:gd name="connsiteY27" fmla="*/ 1359694 h 1616869"/>
              <a:gd name="connsiteX28" fmla="*/ 300038 w 692944"/>
              <a:gd name="connsiteY28" fmla="*/ 1338263 h 1616869"/>
              <a:gd name="connsiteX29" fmla="*/ 314325 w 692944"/>
              <a:gd name="connsiteY29" fmla="*/ 1333500 h 1616869"/>
              <a:gd name="connsiteX30" fmla="*/ 328613 w 692944"/>
              <a:gd name="connsiteY30" fmla="*/ 1323975 h 1616869"/>
              <a:gd name="connsiteX31" fmla="*/ 335757 w 692944"/>
              <a:gd name="connsiteY31" fmla="*/ 1309688 h 1616869"/>
              <a:gd name="connsiteX32" fmla="*/ 333375 w 692944"/>
              <a:gd name="connsiteY32" fmla="*/ 1302544 h 1616869"/>
              <a:gd name="connsiteX33" fmla="*/ 335757 w 692944"/>
              <a:gd name="connsiteY33" fmla="*/ 1276350 h 1616869"/>
              <a:gd name="connsiteX34" fmla="*/ 338138 w 692944"/>
              <a:gd name="connsiteY34" fmla="*/ 1269207 h 1616869"/>
              <a:gd name="connsiteX35" fmla="*/ 330994 w 692944"/>
              <a:gd name="connsiteY35" fmla="*/ 1245394 h 1616869"/>
              <a:gd name="connsiteX36" fmla="*/ 338138 w 692944"/>
              <a:gd name="connsiteY36" fmla="*/ 1209675 h 1616869"/>
              <a:gd name="connsiteX37" fmla="*/ 342900 w 692944"/>
              <a:gd name="connsiteY37" fmla="*/ 1202532 h 1616869"/>
              <a:gd name="connsiteX38" fmla="*/ 350044 w 692944"/>
              <a:gd name="connsiteY38" fmla="*/ 1197769 h 1616869"/>
              <a:gd name="connsiteX39" fmla="*/ 345282 w 692944"/>
              <a:gd name="connsiteY39" fmla="*/ 1185863 h 1616869"/>
              <a:gd name="connsiteX40" fmla="*/ 340519 w 692944"/>
              <a:gd name="connsiteY40" fmla="*/ 1171575 h 1616869"/>
              <a:gd name="connsiteX41" fmla="*/ 335757 w 692944"/>
              <a:gd name="connsiteY41" fmla="*/ 1152525 h 1616869"/>
              <a:gd name="connsiteX42" fmla="*/ 340519 w 692944"/>
              <a:gd name="connsiteY42" fmla="*/ 1102519 h 1616869"/>
              <a:gd name="connsiteX43" fmla="*/ 342900 w 692944"/>
              <a:gd name="connsiteY43" fmla="*/ 1090613 h 1616869"/>
              <a:gd name="connsiteX44" fmla="*/ 347663 w 692944"/>
              <a:gd name="connsiteY44" fmla="*/ 1083469 h 1616869"/>
              <a:gd name="connsiteX45" fmla="*/ 350044 w 692944"/>
              <a:gd name="connsiteY45" fmla="*/ 1073944 h 1616869"/>
              <a:gd name="connsiteX46" fmla="*/ 364332 w 692944"/>
              <a:gd name="connsiteY46" fmla="*/ 1069182 h 1616869"/>
              <a:gd name="connsiteX47" fmla="*/ 371475 w 692944"/>
              <a:gd name="connsiteY47" fmla="*/ 1064419 h 1616869"/>
              <a:gd name="connsiteX48" fmla="*/ 366713 w 692944"/>
              <a:gd name="connsiteY48" fmla="*/ 1042988 h 1616869"/>
              <a:gd name="connsiteX49" fmla="*/ 369094 w 692944"/>
              <a:gd name="connsiteY49" fmla="*/ 1035844 h 1616869"/>
              <a:gd name="connsiteX50" fmla="*/ 376238 w 692944"/>
              <a:gd name="connsiteY50" fmla="*/ 1031082 h 1616869"/>
              <a:gd name="connsiteX51" fmla="*/ 383382 w 692944"/>
              <a:gd name="connsiteY51" fmla="*/ 1023938 h 1616869"/>
              <a:gd name="connsiteX52" fmla="*/ 385763 w 692944"/>
              <a:gd name="connsiteY52" fmla="*/ 1016794 h 1616869"/>
              <a:gd name="connsiteX53" fmla="*/ 381000 w 692944"/>
              <a:gd name="connsiteY53" fmla="*/ 1002507 h 1616869"/>
              <a:gd name="connsiteX54" fmla="*/ 388144 w 692944"/>
              <a:gd name="connsiteY54" fmla="*/ 983457 h 1616869"/>
              <a:gd name="connsiteX55" fmla="*/ 402432 w 692944"/>
              <a:gd name="connsiteY55" fmla="*/ 978694 h 1616869"/>
              <a:gd name="connsiteX56" fmla="*/ 409575 w 692944"/>
              <a:gd name="connsiteY56" fmla="*/ 976313 h 1616869"/>
              <a:gd name="connsiteX57" fmla="*/ 421482 w 692944"/>
              <a:gd name="connsiteY57" fmla="*/ 964407 h 1616869"/>
              <a:gd name="connsiteX58" fmla="*/ 428625 w 692944"/>
              <a:gd name="connsiteY58" fmla="*/ 957263 h 1616869"/>
              <a:gd name="connsiteX59" fmla="*/ 442913 w 692944"/>
              <a:gd name="connsiteY59" fmla="*/ 952500 h 1616869"/>
              <a:gd name="connsiteX60" fmla="*/ 457200 w 692944"/>
              <a:gd name="connsiteY60" fmla="*/ 940594 h 1616869"/>
              <a:gd name="connsiteX61" fmla="*/ 464344 w 692944"/>
              <a:gd name="connsiteY61" fmla="*/ 926307 h 1616869"/>
              <a:gd name="connsiteX62" fmla="*/ 469107 w 692944"/>
              <a:gd name="connsiteY62" fmla="*/ 912019 h 1616869"/>
              <a:gd name="connsiteX63" fmla="*/ 471488 w 692944"/>
              <a:gd name="connsiteY63" fmla="*/ 904875 h 1616869"/>
              <a:gd name="connsiteX64" fmla="*/ 478632 w 692944"/>
              <a:gd name="connsiteY64" fmla="*/ 900113 h 1616869"/>
              <a:gd name="connsiteX65" fmla="*/ 488157 w 692944"/>
              <a:gd name="connsiteY65" fmla="*/ 888207 h 1616869"/>
              <a:gd name="connsiteX66" fmla="*/ 497682 w 692944"/>
              <a:gd name="connsiteY66" fmla="*/ 881063 h 1616869"/>
              <a:gd name="connsiteX67" fmla="*/ 509588 w 692944"/>
              <a:gd name="connsiteY67" fmla="*/ 864394 h 1616869"/>
              <a:gd name="connsiteX68" fmla="*/ 516732 w 692944"/>
              <a:gd name="connsiteY68" fmla="*/ 850107 h 1616869"/>
              <a:gd name="connsiteX69" fmla="*/ 523875 w 692944"/>
              <a:gd name="connsiteY69" fmla="*/ 847725 h 1616869"/>
              <a:gd name="connsiteX70" fmla="*/ 528638 w 692944"/>
              <a:gd name="connsiteY70" fmla="*/ 833438 h 1616869"/>
              <a:gd name="connsiteX71" fmla="*/ 533400 w 692944"/>
              <a:gd name="connsiteY71" fmla="*/ 826294 h 1616869"/>
              <a:gd name="connsiteX72" fmla="*/ 540544 w 692944"/>
              <a:gd name="connsiteY72" fmla="*/ 812007 h 1616869"/>
              <a:gd name="connsiteX73" fmla="*/ 542925 w 692944"/>
              <a:gd name="connsiteY73" fmla="*/ 804863 h 1616869"/>
              <a:gd name="connsiteX74" fmla="*/ 547688 w 692944"/>
              <a:gd name="connsiteY74" fmla="*/ 773907 h 1616869"/>
              <a:gd name="connsiteX75" fmla="*/ 550069 w 692944"/>
              <a:gd name="connsiteY75" fmla="*/ 766763 h 1616869"/>
              <a:gd name="connsiteX76" fmla="*/ 557213 w 692944"/>
              <a:gd name="connsiteY76" fmla="*/ 759619 h 1616869"/>
              <a:gd name="connsiteX77" fmla="*/ 561975 w 692944"/>
              <a:gd name="connsiteY77" fmla="*/ 745332 h 1616869"/>
              <a:gd name="connsiteX78" fmla="*/ 576263 w 692944"/>
              <a:gd name="connsiteY78" fmla="*/ 735807 h 1616869"/>
              <a:gd name="connsiteX79" fmla="*/ 597694 w 692944"/>
              <a:gd name="connsiteY79" fmla="*/ 726282 h 1616869"/>
              <a:gd name="connsiteX80" fmla="*/ 595313 w 692944"/>
              <a:gd name="connsiteY80" fmla="*/ 700088 h 1616869"/>
              <a:gd name="connsiteX81" fmla="*/ 590550 w 692944"/>
              <a:gd name="connsiteY81" fmla="*/ 685800 h 1616869"/>
              <a:gd name="connsiteX82" fmla="*/ 590550 w 692944"/>
              <a:gd name="connsiteY82" fmla="*/ 628650 h 1616869"/>
              <a:gd name="connsiteX83" fmla="*/ 573882 w 692944"/>
              <a:gd name="connsiteY83" fmla="*/ 607219 h 1616869"/>
              <a:gd name="connsiteX84" fmla="*/ 569119 w 692944"/>
              <a:gd name="connsiteY84" fmla="*/ 600075 h 1616869"/>
              <a:gd name="connsiteX85" fmla="*/ 561975 w 692944"/>
              <a:gd name="connsiteY85" fmla="*/ 595313 h 1616869"/>
              <a:gd name="connsiteX86" fmla="*/ 550069 w 692944"/>
              <a:gd name="connsiteY86" fmla="*/ 607219 h 1616869"/>
              <a:gd name="connsiteX87" fmla="*/ 545307 w 692944"/>
              <a:gd name="connsiteY87" fmla="*/ 621507 h 1616869"/>
              <a:gd name="connsiteX88" fmla="*/ 538163 w 692944"/>
              <a:gd name="connsiteY88" fmla="*/ 623888 h 1616869"/>
              <a:gd name="connsiteX89" fmla="*/ 531019 w 692944"/>
              <a:gd name="connsiteY89" fmla="*/ 628650 h 1616869"/>
              <a:gd name="connsiteX90" fmla="*/ 507207 w 692944"/>
              <a:gd name="connsiteY90" fmla="*/ 631032 h 1616869"/>
              <a:gd name="connsiteX91" fmla="*/ 492919 w 692944"/>
              <a:gd name="connsiteY91" fmla="*/ 635794 h 1616869"/>
              <a:gd name="connsiteX92" fmla="*/ 478632 w 692944"/>
              <a:gd name="connsiteY92" fmla="*/ 642938 h 1616869"/>
              <a:gd name="connsiteX93" fmla="*/ 469107 w 692944"/>
              <a:gd name="connsiteY93" fmla="*/ 638175 h 1616869"/>
              <a:gd name="connsiteX94" fmla="*/ 461963 w 692944"/>
              <a:gd name="connsiteY94" fmla="*/ 631032 h 1616869"/>
              <a:gd name="connsiteX95" fmla="*/ 452438 w 692944"/>
              <a:gd name="connsiteY95" fmla="*/ 628650 h 1616869"/>
              <a:gd name="connsiteX96" fmla="*/ 445294 w 692944"/>
              <a:gd name="connsiteY96" fmla="*/ 626269 h 1616869"/>
              <a:gd name="connsiteX97" fmla="*/ 423863 w 692944"/>
              <a:gd name="connsiteY97" fmla="*/ 619125 h 1616869"/>
              <a:gd name="connsiteX98" fmla="*/ 416719 w 692944"/>
              <a:gd name="connsiteY98" fmla="*/ 614363 h 1616869"/>
              <a:gd name="connsiteX99" fmla="*/ 409575 w 692944"/>
              <a:gd name="connsiteY99" fmla="*/ 597694 h 1616869"/>
              <a:gd name="connsiteX100" fmla="*/ 400050 w 692944"/>
              <a:gd name="connsiteY100" fmla="*/ 581025 h 1616869"/>
              <a:gd name="connsiteX101" fmla="*/ 395288 w 692944"/>
              <a:gd name="connsiteY101" fmla="*/ 564357 h 1616869"/>
              <a:gd name="connsiteX102" fmla="*/ 388144 w 692944"/>
              <a:gd name="connsiteY102" fmla="*/ 557213 h 1616869"/>
              <a:gd name="connsiteX103" fmla="*/ 388144 w 692944"/>
              <a:gd name="connsiteY103" fmla="*/ 511969 h 1616869"/>
              <a:gd name="connsiteX104" fmla="*/ 392907 w 692944"/>
              <a:gd name="connsiteY104" fmla="*/ 497682 h 1616869"/>
              <a:gd name="connsiteX105" fmla="*/ 404813 w 692944"/>
              <a:gd name="connsiteY105" fmla="*/ 483394 h 1616869"/>
              <a:gd name="connsiteX106" fmla="*/ 414338 w 692944"/>
              <a:gd name="connsiteY106" fmla="*/ 461963 h 1616869"/>
              <a:gd name="connsiteX107" fmla="*/ 421482 w 692944"/>
              <a:gd name="connsiteY107" fmla="*/ 447675 h 1616869"/>
              <a:gd name="connsiteX108" fmla="*/ 426244 w 692944"/>
              <a:gd name="connsiteY108" fmla="*/ 431007 h 1616869"/>
              <a:gd name="connsiteX109" fmla="*/ 433388 w 692944"/>
              <a:gd name="connsiteY109" fmla="*/ 388144 h 1616869"/>
              <a:gd name="connsiteX110" fmla="*/ 438150 w 692944"/>
              <a:gd name="connsiteY110" fmla="*/ 373857 h 1616869"/>
              <a:gd name="connsiteX111" fmla="*/ 452438 w 692944"/>
              <a:gd name="connsiteY111" fmla="*/ 352425 h 1616869"/>
              <a:gd name="connsiteX112" fmla="*/ 457200 w 692944"/>
              <a:gd name="connsiteY112" fmla="*/ 345282 h 1616869"/>
              <a:gd name="connsiteX113" fmla="*/ 459582 w 692944"/>
              <a:gd name="connsiteY113" fmla="*/ 288132 h 1616869"/>
              <a:gd name="connsiteX114" fmla="*/ 461963 w 692944"/>
              <a:gd name="connsiteY114" fmla="*/ 247650 h 1616869"/>
              <a:gd name="connsiteX115" fmla="*/ 476250 w 692944"/>
              <a:gd name="connsiteY115" fmla="*/ 238125 h 1616869"/>
              <a:gd name="connsiteX116" fmla="*/ 509588 w 692944"/>
              <a:gd name="connsiteY116" fmla="*/ 216694 h 1616869"/>
              <a:gd name="connsiteX117" fmla="*/ 511969 w 692944"/>
              <a:gd name="connsiteY117" fmla="*/ 209550 h 1616869"/>
              <a:gd name="connsiteX118" fmla="*/ 516732 w 692944"/>
              <a:gd name="connsiteY118" fmla="*/ 154782 h 1616869"/>
              <a:gd name="connsiteX119" fmla="*/ 521494 w 692944"/>
              <a:gd name="connsiteY119" fmla="*/ 140494 h 1616869"/>
              <a:gd name="connsiteX120" fmla="*/ 523875 w 692944"/>
              <a:gd name="connsiteY120" fmla="*/ 133350 h 1616869"/>
              <a:gd name="connsiteX121" fmla="*/ 535782 w 692944"/>
              <a:gd name="connsiteY121" fmla="*/ 111919 h 1616869"/>
              <a:gd name="connsiteX122" fmla="*/ 538163 w 692944"/>
              <a:gd name="connsiteY122" fmla="*/ 90488 h 1616869"/>
              <a:gd name="connsiteX123" fmla="*/ 545307 w 692944"/>
              <a:gd name="connsiteY123" fmla="*/ 88107 h 1616869"/>
              <a:gd name="connsiteX124" fmla="*/ 581025 w 692944"/>
              <a:gd name="connsiteY124" fmla="*/ 83344 h 1616869"/>
              <a:gd name="connsiteX125" fmla="*/ 595313 w 692944"/>
              <a:gd name="connsiteY125" fmla="*/ 76200 h 1616869"/>
              <a:gd name="connsiteX126" fmla="*/ 611982 w 692944"/>
              <a:gd name="connsiteY126" fmla="*/ 64294 h 1616869"/>
              <a:gd name="connsiteX127" fmla="*/ 619125 w 692944"/>
              <a:gd name="connsiteY127" fmla="*/ 61913 h 1616869"/>
              <a:gd name="connsiteX128" fmla="*/ 626269 w 692944"/>
              <a:gd name="connsiteY128" fmla="*/ 57150 h 1616869"/>
              <a:gd name="connsiteX129" fmla="*/ 638175 w 692944"/>
              <a:gd name="connsiteY129" fmla="*/ 45244 h 1616869"/>
              <a:gd name="connsiteX130" fmla="*/ 642938 w 692944"/>
              <a:gd name="connsiteY130" fmla="*/ 38100 h 1616869"/>
              <a:gd name="connsiteX131" fmla="*/ 645319 w 692944"/>
              <a:gd name="connsiteY131" fmla="*/ 30957 h 1616869"/>
              <a:gd name="connsiteX132" fmla="*/ 659607 w 692944"/>
              <a:gd name="connsiteY132" fmla="*/ 21432 h 1616869"/>
              <a:gd name="connsiteX133" fmla="*/ 676275 w 692944"/>
              <a:gd name="connsiteY133" fmla="*/ 14288 h 1616869"/>
              <a:gd name="connsiteX134" fmla="*/ 683419 w 692944"/>
              <a:gd name="connsiteY134" fmla="*/ 9525 h 1616869"/>
              <a:gd name="connsiteX135" fmla="*/ 685800 w 692944"/>
              <a:gd name="connsiteY135" fmla="*/ 2382 h 1616869"/>
              <a:gd name="connsiteX136" fmla="*/ 692944 w 692944"/>
              <a:gd name="connsiteY136" fmla="*/ 0 h 1616869"/>
              <a:gd name="connsiteX0" fmla="*/ 0 w 685800"/>
              <a:gd name="connsiteY0" fmla="*/ 1614487 h 1614487"/>
              <a:gd name="connsiteX1" fmla="*/ 0 w 685800"/>
              <a:gd name="connsiteY1" fmla="*/ 1614487 h 1614487"/>
              <a:gd name="connsiteX2" fmla="*/ 19050 w 685800"/>
              <a:gd name="connsiteY2" fmla="*/ 1607343 h 1614487"/>
              <a:gd name="connsiteX3" fmla="*/ 26194 w 685800"/>
              <a:gd name="connsiteY3" fmla="*/ 1604962 h 1614487"/>
              <a:gd name="connsiteX4" fmla="*/ 47625 w 685800"/>
              <a:gd name="connsiteY4" fmla="*/ 1593056 h 1614487"/>
              <a:gd name="connsiteX5" fmla="*/ 69057 w 685800"/>
              <a:gd name="connsiteY5" fmla="*/ 1590675 h 1614487"/>
              <a:gd name="connsiteX6" fmla="*/ 76200 w 685800"/>
              <a:gd name="connsiteY6" fmla="*/ 1585912 h 1614487"/>
              <a:gd name="connsiteX7" fmla="*/ 83344 w 685800"/>
              <a:gd name="connsiteY7" fmla="*/ 1583531 h 1614487"/>
              <a:gd name="connsiteX8" fmla="*/ 142875 w 685800"/>
              <a:gd name="connsiteY8" fmla="*/ 1581150 h 1614487"/>
              <a:gd name="connsiteX9" fmla="*/ 180975 w 685800"/>
              <a:gd name="connsiteY9" fmla="*/ 1583531 h 1614487"/>
              <a:gd name="connsiteX10" fmla="*/ 195263 w 685800"/>
              <a:gd name="connsiteY10" fmla="*/ 1588293 h 1614487"/>
              <a:gd name="connsiteX11" fmla="*/ 202407 w 685800"/>
              <a:gd name="connsiteY11" fmla="*/ 1590675 h 1614487"/>
              <a:gd name="connsiteX12" fmla="*/ 209550 w 685800"/>
              <a:gd name="connsiteY12" fmla="*/ 1574006 h 1614487"/>
              <a:gd name="connsiteX13" fmla="*/ 216694 w 685800"/>
              <a:gd name="connsiteY13" fmla="*/ 1557337 h 1614487"/>
              <a:gd name="connsiteX14" fmla="*/ 230982 w 685800"/>
              <a:gd name="connsiteY14" fmla="*/ 1552575 h 1614487"/>
              <a:gd name="connsiteX15" fmla="*/ 238125 w 685800"/>
              <a:gd name="connsiteY15" fmla="*/ 1547812 h 1614487"/>
              <a:gd name="connsiteX16" fmla="*/ 257175 w 685800"/>
              <a:gd name="connsiteY16" fmla="*/ 1540668 h 1614487"/>
              <a:gd name="connsiteX17" fmla="*/ 264319 w 685800"/>
              <a:gd name="connsiteY17" fmla="*/ 1526381 h 1614487"/>
              <a:gd name="connsiteX18" fmla="*/ 266700 w 685800"/>
              <a:gd name="connsiteY18" fmla="*/ 1519237 h 1614487"/>
              <a:gd name="connsiteX19" fmla="*/ 261938 w 685800"/>
              <a:gd name="connsiteY19" fmla="*/ 1512093 h 1614487"/>
              <a:gd name="connsiteX20" fmla="*/ 259557 w 685800"/>
              <a:gd name="connsiteY20" fmla="*/ 1485900 h 1614487"/>
              <a:gd name="connsiteX21" fmla="*/ 257175 w 685800"/>
              <a:gd name="connsiteY21" fmla="*/ 1476375 h 1614487"/>
              <a:gd name="connsiteX22" fmla="*/ 254794 w 685800"/>
              <a:gd name="connsiteY22" fmla="*/ 1433512 h 1614487"/>
              <a:gd name="connsiteX23" fmla="*/ 252413 w 685800"/>
              <a:gd name="connsiteY23" fmla="*/ 1426368 h 1614487"/>
              <a:gd name="connsiteX24" fmla="*/ 259557 w 685800"/>
              <a:gd name="connsiteY24" fmla="*/ 1395412 h 1614487"/>
              <a:gd name="connsiteX25" fmla="*/ 266700 w 685800"/>
              <a:gd name="connsiteY25" fmla="*/ 1390650 h 1614487"/>
              <a:gd name="connsiteX26" fmla="*/ 283369 w 685800"/>
              <a:gd name="connsiteY26" fmla="*/ 1371600 h 1614487"/>
              <a:gd name="connsiteX27" fmla="*/ 290513 w 685800"/>
              <a:gd name="connsiteY27" fmla="*/ 1357312 h 1614487"/>
              <a:gd name="connsiteX28" fmla="*/ 300038 w 685800"/>
              <a:gd name="connsiteY28" fmla="*/ 1335881 h 1614487"/>
              <a:gd name="connsiteX29" fmla="*/ 314325 w 685800"/>
              <a:gd name="connsiteY29" fmla="*/ 1331118 h 1614487"/>
              <a:gd name="connsiteX30" fmla="*/ 328613 w 685800"/>
              <a:gd name="connsiteY30" fmla="*/ 1321593 h 1614487"/>
              <a:gd name="connsiteX31" fmla="*/ 335757 w 685800"/>
              <a:gd name="connsiteY31" fmla="*/ 1307306 h 1614487"/>
              <a:gd name="connsiteX32" fmla="*/ 333375 w 685800"/>
              <a:gd name="connsiteY32" fmla="*/ 1300162 h 1614487"/>
              <a:gd name="connsiteX33" fmla="*/ 335757 w 685800"/>
              <a:gd name="connsiteY33" fmla="*/ 1273968 h 1614487"/>
              <a:gd name="connsiteX34" fmla="*/ 338138 w 685800"/>
              <a:gd name="connsiteY34" fmla="*/ 1266825 h 1614487"/>
              <a:gd name="connsiteX35" fmla="*/ 330994 w 685800"/>
              <a:gd name="connsiteY35" fmla="*/ 1243012 h 1614487"/>
              <a:gd name="connsiteX36" fmla="*/ 338138 w 685800"/>
              <a:gd name="connsiteY36" fmla="*/ 1207293 h 1614487"/>
              <a:gd name="connsiteX37" fmla="*/ 342900 w 685800"/>
              <a:gd name="connsiteY37" fmla="*/ 1200150 h 1614487"/>
              <a:gd name="connsiteX38" fmla="*/ 350044 w 685800"/>
              <a:gd name="connsiteY38" fmla="*/ 1195387 h 1614487"/>
              <a:gd name="connsiteX39" fmla="*/ 345282 w 685800"/>
              <a:gd name="connsiteY39" fmla="*/ 1183481 h 1614487"/>
              <a:gd name="connsiteX40" fmla="*/ 340519 w 685800"/>
              <a:gd name="connsiteY40" fmla="*/ 1169193 h 1614487"/>
              <a:gd name="connsiteX41" fmla="*/ 335757 w 685800"/>
              <a:gd name="connsiteY41" fmla="*/ 1150143 h 1614487"/>
              <a:gd name="connsiteX42" fmla="*/ 340519 w 685800"/>
              <a:gd name="connsiteY42" fmla="*/ 1100137 h 1614487"/>
              <a:gd name="connsiteX43" fmla="*/ 342900 w 685800"/>
              <a:gd name="connsiteY43" fmla="*/ 1088231 h 1614487"/>
              <a:gd name="connsiteX44" fmla="*/ 347663 w 685800"/>
              <a:gd name="connsiteY44" fmla="*/ 1081087 h 1614487"/>
              <a:gd name="connsiteX45" fmla="*/ 350044 w 685800"/>
              <a:gd name="connsiteY45" fmla="*/ 1071562 h 1614487"/>
              <a:gd name="connsiteX46" fmla="*/ 364332 w 685800"/>
              <a:gd name="connsiteY46" fmla="*/ 1066800 h 1614487"/>
              <a:gd name="connsiteX47" fmla="*/ 371475 w 685800"/>
              <a:gd name="connsiteY47" fmla="*/ 1062037 h 1614487"/>
              <a:gd name="connsiteX48" fmla="*/ 366713 w 685800"/>
              <a:gd name="connsiteY48" fmla="*/ 1040606 h 1614487"/>
              <a:gd name="connsiteX49" fmla="*/ 369094 w 685800"/>
              <a:gd name="connsiteY49" fmla="*/ 1033462 h 1614487"/>
              <a:gd name="connsiteX50" fmla="*/ 376238 w 685800"/>
              <a:gd name="connsiteY50" fmla="*/ 1028700 h 1614487"/>
              <a:gd name="connsiteX51" fmla="*/ 383382 w 685800"/>
              <a:gd name="connsiteY51" fmla="*/ 1021556 h 1614487"/>
              <a:gd name="connsiteX52" fmla="*/ 385763 w 685800"/>
              <a:gd name="connsiteY52" fmla="*/ 1014412 h 1614487"/>
              <a:gd name="connsiteX53" fmla="*/ 381000 w 685800"/>
              <a:gd name="connsiteY53" fmla="*/ 1000125 h 1614487"/>
              <a:gd name="connsiteX54" fmla="*/ 388144 w 685800"/>
              <a:gd name="connsiteY54" fmla="*/ 981075 h 1614487"/>
              <a:gd name="connsiteX55" fmla="*/ 402432 w 685800"/>
              <a:gd name="connsiteY55" fmla="*/ 976312 h 1614487"/>
              <a:gd name="connsiteX56" fmla="*/ 409575 w 685800"/>
              <a:gd name="connsiteY56" fmla="*/ 973931 h 1614487"/>
              <a:gd name="connsiteX57" fmla="*/ 421482 w 685800"/>
              <a:gd name="connsiteY57" fmla="*/ 962025 h 1614487"/>
              <a:gd name="connsiteX58" fmla="*/ 428625 w 685800"/>
              <a:gd name="connsiteY58" fmla="*/ 954881 h 1614487"/>
              <a:gd name="connsiteX59" fmla="*/ 442913 w 685800"/>
              <a:gd name="connsiteY59" fmla="*/ 950118 h 1614487"/>
              <a:gd name="connsiteX60" fmla="*/ 457200 w 685800"/>
              <a:gd name="connsiteY60" fmla="*/ 938212 h 1614487"/>
              <a:gd name="connsiteX61" fmla="*/ 464344 w 685800"/>
              <a:gd name="connsiteY61" fmla="*/ 923925 h 1614487"/>
              <a:gd name="connsiteX62" fmla="*/ 469107 w 685800"/>
              <a:gd name="connsiteY62" fmla="*/ 909637 h 1614487"/>
              <a:gd name="connsiteX63" fmla="*/ 471488 w 685800"/>
              <a:gd name="connsiteY63" fmla="*/ 902493 h 1614487"/>
              <a:gd name="connsiteX64" fmla="*/ 478632 w 685800"/>
              <a:gd name="connsiteY64" fmla="*/ 897731 h 1614487"/>
              <a:gd name="connsiteX65" fmla="*/ 488157 w 685800"/>
              <a:gd name="connsiteY65" fmla="*/ 885825 h 1614487"/>
              <a:gd name="connsiteX66" fmla="*/ 497682 w 685800"/>
              <a:gd name="connsiteY66" fmla="*/ 878681 h 1614487"/>
              <a:gd name="connsiteX67" fmla="*/ 509588 w 685800"/>
              <a:gd name="connsiteY67" fmla="*/ 862012 h 1614487"/>
              <a:gd name="connsiteX68" fmla="*/ 516732 w 685800"/>
              <a:gd name="connsiteY68" fmla="*/ 847725 h 1614487"/>
              <a:gd name="connsiteX69" fmla="*/ 523875 w 685800"/>
              <a:gd name="connsiteY69" fmla="*/ 845343 h 1614487"/>
              <a:gd name="connsiteX70" fmla="*/ 528638 w 685800"/>
              <a:gd name="connsiteY70" fmla="*/ 831056 h 1614487"/>
              <a:gd name="connsiteX71" fmla="*/ 533400 w 685800"/>
              <a:gd name="connsiteY71" fmla="*/ 823912 h 1614487"/>
              <a:gd name="connsiteX72" fmla="*/ 540544 w 685800"/>
              <a:gd name="connsiteY72" fmla="*/ 809625 h 1614487"/>
              <a:gd name="connsiteX73" fmla="*/ 542925 w 685800"/>
              <a:gd name="connsiteY73" fmla="*/ 802481 h 1614487"/>
              <a:gd name="connsiteX74" fmla="*/ 547688 w 685800"/>
              <a:gd name="connsiteY74" fmla="*/ 771525 h 1614487"/>
              <a:gd name="connsiteX75" fmla="*/ 550069 w 685800"/>
              <a:gd name="connsiteY75" fmla="*/ 764381 h 1614487"/>
              <a:gd name="connsiteX76" fmla="*/ 557213 w 685800"/>
              <a:gd name="connsiteY76" fmla="*/ 757237 h 1614487"/>
              <a:gd name="connsiteX77" fmla="*/ 561975 w 685800"/>
              <a:gd name="connsiteY77" fmla="*/ 742950 h 1614487"/>
              <a:gd name="connsiteX78" fmla="*/ 576263 w 685800"/>
              <a:gd name="connsiteY78" fmla="*/ 733425 h 1614487"/>
              <a:gd name="connsiteX79" fmla="*/ 597694 w 685800"/>
              <a:gd name="connsiteY79" fmla="*/ 723900 h 1614487"/>
              <a:gd name="connsiteX80" fmla="*/ 595313 w 685800"/>
              <a:gd name="connsiteY80" fmla="*/ 697706 h 1614487"/>
              <a:gd name="connsiteX81" fmla="*/ 590550 w 685800"/>
              <a:gd name="connsiteY81" fmla="*/ 683418 h 1614487"/>
              <a:gd name="connsiteX82" fmla="*/ 590550 w 685800"/>
              <a:gd name="connsiteY82" fmla="*/ 626268 h 1614487"/>
              <a:gd name="connsiteX83" fmla="*/ 573882 w 685800"/>
              <a:gd name="connsiteY83" fmla="*/ 604837 h 1614487"/>
              <a:gd name="connsiteX84" fmla="*/ 569119 w 685800"/>
              <a:gd name="connsiteY84" fmla="*/ 597693 h 1614487"/>
              <a:gd name="connsiteX85" fmla="*/ 561975 w 685800"/>
              <a:gd name="connsiteY85" fmla="*/ 592931 h 1614487"/>
              <a:gd name="connsiteX86" fmla="*/ 550069 w 685800"/>
              <a:gd name="connsiteY86" fmla="*/ 604837 h 1614487"/>
              <a:gd name="connsiteX87" fmla="*/ 545307 w 685800"/>
              <a:gd name="connsiteY87" fmla="*/ 619125 h 1614487"/>
              <a:gd name="connsiteX88" fmla="*/ 538163 w 685800"/>
              <a:gd name="connsiteY88" fmla="*/ 621506 h 1614487"/>
              <a:gd name="connsiteX89" fmla="*/ 531019 w 685800"/>
              <a:gd name="connsiteY89" fmla="*/ 626268 h 1614487"/>
              <a:gd name="connsiteX90" fmla="*/ 507207 w 685800"/>
              <a:gd name="connsiteY90" fmla="*/ 628650 h 1614487"/>
              <a:gd name="connsiteX91" fmla="*/ 492919 w 685800"/>
              <a:gd name="connsiteY91" fmla="*/ 633412 h 1614487"/>
              <a:gd name="connsiteX92" fmla="*/ 478632 w 685800"/>
              <a:gd name="connsiteY92" fmla="*/ 640556 h 1614487"/>
              <a:gd name="connsiteX93" fmla="*/ 469107 w 685800"/>
              <a:gd name="connsiteY93" fmla="*/ 635793 h 1614487"/>
              <a:gd name="connsiteX94" fmla="*/ 461963 w 685800"/>
              <a:gd name="connsiteY94" fmla="*/ 628650 h 1614487"/>
              <a:gd name="connsiteX95" fmla="*/ 452438 w 685800"/>
              <a:gd name="connsiteY95" fmla="*/ 626268 h 1614487"/>
              <a:gd name="connsiteX96" fmla="*/ 445294 w 685800"/>
              <a:gd name="connsiteY96" fmla="*/ 623887 h 1614487"/>
              <a:gd name="connsiteX97" fmla="*/ 423863 w 685800"/>
              <a:gd name="connsiteY97" fmla="*/ 616743 h 1614487"/>
              <a:gd name="connsiteX98" fmla="*/ 416719 w 685800"/>
              <a:gd name="connsiteY98" fmla="*/ 611981 h 1614487"/>
              <a:gd name="connsiteX99" fmla="*/ 409575 w 685800"/>
              <a:gd name="connsiteY99" fmla="*/ 595312 h 1614487"/>
              <a:gd name="connsiteX100" fmla="*/ 400050 w 685800"/>
              <a:gd name="connsiteY100" fmla="*/ 578643 h 1614487"/>
              <a:gd name="connsiteX101" fmla="*/ 395288 w 685800"/>
              <a:gd name="connsiteY101" fmla="*/ 561975 h 1614487"/>
              <a:gd name="connsiteX102" fmla="*/ 388144 w 685800"/>
              <a:gd name="connsiteY102" fmla="*/ 554831 h 1614487"/>
              <a:gd name="connsiteX103" fmla="*/ 388144 w 685800"/>
              <a:gd name="connsiteY103" fmla="*/ 509587 h 1614487"/>
              <a:gd name="connsiteX104" fmla="*/ 392907 w 685800"/>
              <a:gd name="connsiteY104" fmla="*/ 495300 h 1614487"/>
              <a:gd name="connsiteX105" fmla="*/ 404813 w 685800"/>
              <a:gd name="connsiteY105" fmla="*/ 481012 h 1614487"/>
              <a:gd name="connsiteX106" fmla="*/ 414338 w 685800"/>
              <a:gd name="connsiteY106" fmla="*/ 459581 h 1614487"/>
              <a:gd name="connsiteX107" fmla="*/ 421482 w 685800"/>
              <a:gd name="connsiteY107" fmla="*/ 445293 h 1614487"/>
              <a:gd name="connsiteX108" fmla="*/ 426244 w 685800"/>
              <a:gd name="connsiteY108" fmla="*/ 428625 h 1614487"/>
              <a:gd name="connsiteX109" fmla="*/ 433388 w 685800"/>
              <a:gd name="connsiteY109" fmla="*/ 385762 h 1614487"/>
              <a:gd name="connsiteX110" fmla="*/ 438150 w 685800"/>
              <a:gd name="connsiteY110" fmla="*/ 371475 h 1614487"/>
              <a:gd name="connsiteX111" fmla="*/ 452438 w 685800"/>
              <a:gd name="connsiteY111" fmla="*/ 350043 h 1614487"/>
              <a:gd name="connsiteX112" fmla="*/ 457200 w 685800"/>
              <a:gd name="connsiteY112" fmla="*/ 342900 h 1614487"/>
              <a:gd name="connsiteX113" fmla="*/ 459582 w 685800"/>
              <a:gd name="connsiteY113" fmla="*/ 285750 h 1614487"/>
              <a:gd name="connsiteX114" fmla="*/ 461963 w 685800"/>
              <a:gd name="connsiteY114" fmla="*/ 245268 h 1614487"/>
              <a:gd name="connsiteX115" fmla="*/ 476250 w 685800"/>
              <a:gd name="connsiteY115" fmla="*/ 235743 h 1614487"/>
              <a:gd name="connsiteX116" fmla="*/ 509588 w 685800"/>
              <a:gd name="connsiteY116" fmla="*/ 214312 h 1614487"/>
              <a:gd name="connsiteX117" fmla="*/ 511969 w 685800"/>
              <a:gd name="connsiteY117" fmla="*/ 207168 h 1614487"/>
              <a:gd name="connsiteX118" fmla="*/ 516732 w 685800"/>
              <a:gd name="connsiteY118" fmla="*/ 152400 h 1614487"/>
              <a:gd name="connsiteX119" fmla="*/ 521494 w 685800"/>
              <a:gd name="connsiteY119" fmla="*/ 138112 h 1614487"/>
              <a:gd name="connsiteX120" fmla="*/ 523875 w 685800"/>
              <a:gd name="connsiteY120" fmla="*/ 130968 h 1614487"/>
              <a:gd name="connsiteX121" fmla="*/ 535782 w 685800"/>
              <a:gd name="connsiteY121" fmla="*/ 109537 h 1614487"/>
              <a:gd name="connsiteX122" fmla="*/ 538163 w 685800"/>
              <a:gd name="connsiteY122" fmla="*/ 88106 h 1614487"/>
              <a:gd name="connsiteX123" fmla="*/ 545307 w 685800"/>
              <a:gd name="connsiteY123" fmla="*/ 85725 h 1614487"/>
              <a:gd name="connsiteX124" fmla="*/ 581025 w 685800"/>
              <a:gd name="connsiteY124" fmla="*/ 80962 h 1614487"/>
              <a:gd name="connsiteX125" fmla="*/ 595313 w 685800"/>
              <a:gd name="connsiteY125" fmla="*/ 73818 h 1614487"/>
              <a:gd name="connsiteX126" fmla="*/ 611982 w 685800"/>
              <a:gd name="connsiteY126" fmla="*/ 61912 h 1614487"/>
              <a:gd name="connsiteX127" fmla="*/ 619125 w 685800"/>
              <a:gd name="connsiteY127" fmla="*/ 59531 h 1614487"/>
              <a:gd name="connsiteX128" fmla="*/ 626269 w 685800"/>
              <a:gd name="connsiteY128" fmla="*/ 54768 h 1614487"/>
              <a:gd name="connsiteX129" fmla="*/ 638175 w 685800"/>
              <a:gd name="connsiteY129" fmla="*/ 42862 h 1614487"/>
              <a:gd name="connsiteX130" fmla="*/ 642938 w 685800"/>
              <a:gd name="connsiteY130" fmla="*/ 35718 h 1614487"/>
              <a:gd name="connsiteX131" fmla="*/ 645319 w 685800"/>
              <a:gd name="connsiteY131" fmla="*/ 28575 h 1614487"/>
              <a:gd name="connsiteX132" fmla="*/ 659607 w 685800"/>
              <a:gd name="connsiteY132" fmla="*/ 19050 h 1614487"/>
              <a:gd name="connsiteX133" fmla="*/ 676275 w 685800"/>
              <a:gd name="connsiteY133" fmla="*/ 11906 h 1614487"/>
              <a:gd name="connsiteX134" fmla="*/ 683419 w 685800"/>
              <a:gd name="connsiteY134" fmla="*/ 7143 h 1614487"/>
              <a:gd name="connsiteX135" fmla="*/ 685800 w 685800"/>
              <a:gd name="connsiteY135" fmla="*/ 0 h 1614487"/>
              <a:gd name="connsiteX0" fmla="*/ 0 w 683419"/>
              <a:gd name="connsiteY0" fmla="*/ 1607344 h 1607344"/>
              <a:gd name="connsiteX1" fmla="*/ 0 w 683419"/>
              <a:gd name="connsiteY1" fmla="*/ 1607344 h 1607344"/>
              <a:gd name="connsiteX2" fmla="*/ 19050 w 683419"/>
              <a:gd name="connsiteY2" fmla="*/ 1600200 h 1607344"/>
              <a:gd name="connsiteX3" fmla="*/ 26194 w 683419"/>
              <a:gd name="connsiteY3" fmla="*/ 1597819 h 1607344"/>
              <a:gd name="connsiteX4" fmla="*/ 47625 w 683419"/>
              <a:gd name="connsiteY4" fmla="*/ 1585913 h 1607344"/>
              <a:gd name="connsiteX5" fmla="*/ 69057 w 683419"/>
              <a:gd name="connsiteY5" fmla="*/ 1583532 h 1607344"/>
              <a:gd name="connsiteX6" fmla="*/ 76200 w 683419"/>
              <a:gd name="connsiteY6" fmla="*/ 1578769 h 1607344"/>
              <a:gd name="connsiteX7" fmla="*/ 83344 w 683419"/>
              <a:gd name="connsiteY7" fmla="*/ 1576388 h 1607344"/>
              <a:gd name="connsiteX8" fmla="*/ 142875 w 683419"/>
              <a:gd name="connsiteY8" fmla="*/ 1574007 h 1607344"/>
              <a:gd name="connsiteX9" fmla="*/ 180975 w 683419"/>
              <a:gd name="connsiteY9" fmla="*/ 1576388 h 1607344"/>
              <a:gd name="connsiteX10" fmla="*/ 195263 w 683419"/>
              <a:gd name="connsiteY10" fmla="*/ 1581150 h 1607344"/>
              <a:gd name="connsiteX11" fmla="*/ 202407 w 683419"/>
              <a:gd name="connsiteY11" fmla="*/ 1583532 h 1607344"/>
              <a:gd name="connsiteX12" fmla="*/ 209550 w 683419"/>
              <a:gd name="connsiteY12" fmla="*/ 1566863 h 1607344"/>
              <a:gd name="connsiteX13" fmla="*/ 216694 w 683419"/>
              <a:gd name="connsiteY13" fmla="*/ 1550194 h 1607344"/>
              <a:gd name="connsiteX14" fmla="*/ 230982 w 683419"/>
              <a:gd name="connsiteY14" fmla="*/ 1545432 h 1607344"/>
              <a:gd name="connsiteX15" fmla="*/ 238125 w 683419"/>
              <a:gd name="connsiteY15" fmla="*/ 1540669 h 1607344"/>
              <a:gd name="connsiteX16" fmla="*/ 257175 w 683419"/>
              <a:gd name="connsiteY16" fmla="*/ 1533525 h 1607344"/>
              <a:gd name="connsiteX17" fmla="*/ 264319 w 683419"/>
              <a:gd name="connsiteY17" fmla="*/ 1519238 h 1607344"/>
              <a:gd name="connsiteX18" fmla="*/ 266700 w 683419"/>
              <a:gd name="connsiteY18" fmla="*/ 1512094 h 1607344"/>
              <a:gd name="connsiteX19" fmla="*/ 261938 w 683419"/>
              <a:gd name="connsiteY19" fmla="*/ 1504950 h 1607344"/>
              <a:gd name="connsiteX20" fmla="*/ 259557 w 683419"/>
              <a:gd name="connsiteY20" fmla="*/ 1478757 h 1607344"/>
              <a:gd name="connsiteX21" fmla="*/ 257175 w 683419"/>
              <a:gd name="connsiteY21" fmla="*/ 1469232 h 1607344"/>
              <a:gd name="connsiteX22" fmla="*/ 254794 w 683419"/>
              <a:gd name="connsiteY22" fmla="*/ 1426369 h 1607344"/>
              <a:gd name="connsiteX23" fmla="*/ 252413 w 683419"/>
              <a:gd name="connsiteY23" fmla="*/ 1419225 h 1607344"/>
              <a:gd name="connsiteX24" fmla="*/ 259557 w 683419"/>
              <a:gd name="connsiteY24" fmla="*/ 1388269 h 1607344"/>
              <a:gd name="connsiteX25" fmla="*/ 266700 w 683419"/>
              <a:gd name="connsiteY25" fmla="*/ 1383507 h 1607344"/>
              <a:gd name="connsiteX26" fmla="*/ 283369 w 683419"/>
              <a:gd name="connsiteY26" fmla="*/ 1364457 h 1607344"/>
              <a:gd name="connsiteX27" fmla="*/ 290513 w 683419"/>
              <a:gd name="connsiteY27" fmla="*/ 1350169 h 1607344"/>
              <a:gd name="connsiteX28" fmla="*/ 300038 w 683419"/>
              <a:gd name="connsiteY28" fmla="*/ 1328738 h 1607344"/>
              <a:gd name="connsiteX29" fmla="*/ 314325 w 683419"/>
              <a:gd name="connsiteY29" fmla="*/ 1323975 h 1607344"/>
              <a:gd name="connsiteX30" fmla="*/ 328613 w 683419"/>
              <a:gd name="connsiteY30" fmla="*/ 1314450 h 1607344"/>
              <a:gd name="connsiteX31" fmla="*/ 335757 w 683419"/>
              <a:gd name="connsiteY31" fmla="*/ 1300163 h 1607344"/>
              <a:gd name="connsiteX32" fmla="*/ 333375 w 683419"/>
              <a:gd name="connsiteY32" fmla="*/ 1293019 h 1607344"/>
              <a:gd name="connsiteX33" fmla="*/ 335757 w 683419"/>
              <a:gd name="connsiteY33" fmla="*/ 1266825 h 1607344"/>
              <a:gd name="connsiteX34" fmla="*/ 338138 w 683419"/>
              <a:gd name="connsiteY34" fmla="*/ 1259682 h 1607344"/>
              <a:gd name="connsiteX35" fmla="*/ 330994 w 683419"/>
              <a:gd name="connsiteY35" fmla="*/ 1235869 h 1607344"/>
              <a:gd name="connsiteX36" fmla="*/ 338138 w 683419"/>
              <a:gd name="connsiteY36" fmla="*/ 1200150 h 1607344"/>
              <a:gd name="connsiteX37" fmla="*/ 342900 w 683419"/>
              <a:gd name="connsiteY37" fmla="*/ 1193007 h 1607344"/>
              <a:gd name="connsiteX38" fmla="*/ 350044 w 683419"/>
              <a:gd name="connsiteY38" fmla="*/ 1188244 h 1607344"/>
              <a:gd name="connsiteX39" fmla="*/ 345282 w 683419"/>
              <a:gd name="connsiteY39" fmla="*/ 1176338 h 1607344"/>
              <a:gd name="connsiteX40" fmla="*/ 340519 w 683419"/>
              <a:gd name="connsiteY40" fmla="*/ 1162050 h 1607344"/>
              <a:gd name="connsiteX41" fmla="*/ 335757 w 683419"/>
              <a:gd name="connsiteY41" fmla="*/ 1143000 h 1607344"/>
              <a:gd name="connsiteX42" fmla="*/ 340519 w 683419"/>
              <a:gd name="connsiteY42" fmla="*/ 1092994 h 1607344"/>
              <a:gd name="connsiteX43" fmla="*/ 342900 w 683419"/>
              <a:gd name="connsiteY43" fmla="*/ 1081088 h 1607344"/>
              <a:gd name="connsiteX44" fmla="*/ 347663 w 683419"/>
              <a:gd name="connsiteY44" fmla="*/ 1073944 h 1607344"/>
              <a:gd name="connsiteX45" fmla="*/ 350044 w 683419"/>
              <a:gd name="connsiteY45" fmla="*/ 1064419 h 1607344"/>
              <a:gd name="connsiteX46" fmla="*/ 364332 w 683419"/>
              <a:gd name="connsiteY46" fmla="*/ 1059657 h 1607344"/>
              <a:gd name="connsiteX47" fmla="*/ 371475 w 683419"/>
              <a:gd name="connsiteY47" fmla="*/ 1054894 h 1607344"/>
              <a:gd name="connsiteX48" fmla="*/ 366713 w 683419"/>
              <a:gd name="connsiteY48" fmla="*/ 1033463 h 1607344"/>
              <a:gd name="connsiteX49" fmla="*/ 369094 w 683419"/>
              <a:gd name="connsiteY49" fmla="*/ 1026319 h 1607344"/>
              <a:gd name="connsiteX50" fmla="*/ 376238 w 683419"/>
              <a:gd name="connsiteY50" fmla="*/ 1021557 h 1607344"/>
              <a:gd name="connsiteX51" fmla="*/ 383382 w 683419"/>
              <a:gd name="connsiteY51" fmla="*/ 1014413 h 1607344"/>
              <a:gd name="connsiteX52" fmla="*/ 385763 w 683419"/>
              <a:gd name="connsiteY52" fmla="*/ 1007269 h 1607344"/>
              <a:gd name="connsiteX53" fmla="*/ 381000 w 683419"/>
              <a:gd name="connsiteY53" fmla="*/ 992982 h 1607344"/>
              <a:gd name="connsiteX54" fmla="*/ 388144 w 683419"/>
              <a:gd name="connsiteY54" fmla="*/ 973932 h 1607344"/>
              <a:gd name="connsiteX55" fmla="*/ 402432 w 683419"/>
              <a:gd name="connsiteY55" fmla="*/ 969169 h 1607344"/>
              <a:gd name="connsiteX56" fmla="*/ 409575 w 683419"/>
              <a:gd name="connsiteY56" fmla="*/ 966788 h 1607344"/>
              <a:gd name="connsiteX57" fmla="*/ 421482 w 683419"/>
              <a:gd name="connsiteY57" fmla="*/ 954882 h 1607344"/>
              <a:gd name="connsiteX58" fmla="*/ 428625 w 683419"/>
              <a:gd name="connsiteY58" fmla="*/ 947738 h 1607344"/>
              <a:gd name="connsiteX59" fmla="*/ 442913 w 683419"/>
              <a:gd name="connsiteY59" fmla="*/ 942975 h 1607344"/>
              <a:gd name="connsiteX60" fmla="*/ 457200 w 683419"/>
              <a:gd name="connsiteY60" fmla="*/ 931069 h 1607344"/>
              <a:gd name="connsiteX61" fmla="*/ 464344 w 683419"/>
              <a:gd name="connsiteY61" fmla="*/ 916782 h 1607344"/>
              <a:gd name="connsiteX62" fmla="*/ 469107 w 683419"/>
              <a:gd name="connsiteY62" fmla="*/ 902494 h 1607344"/>
              <a:gd name="connsiteX63" fmla="*/ 471488 w 683419"/>
              <a:gd name="connsiteY63" fmla="*/ 895350 h 1607344"/>
              <a:gd name="connsiteX64" fmla="*/ 478632 w 683419"/>
              <a:gd name="connsiteY64" fmla="*/ 890588 h 1607344"/>
              <a:gd name="connsiteX65" fmla="*/ 488157 w 683419"/>
              <a:gd name="connsiteY65" fmla="*/ 878682 h 1607344"/>
              <a:gd name="connsiteX66" fmla="*/ 497682 w 683419"/>
              <a:gd name="connsiteY66" fmla="*/ 871538 h 1607344"/>
              <a:gd name="connsiteX67" fmla="*/ 509588 w 683419"/>
              <a:gd name="connsiteY67" fmla="*/ 854869 h 1607344"/>
              <a:gd name="connsiteX68" fmla="*/ 516732 w 683419"/>
              <a:gd name="connsiteY68" fmla="*/ 840582 h 1607344"/>
              <a:gd name="connsiteX69" fmla="*/ 523875 w 683419"/>
              <a:gd name="connsiteY69" fmla="*/ 838200 h 1607344"/>
              <a:gd name="connsiteX70" fmla="*/ 528638 w 683419"/>
              <a:gd name="connsiteY70" fmla="*/ 823913 h 1607344"/>
              <a:gd name="connsiteX71" fmla="*/ 533400 w 683419"/>
              <a:gd name="connsiteY71" fmla="*/ 816769 h 1607344"/>
              <a:gd name="connsiteX72" fmla="*/ 540544 w 683419"/>
              <a:gd name="connsiteY72" fmla="*/ 802482 h 1607344"/>
              <a:gd name="connsiteX73" fmla="*/ 542925 w 683419"/>
              <a:gd name="connsiteY73" fmla="*/ 795338 h 1607344"/>
              <a:gd name="connsiteX74" fmla="*/ 547688 w 683419"/>
              <a:gd name="connsiteY74" fmla="*/ 764382 h 1607344"/>
              <a:gd name="connsiteX75" fmla="*/ 550069 w 683419"/>
              <a:gd name="connsiteY75" fmla="*/ 757238 h 1607344"/>
              <a:gd name="connsiteX76" fmla="*/ 557213 w 683419"/>
              <a:gd name="connsiteY76" fmla="*/ 750094 h 1607344"/>
              <a:gd name="connsiteX77" fmla="*/ 561975 w 683419"/>
              <a:gd name="connsiteY77" fmla="*/ 735807 h 1607344"/>
              <a:gd name="connsiteX78" fmla="*/ 576263 w 683419"/>
              <a:gd name="connsiteY78" fmla="*/ 726282 h 1607344"/>
              <a:gd name="connsiteX79" fmla="*/ 597694 w 683419"/>
              <a:gd name="connsiteY79" fmla="*/ 716757 h 1607344"/>
              <a:gd name="connsiteX80" fmla="*/ 595313 w 683419"/>
              <a:gd name="connsiteY80" fmla="*/ 690563 h 1607344"/>
              <a:gd name="connsiteX81" fmla="*/ 590550 w 683419"/>
              <a:gd name="connsiteY81" fmla="*/ 676275 h 1607344"/>
              <a:gd name="connsiteX82" fmla="*/ 590550 w 683419"/>
              <a:gd name="connsiteY82" fmla="*/ 619125 h 1607344"/>
              <a:gd name="connsiteX83" fmla="*/ 573882 w 683419"/>
              <a:gd name="connsiteY83" fmla="*/ 597694 h 1607344"/>
              <a:gd name="connsiteX84" fmla="*/ 569119 w 683419"/>
              <a:gd name="connsiteY84" fmla="*/ 590550 h 1607344"/>
              <a:gd name="connsiteX85" fmla="*/ 561975 w 683419"/>
              <a:gd name="connsiteY85" fmla="*/ 585788 h 1607344"/>
              <a:gd name="connsiteX86" fmla="*/ 550069 w 683419"/>
              <a:gd name="connsiteY86" fmla="*/ 597694 h 1607344"/>
              <a:gd name="connsiteX87" fmla="*/ 545307 w 683419"/>
              <a:gd name="connsiteY87" fmla="*/ 611982 h 1607344"/>
              <a:gd name="connsiteX88" fmla="*/ 538163 w 683419"/>
              <a:gd name="connsiteY88" fmla="*/ 614363 h 1607344"/>
              <a:gd name="connsiteX89" fmla="*/ 531019 w 683419"/>
              <a:gd name="connsiteY89" fmla="*/ 619125 h 1607344"/>
              <a:gd name="connsiteX90" fmla="*/ 507207 w 683419"/>
              <a:gd name="connsiteY90" fmla="*/ 621507 h 1607344"/>
              <a:gd name="connsiteX91" fmla="*/ 492919 w 683419"/>
              <a:gd name="connsiteY91" fmla="*/ 626269 h 1607344"/>
              <a:gd name="connsiteX92" fmla="*/ 478632 w 683419"/>
              <a:gd name="connsiteY92" fmla="*/ 633413 h 1607344"/>
              <a:gd name="connsiteX93" fmla="*/ 469107 w 683419"/>
              <a:gd name="connsiteY93" fmla="*/ 628650 h 1607344"/>
              <a:gd name="connsiteX94" fmla="*/ 461963 w 683419"/>
              <a:gd name="connsiteY94" fmla="*/ 621507 h 1607344"/>
              <a:gd name="connsiteX95" fmla="*/ 452438 w 683419"/>
              <a:gd name="connsiteY95" fmla="*/ 619125 h 1607344"/>
              <a:gd name="connsiteX96" fmla="*/ 445294 w 683419"/>
              <a:gd name="connsiteY96" fmla="*/ 616744 h 1607344"/>
              <a:gd name="connsiteX97" fmla="*/ 423863 w 683419"/>
              <a:gd name="connsiteY97" fmla="*/ 609600 h 1607344"/>
              <a:gd name="connsiteX98" fmla="*/ 416719 w 683419"/>
              <a:gd name="connsiteY98" fmla="*/ 604838 h 1607344"/>
              <a:gd name="connsiteX99" fmla="*/ 409575 w 683419"/>
              <a:gd name="connsiteY99" fmla="*/ 588169 h 1607344"/>
              <a:gd name="connsiteX100" fmla="*/ 400050 w 683419"/>
              <a:gd name="connsiteY100" fmla="*/ 571500 h 1607344"/>
              <a:gd name="connsiteX101" fmla="*/ 395288 w 683419"/>
              <a:gd name="connsiteY101" fmla="*/ 554832 h 1607344"/>
              <a:gd name="connsiteX102" fmla="*/ 388144 w 683419"/>
              <a:gd name="connsiteY102" fmla="*/ 547688 h 1607344"/>
              <a:gd name="connsiteX103" fmla="*/ 388144 w 683419"/>
              <a:gd name="connsiteY103" fmla="*/ 502444 h 1607344"/>
              <a:gd name="connsiteX104" fmla="*/ 392907 w 683419"/>
              <a:gd name="connsiteY104" fmla="*/ 488157 h 1607344"/>
              <a:gd name="connsiteX105" fmla="*/ 404813 w 683419"/>
              <a:gd name="connsiteY105" fmla="*/ 473869 h 1607344"/>
              <a:gd name="connsiteX106" fmla="*/ 414338 w 683419"/>
              <a:gd name="connsiteY106" fmla="*/ 452438 h 1607344"/>
              <a:gd name="connsiteX107" fmla="*/ 421482 w 683419"/>
              <a:gd name="connsiteY107" fmla="*/ 438150 h 1607344"/>
              <a:gd name="connsiteX108" fmla="*/ 426244 w 683419"/>
              <a:gd name="connsiteY108" fmla="*/ 421482 h 1607344"/>
              <a:gd name="connsiteX109" fmla="*/ 433388 w 683419"/>
              <a:gd name="connsiteY109" fmla="*/ 378619 h 1607344"/>
              <a:gd name="connsiteX110" fmla="*/ 438150 w 683419"/>
              <a:gd name="connsiteY110" fmla="*/ 364332 h 1607344"/>
              <a:gd name="connsiteX111" fmla="*/ 452438 w 683419"/>
              <a:gd name="connsiteY111" fmla="*/ 342900 h 1607344"/>
              <a:gd name="connsiteX112" fmla="*/ 457200 w 683419"/>
              <a:gd name="connsiteY112" fmla="*/ 335757 h 1607344"/>
              <a:gd name="connsiteX113" fmla="*/ 459582 w 683419"/>
              <a:gd name="connsiteY113" fmla="*/ 278607 h 1607344"/>
              <a:gd name="connsiteX114" fmla="*/ 461963 w 683419"/>
              <a:gd name="connsiteY114" fmla="*/ 238125 h 1607344"/>
              <a:gd name="connsiteX115" fmla="*/ 476250 w 683419"/>
              <a:gd name="connsiteY115" fmla="*/ 228600 h 1607344"/>
              <a:gd name="connsiteX116" fmla="*/ 509588 w 683419"/>
              <a:gd name="connsiteY116" fmla="*/ 207169 h 1607344"/>
              <a:gd name="connsiteX117" fmla="*/ 511969 w 683419"/>
              <a:gd name="connsiteY117" fmla="*/ 200025 h 1607344"/>
              <a:gd name="connsiteX118" fmla="*/ 516732 w 683419"/>
              <a:gd name="connsiteY118" fmla="*/ 145257 h 1607344"/>
              <a:gd name="connsiteX119" fmla="*/ 521494 w 683419"/>
              <a:gd name="connsiteY119" fmla="*/ 130969 h 1607344"/>
              <a:gd name="connsiteX120" fmla="*/ 523875 w 683419"/>
              <a:gd name="connsiteY120" fmla="*/ 123825 h 1607344"/>
              <a:gd name="connsiteX121" fmla="*/ 535782 w 683419"/>
              <a:gd name="connsiteY121" fmla="*/ 102394 h 1607344"/>
              <a:gd name="connsiteX122" fmla="*/ 538163 w 683419"/>
              <a:gd name="connsiteY122" fmla="*/ 80963 h 1607344"/>
              <a:gd name="connsiteX123" fmla="*/ 545307 w 683419"/>
              <a:gd name="connsiteY123" fmla="*/ 78582 h 1607344"/>
              <a:gd name="connsiteX124" fmla="*/ 581025 w 683419"/>
              <a:gd name="connsiteY124" fmla="*/ 73819 h 1607344"/>
              <a:gd name="connsiteX125" fmla="*/ 595313 w 683419"/>
              <a:gd name="connsiteY125" fmla="*/ 66675 h 1607344"/>
              <a:gd name="connsiteX126" fmla="*/ 611982 w 683419"/>
              <a:gd name="connsiteY126" fmla="*/ 54769 h 1607344"/>
              <a:gd name="connsiteX127" fmla="*/ 619125 w 683419"/>
              <a:gd name="connsiteY127" fmla="*/ 52388 h 1607344"/>
              <a:gd name="connsiteX128" fmla="*/ 626269 w 683419"/>
              <a:gd name="connsiteY128" fmla="*/ 47625 h 1607344"/>
              <a:gd name="connsiteX129" fmla="*/ 638175 w 683419"/>
              <a:gd name="connsiteY129" fmla="*/ 35719 h 1607344"/>
              <a:gd name="connsiteX130" fmla="*/ 642938 w 683419"/>
              <a:gd name="connsiteY130" fmla="*/ 28575 h 1607344"/>
              <a:gd name="connsiteX131" fmla="*/ 645319 w 683419"/>
              <a:gd name="connsiteY131" fmla="*/ 21432 h 1607344"/>
              <a:gd name="connsiteX132" fmla="*/ 659607 w 683419"/>
              <a:gd name="connsiteY132" fmla="*/ 11907 h 1607344"/>
              <a:gd name="connsiteX133" fmla="*/ 676275 w 683419"/>
              <a:gd name="connsiteY133" fmla="*/ 4763 h 1607344"/>
              <a:gd name="connsiteX134" fmla="*/ 683419 w 683419"/>
              <a:gd name="connsiteY134" fmla="*/ 0 h 1607344"/>
              <a:gd name="connsiteX0" fmla="*/ 0 w 676275"/>
              <a:gd name="connsiteY0" fmla="*/ 1602581 h 1602581"/>
              <a:gd name="connsiteX1" fmla="*/ 0 w 676275"/>
              <a:gd name="connsiteY1" fmla="*/ 1602581 h 1602581"/>
              <a:gd name="connsiteX2" fmla="*/ 19050 w 676275"/>
              <a:gd name="connsiteY2" fmla="*/ 1595437 h 1602581"/>
              <a:gd name="connsiteX3" fmla="*/ 26194 w 676275"/>
              <a:gd name="connsiteY3" fmla="*/ 1593056 h 1602581"/>
              <a:gd name="connsiteX4" fmla="*/ 47625 w 676275"/>
              <a:gd name="connsiteY4" fmla="*/ 1581150 h 1602581"/>
              <a:gd name="connsiteX5" fmla="*/ 69057 w 676275"/>
              <a:gd name="connsiteY5" fmla="*/ 1578769 h 1602581"/>
              <a:gd name="connsiteX6" fmla="*/ 76200 w 676275"/>
              <a:gd name="connsiteY6" fmla="*/ 1574006 h 1602581"/>
              <a:gd name="connsiteX7" fmla="*/ 83344 w 676275"/>
              <a:gd name="connsiteY7" fmla="*/ 1571625 h 1602581"/>
              <a:gd name="connsiteX8" fmla="*/ 142875 w 676275"/>
              <a:gd name="connsiteY8" fmla="*/ 1569244 h 1602581"/>
              <a:gd name="connsiteX9" fmla="*/ 180975 w 676275"/>
              <a:gd name="connsiteY9" fmla="*/ 1571625 h 1602581"/>
              <a:gd name="connsiteX10" fmla="*/ 195263 w 676275"/>
              <a:gd name="connsiteY10" fmla="*/ 1576387 h 1602581"/>
              <a:gd name="connsiteX11" fmla="*/ 202407 w 676275"/>
              <a:gd name="connsiteY11" fmla="*/ 1578769 h 1602581"/>
              <a:gd name="connsiteX12" fmla="*/ 209550 w 676275"/>
              <a:gd name="connsiteY12" fmla="*/ 1562100 h 1602581"/>
              <a:gd name="connsiteX13" fmla="*/ 216694 w 676275"/>
              <a:gd name="connsiteY13" fmla="*/ 1545431 h 1602581"/>
              <a:gd name="connsiteX14" fmla="*/ 230982 w 676275"/>
              <a:gd name="connsiteY14" fmla="*/ 1540669 h 1602581"/>
              <a:gd name="connsiteX15" fmla="*/ 238125 w 676275"/>
              <a:gd name="connsiteY15" fmla="*/ 1535906 h 1602581"/>
              <a:gd name="connsiteX16" fmla="*/ 257175 w 676275"/>
              <a:gd name="connsiteY16" fmla="*/ 1528762 h 1602581"/>
              <a:gd name="connsiteX17" fmla="*/ 264319 w 676275"/>
              <a:gd name="connsiteY17" fmla="*/ 1514475 h 1602581"/>
              <a:gd name="connsiteX18" fmla="*/ 266700 w 676275"/>
              <a:gd name="connsiteY18" fmla="*/ 1507331 h 1602581"/>
              <a:gd name="connsiteX19" fmla="*/ 261938 w 676275"/>
              <a:gd name="connsiteY19" fmla="*/ 1500187 h 1602581"/>
              <a:gd name="connsiteX20" fmla="*/ 259557 w 676275"/>
              <a:gd name="connsiteY20" fmla="*/ 1473994 h 1602581"/>
              <a:gd name="connsiteX21" fmla="*/ 257175 w 676275"/>
              <a:gd name="connsiteY21" fmla="*/ 1464469 h 1602581"/>
              <a:gd name="connsiteX22" fmla="*/ 254794 w 676275"/>
              <a:gd name="connsiteY22" fmla="*/ 1421606 h 1602581"/>
              <a:gd name="connsiteX23" fmla="*/ 252413 w 676275"/>
              <a:gd name="connsiteY23" fmla="*/ 1414462 h 1602581"/>
              <a:gd name="connsiteX24" fmla="*/ 259557 w 676275"/>
              <a:gd name="connsiteY24" fmla="*/ 1383506 h 1602581"/>
              <a:gd name="connsiteX25" fmla="*/ 266700 w 676275"/>
              <a:gd name="connsiteY25" fmla="*/ 1378744 h 1602581"/>
              <a:gd name="connsiteX26" fmla="*/ 283369 w 676275"/>
              <a:gd name="connsiteY26" fmla="*/ 1359694 h 1602581"/>
              <a:gd name="connsiteX27" fmla="*/ 290513 w 676275"/>
              <a:gd name="connsiteY27" fmla="*/ 1345406 h 1602581"/>
              <a:gd name="connsiteX28" fmla="*/ 300038 w 676275"/>
              <a:gd name="connsiteY28" fmla="*/ 1323975 h 1602581"/>
              <a:gd name="connsiteX29" fmla="*/ 314325 w 676275"/>
              <a:gd name="connsiteY29" fmla="*/ 1319212 h 1602581"/>
              <a:gd name="connsiteX30" fmla="*/ 328613 w 676275"/>
              <a:gd name="connsiteY30" fmla="*/ 1309687 h 1602581"/>
              <a:gd name="connsiteX31" fmla="*/ 335757 w 676275"/>
              <a:gd name="connsiteY31" fmla="*/ 1295400 h 1602581"/>
              <a:gd name="connsiteX32" fmla="*/ 333375 w 676275"/>
              <a:gd name="connsiteY32" fmla="*/ 1288256 h 1602581"/>
              <a:gd name="connsiteX33" fmla="*/ 335757 w 676275"/>
              <a:gd name="connsiteY33" fmla="*/ 1262062 h 1602581"/>
              <a:gd name="connsiteX34" fmla="*/ 338138 w 676275"/>
              <a:gd name="connsiteY34" fmla="*/ 1254919 h 1602581"/>
              <a:gd name="connsiteX35" fmla="*/ 330994 w 676275"/>
              <a:gd name="connsiteY35" fmla="*/ 1231106 h 1602581"/>
              <a:gd name="connsiteX36" fmla="*/ 338138 w 676275"/>
              <a:gd name="connsiteY36" fmla="*/ 1195387 h 1602581"/>
              <a:gd name="connsiteX37" fmla="*/ 342900 w 676275"/>
              <a:gd name="connsiteY37" fmla="*/ 1188244 h 1602581"/>
              <a:gd name="connsiteX38" fmla="*/ 350044 w 676275"/>
              <a:gd name="connsiteY38" fmla="*/ 1183481 h 1602581"/>
              <a:gd name="connsiteX39" fmla="*/ 345282 w 676275"/>
              <a:gd name="connsiteY39" fmla="*/ 1171575 h 1602581"/>
              <a:gd name="connsiteX40" fmla="*/ 340519 w 676275"/>
              <a:gd name="connsiteY40" fmla="*/ 1157287 h 1602581"/>
              <a:gd name="connsiteX41" fmla="*/ 335757 w 676275"/>
              <a:gd name="connsiteY41" fmla="*/ 1138237 h 1602581"/>
              <a:gd name="connsiteX42" fmla="*/ 340519 w 676275"/>
              <a:gd name="connsiteY42" fmla="*/ 1088231 h 1602581"/>
              <a:gd name="connsiteX43" fmla="*/ 342900 w 676275"/>
              <a:gd name="connsiteY43" fmla="*/ 1076325 h 1602581"/>
              <a:gd name="connsiteX44" fmla="*/ 347663 w 676275"/>
              <a:gd name="connsiteY44" fmla="*/ 1069181 h 1602581"/>
              <a:gd name="connsiteX45" fmla="*/ 350044 w 676275"/>
              <a:gd name="connsiteY45" fmla="*/ 1059656 h 1602581"/>
              <a:gd name="connsiteX46" fmla="*/ 364332 w 676275"/>
              <a:gd name="connsiteY46" fmla="*/ 1054894 h 1602581"/>
              <a:gd name="connsiteX47" fmla="*/ 371475 w 676275"/>
              <a:gd name="connsiteY47" fmla="*/ 1050131 h 1602581"/>
              <a:gd name="connsiteX48" fmla="*/ 366713 w 676275"/>
              <a:gd name="connsiteY48" fmla="*/ 1028700 h 1602581"/>
              <a:gd name="connsiteX49" fmla="*/ 369094 w 676275"/>
              <a:gd name="connsiteY49" fmla="*/ 1021556 h 1602581"/>
              <a:gd name="connsiteX50" fmla="*/ 376238 w 676275"/>
              <a:gd name="connsiteY50" fmla="*/ 1016794 h 1602581"/>
              <a:gd name="connsiteX51" fmla="*/ 383382 w 676275"/>
              <a:gd name="connsiteY51" fmla="*/ 1009650 h 1602581"/>
              <a:gd name="connsiteX52" fmla="*/ 385763 w 676275"/>
              <a:gd name="connsiteY52" fmla="*/ 1002506 h 1602581"/>
              <a:gd name="connsiteX53" fmla="*/ 381000 w 676275"/>
              <a:gd name="connsiteY53" fmla="*/ 988219 h 1602581"/>
              <a:gd name="connsiteX54" fmla="*/ 388144 w 676275"/>
              <a:gd name="connsiteY54" fmla="*/ 969169 h 1602581"/>
              <a:gd name="connsiteX55" fmla="*/ 402432 w 676275"/>
              <a:gd name="connsiteY55" fmla="*/ 964406 h 1602581"/>
              <a:gd name="connsiteX56" fmla="*/ 409575 w 676275"/>
              <a:gd name="connsiteY56" fmla="*/ 962025 h 1602581"/>
              <a:gd name="connsiteX57" fmla="*/ 421482 w 676275"/>
              <a:gd name="connsiteY57" fmla="*/ 950119 h 1602581"/>
              <a:gd name="connsiteX58" fmla="*/ 428625 w 676275"/>
              <a:gd name="connsiteY58" fmla="*/ 942975 h 1602581"/>
              <a:gd name="connsiteX59" fmla="*/ 442913 w 676275"/>
              <a:gd name="connsiteY59" fmla="*/ 938212 h 1602581"/>
              <a:gd name="connsiteX60" fmla="*/ 457200 w 676275"/>
              <a:gd name="connsiteY60" fmla="*/ 926306 h 1602581"/>
              <a:gd name="connsiteX61" fmla="*/ 464344 w 676275"/>
              <a:gd name="connsiteY61" fmla="*/ 912019 h 1602581"/>
              <a:gd name="connsiteX62" fmla="*/ 469107 w 676275"/>
              <a:gd name="connsiteY62" fmla="*/ 897731 h 1602581"/>
              <a:gd name="connsiteX63" fmla="*/ 471488 w 676275"/>
              <a:gd name="connsiteY63" fmla="*/ 890587 h 1602581"/>
              <a:gd name="connsiteX64" fmla="*/ 478632 w 676275"/>
              <a:gd name="connsiteY64" fmla="*/ 885825 h 1602581"/>
              <a:gd name="connsiteX65" fmla="*/ 488157 w 676275"/>
              <a:gd name="connsiteY65" fmla="*/ 873919 h 1602581"/>
              <a:gd name="connsiteX66" fmla="*/ 497682 w 676275"/>
              <a:gd name="connsiteY66" fmla="*/ 866775 h 1602581"/>
              <a:gd name="connsiteX67" fmla="*/ 509588 w 676275"/>
              <a:gd name="connsiteY67" fmla="*/ 850106 h 1602581"/>
              <a:gd name="connsiteX68" fmla="*/ 516732 w 676275"/>
              <a:gd name="connsiteY68" fmla="*/ 835819 h 1602581"/>
              <a:gd name="connsiteX69" fmla="*/ 523875 w 676275"/>
              <a:gd name="connsiteY69" fmla="*/ 833437 h 1602581"/>
              <a:gd name="connsiteX70" fmla="*/ 528638 w 676275"/>
              <a:gd name="connsiteY70" fmla="*/ 819150 h 1602581"/>
              <a:gd name="connsiteX71" fmla="*/ 533400 w 676275"/>
              <a:gd name="connsiteY71" fmla="*/ 812006 h 1602581"/>
              <a:gd name="connsiteX72" fmla="*/ 540544 w 676275"/>
              <a:gd name="connsiteY72" fmla="*/ 797719 h 1602581"/>
              <a:gd name="connsiteX73" fmla="*/ 542925 w 676275"/>
              <a:gd name="connsiteY73" fmla="*/ 790575 h 1602581"/>
              <a:gd name="connsiteX74" fmla="*/ 547688 w 676275"/>
              <a:gd name="connsiteY74" fmla="*/ 759619 h 1602581"/>
              <a:gd name="connsiteX75" fmla="*/ 550069 w 676275"/>
              <a:gd name="connsiteY75" fmla="*/ 752475 h 1602581"/>
              <a:gd name="connsiteX76" fmla="*/ 557213 w 676275"/>
              <a:gd name="connsiteY76" fmla="*/ 745331 h 1602581"/>
              <a:gd name="connsiteX77" fmla="*/ 561975 w 676275"/>
              <a:gd name="connsiteY77" fmla="*/ 731044 h 1602581"/>
              <a:gd name="connsiteX78" fmla="*/ 576263 w 676275"/>
              <a:gd name="connsiteY78" fmla="*/ 721519 h 1602581"/>
              <a:gd name="connsiteX79" fmla="*/ 597694 w 676275"/>
              <a:gd name="connsiteY79" fmla="*/ 711994 h 1602581"/>
              <a:gd name="connsiteX80" fmla="*/ 595313 w 676275"/>
              <a:gd name="connsiteY80" fmla="*/ 685800 h 1602581"/>
              <a:gd name="connsiteX81" fmla="*/ 590550 w 676275"/>
              <a:gd name="connsiteY81" fmla="*/ 671512 h 1602581"/>
              <a:gd name="connsiteX82" fmla="*/ 590550 w 676275"/>
              <a:gd name="connsiteY82" fmla="*/ 614362 h 1602581"/>
              <a:gd name="connsiteX83" fmla="*/ 573882 w 676275"/>
              <a:gd name="connsiteY83" fmla="*/ 592931 h 1602581"/>
              <a:gd name="connsiteX84" fmla="*/ 569119 w 676275"/>
              <a:gd name="connsiteY84" fmla="*/ 585787 h 1602581"/>
              <a:gd name="connsiteX85" fmla="*/ 561975 w 676275"/>
              <a:gd name="connsiteY85" fmla="*/ 581025 h 1602581"/>
              <a:gd name="connsiteX86" fmla="*/ 550069 w 676275"/>
              <a:gd name="connsiteY86" fmla="*/ 592931 h 1602581"/>
              <a:gd name="connsiteX87" fmla="*/ 545307 w 676275"/>
              <a:gd name="connsiteY87" fmla="*/ 607219 h 1602581"/>
              <a:gd name="connsiteX88" fmla="*/ 538163 w 676275"/>
              <a:gd name="connsiteY88" fmla="*/ 609600 h 1602581"/>
              <a:gd name="connsiteX89" fmla="*/ 531019 w 676275"/>
              <a:gd name="connsiteY89" fmla="*/ 614362 h 1602581"/>
              <a:gd name="connsiteX90" fmla="*/ 507207 w 676275"/>
              <a:gd name="connsiteY90" fmla="*/ 616744 h 1602581"/>
              <a:gd name="connsiteX91" fmla="*/ 492919 w 676275"/>
              <a:gd name="connsiteY91" fmla="*/ 621506 h 1602581"/>
              <a:gd name="connsiteX92" fmla="*/ 478632 w 676275"/>
              <a:gd name="connsiteY92" fmla="*/ 628650 h 1602581"/>
              <a:gd name="connsiteX93" fmla="*/ 469107 w 676275"/>
              <a:gd name="connsiteY93" fmla="*/ 623887 h 1602581"/>
              <a:gd name="connsiteX94" fmla="*/ 461963 w 676275"/>
              <a:gd name="connsiteY94" fmla="*/ 616744 h 1602581"/>
              <a:gd name="connsiteX95" fmla="*/ 452438 w 676275"/>
              <a:gd name="connsiteY95" fmla="*/ 614362 h 1602581"/>
              <a:gd name="connsiteX96" fmla="*/ 445294 w 676275"/>
              <a:gd name="connsiteY96" fmla="*/ 611981 h 1602581"/>
              <a:gd name="connsiteX97" fmla="*/ 423863 w 676275"/>
              <a:gd name="connsiteY97" fmla="*/ 604837 h 1602581"/>
              <a:gd name="connsiteX98" fmla="*/ 416719 w 676275"/>
              <a:gd name="connsiteY98" fmla="*/ 600075 h 1602581"/>
              <a:gd name="connsiteX99" fmla="*/ 409575 w 676275"/>
              <a:gd name="connsiteY99" fmla="*/ 583406 h 1602581"/>
              <a:gd name="connsiteX100" fmla="*/ 400050 w 676275"/>
              <a:gd name="connsiteY100" fmla="*/ 566737 h 1602581"/>
              <a:gd name="connsiteX101" fmla="*/ 395288 w 676275"/>
              <a:gd name="connsiteY101" fmla="*/ 550069 h 1602581"/>
              <a:gd name="connsiteX102" fmla="*/ 388144 w 676275"/>
              <a:gd name="connsiteY102" fmla="*/ 542925 h 1602581"/>
              <a:gd name="connsiteX103" fmla="*/ 388144 w 676275"/>
              <a:gd name="connsiteY103" fmla="*/ 497681 h 1602581"/>
              <a:gd name="connsiteX104" fmla="*/ 392907 w 676275"/>
              <a:gd name="connsiteY104" fmla="*/ 483394 h 1602581"/>
              <a:gd name="connsiteX105" fmla="*/ 404813 w 676275"/>
              <a:gd name="connsiteY105" fmla="*/ 469106 h 1602581"/>
              <a:gd name="connsiteX106" fmla="*/ 414338 w 676275"/>
              <a:gd name="connsiteY106" fmla="*/ 447675 h 1602581"/>
              <a:gd name="connsiteX107" fmla="*/ 421482 w 676275"/>
              <a:gd name="connsiteY107" fmla="*/ 433387 h 1602581"/>
              <a:gd name="connsiteX108" fmla="*/ 426244 w 676275"/>
              <a:gd name="connsiteY108" fmla="*/ 416719 h 1602581"/>
              <a:gd name="connsiteX109" fmla="*/ 433388 w 676275"/>
              <a:gd name="connsiteY109" fmla="*/ 373856 h 1602581"/>
              <a:gd name="connsiteX110" fmla="*/ 438150 w 676275"/>
              <a:gd name="connsiteY110" fmla="*/ 359569 h 1602581"/>
              <a:gd name="connsiteX111" fmla="*/ 452438 w 676275"/>
              <a:gd name="connsiteY111" fmla="*/ 338137 h 1602581"/>
              <a:gd name="connsiteX112" fmla="*/ 457200 w 676275"/>
              <a:gd name="connsiteY112" fmla="*/ 330994 h 1602581"/>
              <a:gd name="connsiteX113" fmla="*/ 459582 w 676275"/>
              <a:gd name="connsiteY113" fmla="*/ 273844 h 1602581"/>
              <a:gd name="connsiteX114" fmla="*/ 461963 w 676275"/>
              <a:gd name="connsiteY114" fmla="*/ 233362 h 1602581"/>
              <a:gd name="connsiteX115" fmla="*/ 476250 w 676275"/>
              <a:gd name="connsiteY115" fmla="*/ 223837 h 1602581"/>
              <a:gd name="connsiteX116" fmla="*/ 509588 w 676275"/>
              <a:gd name="connsiteY116" fmla="*/ 202406 h 1602581"/>
              <a:gd name="connsiteX117" fmla="*/ 511969 w 676275"/>
              <a:gd name="connsiteY117" fmla="*/ 195262 h 1602581"/>
              <a:gd name="connsiteX118" fmla="*/ 516732 w 676275"/>
              <a:gd name="connsiteY118" fmla="*/ 140494 h 1602581"/>
              <a:gd name="connsiteX119" fmla="*/ 521494 w 676275"/>
              <a:gd name="connsiteY119" fmla="*/ 126206 h 1602581"/>
              <a:gd name="connsiteX120" fmla="*/ 523875 w 676275"/>
              <a:gd name="connsiteY120" fmla="*/ 119062 h 1602581"/>
              <a:gd name="connsiteX121" fmla="*/ 535782 w 676275"/>
              <a:gd name="connsiteY121" fmla="*/ 97631 h 1602581"/>
              <a:gd name="connsiteX122" fmla="*/ 538163 w 676275"/>
              <a:gd name="connsiteY122" fmla="*/ 76200 h 1602581"/>
              <a:gd name="connsiteX123" fmla="*/ 545307 w 676275"/>
              <a:gd name="connsiteY123" fmla="*/ 73819 h 1602581"/>
              <a:gd name="connsiteX124" fmla="*/ 581025 w 676275"/>
              <a:gd name="connsiteY124" fmla="*/ 69056 h 1602581"/>
              <a:gd name="connsiteX125" fmla="*/ 595313 w 676275"/>
              <a:gd name="connsiteY125" fmla="*/ 61912 h 1602581"/>
              <a:gd name="connsiteX126" fmla="*/ 611982 w 676275"/>
              <a:gd name="connsiteY126" fmla="*/ 50006 h 1602581"/>
              <a:gd name="connsiteX127" fmla="*/ 619125 w 676275"/>
              <a:gd name="connsiteY127" fmla="*/ 47625 h 1602581"/>
              <a:gd name="connsiteX128" fmla="*/ 626269 w 676275"/>
              <a:gd name="connsiteY128" fmla="*/ 42862 h 1602581"/>
              <a:gd name="connsiteX129" fmla="*/ 638175 w 676275"/>
              <a:gd name="connsiteY129" fmla="*/ 30956 h 1602581"/>
              <a:gd name="connsiteX130" fmla="*/ 642938 w 676275"/>
              <a:gd name="connsiteY130" fmla="*/ 23812 h 1602581"/>
              <a:gd name="connsiteX131" fmla="*/ 645319 w 676275"/>
              <a:gd name="connsiteY131" fmla="*/ 16669 h 1602581"/>
              <a:gd name="connsiteX132" fmla="*/ 659607 w 676275"/>
              <a:gd name="connsiteY132" fmla="*/ 7144 h 1602581"/>
              <a:gd name="connsiteX133" fmla="*/ 676275 w 676275"/>
              <a:gd name="connsiteY133" fmla="*/ 0 h 1602581"/>
              <a:gd name="connsiteX0" fmla="*/ 0 w 659607"/>
              <a:gd name="connsiteY0" fmla="*/ 1595437 h 1595437"/>
              <a:gd name="connsiteX1" fmla="*/ 0 w 659607"/>
              <a:gd name="connsiteY1" fmla="*/ 1595437 h 1595437"/>
              <a:gd name="connsiteX2" fmla="*/ 19050 w 659607"/>
              <a:gd name="connsiteY2" fmla="*/ 1588293 h 1595437"/>
              <a:gd name="connsiteX3" fmla="*/ 26194 w 659607"/>
              <a:gd name="connsiteY3" fmla="*/ 1585912 h 1595437"/>
              <a:gd name="connsiteX4" fmla="*/ 47625 w 659607"/>
              <a:gd name="connsiteY4" fmla="*/ 1574006 h 1595437"/>
              <a:gd name="connsiteX5" fmla="*/ 69057 w 659607"/>
              <a:gd name="connsiteY5" fmla="*/ 1571625 h 1595437"/>
              <a:gd name="connsiteX6" fmla="*/ 76200 w 659607"/>
              <a:gd name="connsiteY6" fmla="*/ 1566862 h 1595437"/>
              <a:gd name="connsiteX7" fmla="*/ 83344 w 659607"/>
              <a:gd name="connsiteY7" fmla="*/ 1564481 h 1595437"/>
              <a:gd name="connsiteX8" fmla="*/ 142875 w 659607"/>
              <a:gd name="connsiteY8" fmla="*/ 1562100 h 1595437"/>
              <a:gd name="connsiteX9" fmla="*/ 180975 w 659607"/>
              <a:gd name="connsiteY9" fmla="*/ 1564481 h 1595437"/>
              <a:gd name="connsiteX10" fmla="*/ 195263 w 659607"/>
              <a:gd name="connsiteY10" fmla="*/ 1569243 h 1595437"/>
              <a:gd name="connsiteX11" fmla="*/ 202407 w 659607"/>
              <a:gd name="connsiteY11" fmla="*/ 1571625 h 1595437"/>
              <a:gd name="connsiteX12" fmla="*/ 209550 w 659607"/>
              <a:gd name="connsiteY12" fmla="*/ 1554956 h 1595437"/>
              <a:gd name="connsiteX13" fmla="*/ 216694 w 659607"/>
              <a:gd name="connsiteY13" fmla="*/ 1538287 h 1595437"/>
              <a:gd name="connsiteX14" fmla="*/ 230982 w 659607"/>
              <a:gd name="connsiteY14" fmla="*/ 1533525 h 1595437"/>
              <a:gd name="connsiteX15" fmla="*/ 238125 w 659607"/>
              <a:gd name="connsiteY15" fmla="*/ 1528762 h 1595437"/>
              <a:gd name="connsiteX16" fmla="*/ 257175 w 659607"/>
              <a:gd name="connsiteY16" fmla="*/ 1521618 h 1595437"/>
              <a:gd name="connsiteX17" fmla="*/ 264319 w 659607"/>
              <a:gd name="connsiteY17" fmla="*/ 1507331 h 1595437"/>
              <a:gd name="connsiteX18" fmla="*/ 266700 w 659607"/>
              <a:gd name="connsiteY18" fmla="*/ 1500187 h 1595437"/>
              <a:gd name="connsiteX19" fmla="*/ 261938 w 659607"/>
              <a:gd name="connsiteY19" fmla="*/ 1493043 h 1595437"/>
              <a:gd name="connsiteX20" fmla="*/ 259557 w 659607"/>
              <a:gd name="connsiteY20" fmla="*/ 1466850 h 1595437"/>
              <a:gd name="connsiteX21" fmla="*/ 257175 w 659607"/>
              <a:gd name="connsiteY21" fmla="*/ 1457325 h 1595437"/>
              <a:gd name="connsiteX22" fmla="*/ 254794 w 659607"/>
              <a:gd name="connsiteY22" fmla="*/ 1414462 h 1595437"/>
              <a:gd name="connsiteX23" fmla="*/ 252413 w 659607"/>
              <a:gd name="connsiteY23" fmla="*/ 1407318 h 1595437"/>
              <a:gd name="connsiteX24" fmla="*/ 259557 w 659607"/>
              <a:gd name="connsiteY24" fmla="*/ 1376362 h 1595437"/>
              <a:gd name="connsiteX25" fmla="*/ 266700 w 659607"/>
              <a:gd name="connsiteY25" fmla="*/ 1371600 h 1595437"/>
              <a:gd name="connsiteX26" fmla="*/ 283369 w 659607"/>
              <a:gd name="connsiteY26" fmla="*/ 1352550 h 1595437"/>
              <a:gd name="connsiteX27" fmla="*/ 290513 w 659607"/>
              <a:gd name="connsiteY27" fmla="*/ 1338262 h 1595437"/>
              <a:gd name="connsiteX28" fmla="*/ 300038 w 659607"/>
              <a:gd name="connsiteY28" fmla="*/ 1316831 h 1595437"/>
              <a:gd name="connsiteX29" fmla="*/ 314325 w 659607"/>
              <a:gd name="connsiteY29" fmla="*/ 1312068 h 1595437"/>
              <a:gd name="connsiteX30" fmla="*/ 328613 w 659607"/>
              <a:gd name="connsiteY30" fmla="*/ 1302543 h 1595437"/>
              <a:gd name="connsiteX31" fmla="*/ 335757 w 659607"/>
              <a:gd name="connsiteY31" fmla="*/ 1288256 h 1595437"/>
              <a:gd name="connsiteX32" fmla="*/ 333375 w 659607"/>
              <a:gd name="connsiteY32" fmla="*/ 1281112 h 1595437"/>
              <a:gd name="connsiteX33" fmla="*/ 335757 w 659607"/>
              <a:gd name="connsiteY33" fmla="*/ 1254918 h 1595437"/>
              <a:gd name="connsiteX34" fmla="*/ 338138 w 659607"/>
              <a:gd name="connsiteY34" fmla="*/ 1247775 h 1595437"/>
              <a:gd name="connsiteX35" fmla="*/ 330994 w 659607"/>
              <a:gd name="connsiteY35" fmla="*/ 1223962 h 1595437"/>
              <a:gd name="connsiteX36" fmla="*/ 338138 w 659607"/>
              <a:gd name="connsiteY36" fmla="*/ 1188243 h 1595437"/>
              <a:gd name="connsiteX37" fmla="*/ 342900 w 659607"/>
              <a:gd name="connsiteY37" fmla="*/ 1181100 h 1595437"/>
              <a:gd name="connsiteX38" fmla="*/ 350044 w 659607"/>
              <a:gd name="connsiteY38" fmla="*/ 1176337 h 1595437"/>
              <a:gd name="connsiteX39" fmla="*/ 345282 w 659607"/>
              <a:gd name="connsiteY39" fmla="*/ 1164431 h 1595437"/>
              <a:gd name="connsiteX40" fmla="*/ 340519 w 659607"/>
              <a:gd name="connsiteY40" fmla="*/ 1150143 h 1595437"/>
              <a:gd name="connsiteX41" fmla="*/ 335757 w 659607"/>
              <a:gd name="connsiteY41" fmla="*/ 1131093 h 1595437"/>
              <a:gd name="connsiteX42" fmla="*/ 340519 w 659607"/>
              <a:gd name="connsiteY42" fmla="*/ 1081087 h 1595437"/>
              <a:gd name="connsiteX43" fmla="*/ 342900 w 659607"/>
              <a:gd name="connsiteY43" fmla="*/ 1069181 h 1595437"/>
              <a:gd name="connsiteX44" fmla="*/ 347663 w 659607"/>
              <a:gd name="connsiteY44" fmla="*/ 1062037 h 1595437"/>
              <a:gd name="connsiteX45" fmla="*/ 350044 w 659607"/>
              <a:gd name="connsiteY45" fmla="*/ 1052512 h 1595437"/>
              <a:gd name="connsiteX46" fmla="*/ 364332 w 659607"/>
              <a:gd name="connsiteY46" fmla="*/ 1047750 h 1595437"/>
              <a:gd name="connsiteX47" fmla="*/ 371475 w 659607"/>
              <a:gd name="connsiteY47" fmla="*/ 1042987 h 1595437"/>
              <a:gd name="connsiteX48" fmla="*/ 366713 w 659607"/>
              <a:gd name="connsiteY48" fmla="*/ 1021556 h 1595437"/>
              <a:gd name="connsiteX49" fmla="*/ 369094 w 659607"/>
              <a:gd name="connsiteY49" fmla="*/ 1014412 h 1595437"/>
              <a:gd name="connsiteX50" fmla="*/ 376238 w 659607"/>
              <a:gd name="connsiteY50" fmla="*/ 1009650 h 1595437"/>
              <a:gd name="connsiteX51" fmla="*/ 383382 w 659607"/>
              <a:gd name="connsiteY51" fmla="*/ 1002506 h 1595437"/>
              <a:gd name="connsiteX52" fmla="*/ 385763 w 659607"/>
              <a:gd name="connsiteY52" fmla="*/ 995362 h 1595437"/>
              <a:gd name="connsiteX53" fmla="*/ 381000 w 659607"/>
              <a:gd name="connsiteY53" fmla="*/ 981075 h 1595437"/>
              <a:gd name="connsiteX54" fmla="*/ 388144 w 659607"/>
              <a:gd name="connsiteY54" fmla="*/ 962025 h 1595437"/>
              <a:gd name="connsiteX55" fmla="*/ 402432 w 659607"/>
              <a:gd name="connsiteY55" fmla="*/ 957262 h 1595437"/>
              <a:gd name="connsiteX56" fmla="*/ 409575 w 659607"/>
              <a:gd name="connsiteY56" fmla="*/ 954881 h 1595437"/>
              <a:gd name="connsiteX57" fmla="*/ 421482 w 659607"/>
              <a:gd name="connsiteY57" fmla="*/ 942975 h 1595437"/>
              <a:gd name="connsiteX58" fmla="*/ 428625 w 659607"/>
              <a:gd name="connsiteY58" fmla="*/ 935831 h 1595437"/>
              <a:gd name="connsiteX59" fmla="*/ 442913 w 659607"/>
              <a:gd name="connsiteY59" fmla="*/ 931068 h 1595437"/>
              <a:gd name="connsiteX60" fmla="*/ 457200 w 659607"/>
              <a:gd name="connsiteY60" fmla="*/ 919162 h 1595437"/>
              <a:gd name="connsiteX61" fmla="*/ 464344 w 659607"/>
              <a:gd name="connsiteY61" fmla="*/ 904875 h 1595437"/>
              <a:gd name="connsiteX62" fmla="*/ 469107 w 659607"/>
              <a:gd name="connsiteY62" fmla="*/ 890587 h 1595437"/>
              <a:gd name="connsiteX63" fmla="*/ 471488 w 659607"/>
              <a:gd name="connsiteY63" fmla="*/ 883443 h 1595437"/>
              <a:gd name="connsiteX64" fmla="*/ 478632 w 659607"/>
              <a:gd name="connsiteY64" fmla="*/ 878681 h 1595437"/>
              <a:gd name="connsiteX65" fmla="*/ 488157 w 659607"/>
              <a:gd name="connsiteY65" fmla="*/ 866775 h 1595437"/>
              <a:gd name="connsiteX66" fmla="*/ 497682 w 659607"/>
              <a:gd name="connsiteY66" fmla="*/ 859631 h 1595437"/>
              <a:gd name="connsiteX67" fmla="*/ 509588 w 659607"/>
              <a:gd name="connsiteY67" fmla="*/ 842962 h 1595437"/>
              <a:gd name="connsiteX68" fmla="*/ 516732 w 659607"/>
              <a:gd name="connsiteY68" fmla="*/ 828675 h 1595437"/>
              <a:gd name="connsiteX69" fmla="*/ 523875 w 659607"/>
              <a:gd name="connsiteY69" fmla="*/ 826293 h 1595437"/>
              <a:gd name="connsiteX70" fmla="*/ 528638 w 659607"/>
              <a:gd name="connsiteY70" fmla="*/ 812006 h 1595437"/>
              <a:gd name="connsiteX71" fmla="*/ 533400 w 659607"/>
              <a:gd name="connsiteY71" fmla="*/ 804862 h 1595437"/>
              <a:gd name="connsiteX72" fmla="*/ 540544 w 659607"/>
              <a:gd name="connsiteY72" fmla="*/ 790575 h 1595437"/>
              <a:gd name="connsiteX73" fmla="*/ 542925 w 659607"/>
              <a:gd name="connsiteY73" fmla="*/ 783431 h 1595437"/>
              <a:gd name="connsiteX74" fmla="*/ 547688 w 659607"/>
              <a:gd name="connsiteY74" fmla="*/ 752475 h 1595437"/>
              <a:gd name="connsiteX75" fmla="*/ 550069 w 659607"/>
              <a:gd name="connsiteY75" fmla="*/ 745331 h 1595437"/>
              <a:gd name="connsiteX76" fmla="*/ 557213 w 659607"/>
              <a:gd name="connsiteY76" fmla="*/ 738187 h 1595437"/>
              <a:gd name="connsiteX77" fmla="*/ 561975 w 659607"/>
              <a:gd name="connsiteY77" fmla="*/ 723900 h 1595437"/>
              <a:gd name="connsiteX78" fmla="*/ 576263 w 659607"/>
              <a:gd name="connsiteY78" fmla="*/ 714375 h 1595437"/>
              <a:gd name="connsiteX79" fmla="*/ 597694 w 659607"/>
              <a:gd name="connsiteY79" fmla="*/ 704850 h 1595437"/>
              <a:gd name="connsiteX80" fmla="*/ 595313 w 659607"/>
              <a:gd name="connsiteY80" fmla="*/ 678656 h 1595437"/>
              <a:gd name="connsiteX81" fmla="*/ 590550 w 659607"/>
              <a:gd name="connsiteY81" fmla="*/ 664368 h 1595437"/>
              <a:gd name="connsiteX82" fmla="*/ 590550 w 659607"/>
              <a:gd name="connsiteY82" fmla="*/ 607218 h 1595437"/>
              <a:gd name="connsiteX83" fmla="*/ 573882 w 659607"/>
              <a:gd name="connsiteY83" fmla="*/ 585787 h 1595437"/>
              <a:gd name="connsiteX84" fmla="*/ 569119 w 659607"/>
              <a:gd name="connsiteY84" fmla="*/ 578643 h 1595437"/>
              <a:gd name="connsiteX85" fmla="*/ 561975 w 659607"/>
              <a:gd name="connsiteY85" fmla="*/ 573881 h 1595437"/>
              <a:gd name="connsiteX86" fmla="*/ 550069 w 659607"/>
              <a:gd name="connsiteY86" fmla="*/ 585787 h 1595437"/>
              <a:gd name="connsiteX87" fmla="*/ 545307 w 659607"/>
              <a:gd name="connsiteY87" fmla="*/ 600075 h 1595437"/>
              <a:gd name="connsiteX88" fmla="*/ 538163 w 659607"/>
              <a:gd name="connsiteY88" fmla="*/ 602456 h 1595437"/>
              <a:gd name="connsiteX89" fmla="*/ 531019 w 659607"/>
              <a:gd name="connsiteY89" fmla="*/ 607218 h 1595437"/>
              <a:gd name="connsiteX90" fmla="*/ 507207 w 659607"/>
              <a:gd name="connsiteY90" fmla="*/ 609600 h 1595437"/>
              <a:gd name="connsiteX91" fmla="*/ 492919 w 659607"/>
              <a:gd name="connsiteY91" fmla="*/ 614362 h 1595437"/>
              <a:gd name="connsiteX92" fmla="*/ 478632 w 659607"/>
              <a:gd name="connsiteY92" fmla="*/ 621506 h 1595437"/>
              <a:gd name="connsiteX93" fmla="*/ 469107 w 659607"/>
              <a:gd name="connsiteY93" fmla="*/ 616743 h 1595437"/>
              <a:gd name="connsiteX94" fmla="*/ 461963 w 659607"/>
              <a:gd name="connsiteY94" fmla="*/ 609600 h 1595437"/>
              <a:gd name="connsiteX95" fmla="*/ 452438 w 659607"/>
              <a:gd name="connsiteY95" fmla="*/ 607218 h 1595437"/>
              <a:gd name="connsiteX96" fmla="*/ 445294 w 659607"/>
              <a:gd name="connsiteY96" fmla="*/ 604837 h 1595437"/>
              <a:gd name="connsiteX97" fmla="*/ 423863 w 659607"/>
              <a:gd name="connsiteY97" fmla="*/ 597693 h 1595437"/>
              <a:gd name="connsiteX98" fmla="*/ 416719 w 659607"/>
              <a:gd name="connsiteY98" fmla="*/ 592931 h 1595437"/>
              <a:gd name="connsiteX99" fmla="*/ 409575 w 659607"/>
              <a:gd name="connsiteY99" fmla="*/ 576262 h 1595437"/>
              <a:gd name="connsiteX100" fmla="*/ 400050 w 659607"/>
              <a:gd name="connsiteY100" fmla="*/ 559593 h 1595437"/>
              <a:gd name="connsiteX101" fmla="*/ 395288 w 659607"/>
              <a:gd name="connsiteY101" fmla="*/ 542925 h 1595437"/>
              <a:gd name="connsiteX102" fmla="*/ 388144 w 659607"/>
              <a:gd name="connsiteY102" fmla="*/ 535781 h 1595437"/>
              <a:gd name="connsiteX103" fmla="*/ 388144 w 659607"/>
              <a:gd name="connsiteY103" fmla="*/ 490537 h 1595437"/>
              <a:gd name="connsiteX104" fmla="*/ 392907 w 659607"/>
              <a:gd name="connsiteY104" fmla="*/ 476250 h 1595437"/>
              <a:gd name="connsiteX105" fmla="*/ 404813 w 659607"/>
              <a:gd name="connsiteY105" fmla="*/ 461962 h 1595437"/>
              <a:gd name="connsiteX106" fmla="*/ 414338 w 659607"/>
              <a:gd name="connsiteY106" fmla="*/ 440531 h 1595437"/>
              <a:gd name="connsiteX107" fmla="*/ 421482 w 659607"/>
              <a:gd name="connsiteY107" fmla="*/ 426243 h 1595437"/>
              <a:gd name="connsiteX108" fmla="*/ 426244 w 659607"/>
              <a:gd name="connsiteY108" fmla="*/ 409575 h 1595437"/>
              <a:gd name="connsiteX109" fmla="*/ 433388 w 659607"/>
              <a:gd name="connsiteY109" fmla="*/ 366712 h 1595437"/>
              <a:gd name="connsiteX110" fmla="*/ 438150 w 659607"/>
              <a:gd name="connsiteY110" fmla="*/ 352425 h 1595437"/>
              <a:gd name="connsiteX111" fmla="*/ 452438 w 659607"/>
              <a:gd name="connsiteY111" fmla="*/ 330993 h 1595437"/>
              <a:gd name="connsiteX112" fmla="*/ 457200 w 659607"/>
              <a:gd name="connsiteY112" fmla="*/ 323850 h 1595437"/>
              <a:gd name="connsiteX113" fmla="*/ 459582 w 659607"/>
              <a:gd name="connsiteY113" fmla="*/ 266700 h 1595437"/>
              <a:gd name="connsiteX114" fmla="*/ 461963 w 659607"/>
              <a:gd name="connsiteY114" fmla="*/ 226218 h 1595437"/>
              <a:gd name="connsiteX115" fmla="*/ 476250 w 659607"/>
              <a:gd name="connsiteY115" fmla="*/ 216693 h 1595437"/>
              <a:gd name="connsiteX116" fmla="*/ 509588 w 659607"/>
              <a:gd name="connsiteY116" fmla="*/ 195262 h 1595437"/>
              <a:gd name="connsiteX117" fmla="*/ 511969 w 659607"/>
              <a:gd name="connsiteY117" fmla="*/ 188118 h 1595437"/>
              <a:gd name="connsiteX118" fmla="*/ 516732 w 659607"/>
              <a:gd name="connsiteY118" fmla="*/ 133350 h 1595437"/>
              <a:gd name="connsiteX119" fmla="*/ 521494 w 659607"/>
              <a:gd name="connsiteY119" fmla="*/ 119062 h 1595437"/>
              <a:gd name="connsiteX120" fmla="*/ 523875 w 659607"/>
              <a:gd name="connsiteY120" fmla="*/ 111918 h 1595437"/>
              <a:gd name="connsiteX121" fmla="*/ 535782 w 659607"/>
              <a:gd name="connsiteY121" fmla="*/ 90487 h 1595437"/>
              <a:gd name="connsiteX122" fmla="*/ 538163 w 659607"/>
              <a:gd name="connsiteY122" fmla="*/ 69056 h 1595437"/>
              <a:gd name="connsiteX123" fmla="*/ 545307 w 659607"/>
              <a:gd name="connsiteY123" fmla="*/ 66675 h 1595437"/>
              <a:gd name="connsiteX124" fmla="*/ 581025 w 659607"/>
              <a:gd name="connsiteY124" fmla="*/ 61912 h 1595437"/>
              <a:gd name="connsiteX125" fmla="*/ 595313 w 659607"/>
              <a:gd name="connsiteY125" fmla="*/ 54768 h 1595437"/>
              <a:gd name="connsiteX126" fmla="*/ 611982 w 659607"/>
              <a:gd name="connsiteY126" fmla="*/ 42862 h 1595437"/>
              <a:gd name="connsiteX127" fmla="*/ 619125 w 659607"/>
              <a:gd name="connsiteY127" fmla="*/ 40481 h 1595437"/>
              <a:gd name="connsiteX128" fmla="*/ 626269 w 659607"/>
              <a:gd name="connsiteY128" fmla="*/ 35718 h 1595437"/>
              <a:gd name="connsiteX129" fmla="*/ 638175 w 659607"/>
              <a:gd name="connsiteY129" fmla="*/ 23812 h 1595437"/>
              <a:gd name="connsiteX130" fmla="*/ 642938 w 659607"/>
              <a:gd name="connsiteY130" fmla="*/ 16668 h 1595437"/>
              <a:gd name="connsiteX131" fmla="*/ 645319 w 659607"/>
              <a:gd name="connsiteY131" fmla="*/ 9525 h 1595437"/>
              <a:gd name="connsiteX132" fmla="*/ 659607 w 659607"/>
              <a:gd name="connsiteY132" fmla="*/ 0 h 1595437"/>
              <a:gd name="connsiteX0" fmla="*/ 0 w 645319"/>
              <a:gd name="connsiteY0" fmla="*/ 1585912 h 1585912"/>
              <a:gd name="connsiteX1" fmla="*/ 0 w 645319"/>
              <a:gd name="connsiteY1" fmla="*/ 1585912 h 1585912"/>
              <a:gd name="connsiteX2" fmla="*/ 19050 w 645319"/>
              <a:gd name="connsiteY2" fmla="*/ 1578768 h 1585912"/>
              <a:gd name="connsiteX3" fmla="*/ 26194 w 645319"/>
              <a:gd name="connsiteY3" fmla="*/ 1576387 h 1585912"/>
              <a:gd name="connsiteX4" fmla="*/ 47625 w 645319"/>
              <a:gd name="connsiteY4" fmla="*/ 1564481 h 1585912"/>
              <a:gd name="connsiteX5" fmla="*/ 69057 w 645319"/>
              <a:gd name="connsiteY5" fmla="*/ 1562100 h 1585912"/>
              <a:gd name="connsiteX6" fmla="*/ 76200 w 645319"/>
              <a:gd name="connsiteY6" fmla="*/ 1557337 h 1585912"/>
              <a:gd name="connsiteX7" fmla="*/ 83344 w 645319"/>
              <a:gd name="connsiteY7" fmla="*/ 1554956 h 1585912"/>
              <a:gd name="connsiteX8" fmla="*/ 142875 w 645319"/>
              <a:gd name="connsiteY8" fmla="*/ 1552575 h 1585912"/>
              <a:gd name="connsiteX9" fmla="*/ 180975 w 645319"/>
              <a:gd name="connsiteY9" fmla="*/ 1554956 h 1585912"/>
              <a:gd name="connsiteX10" fmla="*/ 195263 w 645319"/>
              <a:gd name="connsiteY10" fmla="*/ 1559718 h 1585912"/>
              <a:gd name="connsiteX11" fmla="*/ 202407 w 645319"/>
              <a:gd name="connsiteY11" fmla="*/ 1562100 h 1585912"/>
              <a:gd name="connsiteX12" fmla="*/ 209550 w 645319"/>
              <a:gd name="connsiteY12" fmla="*/ 1545431 h 1585912"/>
              <a:gd name="connsiteX13" fmla="*/ 216694 w 645319"/>
              <a:gd name="connsiteY13" fmla="*/ 1528762 h 1585912"/>
              <a:gd name="connsiteX14" fmla="*/ 230982 w 645319"/>
              <a:gd name="connsiteY14" fmla="*/ 1524000 h 1585912"/>
              <a:gd name="connsiteX15" fmla="*/ 238125 w 645319"/>
              <a:gd name="connsiteY15" fmla="*/ 1519237 h 1585912"/>
              <a:gd name="connsiteX16" fmla="*/ 257175 w 645319"/>
              <a:gd name="connsiteY16" fmla="*/ 1512093 h 1585912"/>
              <a:gd name="connsiteX17" fmla="*/ 264319 w 645319"/>
              <a:gd name="connsiteY17" fmla="*/ 1497806 h 1585912"/>
              <a:gd name="connsiteX18" fmla="*/ 266700 w 645319"/>
              <a:gd name="connsiteY18" fmla="*/ 1490662 h 1585912"/>
              <a:gd name="connsiteX19" fmla="*/ 261938 w 645319"/>
              <a:gd name="connsiteY19" fmla="*/ 1483518 h 1585912"/>
              <a:gd name="connsiteX20" fmla="*/ 259557 w 645319"/>
              <a:gd name="connsiteY20" fmla="*/ 1457325 h 1585912"/>
              <a:gd name="connsiteX21" fmla="*/ 257175 w 645319"/>
              <a:gd name="connsiteY21" fmla="*/ 1447800 h 1585912"/>
              <a:gd name="connsiteX22" fmla="*/ 254794 w 645319"/>
              <a:gd name="connsiteY22" fmla="*/ 1404937 h 1585912"/>
              <a:gd name="connsiteX23" fmla="*/ 252413 w 645319"/>
              <a:gd name="connsiteY23" fmla="*/ 1397793 h 1585912"/>
              <a:gd name="connsiteX24" fmla="*/ 259557 w 645319"/>
              <a:gd name="connsiteY24" fmla="*/ 1366837 h 1585912"/>
              <a:gd name="connsiteX25" fmla="*/ 266700 w 645319"/>
              <a:gd name="connsiteY25" fmla="*/ 1362075 h 1585912"/>
              <a:gd name="connsiteX26" fmla="*/ 283369 w 645319"/>
              <a:gd name="connsiteY26" fmla="*/ 1343025 h 1585912"/>
              <a:gd name="connsiteX27" fmla="*/ 290513 w 645319"/>
              <a:gd name="connsiteY27" fmla="*/ 1328737 h 1585912"/>
              <a:gd name="connsiteX28" fmla="*/ 300038 w 645319"/>
              <a:gd name="connsiteY28" fmla="*/ 1307306 h 1585912"/>
              <a:gd name="connsiteX29" fmla="*/ 314325 w 645319"/>
              <a:gd name="connsiteY29" fmla="*/ 1302543 h 1585912"/>
              <a:gd name="connsiteX30" fmla="*/ 328613 w 645319"/>
              <a:gd name="connsiteY30" fmla="*/ 1293018 h 1585912"/>
              <a:gd name="connsiteX31" fmla="*/ 335757 w 645319"/>
              <a:gd name="connsiteY31" fmla="*/ 1278731 h 1585912"/>
              <a:gd name="connsiteX32" fmla="*/ 333375 w 645319"/>
              <a:gd name="connsiteY32" fmla="*/ 1271587 h 1585912"/>
              <a:gd name="connsiteX33" fmla="*/ 335757 w 645319"/>
              <a:gd name="connsiteY33" fmla="*/ 1245393 h 1585912"/>
              <a:gd name="connsiteX34" fmla="*/ 338138 w 645319"/>
              <a:gd name="connsiteY34" fmla="*/ 1238250 h 1585912"/>
              <a:gd name="connsiteX35" fmla="*/ 330994 w 645319"/>
              <a:gd name="connsiteY35" fmla="*/ 1214437 h 1585912"/>
              <a:gd name="connsiteX36" fmla="*/ 338138 w 645319"/>
              <a:gd name="connsiteY36" fmla="*/ 1178718 h 1585912"/>
              <a:gd name="connsiteX37" fmla="*/ 342900 w 645319"/>
              <a:gd name="connsiteY37" fmla="*/ 1171575 h 1585912"/>
              <a:gd name="connsiteX38" fmla="*/ 350044 w 645319"/>
              <a:gd name="connsiteY38" fmla="*/ 1166812 h 1585912"/>
              <a:gd name="connsiteX39" fmla="*/ 345282 w 645319"/>
              <a:gd name="connsiteY39" fmla="*/ 1154906 h 1585912"/>
              <a:gd name="connsiteX40" fmla="*/ 340519 w 645319"/>
              <a:gd name="connsiteY40" fmla="*/ 1140618 h 1585912"/>
              <a:gd name="connsiteX41" fmla="*/ 335757 w 645319"/>
              <a:gd name="connsiteY41" fmla="*/ 1121568 h 1585912"/>
              <a:gd name="connsiteX42" fmla="*/ 340519 w 645319"/>
              <a:gd name="connsiteY42" fmla="*/ 1071562 h 1585912"/>
              <a:gd name="connsiteX43" fmla="*/ 342900 w 645319"/>
              <a:gd name="connsiteY43" fmla="*/ 1059656 h 1585912"/>
              <a:gd name="connsiteX44" fmla="*/ 347663 w 645319"/>
              <a:gd name="connsiteY44" fmla="*/ 1052512 h 1585912"/>
              <a:gd name="connsiteX45" fmla="*/ 350044 w 645319"/>
              <a:gd name="connsiteY45" fmla="*/ 1042987 h 1585912"/>
              <a:gd name="connsiteX46" fmla="*/ 364332 w 645319"/>
              <a:gd name="connsiteY46" fmla="*/ 1038225 h 1585912"/>
              <a:gd name="connsiteX47" fmla="*/ 371475 w 645319"/>
              <a:gd name="connsiteY47" fmla="*/ 1033462 h 1585912"/>
              <a:gd name="connsiteX48" fmla="*/ 366713 w 645319"/>
              <a:gd name="connsiteY48" fmla="*/ 1012031 h 1585912"/>
              <a:gd name="connsiteX49" fmla="*/ 369094 w 645319"/>
              <a:gd name="connsiteY49" fmla="*/ 1004887 h 1585912"/>
              <a:gd name="connsiteX50" fmla="*/ 376238 w 645319"/>
              <a:gd name="connsiteY50" fmla="*/ 1000125 h 1585912"/>
              <a:gd name="connsiteX51" fmla="*/ 383382 w 645319"/>
              <a:gd name="connsiteY51" fmla="*/ 992981 h 1585912"/>
              <a:gd name="connsiteX52" fmla="*/ 385763 w 645319"/>
              <a:gd name="connsiteY52" fmla="*/ 985837 h 1585912"/>
              <a:gd name="connsiteX53" fmla="*/ 381000 w 645319"/>
              <a:gd name="connsiteY53" fmla="*/ 971550 h 1585912"/>
              <a:gd name="connsiteX54" fmla="*/ 388144 w 645319"/>
              <a:gd name="connsiteY54" fmla="*/ 952500 h 1585912"/>
              <a:gd name="connsiteX55" fmla="*/ 402432 w 645319"/>
              <a:gd name="connsiteY55" fmla="*/ 947737 h 1585912"/>
              <a:gd name="connsiteX56" fmla="*/ 409575 w 645319"/>
              <a:gd name="connsiteY56" fmla="*/ 945356 h 1585912"/>
              <a:gd name="connsiteX57" fmla="*/ 421482 w 645319"/>
              <a:gd name="connsiteY57" fmla="*/ 933450 h 1585912"/>
              <a:gd name="connsiteX58" fmla="*/ 428625 w 645319"/>
              <a:gd name="connsiteY58" fmla="*/ 926306 h 1585912"/>
              <a:gd name="connsiteX59" fmla="*/ 442913 w 645319"/>
              <a:gd name="connsiteY59" fmla="*/ 921543 h 1585912"/>
              <a:gd name="connsiteX60" fmla="*/ 457200 w 645319"/>
              <a:gd name="connsiteY60" fmla="*/ 909637 h 1585912"/>
              <a:gd name="connsiteX61" fmla="*/ 464344 w 645319"/>
              <a:gd name="connsiteY61" fmla="*/ 895350 h 1585912"/>
              <a:gd name="connsiteX62" fmla="*/ 469107 w 645319"/>
              <a:gd name="connsiteY62" fmla="*/ 881062 h 1585912"/>
              <a:gd name="connsiteX63" fmla="*/ 471488 w 645319"/>
              <a:gd name="connsiteY63" fmla="*/ 873918 h 1585912"/>
              <a:gd name="connsiteX64" fmla="*/ 478632 w 645319"/>
              <a:gd name="connsiteY64" fmla="*/ 869156 h 1585912"/>
              <a:gd name="connsiteX65" fmla="*/ 488157 w 645319"/>
              <a:gd name="connsiteY65" fmla="*/ 857250 h 1585912"/>
              <a:gd name="connsiteX66" fmla="*/ 497682 w 645319"/>
              <a:gd name="connsiteY66" fmla="*/ 850106 h 1585912"/>
              <a:gd name="connsiteX67" fmla="*/ 509588 w 645319"/>
              <a:gd name="connsiteY67" fmla="*/ 833437 h 1585912"/>
              <a:gd name="connsiteX68" fmla="*/ 516732 w 645319"/>
              <a:gd name="connsiteY68" fmla="*/ 819150 h 1585912"/>
              <a:gd name="connsiteX69" fmla="*/ 523875 w 645319"/>
              <a:gd name="connsiteY69" fmla="*/ 816768 h 1585912"/>
              <a:gd name="connsiteX70" fmla="*/ 528638 w 645319"/>
              <a:gd name="connsiteY70" fmla="*/ 802481 h 1585912"/>
              <a:gd name="connsiteX71" fmla="*/ 533400 w 645319"/>
              <a:gd name="connsiteY71" fmla="*/ 795337 h 1585912"/>
              <a:gd name="connsiteX72" fmla="*/ 540544 w 645319"/>
              <a:gd name="connsiteY72" fmla="*/ 781050 h 1585912"/>
              <a:gd name="connsiteX73" fmla="*/ 542925 w 645319"/>
              <a:gd name="connsiteY73" fmla="*/ 773906 h 1585912"/>
              <a:gd name="connsiteX74" fmla="*/ 547688 w 645319"/>
              <a:gd name="connsiteY74" fmla="*/ 742950 h 1585912"/>
              <a:gd name="connsiteX75" fmla="*/ 550069 w 645319"/>
              <a:gd name="connsiteY75" fmla="*/ 735806 h 1585912"/>
              <a:gd name="connsiteX76" fmla="*/ 557213 w 645319"/>
              <a:gd name="connsiteY76" fmla="*/ 728662 h 1585912"/>
              <a:gd name="connsiteX77" fmla="*/ 561975 w 645319"/>
              <a:gd name="connsiteY77" fmla="*/ 714375 h 1585912"/>
              <a:gd name="connsiteX78" fmla="*/ 576263 w 645319"/>
              <a:gd name="connsiteY78" fmla="*/ 704850 h 1585912"/>
              <a:gd name="connsiteX79" fmla="*/ 597694 w 645319"/>
              <a:gd name="connsiteY79" fmla="*/ 695325 h 1585912"/>
              <a:gd name="connsiteX80" fmla="*/ 595313 w 645319"/>
              <a:gd name="connsiteY80" fmla="*/ 669131 h 1585912"/>
              <a:gd name="connsiteX81" fmla="*/ 590550 w 645319"/>
              <a:gd name="connsiteY81" fmla="*/ 654843 h 1585912"/>
              <a:gd name="connsiteX82" fmla="*/ 590550 w 645319"/>
              <a:gd name="connsiteY82" fmla="*/ 597693 h 1585912"/>
              <a:gd name="connsiteX83" fmla="*/ 573882 w 645319"/>
              <a:gd name="connsiteY83" fmla="*/ 576262 h 1585912"/>
              <a:gd name="connsiteX84" fmla="*/ 569119 w 645319"/>
              <a:gd name="connsiteY84" fmla="*/ 569118 h 1585912"/>
              <a:gd name="connsiteX85" fmla="*/ 561975 w 645319"/>
              <a:gd name="connsiteY85" fmla="*/ 564356 h 1585912"/>
              <a:gd name="connsiteX86" fmla="*/ 550069 w 645319"/>
              <a:gd name="connsiteY86" fmla="*/ 576262 h 1585912"/>
              <a:gd name="connsiteX87" fmla="*/ 545307 w 645319"/>
              <a:gd name="connsiteY87" fmla="*/ 590550 h 1585912"/>
              <a:gd name="connsiteX88" fmla="*/ 538163 w 645319"/>
              <a:gd name="connsiteY88" fmla="*/ 592931 h 1585912"/>
              <a:gd name="connsiteX89" fmla="*/ 531019 w 645319"/>
              <a:gd name="connsiteY89" fmla="*/ 597693 h 1585912"/>
              <a:gd name="connsiteX90" fmla="*/ 507207 w 645319"/>
              <a:gd name="connsiteY90" fmla="*/ 600075 h 1585912"/>
              <a:gd name="connsiteX91" fmla="*/ 492919 w 645319"/>
              <a:gd name="connsiteY91" fmla="*/ 604837 h 1585912"/>
              <a:gd name="connsiteX92" fmla="*/ 478632 w 645319"/>
              <a:gd name="connsiteY92" fmla="*/ 611981 h 1585912"/>
              <a:gd name="connsiteX93" fmla="*/ 469107 w 645319"/>
              <a:gd name="connsiteY93" fmla="*/ 607218 h 1585912"/>
              <a:gd name="connsiteX94" fmla="*/ 461963 w 645319"/>
              <a:gd name="connsiteY94" fmla="*/ 600075 h 1585912"/>
              <a:gd name="connsiteX95" fmla="*/ 452438 w 645319"/>
              <a:gd name="connsiteY95" fmla="*/ 597693 h 1585912"/>
              <a:gd name="connsiteX96" fmla="*/ 445294 w 645319"/>
              <a:gd name="connsiteY96" fmla="*/ 595312 h 1585912"/>
              <a:gd name="connsiteX97" fmla="*/ 423863 w 645319"/>
              <a:gd name="connsiteY97" fmla="*/ 588168 h 1585912"/>
              <a:gd name="connsiteX98" fmla="*/ 416719 w 645319"/>
              <a:gd name="connsiteY98" fmla="*/ 583406 h 1585912"/>
              <a:gd name="connsiteX99" fmla="*/ 409575 w 645319"/>
              <a:gd name="connsiteY99" fmla="*/ 566737 h 1585912"/>
              <a:gd name="connsiteX100" fmla="*/ 400050 w 645319"/>
              <a:gd name="connsiteY100" fmla="*/ 550068 h 1585912"/>
              <a:gd name="connsiteX101" fmla="*/ 395288 w 645319"/>
              <a:gd name="connsiteY101" fmla="*/ 533400 h 1585912"/>
              <a:gd name="connsiteX102" fmla="*/ 388144 w 645319"/>
              <a:gd name="connsiteY102" fmla="*/ 526256 h 1585912"/>
              <a:gd name="connsiteX103" fmla="*/ 388144 w 645319"/>
              <a:gd name="connsiteY103" fmla="*/ 481012 h 1585912"/>
              <a:gd name="connsiteX104" fmla="*/ 392907 w 645319"/>
              <a:gd name="connsiteY104" fmla="*/ 466725 h 1585912"/>
              <a:gd name="connsiteX105" fmla="*/ 404813 w 645319"/>
              <a:gd name="connsiteY105" fmla="*/ 452437 h 1585912"/>
              <a:gd name="connsiteX106" fmla="*/ 414338 w 645319"/>
              <a:gd name="connsiteY106" fmla="*/ 431006 h 1585912"/>
              <a:gd name="connsiteX107" fmla="*/ 421482 w 645319"/>
              <a:gd name="connsiteY107" fmla="*/ 416718 h 1585912"/>
              <a:gd name="connsiteX108" fmla="*/ 426244 w 645319"/>
              <a:gd name="connsiteY108" fmla="*/ 400050 h 1585912"/>
              <a:gd name="connsiteX109" fmla="*/ 433388 w 645319"/>
              <a:gd name="connsiteY109" fmla="*/ 357187 h 1585912"/>
              <a:gd name="connsiteX110" fmla="*/ 438150 w 645319"/>
              <a:gd name="connsiteY110" fmla="*/ 342900 h 1585912"/>
              <a:gd name="connsiteX111" fmla="*/ 452438 w 645319"/>
              <a:gd name="connsiteY111" fmla="*/ 321468 h 1585912"/>
              <a:gd name="connsiteX112" fmla="*/ 457200 w 645319"/>
              <a:gd name="connsiteY112" fmla="*/ 314325 h 1585912"/>
              <a:gd name="connsiteX113" fmla="*/ 459582 w 645319"/>
              <a:gd name="connsiteY113" fmla="*/ 257175 h 1585912"/>
              <a:gd name="connsiteX114" fmla="*/ 461963 w 645319"/>
              <a:gd name="connsiteY114" fmla="*/ 216693 h 1585912"/>
              <a:gd name="connsiteX115" fmla="*/ 476250 w 645319"/>
              <a:gd name="connsiteY115" fmla="*/ 207168 h 1585912"/>
              <a:gd name="connsiteX116" fmla="*/ 509588 w 645319"/>
              <a:gd name="connsiteY116" fmla="*/ 185737 h 1585912"/>
              <a:gd name="connsiteX117" fmla="*/ 511969 w 645319"/>
              <a:gd name="connsiteY117" fmla="*/ 178593 h 1585912"/>
              <a:gd name="connsiteX118" fmla="*/ 516732 w 645319"/>
              <a:gd name="connsiteY118" fmla="*/ 123825 h 1585912"/>
              <a:gd name="connsiteX119" fmla="*/ 521494 w 645319"/>
              <a:gd name="connsiteY119" fmla="*/ 109537 h 1585912"/>
              <a:gd name="connsiteX120" fmla="*/ 523875 w 645319"/>
              <a:gd name="connsiteY120" fmla="*/ 102393 h 1585912"/>
              <a:gd name="connsiteX121" fmla="*/ 535782 w 645319"/>
              <a:gd name="connsiteY121" fmla="*/ 80962 h 1585912"/>
              <a:gd name="connsiteX122" fmla="*/ 538163 w 645319"/>
              <a:gd name="connsiteY122" fmla="*/ 59531 h 1585912"/>
              <a:gd name="connsiteX123" fmla="*/ 545307 w 645319"/>
              <a:gd name="connsiteY123" fmla="*/ 57150 h 1585912"/>
              <a:gd name="connsiteX124" fmla="*/ 581025 w 645319"/>
              <a:gd name="connsiteY124" fmla="*/ 52387 h 1585912"/>
              <a:gd name="connsiteX125" fmla="*/ 595313 w 645319"/>
              <a:gd name="connsiteY125" fmla="*/ 45243 h 1585912"/>
              <a:gd name="connsiteX126" fmla="*/ 611982 w 645319"/>
              <a:gd name="connsiteY126" fmla="*/ 33337 h 1585912"/>
              <a:gd name="connsiteX127" fmla="*/ 619125 w 645319"/>
              <a:gd name="connsiteY127" fmla="*/ 30956 h 1585912"/>
              <a:gd name="connsiteX128" fmla="*/ 626269 w 645319"/>
              <a:gd name="connsiteY128" fmla="*/ 26193 h 1585912"/>
              <a:gd name="connsiteX129" fmla="*/ 638175 w 645319"/>
              <a:gd name="connsiteY129" fmla="*/ 14287 h 1585912"/>
              <a:gd name="connsiteX130" fmla="*/ 642938 w 645319"/>
              <a:gd name="connsiteY130" fmla="*/ 7143 h 1585912"/>
              <a:gd name="connsiteX131" fmla="*/ 645319 w 645319"/>
              <a:gd name="connsiteY131" fmla="*/ 0 h 1585912"/>
              <a:gd name="connsiteX0" fmla="*/ 0 w 642938"/>
              <a:gd name="connsiteY0" fmla="*/ 1578769 h 1578769"/>
              <a:gd name="connsiteX1" fmla="*/ 0 w 642938"/>
              <a:gd name="connsiteY1" fmla="*/ 1578769 h 1578769"/>
              <a:gd name="connsiteX2" fmla="*/ 19050 w 642938"/>
              <a:gd name="connsiteY2" fmla="*/ 1571625 h 1578769"/>
              <a:gd name="connsiteX3" fmla="*/ 26194 w 642938"/>
              <a:gd name="connsiteY3" fmla="*/ 1569244 h 1578769"/>
              <a:gd name="connsiteX4" fmla="*/ 47625 w 642938"/>
              <a:gd name="connsiteY4" fmla="*/ 1557338 h 1578769"/>
              <a:gd name="connsiteX5" fmla="*/ 69057 w 642938"/>
              <a:gd name="connsiteY5" fmla="*/ 1554957 h 1578769"/>
              <a:gd name="connsiteX6" fmla="*/ 76200 w 642938"/>
              <a:gd name="connsiteY6" fmla="*/ 1550194 h 1578769"/>
              <a:gd name="connsiteX7" fmla="*/ 83344 w 642938"/>
              <a:gd name="connsiteY7" fmla="*/ 1547813 h 1578769"/>
              <a:gd name="connsiteX8" fmla="*/ 142875 w 642938"/>
              <a:gd name="connsiteY8" fmla="*/ 1545432 h 1578769"/>
              <a:gd name="connsiteX9" fmla="*/ 180975 w 642938"/>
              <a:gd name="connsiteY9" fmla="*/ 1547813 h 1578769"/>
              <a:gd name="connsiteX10" fmla="*/ 195263 w 642938"/>
              <a:gd name="connsiteY10" fmla="*/ 1552575 h 1578769"/>
              <a:gd name="connsiteX11" fmla="*/ 202407 w 642938"/>
              <a:gd name="connsiteY11" fmla="*/ 1554957 h 1578769"/>
              <a:gd name="connsiteX12" fmla="*/ 209550 w 642938"/>
              <a:gd name="connsiteY12" fmla="*/ 1538288 h 1578769"/>
              <a:gd name="connsiteX13" fmla="*/ 216694 w 642938"/>
              <a:gd name="connsiteY13" fmla="*/ 1521619 h 1578769"/>
              <a:gd name="connsiteX14" fmla="*/ 230982 w 642938"/>
              <a:gd name="connsiteY14" fmla="*/ 1516857 h 1578769"/>
              <a:gd name="connsiteX15" fmla="*/ 238125 w 642938"/>
              <a:gd name="connsiteY15" fmla="*/ 1512094 h 1578769"/>
              <a:gd name="connsiteX16" fmla="*/ 257175 w 642938"/>
              <a:gd name="connsiteY16" fmla="*/ 1504950 h 1578769"/>
              <a:gd name="connsiteX17" fmla="*/ 264319 w 642938"/>
              <a:gd name="connsiteY17" fmla="*/ 1490663 h 1578769"/>
              <a:gd name="connsiteX18" fmla="*/ 266700 w 642938"/>
              <a:gd name="connsiteY18" fmla="*/ 1483519 h 1578769"/>
              <a:gd name="connsiteX19" fmla="*/ 261938 w 642938"/>
              <a:gd name="connsiteY19" fmla="*/ 1476375 h 1578769"/>
              <a:gd name="connsiteX20" fmla="*/ 259557 w 642938"/>
              <a:gd name="connsiteY20" fmla="*/ 1450182 h 1578769"/>
              <a:gd name="connsiteX21" fmla="*/ 257175 w 642938"/>
              <a:gd name="connsiteY21" fmla="*/ 1440657 h 1578769"/>
              <a:gd name="connsiteX22" fmla="*/ 254794 w 642938"/>
              <a:gd name="connsiteY22" fmla="*/ 1397794 h 1578769"/>
              <a:gd name="connsiteX23" fmla="*/ 252413 w 642938"/>
              <a:gd name="connsiteY23" fmla="*/ 1390650 h 1578769"/>
              <a:gd name="connsiteX24" fmla="*/ 259557 w 642938"/>
              <a:gd name="connsiteY24" fmla="*/ 1359694 h 1578769"/>
              <a:gd name="connsiteX25" fmla="*/ 266700 w 642938"/>
              <a:gd name="connsiteY25" fmla="*/ 1354932 h 1578769"/>
              <a:gd name="connsiteX26" fmla="*/ 283369 w 642938"/>
              <a:gd name="connsiteY26" fmla="*/ 1335882 h 1578769"/>
              <a:gd name="connsiteX27" fmla="*/ 290513 w 642938"/>
              <a:gd name="connsiteY27" fmla="*/ 1321594 h 1578769"/>
              <a:gd name="connsiteX28" fmla="*/ 300038 w 642938"/>
              <a:gd name="connsiteY28" fmla="*/ 1300163 h 1578769"/>
              <a:gd name="connsiteX29" fmla="*/ 314325 w 642938"/>
              <a:gd name="connsiteY29" fmla="*/ 1295400 h 1578769"/>
              <a:gd name="connsiteX30" fmla="*/ 328613 w 642938"/>
              <a:gd name="connsiteY30" fmla="*/ 1285875 h 1578769"/>
              <a:gd name="connsiteX31" fmla="*/ 335757 w 642938"/>
              <a:gd name="connsiteY31" fmla="*/ 1271588 h 1578769"/>
              <a:gd name="connsiteX32" fmla="*/ 333375 w 642938"/>
              <a:gd name="connsiteY32" fmla="*/ 1264444 h 1578769"/>
              <a:gd name="connsiteX33" fmla="*/ 335757 w 642938"/>
              <a:gd name="connsiteY33" fmla="*/ 1238250 h 1578769"/>
              <a:gd name="connsiteX34" fmla="*/ 338138 w 642938"/>
              <a:gd name="connsiteY34" fmla="*/ 1231107 h 1578769"/>
              <a:gd name="connsiteX35" fmla="*/ 330994 w 642938"/>
              <a:gd name="connsiteY35" fmla="*/ 1207294 h 1578769"/>
              <a:gd name="connsiteX36" fmla="*/ 338138 w 642938"/>
              <a:gd name="connsiteY36" fmla="*/ 1171575 h 1578769"/>
              <a:gd name="connsiteX37" fmla="*/ 342900 w 642938"/>
              <a:gd name="connsiteY37" fmla="*/ 1164432 h 1578769"/>
              <a:gd name="connsiteX38" fmla="*/ 350044 w 642938"/>
              <a:gd name="connsiteY38" fmla="*/ 1159669 h 1578769"/>
              <a:gd name="connsiteX39" fmla="*/ 345282 w 642938"/>
              <a:gd name="connsiteY39" fmla="*/ 1147763 h 1578769"/>
              <a:gd name="connsiteX40" fmla="*/ 340519 w 642938"/>
              <a:gd name="connsiteY40" fmla="*/ 1133475 h 1578769"/>
              <a:gd name="connsiteX41" fmla="*/ 335757 w 642938"/>
              <a:gd name="connsiteY41" fmla="*/ 1114425 h 1578769"/>
              <a:gd name="connsiteX42" fmla="*/ 340519 w 642938"/>
              <a:gd name="connsiteY42" fmla="*/ 1064419 h 1578769"/>
              <a:gd name="connsiteX43" fmla="*/ 342900 w 642938"/>
              <a:gd name="connsiteY43" fmla="*/ 1052513 h 1578769"/>
              <a:gd name="connsiteX44" fmla="*/ 347663 w 642938"/>
              <a:gd name="connsiteY44" fmla="*/ 1045369 h 1578769"/>
              <a:gd name="connsiteX45" fmla="*/ 350044 w 642938"/>
              <a:gd name="connsiteY45" fmla="*/ 1035844 h 1578769"/>
              <a:gd name="connsiteX46" fmla="*/ 364332 w 642938"/>
              <a:gd name="connsiteY46" fmla="*/ 1031082 h 1578769"/>
              <a:gd name="connsiteX47" fmla="*/ 371475 w 642938"/>
              <a:gd name="connsiteY47" fmla="*/ 1026319 h 1578769"/>
              <a:gd name="connsiteX48" fmla="*/ 366713 w 642938"/>
              <a:gd name="connsiteY48" fmla="*/ 1004888 h 1578769"/>
              <a:gd name="connsiteX49" fmla="*/ 369094 w 642938"/>
              <a:gd name="connsiteY49" fmla="*/ 997744 h 1578769"/>
              <a:gd name="connsiteX50" fmla="*/ 376238 w 642938"/>
              <a:gd name="connsiteY50" fmla="*/ 992982 h 1578769"/>
              <a:gd name="connsiteX51" fmla="*/ 383382 w 642938"/>
              <a:gd name="connsiteY51" fmla="*/ 985838 h 1578769"/>
              <a:gd name="connsiteX52" fmla="*/ 385763 w 642938"/>
              <a:gd name="connsiteY52" fmla="*/ 978694 h 1578769"/>
              <a:gd name="connsiteX53" fmla="*/ 381000 w 642938"/>
              <a:gd name="connsiteY53" fmla="*/ 964407 h 1578769"/>
              <a:gd name="connsiteX54" fmla="*/ 388144 w 642938"/>
              <a:gd name="connsiteY54" fmla="*/ 945357 h 1578769"/>
              <a:gd name="connsiteX55" fmla="*/ 402432 w 642938"/>
              <a:gd name="connsiteY55" fmla="*/ 940594 h 1578769"/>
              <a:gd name="connsiteX56" fmla="*/ 409575 w 642938"/>
              <a:gd name="connsiteY56" fmla="*/ 938213 h 1578769"/>
              <a:gd name="connsiteX57" fmla="*/ 421482 w 642938"/>
              <a:gd name="connsiteY57" fmla="*/ 926307 h 1578769"/>
              <a:gd name="connsiteX58" fmla="*/ 428625 w 642938"/>
              <a:gd name="connsiteY58" fmla="*/ 919163 h 1578769"/>
              <a:gd name="connsiteX59" fmla="*/ 442913 w 642938"/>
              <a:gd name="connsiteY59" fmla="*/ 914400 h 1578769"/>
              <a:gd name="connsiteX60" fmla="*/ 457200 w 642938"/>
              <a:gd name="connsiteY60" fmla="*/ 902494 h 1578769"/>
              <a:gd name="connsiteX61" fmla="*/ 464344 w 642938"/>
              <a:gd name="connsiteY61" fmla="*/ 888207 h 1578769"/>
              <a:gd name="connsiteX62" fmla="*/ 469107 w 642938"/>
              <a:gd name="connsiteY62" fmla="*/ 873919 h 1578769"/>
              <a:gd name="connsiteX63" fmla="*/ 471488 w 642938"/>
              <a:gd name="connsiteY63" fmla="*/ 866775 h 1578769"/>
              <a:gd name="connsiteX64" fmla="*/ 478632 w 642938"/>
              <a:gd name="connsiteY64" fmla="*/ 862013 h 1578769"/>
              <a:gd name="connsiteX65" fmla="*/ 488157 w 642938"/>
              <a:gd name="connsiteY65" fmla="*/ 850107 h 1578769"/>
              <a:gd name="connsiteX66" fmla="*/ 497682 w 642938"/>
              <a:gd name="connsiteY66" fmla="*/ 842963 h 1578769"/>
              <a:gd name="connsiteX67" fmla="*/ 509588 w 642938"/>
              <a:gd name="connsiteY67" fmla="*/ 826294 h 1578769"/>
              <a:gd name="connsiteX68" fmla="*/ 516732 w 642938"/>
              <a:gd name="connsiteY68" fmla="*/ 812007 h 1578769"/>
              <a:gd name="connsiteX69" fmla="*/ 523875 w 642938"/>
              <a:gd name="connsiteY69" fmla="*/ 809625 h 1578769"/>
              <a:gd name="connsiteX70" fmla="*/ 528638 w 642938"/>
              <a:gd name="connsiteY70" fmla="*/ 795338 h 1578769"/>
              <a:gd name="connsiteX71" fmla="*/ 533400 w 642938"/>
              <a:gd name="connsiteY71" fmla="*/ 788194 h 1578769"/>
              <a:gd name="connsiteX72" fmla="*/ 540544 w 642938"/>
              <a:gd name="connsiteY72" fmla="*/ 773907 h 1578769"/>
              <a:gd name="connsiteX73" fmla="*/ 542925 w 642938"/>
              <a:gd name="connsiteY73" fmla="*/ 766763 h 1578769"/>
              <a:gd name="connsiteX74" fmla="*/ 547688 w 642938"/>
              <a:gd name="connsiteY74" fmla="*/ 735807 h 1578769"/>
              <a:gd name="connsiteX75" fmla="*/ 550069 w 642938"/>
              <a:gd name="connsiteY75" fmla="*/ 728663 h 1578769"/>
              <a:gd name="connsiteX76" fmla="*/ 557213 w 642938"/>
              <a:gd name="connsiteY76" fmla="*/ 721519 h 1578769"/>
              <a:gd name="connsiteX77" fmla="*/ 561975 w 642938"/>
              <a:gd name="connsiteY77" fmla="*/ 707232 h 1578769"/>
              <a:gd name="connsiteX78" fmla="*/ 576263 w 642938"/>
              <a:gd name="connsiteY78" fmla="*/ 697707 h 1578769"/>
              <a:gd name="connsiteX79" fmla="*/ 597694 w 642938"/>
              <a:gd name="connsiteY79" fmla="*/ 688182 h 1578769"/>
              <a:gd name="connsiteX80" fmla="*/ 595313 w 642938"/>
              <a:gd name="connsiteY80" fmla="*/ 661988 h 1578769"/>
              <a:gd name="connsiteX81" fmla="*/ 590550 w 642938"/>
              <a:gd name="connsiteY81" fmla="*/ 647700 h 1578769"/>
              <a:gd name="connsiteX82" fmla="*/ 590550 w 642938"/>
              <a:gd name="connsiteY82" fmla="*/ 590550 h 1578769"/>
              <a:gd name="connsiteX83" fmla="*/ 573882 w 642938"/>
              <a:gd name="connsiteY83" fmla="*/ 569119 h 1578769"/>
              <a:gd name="connsiteX84" fmla="*/ 569119 w 642938"/>
              <a:gd name="connsiteY84" fmla="*/ 561975 h 1578769"/>
              <a:gd name="connsiteX85" fmla="*/ 561975 w 642938"/>
              <a:gd name="connsiteY85" fmla="*/ 557213 h 1578769"/>
              <a:gd name="connsiteX86" fmla="*/ 550069 w 642938"/>
              <a:gd name="connsiteY86" fmla="*/ 569119 h 1578769"/>
              <a:gd name="connsiteX87" fmla="*/ 545307 w 642938"/>
              <a:gd name="connsiteY87" fmla="*/ 583407 h 1578769"/>
              <a:gd name="connsiteX88" fmla="*/ 538163 w 642938"/>
              <a:gd name="connsiteY88" fmla="*/ 585788 h 1578769"/>
              <a:gd name="connsiteX89" fmla="*/ 531019 w 642938"/>
              <a:gd name="connsiteY89" fmla="*/ 590550 h 1578769"/>
              <a:gd name="connsiteX90" fmla="*/ 507207 w 642938"/>
              <a:gd name="connsiteY90" fmla="*/ 592932 h 1578769"/>
              <a:gd name="connsiteX91" fmla="*/ 492919 w 642938"/>
              <a:gd name="connsiteY91" fmla="*/ 597694 h 1578769"/>
              <a:gd name="connsiteX92" fmla="*/ 478632 w 642938"/>
              <a:gd name="connsiteY92" fmla="*/ 604838 h 1578769"/>
              <a:gd name="connsiteX93" fmla="*/ 469107 w 642938"/>
              <a:gd name="connsiteY93" fmla="*/ 600075 h 1578769"/>
              <a:gd name="connsiteX94" fmla="*/ 461963 w 642938"/>
              <a:gd name="connsiteY94" fmla="*/ 592932 h 1578769"/>
              <a:gd name="connsiteX95" fmla="*/ 452438 w 642938"/>
              <a:gd name="connsiteY95" fmla="*/ 590550 h 1578769"/>
              <a:gd name="connsiteX96" fmla="*/ 445294 w 642938"/>
              <a:gd name="connsiteY96" fmla="*/ 588169 h 1578769"/>
              <a:gd name="connsiteX97" fmla="*/ 423863 w 642938"/>
              <a:gd name="connsiteY97" fmla="*/ 581025 h 1578769"/>
              <a:gd name="connsiteX98" fmla="*/ 416719 w 642938"/>
              <a:gd name="connsiteY98" fmla="*/ 576263 h 1578769"/>
              <a:gd name="connsiteX99" fmla="*/ 409575 w 642938"/>
              <a:gd name="connsiteY99" fmla="*/ 559594 h 1578769"/>
              <a:gd name="connsiteX100" fmla="*/ 400050 w 642938"/>
              <a:gd name="connsiteY100" fmla="*/ 542925 h 1578769"/>
              <a:gd name="connsiteX101" fmla="*/ 395288 w 642938"/>
              <a:gd name="connsiteY101" fmla="*/ 526257 h 1578769"/>
              <a:gd name="connsiteX102" fmla="*/ 388144 w 642938"/>
              <a:gd name="connsiteY102" fmla="*/ 519113 h 1578769"/>
              <a:gd name="connsiteX103" fmla="*/ 388144 w 642938"/>
              <a:gd name="connsiteY103" fmla="*/ 473869 h 1578769"/>
              <a:gd name="connsiteX104" fmla="*/ 392907 w 642938"/>
              <a:gd name="connsiteY104" fmla="*/ 459582 h 1578769"/>
              <a:gd name="connsiteX105" fmla="*/ 404813 w 642938"/>
              <a:gd name="connsiteY105" fmla="*/ 445294 h 1578769"/>
              <a:gd name="connsiteX106" fmla="*/ 414338 w 642938"/>
              <a:gd name="connsiteY106" fmla="*/ 423863 h 1578769"/>
              <a:gd name="connsiteX107" fmla="*/ 421482 w 642938"/>
              <a:gd name="connsiteY107" fmla="*/ 409575 h 1578769"/>
              <a:gd name="connsiteX108" fmla="*/ 426244 w 642938"/>
              <a:gd name="connsiteY108" fmla="*/ 392907 h 1578769"/>
              <a:gd name="connsiteX109" fmla="*/ 433388 w 642938"/>
              <a:gd name="connsiteY109" fmla="*/ 350044 h 1578769"/>
              <a:gd name="connsiteX110" fmla="*/ 438150 w 642938"/>
              <a:gd name="connsiteY110" fmla="*/ 335757 h 1578769"/>
              <a:gd name="connsiteX111" fmla="*/ 452438 w 642938"/>
              <a:gd name="connsiteY111" fmla="*/ 314325 h 1578769"/>
              <a:gd name="connsiteX112" fmla="*/ 457200 w 642938"/>
              <a:gd name="connsiteY112" fmla="*/ 307182 h 1578769"/>
              <a:gd name="connsiteX113" fmla="*/ 459582 w 642938"/>
              <a:gd name="connsiteY113" fmla="*/ 250032 h 1578769"/>
              <a:gd name="connsiteX114" fmla="*/ 461963 w 642938"/>
              <a:gd name="connsiteY114" fmla="*/ 209550 h 1578769"/>
              <a:gd name="connsiteX115" fmla="*/ 476250 w 642938"/>
              <a:gd name="connsiteY115" fmla="*/ 200025 h 1578769"/>
              <a:gd name="connsiteX116" fmla="*/ 509588 w 642938"/>
              <a:gd name="connsiteY116" fmla="*/ 178594 h 1578769"/>
              <a:gd name="connsiteX117" fmla="*/ 511969 w 642938"/>
              <a:gd name="connsiteY117" fmla="*/ 171450 h 1578769"/>
              <a:gd name="connsiteX118" fmla="*/ 516732 w 642938"/>
              <a:gd name="connsiteY118" fmla="*/ 116682 h 1578769"/>
              <a:gd name="connsiteX119" fmla="*/ 521494 w 642938"/>
              <a:gd name="connsiteY119" fmla="*/ 102394 h 1578769"/>
              <a:gd name="connsiteX120" fmla="*/ 523875 w 642938"/>
              <a:gd name="connsiteY120" fmla="*/ 95250 h 1578769"/>
              <a:gd name="connsiteX121" fmla="*/ 535782 w 642938"/>
              <a:gd name="connsiteY121" fmla="*/ 73819 h 1578769"/>
              <a:gd name="connsiteX122" fmla="*/ 538163 w 642938"/>
              <a:gd name="connsiteY122" fmla="*/ 52388 h 1578769"/>
              <a:gd name="connsiteX123" fmla="*/ 545307 w 642938"/>
              <a:gd name="connsiteY123" fmla="*/ 50007 h 1578769"/>
              <a:gd name="connsiteX124" fmla="*/ 581025 w 642938"/>
              <a:gd name="connsiteY124" fmla="*/ 45244 h 1578769"/>
              <a:gd name="connsiteX125" fmla="*/ 595313 w 642938"/>
              <a:gd name="connsiteY125" fmla="*/ 38100 h 1578769"/>
              <a:gd name="connsiteX126" fmla="*/ 611982 w 642938"/>
              <a:gd name="connsiteY126" fmla="*/ 26194 h 1578769"/>
              <a:gd name="connsiteX127" fmla="*/ 619125 w 642938"/>
              <a:gd name="connsiteY127" fmla="*/ 23813 h 1578769"/>
              <a:gd name="connsiteX128" fmla="*/ 626269 w 642938"/>
              <a:gd name="connsiteY128" fmla="*/ 19050 h 1578769"/>
              <a:gd name="connsiteX129" fmla="*/ 638175 w 642938"/>
              <a:gd name="connsiteY129" fmla="*/ 7144 h 1578769"/>
              <a:gd name="connsiteX130" fmla="*/ 642938 w 642938"/>
              <a:gd name="connsiteY130" fmla="*/ 0 h 1578769"/>
              <a:gd name="connsiteX0" fmla="*/ 0 w 642938"/>
              <a:gd name="connsiteY0" fmla="*/ 1578769 h 1578769"/>
              <a:gd name="connsiteX1" fmla="*/ 0 w 642938"/>
              <a:gd name="connsiteY1" fmla="*/ 1578769 h 1578769"/>
              <a:gd name="connsiteX2" fmla="*/ 19050 w 642938"/>
              <a:gd name="connsiteY2" fmla="*/ 1571625 h 1578769"/>
              <a:gd name="connsiteX3" fmla="*/ 26194 w 642938"/>
              <a:gd name="connsiteY3" fmla="*/ 1569244 h 1578769"/>
              <a:gd name="connsiteX4" fmla="*/ 47625 w 642938"/>
              <a:gd name="connsiteY4" fmla="*/ 1557338 h 1578769"/>
              <a:gd name="connsiteX5" fmla="*/ 69057 w 642938"/>
              <a:gd name="connsiteY5" fmla="*/ 1554957 h 1578769"/>
              <a:gd name="connsiteX6" fmla="*/ 76200 w 642938"/>
              <a:gd name="connsiteY6" fmla="*/ 1550194 h 1578769"/>
              <a:gd name="connsiteX7" fmla="*/ 83344 w 642938"/>
              <a:gd name="connsiteY7" fmla="*/ 1547813 h 1578769"/>
              <a:gd name="connsiteX8" fmla="*/ 142875 w 642938"/>
              <a:gd name="connsiteY8" fmla="*/ 1545432 h 1578769"/>
              <a:gd name="connsiteX9" fmla="*/ 180975 w 642938"/>
              <a:gd name="connsiteY9" fmla="*/ 1547813 h 1578769"/>
              <a:gd name="connsiteX10" fmla="*/ 195263 w 642938"/>
              <a:gd name="connsiteY10" fmla="*/ 1552575 h 1578769"/>
              <a:gd name="connsiteX11" fmla="*/ 202407 w 642938"/>
              <a:gd name="connsiteY11" fmla="*/ 1554957 h 1578769"/>
              <a:gd name="connsiteX12" fmla="*/ 209550 w 642938"/>
              <a:gd name="connsiteY12" fmla="*/ 1538288 h 1578769"/>
              <a:gd name="connsiteX13" fmla="*/ 216694 w 642938"/>
              <a:gd name="connsiteY13" fmla="*/ 1521619 h 1578769"/>
              <a:gd name="connsiteX14" fmla="*/ 230982 w 642938"/>
              <a:gd name="connsiteY14" fmla="*/ 1516857 h 1578769"/>
              <a:gd name="connsiteX15" fmla="*/ 238125 w 642938"/>
              <a:gd name="connsiteY15" fmla="*/ 1512094 h 1578769"/>
              <a:gd name="connsiteX16" fmla="*/ 257175 w 642938"/>
              <a:gd name="connsiteY16" fmla="*/ 1504950 h 1578769"/>
              <a:gd name="connsiteX17" fmla="*/ 264319 w 642938"/>
              <a:gd name="connsiteY17" fmla="*/ 1490663 h 1578769"/>
              <a:gd name="connsiteX18" fmla="*/ 266700 w 642938"/>
              <a:gd name="connsiteY18" fmla="*/ 1483519 h 1578769"/>
              <a:gd name="connsiteX19" fmla="*/ 261938 w 642938"/>
              <a:gd name="connsiteY19" fmla="*/ 1476375 h 1578769"/>
              <a:gd name="connsiteX20" fmla="*/ 259557 w 642938"/>
              <a:gd name="connsiteY20" fmla="*/ 1450182 h 1578769"/>
              <a:gd name="connsiteX21" fmla="*/ 257175 w 642938"/>
              <a:gd name="connsiteY21" fmla="*/ 1440657 h 1578769"/>
              <a:gd name="connsiteX22" fmla="*/ 254794 w 642938"/>
              <a:gd name="connsiteY22" fmla="*/ 1397794 h 1578769"/>
              <a:gd name="connsiteX23" fmla="*/ 252413 w 642938"/>
              <a:gd name="connsiteY23" fmla="*/ 1390650 h 1578769"/>
              <a:gd name="connsiteX24" fmla="*/ 259557 w 642938"/>
              <a:gd name="connsiteY24" fmla="*/ 1359694 h 1578769"/>
              <a:gd name="connsiteX25" fmla="*/ 266700 w 642938"/>
              <a:gd name="connsiteY25" fmla="*/ 1354932 h 1578769"/>
              <a:gd name="connsiteX26" fmla="*/ 283369 w 642938"/>
              <a:gd name="connsiteY26" fmla="*/ 1335882 h 1578769"/>
              <a:gd name="connsiteX27" fmla="*/ 290513 w 642938"/>
              <a:gd name="connsiteY27" fmla="*/ 1321594 h 1578769"/>
              <a:gd name="connsiteX28" fmla="*/ 300038 w 642938"/>
              <a:gd name="connsiteY28" fmla="*/ 1300163 h 1578769"/>
              <a:gd name="connsiteX29" fmla="*/ 314325 w 642938"/>
              <a:gd name="connsiteY29" fmla="*/ 1295400 h 1578769"/>
              <a:gd name="connsiteX30" fmla="*/ 328613 w 642938"/>
              <a:gd name="connsiteY30" fmla="*/ 1285875 h 1578769"/>
              <a:gd name="connsiteX31" fmla="*/ 335757 w 642938"/>
              <a:gd name="connsiteY31" fmla="*/ 1271588 h 1578769"/>
              <a:gd name="connsiteX32" fmla="*/ 333375 w 642938"/>
              <a:gd name="connsiteY32" fmla="*/ 1264444 h 1578769"/>
              <a:gd name="connsiteX33" fmla="*/ 335757 w 642938"/>
              <a:gd name="connsiteY33" fmla="*/ 1238250 h 1578769"/>
              <a:gd name="connsiteX34" fmla="*/ 338138 w 642938"/>
              <a:gd name="connsiteY34" fmla="*/ 1231107 h 1578769"/>
              <a:gd name="connsiteX35" fmla="*/ 330994 w 642938"/>
              <a:gd name="connsiteY35" fmla="*/ 1207294 h 1578769"/>
              <a:gd name="connsiteX36" fmla="*/ 338138 w 642938"/>
              <a:gd name="connsiteY36" fmla="*/ 1171575 h 1578769"/>
              <a:gd name="connsiteX37" fmla="*/ 342900 w 642938"/>
              <a:gd name="connsiteY37" fmla="*/ 1164432 h 1578769"/>
              <a:gd name="connsiteX38" fmla="*/ 350044 w 642938"/>
              <a:gd name="connsiteY38" fmla="*/ 1159669 h 1578769"/>
              <a:gd name="connsiteX39" fmla="*/ 345282 w 642938"/>
              <a:gd name="connsiteY39" fmla="*/ 1147763 h 1578769"/>
              <a:gd name="connsiteX40" fmla="*/ 340519 w 642938"/>
              <a:gd name="connsiteY40" fmla="*/ 1133475 h 1578769"/>
              <a:gd name="connsiteX41" fmla="*/ 335757 w 642938"/>
              <a:gd name="connsiteY41" fmla="*/ 1114425 h 1578769"/>
              <a:gd name="connsiteX42" fmla="*/ 340519 w 642938"/>
              <a:gd name="connsiteY42" fmla="*/ 1064419 h 1578769"/>
              <a:gd name="connsiteX43" fmla="*/ 342900 w 642938"/>
              <a:gd name="connsiteY43" fmla="*/ 1052513 h 1578769"/>
              <a:gd name="connsiteX44" fmla="*/ 347663 w 642938"/>
              <a:gd name="connsiteY44" fmla="*/ 1045369 h 1578769"/>
              <a:gd name="connsiteX45" fmla="*/ 350044 w 642938"/>
              <a:gd name="connsiteY45" fmla="*/ 1035844 h 1578769"/>
              <a:gd name="connsiteX46" fmla="*/ 364332 w 642938"/>
              <a:gd name="connsiteY46" fmla="*/ 1031082 h 1578769"/>
              <a:gd name="connsiteX47" fmla="*/ 371475 w 642938"/>
              <a:gd name="connsiteY47" fmla="*/ 1026319 h 1578769"/>
              <a:gd name="connsiteX48" fmla="*/ 366713 w 642938"/>
              <a:gd name="connsiteY48" fmla="*/ 1004888 h 1578769"/>
              <a:gd name="connsiteX49" fmla="*/ 369094 w 642938"/>
              <a:gd name="connsiteY49" fmla="*/ 997744 h 1578769"/>
              <a:gd name="connsiteX50" fmla="*/ 376238 w 642938"/>
              <a:gd name="connsiteY50" fmla="*/ 992982 h 1578769"/>
              <a:gd name="connsiteX51" fmla="*/ 383382 w 642938"/>
              <a:gd name="connsiteY51" fmla="*/ 985838 h 1578769"/>
              <a:gd name="connsiteX52" fmla="*/ 385763 w 642938"/>
              <a:gd name="connsiteY52" fmla="*/ 978694 h 1578769"/>
              <a:gd name="connsiteX53" fmla="*/ 381000 w 642938"/>
              <a:gd name="connsiteY53" fmla="*/ 964407 h 1578769"/>
              <a:gd name="connsiteX54" fmla="*/ 388144 w 642938"/>
              <a:gd name="connsiteY54" fmla="*/ 945357 h 1578769"/>
              <a:gd name="connsiteX55" fmla="*/ 402432 w 642938"/>
              <a:gd name="connsiteY55" fmla="*/ 940594 h 1578769"/>
              <a:gd name="connsiteX56" fmla="*/ 409575 w 642938"/>
              <a:gd name="connsiteY56" fmla="*/ 938213 h 1578769"/>
              <a:gd name="connsiteX57" fmla="*/ 421482 w 642938"/>
              <a:gd name="connsiteY57" fmla="*/ 926307 h 1578769"/>
              <a:gd name="connsiteX58" fmla="*/ 428625 w 642938"/>
              <a:gd name="connsiteY58" fmla="*/ 919163 h 1578769"/>
              <a:gd name="connsiteX59" fmla="*/ 442913 w 642938"/>
              <a:gd name="connsiteY59" fmla="*/ 914400 h 1578769"/>
              <a:gd name="connsiteX60" fmla="*/ 457200 w 642938"/>
              <a:gd name="connsiteY60" fmla="*/ 902494 h 1578769"/>
              <a:gd name="connsiteX61" fmla="*/ 464344 w 642938"/>
              <a:gd name="connsiteY61" fmla="*/ 888207 h 1578769"/>
              <a:gd name="connsiteX62" fmla="*/ 469107 w 642938"/>
              <a:gd name="connsiteY62" fmla="*/ 873919 h 1578769"/>
              <a:gd name="connsiteX63" fmla="*/ 471488 w 642938"/>
              <a:gd name="connsiteY63" fmla="*/ 866775 h 1578769"/>
              <a:gd name="connsiteX64" fmla="*/ 478632 w 642938"/>
              <a:gd name="connsiteY64" fmla="*/ 862013 h 1578769"/>
              <a:gd name="connsiteX65" fmla="*/ 488157 w 642938"/>
              <a:gd name="connsiteY65" fmla="*/ 850107 h 1578769"/>
              <a:gd name="connsiteX66" fmla="*/ 497682 w 642938"/>
              <a:gd name="connsiteY66" fmla="*/ 842963 h 1578769"/>
              <a:gd name="connsiteX67" fmla="*/ 509588 w 642938"/>
              <a:gd name="connsiteY67" fmla="*/ 826294 h 1578769"/>
              <a:gd name="connsiteX68" fmla="*/ 516732 w 642938"/>
              <a:gd name="connsiteY68" fmla="*/ 812007 h 1578769"/>
              <a:gd name="connsiteX69" fmla="*/ 523875 w 642938"/>
              <a:gd name="connsiteY69" fmla="*/ 809625 h 1578769"/>
              <a:gd name="connsiteX70" fmla="*/ 528638 w 642938"/>
              <a:gd name="connsiteY70" fmla="*/ 795338 h 1578769"/>
              <a:gd name="connsiteX71" fmla="*/ 533400 w 642938"/>
              <a:gd name="connsiteY71" fmla="*/ 788194 h 1578769"/>
              <a:gd name="connsiteX72" fmla="*/ 540544 w 642938"/>
              <a:gd name="connsiteY72" fmla="*/ 773907 h 1578769"/>
              <a:gd name="connsiteX73" fmla="*/ 542925 w 642938"/>
              <a:gd name="connsiteY73" fmla="*/ 766763 h 1578769"/>
              <a:gd name="connsiteX74" fmla="*/ 547688 w 642938"/>
              <a:gd name="connsiteY74" fmla="*/ 735807 h 1578769"/>
              <a:gd name="connsiteX75" fmla="*/ 550069 w 642938"/>
              <a:gd name="connsiteY75" fmla="*/ 728663 h 1578769"/>
              <a:gd name="connsiteX76" fmla="*/ 557213 w 642938"/>
              <a:gd name="connsiteY76" fmla="*/ 721519 h 1578769"/>
              <a:gd name="connsiteX77" fmla="*/ 561975 w 642938"/>
              <a:gd name="connsiteY77" fmla="*/ 707232 h 1578769"/>
              <a:gd name="connsiteX78" fmla="*/ 576263 w 642938"/>
              <a:gd name="connsiteY78" fmla="*/ 697707 h 1578769"/>
              <a:gd name="connsiteX79" fmla="*/ 597694 w 642938"/>
              <a:gd name="connsiteY79" fmla="*/ 688182 h 1578769"/>
              <a:gd name="connsiteX80" fmla="*/ 595313 w 642938"/>
              <a:gd name="connsiteY80" fmla="*/ 661988 h 1578769"/>
              <a:gd name="connsiteX81" fmla="*/ 590550 w 642938"/>
              <a:gd name="connsiteY81" fmla="*/ 647700 h 1578769"/>
              <a:gd name="connsiteX82" fmla="*/ 590550 w 642938"/>
              <a:gd name="connsiteY82" fmla="*/ 590550 h 1578769"/>
              <a:gd name="connsiteX83" fmla="*/ 573882 w 642938"/>
              <a:gd name="connsiteY83" fmla="*/ 569119 h 1578769"/>
              <a:gd name="connsiteX84" fmla="*/ 569119 w 642938"/>
              <a:gd name="connsiteY84" fmla="*/ 561975 h 1578769"/>
              <a:gd name="connsiteX85" fmla="*/ 561975 w 642938"/>
              <a:gd name="connsiteY85" fmla="*/ 557213 h 1578769"/>
              <a:gd name="connsiteX86" fmla="*/ 550069 w 642938"/>
              <a:gd name="connsiteY86" fmla="*/ 569119 h 1578769"/>
              <a:gd name="connsiteX87" fmla="*/ 545307 w 642938"/>
              <a:gd name="connsiteY87" fmla="*/ 583407 h 1578769"/>
              <a:gd name="connsiteX88" fmla="*/ 538163 w 642938"/>
              <a:gd name="connsiteY88" fmla="*/ 585788 h 1578769"/>
              <a:gd name="connsiteX89" fmla="*/ 531019 w 642938"/>
              <a:gd name="connsiteY89" fmla="*/ 590550 h 1578769"/>
              <a:gd name="connsiteX90" fmla="*/ 507207 w 642938"/>
              <a:gd name="connsiteY90" fmla="*/ 592932 h 1578769"/>
              <a:gd name="connsiteX91" fmla="*/ 492919 w 642938"/>
              <a:gd name="connsiteY91" fmla="*/ 597694 h 1578769"/>
              <a:gd name="connsiteX92" fmla="*/ 478632 w 642938"/>
              <a:gd name="connsiteY92" fmla="*/ 604838 h 1578769"/>
              <a:gd name="connsiteX93" fmla="*/ 469107 w 642938"/>
              <a:gd name="connsiteY93" fmla="*/ 600075 h 1578769"/>
              <a:gd name="connsiteX94" fmla="*/ 461963 w 642938"/>
              <a:gd name="connsiteY94" fmla="*/ 592932 h 1578769"/>
              <a:gd name="connsiteX95" fmla="*/ 452438 w 642938"/>
              <a:gd name="connsiteY95" fmla="*/ 590550 h 1578769"/>
              <a:gd name="connsiteX96" fmla="*/ 445294 w 642938"/>
              <a:gd name="connsiteY96" fmla="*/ 588169 h 1578769"/>
              <a:gd name="connsiteX97" fmla="*/ 423863 w 642938"/>
              <a:gd name="connsiteY97" fmla="*/ 581025 h 1578769"/>
              <a:gd name="connsiteX98" fmla="*/ 416719 w 642938"/>
              <a:gd name="connsiteY98" fmla="*/ 576263 h 1578769"/>
              <a:gd name="connsiteX99" fmla="*/ 409575 w 642938"/>
              <a:gd name="connsiteY99" fmla="*/ 559594 h 1578769"/>
              <a:gd name="connsiteX100" fmla="*/ 400050 w 642938"/>
              <a:gd name="connsiteY100" fmla="*/ 542925 h 1578769"/>
              <a:gd name="connsiteX101" fmla="*/ 395288 w 642938"/>
              <a:gd name="connsiteY101" fmla="*/ 526257 h 1578769"/>
              <a:gd name="connsiteX102" fmla="*/ 388144 w 642938"/>
              <a:gd name="connsiteY102" fmla="*/ 519113 h 1578769"/>
              <a:gd name="connsiteX103" fmla="*/ 388144 w 642938"/>
              <a:gd name="connsiteY103" fmla="*/ 473869 h 1578769"/>
              <a:gd name="connsiteX104" fmla="*/ 392907 w 642938"/>
              <a:gd name="connsiteY104" fmla="*/ 459582 h 1578769"/>
              <a:gd name="connsiteX105" fmla="*/ 404813 w 642938"/>
              <a:gd name="connsiteY105" fmla="*/ 445294 h 1578769"/>
              <a:gd name="connsiteX106" fmla="*/ 414338 w 642938"/>
              <a:gd name="connsiteY106" fmla="*/ 423863 h 1578769"/>
              <a:gd name="connsiteX107" fmla="*/ 421482 w 642938"/>
              <a:gd name="connsiteY107" fmla="*/ 409575 h 1578769"/>
              <a:gd name="connsiteX108" fmla="*/ 426244 w 642938"/>
              <a:gd name="connsiteY108" fmla="*/ 392907 h 1578769"/>
              <a:gd name="connsiteX109" fmla="*/ 433388 w 642938"/>
              <a:gd name="connsiteY109" fmla="*/ 350044 h 1578769"/>
              <a:gd name="connsiteX110" fmla="*/ 438150 w 642938"/>
              <a:gd name="connsiteY110" fmla="*/ 335757 h 1578769"/>
              <a:gd name="connsiteX111" fmla="*/ 452438 w 642938"/>
              <a:gd name="connsiteY111" fmla="*/ 314325 h 1578769"/>
              <a:gd name="connsiteX112" fmla="*/ 457200 w 642938"/>
              <a:gd name="connsiteY112" fmla="*/ 307182 h 1578769"/>
              <a:gd name="connsiteX113" fmla="*/ 459582 w 642938"/>
              <a:gd name="connsiteY113" fmla="*/ 250032 h 1578769"/>
              <a:gd name="connsiteX114" fmla="*/ 461963 w 642938"/>
              <a:gd name="connsiteY114" fmla="*/ 209550 h 1578769"/>
              <a:gd name="connsiteX115" fmla="*/ 476250 w 642938"/>
              <a:gd name="connsiteY115" fmla="*/ 200025 h 1578769"/>
              <a:gd name="connsiteX116" fmla="*/ 509588 w 642938"/>
              <a:gd name="connsiteY116" fmla="*/ 178594 h 1578769"/>
              <a:gd name="connsiteX117" fmla="*/ 511969 w 642938"/>
              <a:gd name="connsiteY117" fmla="*/ 171450 h 1578769"/>
              <a:gd name="connsiteX118" fmla="*/ 516732 w 642938"/>
              <a:gd name="connsiteY118" fmla="*/ 116682 h 1578769"/>
              <a:gd name="connsiteX119" fmla="*/ 521494 w 642938"/>
              <a:gd name="connsiteY119" fmla="*/ 102394 h 1578769"/>
              <a:gd name="connsiteX120" fmla="*/ 523875 w 642938"/>
              <a:gd name="connsiteY120" fmla="*/ 95250 h 1578769"/>
              <a:gd name="connsiteX121" fmla="*/ 535782 w 642938"/>
              <a:gd name="connsiteY121" fmla="*/ 73819 h 1578769"/>
              <a:gd name="connsiteX122" fmla="*/ 538163 w 642938"/>
              <a:gd name="connsiteY122" fmla="*/ 52388 h 1578769"/>
              <a:gd name="connsiteX123" fmla="*/ 545307 w 642938"/>
              <a:gd name="connsiteY123" fmla="*/ 50007 h 1578769"/>
              <a:gd name="connsiteX124" fmla="*/ 581025 w 642938"/>
              <a:gd name="connsiteY124" fmla="*/ 45244 h 1578769"/>
              <a:gd name="connsiteX125" fmla="*/ 595313 w 642938"/>
              <a:gd name="connsiteY125" fmla="*/ 38100 h 1578769"/>
              <a:gd name="connsiteX126" fmla="*/ 611982 w 642938"/>
              <a:gd name="connsiteY126" fmla="*/ 26194 h 1578769"/>
              <a:gd name="connsiteX127" fmla="*/ 619125 w 642938"/>
              <a:gd name="connsiteY127" fmla="*/ 23813 h 1578769"/>
              <a:gd name="connsiteX128" fmla="*/ 626269 w 642938"/>
              <a:gd name="connsiteY128" fmla="*/ 19050 h 1578769"/>
              <a:gd name="connsiteX129" fmla="*/ 642938 w 642938"/>
              <a:gd name="connsiteY129" fmla="*/ 0 h 1578769"/>
              <a:gd name="connsiteX0" fmla="*/ 0 w 642938"/>
              <a:gd name="connsiteY0" fmla="*/ 1578769 h 1578769"/>
              <a:gd name="connsiteX1" fmla="*/ 0 w 642938"/>
              <a:gd name="connsiteY1" fmla="*/ 1578769 h 1578769"/>
              <a:gd name="connsiteX2" fmla="*/ 19050 w 642938"/>
              <a:gd name="connsiteY2" fmla="*/ 1571625 h 1578769"/>
              <a:gd name="connsiteX3" fmla="*/ 26194 w 642938"/>
              <a:gd name="connsiteY3" fmla="*/ 1569244 h 1578769"/>
              <a:gd name="connsiteX4" fmla="*/ 47625 w 642938"/>
              <a:gd name="connsiteY4" fmla="*/ 1557338 h 1578769"/>
              <a:gd name="connsiteX5" fmla="*/ 69057 w 642938"/>
              <a:gd name="connsiteY5" fmla="*/ 1554957 h 1578769"/>
              <a:gd name="connsiteX6" fmla="*/ 76200 w 642938"/>
              <a:gd name="connsiteY6" fmla="*/ 1550194 h 1578769"/>
              <a:gd name="connsiteX7" fmla="*/ 83344 w 642938"/>
              <a:gd name="connsiteY7" fmla="*/ 1547813 h 1578769"/>
              <a:gd name="connsiteX8" fmla="*/ 142875 w 642938"/>
              <a:gd name="connsiteY8" fmla="*/ 1545432 h 1578769"/>
              <a:gd name="connsiteX9" fmla="*/ 180975 w 642938"/>
              <a:gd name="connsiteY9" fmla="*/ 1547813 h 1578769"/>
              <a:gd name="connsiteX10" fmla="*/ 195263 w 642938"/>
              <a:gd name="connsiteY10" fmla="*/ 1552575 h 1578769"/>
              <a:gd name="connsiteX11" fmla="*/ 202407 w 642938"/>
              <a:gd name="connsiteY11" fmla="*/ 1554957 h 1578769"/>
              <a:gd name="connsiteX12" fmla="*/ 209550 w 642938"/>
              <a:gd name="connsiteY12" fmla="*/ 1538288 h 1578769"/>
              <a:gd name="connsiteX13" fmla="*/ 216694 w 642938"/>
              <a:gd name="connsiteY13" fmla="*/ 1521619 h 1578769"/>
              <a:gd name="connsiteX14" fmla="*/ 230982 w 642938"/>
              <a:gd name="connsiteY14" fmla="*/ 1516857 h 1578769"/>
              <a:gd name="connsiteX15" fmla="*/ 238125 w 642938"/>
              <a:gd name="connsiteY15" fmla="*/ 1512094 h 1578769"/>
              <a:gd name="connsiteX16" fmla="*/ 257175 w 642938"/>
              <a:gd name="connsiteY16" fmla="*/ 1504950 h 1578769"/>
              <a:gd name="connsiteX17" fmla="*/ 264319 w 642938"/>
              <a:gd name="connsiteY17" fmla="*/ 1490663 h 1578769"/>
              <a:gd name="connsiteX18" fmla="*/ 266700 w 642938"/>
              <a:gd name="connsiteY18" fmla="*/ 1483519 h 1578769"/>
              <a:gd name="connsiteX19" fmla="*/ 261938 w 642938"/>
              <a:gd name="connsiteY19" fmla="*/ 1476375 h 1578769"/>
              <a:gd name="connsiteX20" fmla="*/ 259557 w 642938"/>
              <a:gd name="connsiteY20" fmla="*/ 1450182 h 1578769"/>
              <a:gd name="connsiteX21" fmla="*/ 257175 w 642938"/>
              <a:gd name="connsiteY21" fmla="*/ 1440657 h 1578769"/>
              <a:gd name="connsiteX22" fmla="*/ 254794 w 642938"/>
              <a:gd name="connsiteY22" fmla="*/ 1397794 h 1578769"/>
              <a:gd name="connsiteX23" fmla="*/ 252413 w 642938"/>
              <a:gd name="connsiteY23" fmla="*/ 1390650 h 1578769"/>
              <a:gd name="connsiteX24" fmla="*/ 259557 w 642938"/>
              <a:gd name="connsiteY24" fmla="*/ 1359694 h 1578769"/>
              <a:gd name="connsiteX25" fmla="*/ 266700 w 642938"/>
              <a:gd name="connsiteY25" fmla="*/ 1354932 h 1578769"/>
              <a:gd name="connsiteX26" fmla="*/ 283369 w 642938"/>
              <a:gd name="connsiteY26" fmla="*/ 1335882 h 1578769"/>
              <a:gd name="connsiteX27" fmla="*/ 290513 w 642938"/>
              <a:gd name="connsiteY27" fmla="*/ 1321594 h 1578769"/>
              <a:gd name="connsiteX28" fmla="*/ 300038 w 642938"/>
              <a:gd name="connsiteY28" fmla="*/ 1300163 h 1578769"/>
              <a:gd name="connsiteX29" fmla="*/ 314325 w 642938"/>
              <a:gd name="connsiteY29" fmla="*/ 1295400 h 1578769"/>
              <a:gd name="connsiteX30" fmla="*/ 328613 w 642938"/>
              <a:gd name="connsiteY30" fmla="*/ 1285875 h 1578769"/>
              <a:gd name="connsiteX31" fmla="*/ 335757 w 642938"/>
              <a:gd name="connsiteY31" fmla="*/ 1271588 h 1578769"/>
              <a:gd name="connsiteX32" fmla="*/ 333375 w 642938"/>
              <a:gd name="connsiteY32" fmla="*/ 1264444 h 1578769"/>
              <a:gd name="connsiteX33" fmla="*/ 335757 w 642938"/>
              <a:gd name="connsiteY33" fmla="*/ 1238250 h 1578769"/>
              <a:gd name="connsiteX34" fmla="*/ 338138 w 642938"/>
              <a:gd name="connsiteY34" fmla="*/ 1231107 h 1578769"/>
              <a:gd name="connsiteX35" fmla="*/ 330994 w 642938"/>
              <a:gd name="connsiteY35" fmla="*/ 1207294 h 1578769"/>
              <a:gd name="connsiteX36" fmla="*/ 338138 w 642938"/>
              <a:gd name="connsiteY36" fmla="*/ 1171575 h 1578769"/>
              <a:gd name="connsiteX37" fmla="*/ 342900 w 642938"/>
              <a:gd name="connsiteY37" fmla="*/ 1164432 h 1578769"/>
              <a:gd name="connsiteX38" fmla="*/ 350044 w 642938"/>
              <a:gd name="connsiteY38" fmla="*/ 1159669 h 1578769"/>
              <a:gd name="connsiteX39" fmla="*/ 345282 w 642938"/>
              <a:gd name="connsiteY39" fmla="*/ 1147763 h 1578769"/>
              <a:gd name="connsiteX40" fmla="*/ 340519 w 642938"/>
              <a:gd name="connsiteY40" fmla="*/ 1133475 h 1578769"/>
              <a:gd name="connsiteX41" fmla="*/ 335757 w 642938"/>
              <a:gd name="connsiteY41" fmla="*/ 1114425 h 1578769"/>
              <a:gd name="connsiteX42" fmla="*/ 340519 w 642938"/>
              <a:gd name="connsiteY42" fmla="*/ 1064419 h 1578769"/>
              <a:gd name="connsiteX43" fmla="*/ 342900 w 642938"/>
              <a:gd name="connsiteY43" fmla="*/ 1052513 h 1578769"/>
              <a:gd name="connsiteX44" fmla="*/ 347663 w 642938"/>
              <a:gd name="connsiteY44" fmla="*/ 1045369 h 1578769"/>
              <a:gd name="connsiteX45" fmla="*/ 350044 w 642938"/>
              <a:gd name="connsiteY45" fmla="*/ 1035844 h 1578769"/>
              <a:gd name="connsiteX46" fmla="*/ 364332 w 642938"/>
              <a:gd name="connsiteY46" fmla="*/ 1031082 h 1578769"/>
              <a:gd name="connsiteX47" fmla="*/ 371475 w 642938"/>
              <a:gd name="connsiteY47" fmla="*/ 1026319 h 1578769"/>
              <a:gd name="connsiteX48" fmla="*/ 366713 w 642938"/>
              <a:gd name="connsiteY48" fmla="*/ 1004888 h 1578769"/>
              <a:gd name="connsiteX49" fmla="*/ 369094 w 642938"/>
              <a:gd name="connsiteY49" fmla="*/ 997744 h 1578769"/>
              <a:gd name="connsiteX50" fmla="*/ 376238 w 642938"/>
              <a:gd name="connsiteY50" fmla="*/ 992982 h 1578769"/>
              <a:gd name="connsiteX51" fmla="*/ 383382 w 642938"/>
              <a:gd name="connsiteY51" fmla="*/ 985838 h 1578769"/>
              <a:gd name="connsiteX52" fmla="*/ 385763 w 642938"/>
              <a:gd name="connsiteY52" fmla="*/ 978694 h 1578769"/>
              <a:gd name="connsiteX53" fmla="*/ 381000 w 642938"/>
              <a:gd name="connsiteY53" fmla="*/ 964407 h 1578769"/>
              <a:gd name="connsiteX54" fmla="*/ 388144 w 642938"/>
              <a:gd name="connsiteY54" fmla="*/ 945357 h 1578769"/>
              <a:gd name="connsiteX55" fmla="*/ 402432 w 642938"/>
              <a:gd name="connsiteY55" fmla="*/ 940594 h 1578769"/>
              <a:gd name="connsiteX56" fmla="*/ 409575 w 642938"/>
              <a:gd name="connsiteY56" fmla="*/ 938213 h 1578769"/>
              <a:gd name="connsiteX57" fmla="*/ 421482 w 642938"/>
              <a:gd name="connsiteY57" fmla="*/ 926307 h 1578769"/>
              <a:gd name="connsiteX58" fmla="*/ 428625 w 642938"/>
              <a:gd name="connsiteY58" fmla="*/ 919163 h 1578769"/>
              <a:gd name="connsiteX59" fmla="*/ 442913 w 642938"/>
              <a:gd name="connsiteY59" fmla="*/ 914400 h 1578769"/>
              <a:gd name="connsiteX60" fmla="*/ 457200 w 642938"/>
              <a:gd name="connsiteY60" fmla="*/ 902494 h 1578769"/>
              <a:gd name="connsiteX61" fmla="*/ 464344 w 642938"/>
              <a:gd name="connsiteY61" fmla="*/ 888207 h 1578769"/>
              <a:gd name="connsiteX62" fmla="*/ 469107 w 642938"/>
              <a:gd name="connsiteY62" fmla="*/ 873919 h 1578769"/>
              <a:gd name="connsiteX63" fmla="*/ 471488 w 642938"/>
              <a:gd name="connsiteY63" fmla="*/ 866775 h 1578769"/>
              <a:gd name="connsiteX64" fmla="*/ 478632 w 642938"/>
              <a:gd name="connsiteY64" fmla="*/ 862013 h 1578769"/>
              <a:gd name="connsiteX65" fmla="*/ 488157 w 642938"/>
              <a:gd name="connsiteY65" fmla="*/ 850107 h 1578769"/>
              <a:gd name="connsiteX66" fmla="*/ 497682 w 642938"/>
              <a:gd name="connsiteY66" fmla="*/ 842963 h 1578769"/>
              <a:gd name="connsiteX67" fmla="*/ 509588 w 642938"/>
              <a:gd name="connsiteY67" fmla="*/ 826294 h 1578769"/>
              <a:gd name="connsiteX68" fmla="*/ 516732 w 642938"/>
              <a:gd name="connsiteY68" fmla="*/ 812007 h 1578769"/>
              <a:gd name="connsiteX69" fmla="*/ 523875 w 642938"/>
              <a:gd name="connsiteY69" fmla="*/ 809625 h 1578769"/>
              <a:gd name="connsiteX70" fmla="*/ 528638 w 642938"/>
              <a:gd name="connsiteY70" fmla="*/ 795338 h 1578769"/>
              <a:gd name="connsiteX71" fmla="*/ 533400 w 642938"/>
              <a:gd name="connsiteY71" fmla="*/ 788194 h 1578769"/>
              <a:gd name="connsiteX72" fmla="*/ 540544 w 642938"/>
              <a:gd name="connsiteY72" fmla="*/ 773907 h 1578769"/>
              <a:gd name="connsiteX73" fmla="*/ 542925 w 642938"/>
              <a:gd name="connsiteY73" fmla="*/ 766763 h 1578769"/>
              <a:gd name="connsiteX74" fmla="*/ 547688 w 642938"/>
              <a:gd name="connsiteY74" fmla="*/ 735807 h 1578769"/>
              <a:gd name="connsiteX75" fmla="*/ 550069 w 642938"/>
              <a:gd name="connsiteY75" fmla="*/ 728663 h 1578769"/>
              <a:gd name="connsiteX76" fmla="*/ 557213 w 642938"/>
              <a:gd name="connsiteY76" fmla="*/ 721519 h 1578769"/>
              <a:gd name="connsiteX77" fmla="*/ 561975 w 642938"/>
              <a:gd name="connsiteY77" fmla="*/ 707232 h 1578769"/>
              <a:gd name="connsiteX78" fmla="*/ 576263 w 642938"/>
              <a:gd name="connsiteY78" fmla="*/ 697707 h 1578769"/>
              <a:gd name="connsiteX79" fmla="*/ 597694 w 642938"/>
              <a:gd name="connsiteY79" fmla="*/ 688182 h 1578769"/>
              <a:gd name="connsiteX80" fmla="*/ 595313 w 642938"/>
              <a:gd name="connsiteY80" fmla="*/ 661988 h 1578769"/>
              <a:gd name="connsiteX81" fmla="*/ 590550 w 642938"/>
              <a:gd name="connsiteY81" fmla="*/ 647700 h 1578769"/>
              <a:gd name="connsiteX82" fmla="*/ 590550 w 642938"/>
              <a:gd name="connsiteY82" fmla="*/ 590550 h 1578769"/>
              <a:gd name="connsiteX83" fmla="*/ 573882 w 642938"/>
              <a:gd name="connsiteY83" fmla="*/ 569119 h 1578769"/>
              <a:gd name="connsiteX84" fmla="*/ 569119 w 642938"/>
              <a:gd name="connsiteY84" fmla="*/ 561975 h 1578769"/>
              <a:gd name="connsiteX85" fmla="*/ 561975 w 642938"/>
              <a:gd name="connsiteY85" fmla="*/ 557213 h 1578769"/>
              <a:gd name="connsiteX86" fmla="*/ 550069 w 642938"/>
              <a:gd name="connsiteY86" fmla="*/ 569119 h 1578769"/>
              <a:gd name="connsiteX87" fmla="*/ 545307 w 642938"/>
              <a:gd name="connsiteY87" fmla="*/ 583407 h 1578769"/>
              <a:gd name="connsiteX88" fmla="*/ 538163 w 642938"/>
              <a:gd name="connsiteY88" fmla="*/ 585788 h 1578769"/>
              <a:gd name="connsiteX89" fmla="*/ 531019 w 642938"/>
              <a:gd name="connsiteY89" fmla="*/ 590550 h 1578769"/>
              <a:gd name="connsiteX90" fmla="*/ 507207 w 642938"/>
              <a:gd name="connsiteY90" fmla="*/ 592932 h 1578769"/>
              <a:gd name="connsiteX91" fmla="*/ 492919 w 642938"/>
              <a:gd name="connsiteY91" fmla="*/ 597694 h 1578769"/>
              <a:gd name="connsiteX92" fmla="*/ 478632 w 642938"/>
              <a:gd name="connsiteY92" fmla="*/ 604838 h 1578769"/>
              <a:gd name="connsiteX93" fmla="*/ 469107 w 642938"/>
              <a:gd name="connsiteY93" fmla="*/ 600075 h 1578769"/>
              <a:gd name="connsiteX94" fmla="*/ 461963 w 642938"/>
              <a:gd name="connsiteY94" fmla="*/ 592932 h 1578769"/>
              <a:gd name="connsiteX95" fmla="*/ 452438 w 642938"/>
              <a:gd name="connsiteY95" fmla="*/ 590550 h 1578769"/>
              <a:gd name="connsiteX96" fmla="*/ 445294 w 642938"/>
              <a:gd name="connsiteY96" fmla="*/ 588169 h 1578769"/>
              <a:gd name="connsiteX97" fmla="*/ 423863 w 642938"/>
              <a:gd name="connsiteY97" fmla="*/ 581025 h 1578769"/>
              <a:gd name="connsiteX98" fmla="*/ 416719 w 642938"/>
              <a:gd name="connsiteY98" fmla="*/ 576263 h 1578769"/>
              <a:gd name="connsiteX99" fmla="*/ 409575 w 642938"/>
              <a:gd name="connsiteY99" fmla="*/ 559594 h 1578769"/>
              <a:gd name="connsiteX100" fmla="*/ 400050 w 642938"/>
              <a:gd name="connsiteY100" fmla="*/ 542925 h 1578769"/>
              <a:gd name="connsiteX101" fmla="*/ 395288 w 642938"/>
              <a:gd name="connsiteY101" fmla="*/ 526257 h 1578769"/>
              <a:gd name="connsiteX102" fmla="*/ 388144 w 642938"/>
              <a:gd name="connsiteY102" fmla="*/ 519113 h 1578769"/>
              <a:gd name="connsiteX103" fmla="*/ 388144 w 642938"/>
              <a:gd name="connsiteY103" fmla="*/ 473869 h 1578769"/>
              <a:gd name="connsiteX104" fmla="*/ 392907 w 642938"/>
              <a:gd name="connsiteY104" fmla="*/ 459582 h 1578769"/>
              <a:gd name="connsiteX105" fmla="*/ 404813 w 642938"/>
              <a:gd name="connsiteY105" fmla="*/ 445294 h 1578769"/>
              <a:gd name="connsiteX106" fmla="*/ 414338 w 642938"/>
              <a:gd name="connsiteY106" fmla="*/ 423863 h 1578769"/>
              <a:gd name="connsiteX107" fmla="*/ 421482 w 642938"/>
              <a:gd name="connsiteY107" fmla="*/ 409575 h 1578769"/>
              <a:gd name="connsiteX108" fmla="*/ 426244 w 642938"/>
              <a:gd name="connsiteY108" fmla="*/ 392907 h 1578769"/>
              <a:gd name="connsiteX109" fmla="*/ 433388 w 642938"/>
              <a:gd name="connsiteY109" fmla="*/ 350044 h 1578769"/>
              <a:gd name="connsiteX110" fmla="*/ 438150 w 642938"/>
              <a:gd name="connsiteY110" fmla="*/ 335757 h 1578769"/>
              <a:gd name="connsiteX111" fmla="*/ 452438 w 642938"/>
              <a:gd name="connsiteY111" fmla="*/ 314325 h 1578769"/>
              <a:gd name="connsiteX112" fmla="*/ 457200 w 642938"/>
              <a:gd name="connsiteY112" fmla="*/ 307182 h 1578769"/>
              <a:gd name="connsiteX113" fmla="*/ 459582 w 642938"/>
              <a:gd name="connsiteY113" fmla="*/ 250032 h 1578769"/>
              <a:gd name="connsiteX114" fmla="*/ 461963 w 642938"/>
              <a:gd name="connsiteY114" fmla="*/ 209550 h 1578769"/>
              <a:gd name="connsiteX115" fmla="*/ 476250 w 642938"/>
              <a:gd name="connsiteY115" fmla="*/ 200025 h 1578769"/>
              <a:gd name="connsiteX116" fmla="*/ 509588 w 642938"/>
              <a:gd name="connsiteY116" fmla="*/ 178594 h 1578769"/>
              <a:gd name="connsiteX117" fmla="*/ 511969 w 642938"/>
              <a:gd name="connsiteY117" fmla="*/ 171450 h 1578769"/>
              <a:gd name="connsiteX118" fmla="*/ 516732 w 642938"/>
              <a:gd name="connsiteY118" fmla="*/ 116682 h 1578769"/>
              <a:gd name="connsiteX119" fmla="*/ 521494 w 642938"/>
              <a:gd name="connsiteY119" fmla="*/ 102394 h 1578769"/>
              <a:gd name="connsiteX120" fmla="*/ 523875 w 642938"/>
              <a:gd name="connsiteY120" fmla="*/ 95250 h 1578769"/>
              <a:gd name="connsiteX121" fmla="*/ 535782 w 642938"/>
              <a:gd name="connsiteY121" fmla="*/ 73819 h 1578769"/>
              <a:gd name="connsiteX122" fmla="*/ 538163 w 642938"/>
              <a:gd name="connsiteY122" fmla="*/ 52388 h 1578769"/>
              <a:gd name="connsiteX123" fmla="*/ 545307 w 642938"/>
              <a:gd name="connsiteY123" fmla="*/ 50007 h 1578769"/>
              <a:gd name="connsiteX124" fmla="*/ 581025 w 642938"/>
              <a:gd name="connsiteY124" fmla="*/ 45244 h 1578769"/>
              <a:gd name="connsiteX125" fmla="*/ 595313 w 642938"/>
              <a:gd name="connsiteY125" fmla="*/ 38100 h 1578769"/>
              <a:gd name="connsiteX126" fmla="*/ 611982 w 642938"/>
              <a:gd name="connsiteY126" fmla="*/ 26194 h 1578769"/>
              <a:gd name="connsiteX127" fmla="*/ 619125 w 642938"/>
              <a:gd name="connsiteY127" fmla="*/ 23813 h 1578769"/>
              <a:gd name="connsiteX128" fmla="*/ 642938 w 642938"/>
              <a:gd name="connsiteY128" fmla="*/ 0 h 1578769"/>
              <a:gd name="connsiteX0" fmla="*/ 0 w 619125"/>
              <a:gd name="connsiteY0" fmla="*/ 1554956 h 1554956"/>
              <a:gd name="connsiteX1" fmla="*/ 0 w 619125"/>
              <a:gd name="connsiteY1" fmla="*/ 1554956 h 1554956"/>
              <a:gd name="connsiteX2" fmla="*/ 19050 w 619125"/>
              <a:gd name="connsiteY2" fmla="*/ 1547812 h 1554956"/>
              <a:gd name="connsiteX3" fmla="*/ 26194 w 619125"/>
              <a:gd name="connsiteY3" fmla="*/ 1545431 h 1554956"/>
              <a:gd name="connsiteX4" fmla="*/ 47625 w 619125"/>
              <a:gd name="connsiteY4" fmla="*/ 1533525 h 1554956"/>
              <a:gd name="connsiteX5" fmla="*/ 69057 w 619125"/>
              <a:gd name="connsiteY5" fmla="*/ 1531144 h 1554956"/>
              <a:gd name="connsiteX6" fmla="*/ 76200 w 619125"/>
              <a:gd name="connsiteY6" fmla="*/ 1526381 h 1554956"/>
              <a:gd name="connsiteX7" fmla="*/ 83344 w 619125"/>
              <a:gd name="connsiteY7" fmla="*/ 1524000 h 1554956"/>
              <a:gd name="connsiteX8" fmla="*/ 142875 w 619125"/>
              <a:gd name="connsiteY8" fmla="*/ 1521619 h 1554956"/>
              <a:gd name="connsiteX9" fmla="*/ 180975 w 619125"/>
              <a:gd name="connsiteY9" fmla="*/ 1524000 h 1554956"/>
              <a:gd name="connsiteX10" fmla="*/ 195263 w 619125"/>
              <a:gd name="connsiteY10" fmla="*/ 1528762 h 1554956"/>
              <a:gd name="connsiteX11" fmla="*/ 202407 w 619125"/>
              <a:gd name="connsiteY11" fmla="*/ 1531144 h 1554956"/>
              <a:gd name="connsiteX12" fmla="*/ 209550 w 619125"/>
              <a:gd name="connsiteY12" fmla="*/ 1514475 h 1554956"/>
              <a:gd name="connsiteX13" fmla="*/ 216694 w 619125"/>
              <a:gd name="connsiteY13" fmla="*/ 1497806 h 1554956"/>
              <a:gd name="connsiteX14" fmla="*/ 230982 w 619125"/>
              <a:gd name="connsiteY14" fmla="*/ 1493044 h 1554956"/>
              <a:gd name="connsiteX15" fmla="*/ 238125 w 619125"/>
              <a:gd name="connsiteY15" fmla="*/ 1488281 h 1554956"/>
              <a:gd name="connsiteX16" fmla="*/ 257175 w 619125"/>
              <a:gd name="connsiteY16" fmla="*/ 1481137 h 1554956"/>
              <a:gd name="connsiteX17" fmla="*/ 264319 w 619125"/>
              <a:gd name="connsiteY17" fmla="*/ 1466850 h 1554956"/>
              <a:gd name="connsiteX18" fmla="*/ 266700 w 619125"/>
              <a:gd name="connsiteY18" fmla="*/ 1459706 h 1554956"/>
              <a:gd name="connsiteX19" fmla="*/ 261938 w 619125"/>
              <a:gd name="connsiteY19" fmla="*/ 1452562 h 1554956"/>
              <a:gd name="connsiteX20" fmla="*/ 259557 w 619125"/>
              <a:gd name="connsiteY20" fmla="*/ 1426369 h 1554956"/>
              <a:gd name="connsiteX21" fmla="*/ 257175 w 619125"/>
              <a:gd name="connsiteY21" fmla="*/ 1416844 h 1554956"/>
              <a:gd name="connsiteX22" fmla="*/ 254794 w 619125"/>
              <a:gd name="connsiteY22" fmla="*/ 1373981 h 1554956"/>
              <a:gd name="connsiteX23" fmla="*/ 252413 w 619125"/>
              <a:gd name="connsiteY23" fmla="*/ 1366837 h 1554956"/>
              <a:gd name="connsiteX24" fmla="*/ 259557 w 619125"/>
              <a:gd name="connsiteY24" fmla="*/ 1335881 h 1554956"/>
              <a:gd name="connsiteX25" fmla="*/ 266700 w 619125"/>
              <a:gd name="connsiteY25" fmla="*/ 1331119 h 1554956"/>
              <a:gd name="connsiteX26" fmla="*/ 283369 w 619125"/>
              <a:gd name="connsiteY26" fmla="*/ 1312069 h 1554956"/>
              <a:gd name="connsiteX27" fmla="*/ 290513 w 619125"/>
              <a:gd name="connsiteY27" fmla="*/ 1297781 h 1554956"/>
              <a:gd name="connsiteX28" fmla="*/ 300038 w 619125"/>
              <a:gd name="connsiteY28" fmla="*/ 1276350 h 1554956"/>
              <a:gd name="connsiteX29" fmla="*/ 314325 w 619125"/>
              <a:gd name="connsiteY29" fmla="*/ 1271587 h 1554956"/>
              <a:gd name="connsiteX30" fmla="*/ 328613 w 619125"/>
              <a:gd name="connsiteY30" fmla="*/ 1262062 h 1554956"/>
              <a:gd name="connsiteX31" fmla="*/ 335757 w 619125"/>
              <a:gd name="connsiteY31" fmla="*/ 1247775 h 1554956"/>
              <a:gd name="connsiteX32" fmla="*/ 333375 w 619125"/>
              <a:gd name="connsiteY32" fmla="*/ 1240631 h 1554956"/>
              <a:gd name="connsiteX33" fmla="*/ 335757 w 619125"/>
              <a:gd name="connsiteY33" fmla="*/ 1214437 h 1554956"/>
              <a:gd name="connsiteX34" fmla="*/ 338138 w 619125"/>
              <a:gd name="connsiteY34" fmla="*/ 1207294 h 1554956"/>
              <a:gd name="connsiteX35" fmla="*/ 330994 w 619125"/>
              <a:gd name="connsiteY35" fmla="*/ 1183481 h 1554956"/>
              <a:gd name="connsiteX36" fmla="*/ 338138 w 619125"/>
              <a:gd name="connsiteY36" fmla="*/ 1147762 h 1554956"/>
              <a:gd name="connsiteX37" fmla="*/ 342900 w 619125"/>
              <a:gd name="connsiteY37" fmla="*/ 1140619 h 1554956"/>
              <a:gd name="connsiteX38" fmla="*/ 350044 w 619125"/>
              <a:gd name="connsiteY38" fmla="*/ 1135856 h 1554956"/>
              <a:gd name="connsiteX39" fmla="*/ 345282 w 619125"/>
              <a:gd name="connsiteY39" fmla="*/ 1123950 h 1554956"/>
              <a:gd name="connsiteX40" fmla="*/ 340519 w 619125"/>
              <a:gd name="connsiteY40" fmla="*/ 1109662 h 1554956"/>
              <a:gd name="connsiteX41" fmla="*/ 335757 w 619125"/>
              <a:gd name="connsiteY41" fmla="*/ 1090612 h 1554956"/>
              <a:gd name="connsiteX42" fmla="*/ 340519 w 619125"/>
              <a:gd name="connsiteY42" fmla="*/ 1040606 h 1554956"/>
              <a:gd name="connsiteX43" fmla="*/ 342900 w 619125"/>
              <a:gd name="connsiteY43" fmla="*/ 1028700 h 1554956"/>
              <a:gd name="connsiteX44" fmla="*/ 347663 w 619125"/>
              <a:gd name="connsiteY44" fmla="*/ 1021556 h 1554956"/>
              <a:gd name="connsiteX45" fmla="*/ 350044 w 619125"/>
              <a:gd name="connsiteY45" fmla="*/ 1012031 h 1554956"/>
              <a:gd name="connsiteX46" fmla="*/ 364332 w 619125"/>
              <a:gd name="connsiteY46" fmla="*/ 1007269 h 1554956"/>
              <a:gd name="connsiteX47" fmla="*/ 371475 w 619125"/>
              <a:gd name="connsiteY47" fmla="*/ 1002506 h 1554956"/>
              <a:gd name="connsiteX48" fmla="*/ 366713 w 619125"/>
              <a:gd name="connsiteY48" fmla="*/ 981075 h 1554956"/>
              <a:gd name="connsiteX49" fmla="*/ 369094 w 619125"/>
              <a:gd name="connsiteY49" fmla="*/ 973931 h 1554956"/>
              <a:gd name="connsiteX50" fmla="*/ 376238 w 619125"/>
              <a:gd name="connsiteY50" fmla="*/ 969169 h 1554956"/>
              <a:gd name="connsiteX51" fmla="*/ 383382 w 619125"/>
              <a:gd name="connsiteY51" fmla="*/ 962025 h 1554956"/>
              <a:gd name="connsiteX52" fmla="*/ 385763 w 619125"/>
              <a:gd name="connsiteY52" fmla="*/ 954881 h 1554956"/>
              <a:gd name="connsiteX53" fmla="*/ 381000 w 619125"/>
              <a:gd name="connsiteY53" fmla="*/ 940594 h 1554956"/>
              <a:gd name="connsiteX54" fmla="*/ 388144 w 619125"/>
              <a:gd name="connsiteY54" fmla="*/ 921544 h 1554956"/>
              <a:gd name="connsiteX55" fmla="*/ 402432 w 619125"/>
              <a:gd name="connsiteY55" fmla="*/ 916781 h 1554956"/>
              <a:gd name="connsiteX56" fmla="*/ 409575 w 619125"/>
              <a:gd name="connsiteY56" fmla="*/ 914400 h 1554956"/>
              <a:gd name="connsiteX57" fmla="*/ 421482 w 619125"/>
              <a:gd name="connsiteY57" fmla="*/ 902494 h 1554956"/>
              <a:gd name="connsiteX58" fmla="*/ 428625 w 619125"/>
              <a:gd name="connsiteY58" fmla="*/ 895350 h 1554956"/>
              <a:gd name="connsiteX59" fmla="*/ 442913 w 619125"/>
              <a:gd name="connsiteY59" fmla="*/ 890587 h 1554956"/>
              <a:gd name="connsiteX60" fmla="*/ 457200 w 619125"/>
              <a:gd name="connsiteY60" fmla="*/ 878681 h 1554956"/>
              <a:gd name="connsiteX61" fmla="*/ 464344 w 619125"/>
              <a:gd name="connsiteY61" fmla="*/ 864394 h 1554956"/>
              <a:gd name="connsiteX62" fmla="*/ 469107 w 619125"/>
              <a:gd name="connsiteY62" fmla="*/ 850106 h 1554956"/>
              <a:gd name="connsiteX63" fmla="*/ 471488 w 619125"/>
              <a:gd name="connsiteY63" fmla="*/ 842962 h 1554956"/>
              <a:gd name="connsiteX64" fmla="*/ 478632 w 619125"/>
              <a:gd name="connsiteY64" fmla="*/ 838200 h 1554956"/>
              <a:gd name="connsiteX65" fmla="*/ 488157 w 619125"/>
              <a:gd name="connsiteY65" fmla="*/ 826294 h 1554956"/>
              <a:gd name="connsiteX66" fmla="*/ 497682 w 619125"/>
              <a:gd name="connsiteY66" fmla="*/ 819150 h 1554956"/>
              <a:gd name="connsiteX67" fmla="*/ 509588 w 619125"/>
              <a:gd name="connsiteY67" fmla="*/ 802481 h 1554956"/>
              <a:gd name="connsiteX68" fmla="*/ 516732 w 619125"/>
              <a:gd name="connsiteY68" fmla="*/ 788194 h 1554956"/>
              <a:gd name="connsiteX69" fmla="*/ 523875 w 619125"/>
              <a:gd name="connsiteY69" fmla="*/ 785812 h 1554956"/>
              <a:gd name="connsiteX70" fmla="*/ 528638 w 619125"/>
              <a:gd name="connsiteY70" fmla="*/ 771525 h 1554956"/>
              <a:gd name="connsiteX71" fmla="*/ 533400 w 619125"/>
              <a:gd name="connsiteY71" fmla="*/ 764381 h 1554956"/>
              <a:gd name="connsiteX72" fmla="*/ 540544 w 619125"/>
              <a:gd name="connsiteY72" fmla="*/ 750094 h 1554956"/>
              <a:gd name="connsiteX73" fmla="*/ 542925 w 619125"/>
              <a:gd name="connsiteY73" fmla="*/ 742950 h 1554956"/>
              <a:gd name="connsiteX74" fmla="*/ 547688 w 619125"/>
              <a:gd name="connsiteY74" fmla="*/ 711994 h 1554956"/>
              <a:gd name="connsiteX75" fmla="*/ 550069 w 619125"/>
              <a:gd name="connsiteY75" fmla="*/ 704850 h 1554956"/>
              <a:gd name="connsiteX76" fmla="*/ 557213 w 619125"/>
              <a:gd name="connsiteY76" fmla="*/ 697706 h 1554956"/>
              <a:gd name="connsiteX77" fmla="*/ 561975 w 619125"/>
              <a:gd name="connsiteY77" fmla="*/ 683419 h 1554956"/>
              <a:gd name="connsiteX78" fmla="*/ 576263 w 619125"/>
              <a:gd name="connsiteY78" fmla="*/ 673894 h 1554956"/>
              <a:gd name="connsiteX79" fmla="*/ 597694 w 619125"/>
              <a:gd name="connsiteY79" fmla="*/ 664369 h 1554956"/>
              <a:gd name="connsiteX80" fmla="*/ 595313 w 619125"/>
              <a:gd name="connsiteY80" fmla="*/ 638175 h 1554956"/>
              <a:gd name="connsiteX81" fmla="*/ 590550 w 619125"/>
              <a:gd name="connsiteY81" fmla="*/ 623887 h 1554956"/>
              <a:gd name="connsiteX82" fmla="*/ 590550 w 619125"/>
              <a:gd name="connsiteY82" fmla="*/ 566737 h 1554956"/>
              <a:gd name="connsiteX83" fmla="*/ 573882 w 619125"/>
              <a:gd name="connsiteY83" fmla="*/ 545306 h 1554956"/>
              <a:gd name="connsiteX84" fmla="*/ 569119 w 619125"/>
              <a:gd name="connsiteY84" fmla="*/ 538162 h 1554956"/>
              <a:gd name="connsiteX85" fmla="*/ 561975 w 619125"/>
              <a:gd name="connsiteY85" fmla="*/ 533400 h 1554956"/>
              <a:gd name="connsiteX86" fmla="*/ 550069 w 619125"/>
              <a:gd name="connsiteY86" fmla="*/ 545306 h 1554956"/>
              <a:gd name="connsiteX87" fmla="*/ 545307 w 619125"/>
              <a:gd name="connsiteY87" fmla="*/ 559594 h 1554956"/>
              <a:gd name="connsiteX88" fmla="*/ 538163 w 619125"/>
              <a:gd name="connsiteY88" fmla="*/ 561975 h 1554956"/>
              <a:gd name="connsiteX89" fmla="*/ 531019 w 619125"/>
              <a:gd name="connsiteY89" fmla="*/ 566737 h 1554956"/>
              <a:gd name="connsiteX90" fmla="*/ 507207 w 619125"/>
              <a:gd name="connsiteY90" fmla="*/ 569119 h 1554956"/>
              <a:gd name="connsiteX91" fmla="*/ 492919 w 619125"/>
              <a:gd name="connsiteY91" fmla="*/ 573881 h 1554956"/>
              <a:gd name="connsiteX92" fmla="*/ 478632 w 619125"/>
              <a:gd name="connsiteY92" fmla="*/ 581025 h 1554956"/>
              <a:gd name="connsiteX93" fmla="*/ 469107 w 619125"/>
              <a:gd name="connsiteY93" fmla="*/ 576262 h 1554956"/>
              <a:gd name="connsiteX94" fmla="*/ 461963 w 619125"/>
              <a:gd name="connsiteY94" fmla="*/ 569119 h 1554956"/>
              <a:gd name="connsiteX95" fmla="*/ 452438 w 619125"/>
              <a:gd name="connsiteY95" fmla="*/ 566737 h 1554956"/>
              <a:gd name="connsiteX96" fmla="*/ 445294 w 619125"/>
              <a:gd name="connsiteY96" fmla="*/ 564356 h 1554956"/>
              <a:gd name="connsiteX97" fmla="*/ 423863 w 619125"/>
              <a:gd name="connsiteY97" fmla="*/ 557212 h 1554956"/>
              <a:gd name="connsiteX98" fmla="*/ 416719 w 619125"/>
              <a:gd name="connsiteY98" fmla="*/ 552450 h 1554956"/>
              <a:gd name="connsiteX99" fmla="*/ 409575 w 619125"/>
              <a:gd name="connsiteY99" fmla="*/ 535781 h 1554956"/>
              <a:gd name="connsiteX100" fmla="*/ 400050 w 619125"/>
              <a:gd name="connsiteY100" fmla="*/ 519112 h 1554956"/>
              <a:gd name="connsiteX101" fmla="*/ 395288 w 619125"/>
              <a:gd name="connsiteY101" fmla="*/ 502444 h 1554956"/>
              <a:gd name="connsiteX102" fmla="*/ 388144 w 619125"/>
              <a:gd name="connsiteY102" fmla="*/ 495300 h 1554956"/>
              <a:gd name="connsiteX103" fmla="*/ 388144 w 619125"/>
              <a:gd name="connsiteY103" fmla="*/ 450056 h 1554956"/>
              <a:gd name="connsiteX104" fmla="*/ 392907 w 619125"/>
              <a:gd name="connsiteY104" fmla="*/ 435769 h 1554956"/>
              <a:gd name="connsiteX105" fmla="*/ 404813 w 619125"/>
              <a:gd name="connsiteY105" fmla="*/ 421481 h 1554956"/>
              <a:gd name="connsiteX106" fmla="*/ 414338 w 619125"/>
              <a:gd name="connsiteY106" fmla="*/ 400050 h 1554956"/>
              <a:gd name="connsiteX107" fmla="*/ 421482 w 619125"/>
              <a:gd name="connsiteY107" fmla="*/ 385762 h 1554956"/>
              <a:gd name="connsiteX108" fmla="*/ 426244 w 619125"/>
              <a:gd name="connsiteY108" fmla="*/ 369094 h 1554956"/>
              <a:gd name="connsiteX109" fmla="*/ 433388 w 619125"/>
              <a:gd name="connsiteY109" fmla="*/ 326231 h 1554956"/>
              <a:gd name="connsiteX110" fmla="*/ 438150 w 619125"/>
              <a:gd name="connsiteY110" fmla="*/ 311944 h 1554956"/>
              <a:gd name="connsiteX111" fmla="*/ 452438 w 619125"/>
              <a:gd name="connsiteY111" fmla="*/ 290512 h 1554956"/>
              <a:gd name="connsiteX112" fmla="*/ 457200 w 619125"/>
              <a:gd name="connsiteY112" fmla="*/ 283369 h 1554956"/>
              <a:gd name="connsiteX113" fmla="*/ 459582 w 619125"/>
              <a:gd name="connsiteY113" fmla="*/ 226219 h 1554956"/>
              <a:gd name="connsiteX114" fmla="*/ 461963 w 619125"/>
              <a:gd name="connsiteY114" fmla="*/ 185737 h 1554956"/>
              <a:gd name="connsiteX115" fmla="*/ 476250 w 619125"/>
              <a:gd name="connsiteY115" fmla="*/ 176212 h 1554956"/>
              <a:gd name="connsiteX116" fmla="*/ 509588 w 619125"/>
              <a:gd name="connsiteY116" fmla="*/ 154781 h 1554956"/>
              <a:gd name="connsiteX117" fmla="*/ 511969 w 619125"/>
              <a:gd name="connsiteY117" fmla="*/ 147637 h 1554956"/>
              <a:gd name="connsiteX118" fmla="*/ 516732 w 619125"/>
              <a:gd name="connsiteY118" fmla="*/ 92869 h 1554956"/>
              <a:gd name="connsiteX119" fmla="*/ 521494 w 619125"/>
              <a:gd name="connsiteY119" fmla="*/ 78581 h 1554956"/>
              <a:gd name="connsiteX120" fmla="*/ 523875 w 619125"/>
              <a:gd name="connsiteY120" fmla="*/ 71437 h 1554956"/>
              <a:gd name="connsiteX121" fmla="*/ 535782 w 619125"/>
              <a:gd name="connsiteY121" fmla="*/ 50006 h 1554956"/>
              <a:gd name="connsiteX122" fmla="*/ 538163 w 619125"/>
              <a:gd name="connsiteY122" fmla="*/ 28575 h 1554956"/>
              <a:gd name="connsiteX123" fmla="*/ 545307 w 619125"/>
              <a:gd name="connsiteY123" fmla="*/ 26194 h 1554956"/>
              <a:gd name="connsiteX124" fmla="*/ 581025 w 619125"/>
              <a:gd name="connsiteY124" fmla="*/ 21431 h 1554956"/>
              <a:gd name="connsiteX125" fmla="*/ 595313 w 619125"/>
              <a:gd name="connsiteY125" fmla="*/ 14287 h 1554956"/>
              <a:gd name="connsiteX126" fmla="*/ 611982 w 619125"/>
              <a:gd name="connsiteY126" fmla="*/ 2381 h 1554956"/>
              <a:gd name="connsiteX127" fmla="*/ 619125 w 619125"/>
              <a:gd name="connsiteY127" fmla="*/ 0 h 1554956"/>
              <a:gd name="connsiteX0" fmla="*/ 0 w 611982"/>
              <a:gd name="connsiteY0" fmla="*/ 1552575 h 1552575"/>
              <a:gd name="connsiteX1" fmla="*/ 0 w 611982"/>
              <a:gd name="connsiteY1" fmla="*/ 1552575 h 1552575"/>
              <a:gd name="connsiteX2" fmla="*/ 19050 w 611982"/>
              <a:gd name="connsiteY2" fmla="*/ 1545431 h 1552575"/>
              <a:gd name="connsiteX3" fmla="*/ 26194 w 611982"/>
              <a:gd name="connsiteY3" fmla="*/ 1543050 h 1552575"/>
              <a:gd name="connsiteX4" fmla="*/ 47625 w 611982"/>
              <a:gd name="connsiteY4" fmla="*/ 1531144 h 1552575"/>
              <a:gd name="connsiteX5" fmla="*/ 69057 w 611982"/>
              <a:gd name="connsiteY5" fmla="*/ 1528763 h 1552575"/>
              <a:gd name="connsiteX6" fmla="*/ 76200 w 611982"/>
              <a:gd name="connsiteY6" fmla="*/ 1524000 h 1552575"/>
              <a:gd name="connsiteX7" fmla="*/ 83344 w 611982"/>
              <a:gd name="connsiteY7" fmla="*/ 1521619 h 1552575"/>
              <a:gd name="connsiteX8" fmla="*/ 142875 w 611982"/>
              <a:gd name="connsiteY8" fmla="*/ 1519238 h 1552575"/>
              <a:gd name="connsiteX9" fmla="*/ 180975 w 611982"/>
              <a:gd name="connsiteY9" fmla="*/ 1521619 h 1552575"/>
              <a:gd name="connsiteX10" fmla="*/ 195263 w 611982"/>
              <a:gd name="connsiteY10" fmla="*/ 1526381 h 1552575"/>
              <a:gd name="connsiteX11" fmla="*/ 202407 w 611982"/>
              <a:gd name="connsiteY11" fmla="*/ 1528763 h 1552575"/>
              <a:gd name="connsiteX12" fmla="*/ 209550 w 611982"/>
              <a:gd name="connsiteY12" fmla="*/ 1512094 h 1552575"/>
              <a:gd name="connsiteX13" fmla="*/ 216694 w 611982"/>
              <a:gd name="connsiteY13" fmla="*/ 1495425 h 1552575"/>
              <a:gd name="connsiteX14" fmla="*/ 230982 w 611982"/>
              <a:gd name="connsiteY14" fmla="*/ 1490663 h 1552575"/>
              <a:gd name="connsiteX15" fmla="*/ 238125 w 611982"/>
              <a:gd name="connsiteY15" fmla="*/ 1485900 h 1552575"/>
              <a:gd name="connsiteX16" fmla="*/ 257175 w 611982"/>
              <a:gd name="connsiteY16" fmla="*/ 1478756 h 1552575"/>
              <a:gd name="connsiteX17" fmla="*/ 264319 w 611982"/>
              <a:gd name="connsiteY17" fmla="*/ 1464469 h 1552575"/>
              <a:gd name="connsiteX18" fmla="*/ 266700 w 611982"/>
              <a:gd name="connsiteY18" fmla="*/ 1457325 h 1552575"/>
              <a:gd name="connsiteX19" fmla="*/ 261938 w 611982"/>
              <a:gd name="connsiteY19" fmla="*/ 1450181 h 1552575"/>
              <a:gd name="connsiteX20" fmla="*/ 259557 w 611982"/>
              <a:gd name="connsiteY20" fmla="*/ 1423988 h 1552575"/>
              <a:gd name="connsiteX21" fmla="*/ 257175 w 611982"/>
              <a:gd name="connsiteY21" fmla="*/ 1414463 h 1552575"/>
              <a:gd name="connsiteX22" fmla="*/ 254794 w 611982"/>
              <a:gd name="connsiteY22" fmla="*/ 1371600 h 1552575"/>
              <a:gd name="connsiteX23" fmla="*/ 252413 w 611982"/>
              <a:gd name="connsiteY23" fmla="*/ 1364456 h 1552575"/>
              <a:gd name="connsiteX24" fmla="*/ 259557 w 611982"/>
              <a:gd name="connsiteY24" fmla="*/ 1333500 h 1552575"/>
              <a:gd name="connsiteX25" fmla="*/ 266700 w 611982"/>
              <a:gd name="connsiteY25" fmla="*/ 1328738 h 1552575"/>
              <a:gd name="connsiteX26" fmla="*/ 283369 w 611982"/>
              <a:gd name="connsiteY26" fmla="*/ 1309688 h 1552575"/>
              <a:gd name="connsiteX27" fmla="*/ 290513 w 611982"/>
              <a:gd name="connsiteY27" fmla="*/ 1295400 h 1552575"/>
              <a:gd name="connsiteX28" fmla="*/ 300038 w 611982"/>
              <a:gd name="connsiteY28" fmla="*/ 1273969 h 1552575"/>
              <a:gd name="connsiteX29" fmla="*/ 314325 w 611982"/>
              <a:gd name="connsiteY29" fmla="*/ 1269206 h 1552575"/>
              <a:gd name="connsiteX30" fmla="*/ 328613 w 611982"/>
              <a:gd name="connsiteY30" fmla="*/ 1259681 h 1552575"/>
              <a:gd name="connsiteX31" fmla="*/ 335757 w 611982"/>
              <a:gd name="connsiteY31" fmla="*/ 1245394 h 1552575"/>
              <a:gd name="connsiteX32" fmla="*/ 333375 w 611982"/>
              <a:gd name="connsiteY32" fmla="*/ 1238250 h 1552575"/>
              <a:gd name="connsiteX33" fmla="*/ 335757 w 611982"/>
              <a:gd name="connsiteY33" fmla="*/ 1212056 h 1552575"/>
              <a:gd name="connsiteX34" fmla="*/ 338138 w 611982"/>
              <a:gd name="connsiteY34" fmla="*/ 1204913 h 1552575"/>
              <a:gd name="connsiteX35" fmla="*/ 330994 w 611982"/>
              <a:gd name="connsiteY35" fmla="*/ 1181100 h 1552575"/>
              <a:gd name="connsiteX36" fmla="*/ 338138 w 611982"/>
              <a:gd name="connsiteY36" fmla="*/ 1145381 h 1552575"/>
              <a:gd name="connsiteX37" fmla="*/ 342900 w 611982"/>
              <a:gd name="connsiteY37" fmla="*/ 1138238 h 1552575"/>
              <a:gd name="connsiteX38" fmla="*/ 350044 w 611982"/>
              <a:gd name="connsiteY38" fmla="*/ 1133475 h 1552575"/>
              <a:gd name="connsiteX39" fmla="*/ 345282 w 611982"/>
              <a:gd name="connsiteY39" fmla="*/ 1121569 h 1552575"/>
              <a:gd name="connsiteX40" fmla="*/ 340519 w 611982"/>
              <a:gd name="connsiteY40" fmla="*/ 1107281 h 1552575"/>
              <a:gd name="connsiteX41" fmla="*/ 335757 w 611982"/>
              <a:gd name="connsiteY41" fmla="*/ 1088231 h 1552575"/>
              <a:gd name="connsiteX42" fmla="*/ 340519 w 611982"/>
              <a:gd name="connsiteY42" fmla="*/ 1038225 h 1552575"/>
              <a:gd name="connsiteX43" fmla="*/ 342900 w 611982"/>
              <a:gd name="connsiteY43" fmla="*/ 1026319 h 1552575"/>
              <a:gd name="connsiteX44" fmla="*/ 347663 w 611982"/>
              <a:gd name="connsiteY44" fmla="*/ 1019175 h 1552575"/>
              <a:gd name="connsiteX45" fmla="*/ 350044 w 611982"/>
              <a:gd name="connsiteY45" fmla="*/ 1009650 h 1552575"/>
              <a:gd name="connsiteX46" fmla="*/ 364332 w 611982"/>
              <a:gd name="connsiteY46" fmla="*/ 1004888 h 1552575"/>
              <a:gd name="connsiteX47" fmla="*/ 371475 w 611982"/>
              <a:gd name="connsiteY47" fmla="*/ 1000125 h 1552575"/>
              <a:gd name="connsiteX48" fmla="*/ 366713 w 611982"/>
              <a:gd name="connsiteY48" fmla="*/ 978694 h 1552575"/>
              <a:gd name="connsiteX49" fmla="*/ 369094 w 611982"/>
              <a:gd name="connsiteY49" fmla="*/ 971550 h 1552575"/>
              <a:gd name="connsiteX50" fmla="*/ 376238 w 611982"/>
              <a:gd name="connsiteY50" fmla="*/ 966788 h 1552575"/>
              <a:gd name="connsiteX51" fmla="*/ 383382 w 611982"/>
              <a:gd name="connsiteY51" fmla="*/ 959644 h 1552575"/>
              <a:gd name="connsiteX52" fmla="*/ 385763 w 611982"/>
              <a:gd name="connsiteY52" fmla="*/ 952500 h 1552575"/>
              <a:gd name="connsiteX53" fmla="*/ 381000 w 611982"/>
              <a:gd name="connsiteY53" fmla="*/ 938213 h 1552575"/>
              <a:gd name="connsiteX54" fmla="*/ 388144 w 611982"/>
              <a:gd name="connsiteY54" fmla="*/ 919163 h 1552575"/>
              <a:gd name="connsiteX55" fmla="*/ 402432 w 611982"/>
              <a:gd name="connsiteY55" fmla="*/ 914400 h 1552575"/>
              <a:gd name="connsiteX56" fmla="*/ 409575 w 611982"/>
              <a:gd name="connsiteY56" fmla="*/ 912019 h 1552575"/>
              <a:gd name="connsiteX57" fmla="*/ 421482 w 611982"/>
              <a:gd name="connsiteY57" fmla="*/ 900113 h 1552575"/>
              <a:gd name="connsiteX58" fmla="*/ 428625 w 611982"/>
              <a:gd name="connsiteY58" fmla="*/ 892969 h 1552575"/>
              <a:gd name="connsiteX59" fmla="*/ 442913 w 611982"/>
              <a:gd name="connsiteY59" fmla="*/ 888206 h 1552575"/>
              <a:gd name="connsiteX60" fmla="*/ 457200 w 611982"/>
              <a:gd name="connsiteY60" fmla="*/ 876300 h 1552575"/>
              <a:gd name="connsiteX61" fmla="*/ 464344 w 611982"/>
              <a:gd name="connsiteY61" fmla="*/ 862013 h 1552575"/>
              <a:gd name="connsiteX62" fmla="*/ 469107 w 611982"/>
              <a:gd name="connsiteY62" fmla="*/ 847725 h 1552575"/>
              <a:gd name="connsiteX63" fmla="*/ 471488 w 611982"/>
              <a:gd name="connsiteY63" fmla="*/ 840581 h 1552575"/>
              <a:gd name="connsiteX64" fmla="*/ 478632 w 611982"/>
              <a:gd name="connsiteY64" fmla="*/ 835819 h 1552575"/>
              <a:gd name="connsiteX65" fmla="*/ 488157 w 611982"/>
              <a:gd name="connsiteY65" fmla="*/ 823913 h 1552575"/>
              <a:gd name="connsiteX66" fmla="*/ 497682 w 611982"/>
              <a:gd name="connsiteY66" fmla="*/ 816769 h 1552575"/>
              <a:gd name="connsiteX67" fmla="*/ 509588 w 611982"/>
              <a:gd name="connsiteY67" fmla="*/ 800100 h 1552575"/>
              <a:gd name="connsiteX68" fmla="*/ 516732 w 611982"/>
              <a:gd name="connsiteY68" fmla="*/ 785813 h 1552575"/>
              <a:gd name="connsiteX69" fmla="*/ 523875 w 611982"/>
              <a:gd name="connsiteY69" fmla="*/ 783431 h 1552575"/>
              <a:gd name="connsiteX70" fmla="*/ 528638 w 611982"/>
              <a:gd name="connsiteY70" fmla="*/ 769144 h 1552575"/>
              <a:gd name="connsiteX71" fmla="*/ 533400 w 611982"/>
              <a:gd name="connsiteY71" fmla="*/ 762000 h 1552575"/>
              <a:gd name="connsiteX72" fmla="*/ 540544 w 611982"/>
              <a:gd name="connsiteY72" fmla="*/ 747713 h 1552575"/>
              <a:gd name="connsiteX73" fmla="*/ 542925 w 611982"/>
              <a:gd name="connsiteY73" fmla="*/ 740569 h 1552575"/>
              <a:gd name="connsiteX74" fmla="*/ 547688 w 611982"/>
              <a:gd name="connsiteY74" fmla="*/ 709613 h 1552575"/>
              <a:gd name="connsiteX75" fmla="*/ 550069 w 611982"/>
              <a:gd name="connsiteY75" fmla="*/ 702469 h 1552575"/>
              <a:gd name="connsiteX76" fmla="*/ 557213 w 611982"/>
              <a:gd name="connsiteY76" fmla="*/ 695325 h 1552575"/>
              <a:gd name="connsiteX77" fmla="*/ 561975 w 611982"/>
              <a:gd name="connsiteY77" fmla="*/ 681038 h 1552575"/>
              <a:gd name="connsiteX78" fmla="*/ 576263 w 611982"/>
              <a:gd name="connsiteY78" fmla="*/ 671513 h 1552575"/>
              <a:gd name="connsiteX79" fmla="*/ 597694 w 611982"/>
              <a:gd name="connsiteY79" fmla="*/ 661988 h 1552575"/>
              <a:gd name="connsiteX80" fmla="*/ 595313 w 611982"/>
              <a:gd name="connsiteY80" fmla="*/ 635794 h 1552575"/>
              <a:gd name="connsiteX81" fmla="*/ 590550 w 611982"/>
              <a:gd name="connsiteY81" fmla="*/ 621506 h 1552575"/>
              <a:gd name="connsiteX82" fmla="*/ 590550 w 611982"/>
              <a:gd name="connsiteY82" fmla="*/ 564356 h 1552575"/>
              <a:gd name="connsiteX83" fmla="*/ 573882 w 611982"/>
              <a:gd name="connsiteY83" fmla="*/ 542925 h 1552575"/>
              <a:gd name="connsiteX84" fmla="*/ 569119 w 611982"/>
              <a:gd name="connsiteY84" fmla="*/ 535781 h 1552575"/>
              <a:gd name="connsiteX85" fmla="*/ 561975 w 611982"/>
              <a:gd name="connsiteY85" fmla="*/ 531019 h 1552575"/>
              <a:gd name="connsiteX86" fmla="*/ 550069 w 611982"/>
              <a:gd name="connsiteY86" fmla="*/ 542925 h 1552575"/>
              <a:gd name="connsiteX87" fmla="*/ 545307 w 611982"/>
              <a:gd name="connsiteY87" fmla="*/ 557213 h 1552575"/>
              <a:gd name="connsiteX88" fmla="*/ 538163 w 611982"/>
              <a:gd name="connsiteY88" fmla="*/ 559594 h 1552575"/>
              <a:gd name="connsiteX89" fmla="*/ 531019 w 611982"/>
              <a:gd name="connsiteY89" fmla="*/ 564356 h 1552575"/>
              <a:gd name="connsiteX90" fmla="*/ 507207 w 611982"/>
              <a:gd name="connsiteY90" fmla="*/ 566738 h 1552575"/>
              <a:gd name="connsiteX91" fmla="*/ 492919 w 611982"/>
              <a:gd name="connsiteY91" fmla="*/ 571500 h 1552575"/>
              <a:gd name="connsiteX92" fmla="*/ 478632 w 611982"/>
              <a:gd name="connsiteY92" fmla="*/ 578644 h 1552575"/>
              <a:gd name="connsiteX93" fmla="*/ 469107 w 611982"/>
              <a:gd name="connsiteY93" fmla="*/ 573881 h 1552575"/>
              <a:gd name="connsiteX94" fmla="*/ 461963 w 611982"/>
              <a:gd name="connsiteY94" fmla="*/ 566738 h 1552575"/>
              <a:gd name="connsiteX95" fmla="*/ 452438 w 611982"/>
              <a:gd name="connsiteY95" fmla="*/ 564356 h 1552575"/>
              <a:gd name="connsiteX96" fmla="*/ 445294 w 611982"/>
              <a:gd name="connsiteY96" fmla="*/ 561975 h 1552575"/>
              <a:gd name="connsiteX97" fmla="*/ 423863 w 611982"/>
              <a:gd name="connsiteY97" fmla="*/ 554831 h 1552575"/>
              <a:gd name="connsiteX98" fmla="*/ 416719 w 611982"/>
              <a:gd name="connsiteY98" fmla="*/ 550069 h 1552575"/>
              <a:gd name="connsiteX99" fmla="*/ 409575 w 611982"/>
              <a:gd name="connsiteY99" fmla="*/ 533400 h 1552575"/>
              <a:gd name="connsiteX100" fmla="*/ 400050 w 611982"/>
              <a:gd name="connsiteY100" fmla="*/ 516731 h 1552575"/>
              <a:gd name="connsiteX101" fmla="*/ 395288 w 611982"/>
              <a:gd name="connsiteY101" fmla="*/ 500063 h 1552575"/>
              <a:gd name="connsiteX102" fmla="*/ 388144 w 611982"/>
              <a:gd name="connsiteY102" fmla="*/ 492919 h 1552575"/>
              <a:gd name="connsiteX103" fmla="*/ 388144 w 611982"/>
              <a:gd name="connsiteY103" fmla="*/ 447675 h 1552575"/>
              <a:gd name="connsiteX104" fmla="*/ 392907 w 611982"/>
              <a:gd name="connsiteY104" fmla="*/ 433388 h 1552575"/>
              <a:gd name="connsiteX105" fmla="*/ 404813 w 611982"/>
              <a:gd name="connsiteY105" fmla="*/ 419100 h 1552575"/>
              <a:gd name="connsiteX106" fmla="*/ 414338 w 611982"/>
              <a:gd name="connsiteY106" fmla="*/ 397669 h 1552575"/>
              <a:gd name="connsiteX107" fmla="*/ 421482 w 611982"/>
              <a:gd name="connsiteY107" fmla="*/ 383381 h 1552575"/>
              <a:gd name="connsiteX108" fmla="*/ 426244 w 611982"/>
              <a:gd name="connsiteY108" fmla="*/ 366713 h 1552575"/>
              <a:gd name="connsiteX109" fmla="*/ 433388 w 611982"/>
              <a:gd name="connsiteY109" fmla="*/ 323850 h 1552575"/>
              <a:gd name="connsiteX110" fmla="*/ 438150 w 611982"/>
              <a:gd name="connsiteY110" fmla="*/ 309563 h 1552575"/>
              <a:gd name="connsiteX111" fmla="*/ 452438 w 611982"/>
              <a:gd name="connsiteY111" fmla="*/ 288131 h 1552575"/>
              <a:gd name="connsiteX112" fmla="*/ 457200 w 611982"/>
              <a:gd name="connsiteY112" fmla="*/ 280988 h 1552575"/>
              <a:gd name="connsiteX113" fmla="*/ 459582 w 611982"/>
              <a:gd name="connsiteY113" fmla="*/ 223838 h 1552575"/>
              <a:gd name="connsiteX114" fmla="*/ 461963 w 611982"/>
              <a:gd name="connsiteY114" fmla="*/ 183356 h 1552575"/>
              <a:gd name="connsiteX115" fmla="*/ 476250 w 611982"/>
              <a:gd name="connsiteY115" fmla="*/ 173831 h 1552575"/>
              <a:gd name="connsiteX116" fmla="*/ 509588 w 611982"/>
              <a:gd name="connsiteY116" fmla="*/ 152400 h 1552575"/>
              <a:gd name="connsiteX117" fmla="*/ 511969 w 611982"/>
              <a:gd name="connsiteY117" fmla="*/ 145256 h 1552575"/>
              <a:gd name="connsiteX118" fmla="*/ 516732 w 611982"/>
              <a:gd name="connsiteY118" fmla="*/ 90488 h 1552575"/>
              <a:gd name="connsiteX119" fmla="*/ 521494 w 611982"/>
              <a:gd name="connsiteY119" fmla="*/ 76200 h 1552575"/>
              <a:gd name="connsiteX120" fmla="*/ 523875 w 611982"/>
              <a:gd name="connsiteY120" fmla="*/ 69056 h 1552575"/>
              <a:gd name="connsiteX121" fmla="*/ 535782 w 611982"/>
              <a:gd name="connsiteY121" fmla="*/ 47625 h 1552575"/>
              <a:gd name="connsiteX122" fmla="*/ 538163 w 611982"/>
              <a:gd name="connsiteY122" fmla="*/ 26194 h 1552575"/>
              <a:gd name="connsiteX123" fmla="*/ 545307 w 611982"/>
              <a:gd name="connsiteY123" fmla="*/ 23813 h 1552575"/>
              <a:gd name="connsiteX124" fmla="*/ 581025 w 611982"/>
              <a:gd name="connsiteY124" fmla="*/ 19050 h 1552575"/>
              <a:gd name="connsiteX125" fmla="*/ 595313 w 611982"/>
              <a:gd name="connsiteY125" fmla="*/ 11906 h 1552575"/>
              <a:gd name="connsiteX126" fmla="*/ 611982 w 611982"/>
              <a:gd name="connsiteY126" fmla="*/ 0 h 1552575"/>
              <a:gd name="connsiteX0" fmla="*/ 0 w 597694"/>
              <a:gd name="connsiteY0" fmla="*/ 1540669 h 1540669"/>
              <a:gd name="connsiteX1" fmla="*/ 0 w 597694"/>
              <a:gd name="connsiteY1" fmla="*/ 1540669 h 1540669"/>
              <a:gd name="connsiteX2" fmla="*/ 19050 w 597694"/>
              <a:gd name="connsiteY2" fmla="*/ 1533525 h 1540669"/>
              <a:gd name="connsiteX3" fmla="*/ 26194 w 597694"/>
              <a:gd name="connsiteY3" fmla="*/ 1531144 h 1540669"/>
              <a:gd name="connsiteX4" fmla="*/ 47625 w 597694"/>
              <a:gd name="connsiteY4" fmla="*/ 1519238 h 1540669"/>
              <a:gd name="connsiteX5" fmla="*/ 69057 w 597694"/>
              <a:gd name="connsiteY5" fmla="*/ 1516857 h 1540669"/>
              <a:gd name="connsiteX6" fmla="*/ 76200 w 597694"/>
              <a:gd name="connsiteY6" fmla="*/ 1512094 h 1540669"/>
              <a:gd name="connsiteX7" fmla="*/ 83344 w 597694"/>
              <a:gd name="connsiteY7" fmla="*/ 1509713 h 1540669"/>
              <a:gd name="connsiteX8" fmla="*/ 142875 w 597694"/>
              <a:gd name="connsiteY8" fmla="*/ 1507332 h 1540669"/>
              <a:gd name="connsiteX9" fmla="*/ 180975 w 597694"/>
              <a:gd name="connsiteY9" fmla="*/ 1509713 h 1540669"/>
              <a:gd name="connsiteX10" fmla="*/ 195263 w 597694"/>
              <a:gd name="connsiteY10" fmla="*/ 1514475 h 1540669"/>
              <a:gd name="connsiteX11" fmla="*/ 202407 w 597694"/>
              <a:gd name="connsiteY11" fmla="*/ 1516857 h 1540669"/>
              <a:gd name="connsiteX12" fmla="*/ 209550 w 597694"/>
              <a:gd name="connsiteY12" fmla="*/ 1500188 h 1540669"/>
              <a:gd name="connsiteX13" fmla="*/ 216694 w 597694"/>
              <a:gd name="connsiteY13" fmla="*/ 1483519 h 1540669"/>
              <a:gd name="connsiteX14" fmla="*/ 230982 w 597694"/>
              <a:gd name="connsiteY14" fmla="*/ 1478757 h 1540669"/>
              <a:gd name="connsiteX15" fmla="*/ 238125 w 597694"/>
              <a:gd name="connsiteY15" fmla="*/ 1473994 h 1540669"/>
              <a:gd name="connsiteX16" fmla="*/ 257175 w 597694"/>
              <a:gd name="connsiteY16" fmla="*/ 1466850 h 1540669"/>
              <a:gd name="connsiteX17" fmla="*/ 264319 w 597694"/>
              <a:gd name="connsiteY17" fmla="*/ 1452563 h 1540669"/>
              <a:gd name="connsiteX18" fmla="*/ 266700 w 597694"/>
              <a:gd name="connsiteY18" fmla="*/ 1445419 h 1540669"/>
              <a:gd name="connsiteX19" fmla="*/ 261938 w 597694"/>
              <a:gd name="connsiteY19" fmla="*/ 1438275 h 1540669"/>
              <a:gd name="connsiteX20" fmla="*/ 259557 w 597694"/>
              <a:gd name="connsiteY20" fmla="*/ 1412082 h 1540669"/>
              <a:gd name="connsiteX21" fmla="*/ 257175 w 597694"/>
              <a:gd name="connsiteY21" fmla="*/ 1402557 h 1540669"/>
              <a:gd name="connsiteX22" fmla="*/ 254794 w 597694"/>
              <a:gd name="connsiteY22" fmla="*/ 1359694 h 1540669"/>
              <a:gd name="connsiteX23" fmla="*/ 252413 w 597694"/>
              <a:gd name="connsiteY23" fmla="*/ 1352550 h 1540669"/>
              <a:gd name="connsiteX24" fmla="*/ 259557 w 597694"/>
              <a:gd name="connsiteY24" fmla="*/ 1321594 h 1540669"/>
              <a:gd name="connsiteX25" fmla="*/ 266700 w 597694"/>
              <a:gd name="connsiteY25" fmla="*/ 1316832 h 1540669"/>
              <a:gd name="connsiteX26" fmla="*/ 283369 w 597694"/>
              <a:gd name="connsiteY26" fmla="*/ 1297782 h 1540669"/>
              <a:gd name="connsiteX27" fmla="*/ 290513 w 597694"/>
              <a:gd name="connsiteY27" fmla="*/ 1283494 h 1540669"/>
              <a:gd name="connsiteX28" fmla="*/ 300038 w 597694"/>
              <a:gd name="connsiteY28" fmla="*/ 1262063 h 1540669"/>
              <a:gd name="connsiteX29" fmla="*/ 314325 w 597694"/>
              <a:gd name="connsiteY29" fmla="*/ 1257300 h 1540669"/>
              <a:gd name="connsiteX30" fmla="*/ 328613 w 597694"/>
              <a:gd name="connsiteY30" fmla="*/ 1247775 h 1540669"/>
              <a:gd name="connsiteX31" fmla="*/ 335757 w 597694"/>
              <a:gd name="connsiteY31" fmla="*/ 1233488 h 1540669"/>
              <a:gd name="connsiteX32" fmla="*/ 333375 w 597694"/>
              <a:gd name="connsiteY32" fmla="*/ 1226344 h 1540669"/>
              <a:gd name="connsiteX33" fmla="*/ 335757 w 597694"/>
              <a:gd name="connsiteY33" fmla="*/ 1200150 h 1540669"/>
              <a:gd name="connsiteX34" fmla="*/ 338138 w 597694"/>
              <a:gd name="connsiteY34" fmla="*/ 1193007 h 1540669"/>
              <a:gd name="connsiteX35" fmla="*/ 330994 w 597694"/>
              <a:gd name="connsiteY35" fmla="*/ 1169194 h 1540669"/>
              <a:gd name="connsiteX36" fmla="*/ 338138 w 597694"/>
              <a:gd name="connsiteY36" fmla="*/ 1133475 h 1540669"/>
              <a:gd name="connsiteX37" fmla="*/ 342900 w 597694"/>
              <a:gd name="connsiteY37" fmla="*/ 1126332 h 1540669"/>
              <a:gd name="connsiteX38" fmla="*/ 350044 w 597694"/>
              <a:gd name="connsiteY38" fmla="*/ 1121569 h 1540669"/>
              <a:gd name="connsiteX39" fmla="*/ 345282 w 597694"/>
              <a:gd name="connsiteY39" fmla="*/ 1109663 h 1540669"/>
              <a:gd name="connsiteX40" fmla="*/ 340519 w 597694"/>
              <a:gd name="connsiteY40" fmla="*/ 1095375 h 1540669"/>
              <a:gd name="connsiteX41" fmla="*/ 335757 w 597694"/>
              <a:gd name="connsiteY41" fmla="*/ 1076325 h 1540669"/>
              <a:gd name="connsiteX42" fmla="*/ 340519 w 597694"/>
              <a:gd name="connsiteY42" fmla="*/ 1026319 h 1540669"/>
              <a:gd name="connsiteX43" fmla="*/ 342900 w 597694"/>
              <a:gd name="connsiteY43" fmla="*/ 1014413 h 1540669"/>
              <a:gd name="connsiteX44" fmla="*/ 347663 w 597694"/>
              <a:gd name="connsiteY44" fmla="*/ 1007269 h 1540669"/>
              <a:gd name="connsiteX45" fmla="*/ 350044 w 597694"/>
              <a:gd name="connsiteY45" fmla="*/ 997744 h 1540669"/>
              <a:gd name="connsiteX46" fmla="*/ 364332 w 597694"/>
              <a:gd name="connsiteY46" fmla="*/ 992982 h 1540669"/>
              <a:gd name="connsiteX47" fmla="*/ 371475 w 597694"/>
              <a:gd name="connsiteY47" fmla="*/ 988219 h 1540669"/>
              <a:gd name="connsiteX48" fmla="*/ 366713 w 597694"/>
              <a:gd name="connsiteY48" fmla="*/ 966788 h 1540669"/>
              <a:gd name="connsiteX49" fmla="*/ 369094 w 597694"/>
              <a:gd name="connsiteY49" fmla="*/ 959644 h 1540669"/>
              <a:gd name="connsiteX50" fmla="*/ 376238 w 597694"/>
              <a:gd name="connsiteY50" fmla="*/ 954882 h 1540669"/>
              <a:gd name="connsiteX51" fmla="*/ 383382 w 597694"/>
              <a:gd name="connsiteY51" fmla="*/ 947738 h 1540669"/>
              <a:gd name="connsiteX52" fmla="*/ 385763 w 597694"/>
              <a:gd name="connsiteY52" fmla="*/ 940594 h 1540669"/>
              <a:gd name="connsiteX53" fmla="*/ 381000 w 597694"/>
              <a:gd name="connsiteY53" fmla="*/ 926307 h 1540669"/>
              <a:gd name="connsiteX54" fmla="*/ 388144 w 597694"/>
              <a:gd name="connsiteY54" fmla="*/ 907257 h 1540669"/>
              <a:gd name="connsiteX55" fmla="*/ 402432 w 597694"/>
              <a:gd name="connsiteY55" fmla="*/ 902494 h 1540669"/>
              <a:gd name="connsiteX56" fmla="*/ 409575 w 597694"/>
              <a:gd name="connsiteY56" fmla="*/ 900113 h 1540669"/>
              <a:gd name="connsiteX57" fmla="*/ 421482 w 597694"/>
              <a:gd name="connsiteY57" fmla="*/ 888207 h 1540669"/>
              <a:gd name="connsiteX58" fmla="*/ 428625 w 597694"/>
              <a:gd name="connsiteY58" fmla="*/ 881063 h 1540669"/>
              <a:gd name="connsiteX59" fmla="*/ 442913 w 597694"/>
              <a:gd name="connsiteY59" fmla="*/ 876300 h 1540669"/>
              <a:gd name="connsiteX60" fmla="*/ 457200 w 597694"/>
              <a:gd name="connsiteY60" fmla="*/ 864394 h 1540669"/>
              <a:gd name="connsiteX61" fmla="*/ 464344 w 597694"/>
              <a:gd name="connsiteY61" fmla="*/ 850107 h 1540669"/>
              <a:gd name="connsiteX62" fmla="*/ 469107 w 597694"/>
              <a:gd name="connsiteY62" fmla="*/ 835819 h 1540669"/>
              <a:gd name="connsiteX63" fmla="*/ 471488 w 597694"/>
              <a:gd name="connsiteY63" fmla="*/ 828675 h 1540669"/>
              <a:gd name="connsiteX64" fmla="*/ 478632 w 597694"/>
              <a:gd name="connsiteY64" fmla="*/ 823913 h 1540669"/>
              <a:gd name="connsiteX65" fmla="*/ 488157 w 597694"/>
              <a:gd name="connsiteY65" fmla="*/ 812007 h 1540669"/>
              <a:gd name="connsiteX66" fmla="*/ 497682 w 597694"/>
              <a:gd name="connsiteY66" fmla="*/ 804863 h 1540669"/>
              <a:gd name="connsiteX67" fmla="*/ 509588 w 597694"/>
              <a:gd name="connsiteY67" fmla="*/ 788194 h 1540669"/>
              <a:gd name="connsiteX68" fmla="*/ 516732 w 597694"/>
              <a:gd name="connsiteY68" fmla="*/ 773907 h 1540669"/>
              <a:gd name="connsiteX69" fmla="*/ 523875 w 597694"/>
              <a:gd name="connsiteY69" fmla="*/ 771525 h 1540669"/>
              <a:gd name="connsiteX70" fmla="*/ 528638 w 597694"/>
              <a:gd name="connsiteY70" fmla="*/ 757238 h 1540669"/>
              <a:gd name="connsiteX71" fmla="*/ 533400 w 597694"/>
              <a:gd name="connsiteY71" fmla="*/ 750094 h 1540669"/>
              <a:gd name="connsiteX72" fmla="*/ 540544 w 597694"/>
              <a:gd name="connsiteY72" fmla="*/ 735807 h 1540669"/>
              <a:gd name="connsiteX73" fmla="*/ 542925 w 597694"/>
              <a:gd name="connsiteY73" fmla="*/ 728663 h 1540669"/>
              <a:gd name="connsiteX74" fmla="*/ 547688 w 597694"/>
              <a:gd name="connsiteY74" fmla="*/ 697707 h 1540669"/>
              <a:gd name="connsiteX75" fmla="*/ 550069 w 597694"/>
              <a:gd name="connsiteY75" fmla="*/ 690563 h 1540669"/>
              <a:gd name="connsiteX76" fmla="*/ 557213 w 597694"/>
              <a:gd name="connsiteY76" fmla="*/ 683419 h 1540669"/>
              <a:gd name="connsiteX77" fmla="*/ 561975 w 597694"/>
              <a:gd name="connsiteY77" fmla="*/ 669132 h 1540669"/>
              <a:gd name="connsiteX78" fmla="*/ 576263 w 597694"/>
              <a:gd name="connsiteY78" fmla="*/ 659607 h 1540669"/>
              <a:gd name="connsiteX79" fmla="*/ 597694 w 597694"/>
              <a:gd name="connsiteY79" fmla="*/ 650082 h 1540669"/>
              <a:gd name="connsiteX80" fmla="*/ 595313 w 597694"/>
              <a:gd name="connsiteY80" fmla="*/ 623888 h 1540669"/>
              <a:gd name="connsiteX81" fmla="*/ 590550 w 597694"/>
              <a:gd name="connsiteY81" fmla="*/ 609600 h 1540669"/>
              <a:gd name="connsiteX82" fmla="*/ 590550 w 597694"/>
              <a:gd name="connsiteY82" fmla="*/ 552450 h 1540669"/>
              <a:gd name="connsiteX83" fmla="*/ 573882 w 597694"/>
              <a:gd name="connsiteY83" fmla="*/ 531019 h 1540669"/>
              <a:gd name="connsiteX84" fmla="*/ 569119 w 597694"/>
              <a:gd name="connsiteY84" fmla="*/ 523875 h 1540669"/>
              <a:gd name="connsiteX85" fmla="*/ 561975 w 597694"/>
              <a:gd name="connsiteY85" fmla="*/ 519113 h 1540669"/>
              <a:gd name="connsiteX86" fmla="*/ 550069 w 597694"/>
              <a:gd name="connsiteY86" fmla="*/ 531019 h 1540669"/>
              <a:gd name="connsiteX87" fmla="*/ 545307 w 597694"/>
              <a:gd name="connsiteY87" fmla="*/ 545307 h 1540669"/>
              <a:gd name="connsiteX88" fmla="*/ 538163 w 597694"/>
              <a:gd name="connsiteY88" fmla="*/ 547688 h 1540669"/>
              <a:gd name="connsiteX89" fmla="*/ 531019 w 597694"/>
              <a:gd name="connsiteY89" fmla="*/ 552450 h 1540669"/>
              <a:gd name="connsiteX90" fmla="*/ 507207 w 597694"/>
              <a:gd name="connsiteY90" fmla="*/ 554832 h 1540669"/>
              <a:gd name="connsiteX91" fmla="*/ 492919 w 597694"/>
              <a:gd name="connsiteY91" fmla="*/ 559594 h 1540669"/>
              <a:gd name="connsiteX92" fmla="*/ 478632 w 597694"/>
              <a:gd name="connsiteY92" fmla="*/ 566738 h 1540669"/>
              <a:gd name="connsiteX93" fmla="*/ 469107 w 597694"/>
              <a:gd name="connsiteY93" fmla="*/ 561975 h 1540669"/>
              <a:gd name="connsiteX94" fmla="*/ 461963 w 597694"/>
              <a:gd name="connsiteY94" fmla="*/ 554832 h 1540669"/>
              <a:gd name="connsiteX95" fmla="*/ 452438 w 597694"/>
              <a:gd name="connsiteY95" fmla="*/ 552450 h 1540669"/>
              <a:gd name="connsiteX96" fmla="*/ 445294 w 597694"/>
              <a:gd name="connsiteY96" fmla="*/ 550069 h 1540669"/>
              <a:gd name="connsiteX97" fmla="*/ 423863 w 597694"/>
              <a:gd name="connsiteY97" fmla="*/ 542925 h 1540669"/>
              <a:gd name="connsiteX98" fmla="*/ 416719 w 597694"/>
              <a:gd name="connsiteY98" fmla="*/ 538163 h 1540669"/>
              <a:gd name="connsiteX99" fmla="*/ 409575 w 597694"/>
              <a:gd name="connsiteY99" fmla="*/ 521494 h 1540669"/>
              <a:gd name="connsiteX100" fmla="*/ 400050 w 597694"/>
              <a:gd name="connsiteY100" fmla="*/ 504825 h 1540669"/>
              <a:gd name="connsiteX101" fmla="*/ 395288 w 597694"/>
              <a:gd name="connsiteY101" fmla="*/ 488157 h 1540669"/>
              <a:gd name="connsiteX102" fmla="*/ 388144 w 597694"/>
              <a:gd name="connsiteY102" fmla="*/ 481013 h 1540669"/>
              <a:gd name="connsiteX103" fmla="*/ 388144 w 597694"/>
              <a:gd name="connsiteY103" fmla="*/ 435769 h 1540669"/>
              <a:gd name="connsiteX104" fmla="*/ 392907 w 597694"/>
              <a:gd name="connsiteY104" fmla="*/ 421482 h 1540669"/>
              <a:gd name="connsiteX105" fmla="*/ 404813 w 597694"/>
              <a:gd name="connsiteY105" fmla="*/ 407194 h 1540669"/>
              <a:gd name="connsiteX106" fmla="*/ 414338 w 597694"/>
              <a:gd name="connsiteY106" fmla="*/ 385763 h 1540669"/>
              <a:gd name="connsiteX107" fmla="*/ 421482 w 597694"/>
              <a:gd name="connsiteY107" fmla="*/ 371475 h 1540669"/>
              <a:gd name="connsiteX108" fmla="*/ 426244 w 597694"/>
              <a:gd name="connsiteY108" fmla="*/ 354807 h 1540669"/>
              <a:gd name="connsiteX109" fmla="*/ 433388 w 597694"/>
              <a:gd name="connsiteY109" fmla="*/ 311944 h 1540669"/>
              <a:gd name="connsiteX110" fmla="*/ 438150 w 597694"/>
              <a:gd name="connsiteY110" fmla="*/ 297657 h 1540669"/>
              <a:gd name="connsiteX111" fmla="*/ 452438 w 597694"/>
              <a:gd name="connsiteY111" fmla="*/ 276225 h 1540669"/>
              <a:gd name="connsiteX112" fmla="*/ 457200 w 597694"/>
              <a:gd name="connsiteY112" fmla="*/ 269082 h 1540669"/>
              <a:gd name="connsiteX113" fmla="*/ 459582 w 597694"/>
              <a:gd name="connsiteY113" fmla="*/ 211932 h 1540669"/>
              <a:gd name="connsiteX114" fmla="*/ 461963 w 597694"/>
              <a:gd name="connsiteY114" fmla="*/ 171450 h 1540669"/>
              <a:gd name="connsiteX115" fmla="*/ 476250 w 597694"/>
              <a:gd name="connsiteY115" fmla="*/ 161925 h 1540669"/>
              <a:gd name="connsiteX116" fmla="*/ 509588 w 597694"/>
              <a:gd name="connsiteY116" fmla="*/ 140494 h 1540669"/>
              <a:gd name="connsiteX117" fmla="*/ 511969 w 597694"/>
              <a:gd name="connsiteY117" fmla="*/ 133350 h 1540669"/>
              <a:gd name="connsiteX118" fmla="*/ 516732 w 597694"/>
              <a:gd name="connsiteY118" fmla="*/ 78582 h 1540669"/>
              <a:gd name="connsiteX119" fmla="*/ 521494 w 597694"/>
              <a:gd name="connsiteY119" fmla="*/ 64294 h 1540669"/>
              <a:gd name="connsiteX120" fmla="*/ 523875 w 597694"/>
              <a:gd name="connsiteY120" fmla="*/ 57150 h 1540669"/>
              <a:gd name="connsiteX121" fmla="*/ 535782 w 597694"/>
              <a:gd name="connsiteY121" fmla="*/ 35719 h 1540669"/>
              <a:gd name="connsiteX122" fmla="*/ 538163 w 597694"/>
              <a:gd name="connsiteY122" fmla="*/ 14288 h 1540669"/>
              <a:gd name="connsiteX123" fmla="*/ 545307 w 597694"/>
              <a:gd name="connsiteY123" fmla="*/ 11907 h 1540669"/>
              <a:gd name="connsiteX124" fmla="*/ 581025 w 597694"/>
              <a:gd name="connsiteY124" fmla="*/ 7144 h 1540669"/>
              <a:gd name="connsiteX125" fmla="*/ 595313 w 597694"/>
              <a:gd name="connsiteY125" fmla="*/ 0 h 1540669"/>
              <a:gd name="connsiteX0" fmla="*/ 0 w 597694"/>
              <a:gd name="connsiteY0" fmla="*/ 1534914 h 1534914"/>
              <a:gd name="connsiteX1" fmla="*/ 0 w 597694"/>
              <a:gd name="connsiteY1" fmla="*/ 1534914 h 1534914"/>
              <a:gd name="connsiteX2" fmla="*/ 19050 w 597694"/>
              <a:gd name="connsiteY2" fmla="*/ 1527770 h 1534914"/>
              <a:gd name="connsiteX3" fmla="*/ 26194 w 597694"/>
              <a:gd name="connsiteY3" fmla="*/ 1525389 h 1534914"/>
              <a:gd name="connsiteX4" fmla="*/ 47625 w 597694"/>
              <a:gd name="connsiteY4" fmla="*/ 1513483 h 1534914"/>
              <a:gd name="connsiteX5" fmla="*/ 69057 w 597694"/>
              <a:gd name="connsiteY5" fmla="*/ 1511102 h 1534914"/>
              <a:gd name="connsiteX6" fmla="*/ 76200 w 597694"/>
              <a:gd name="connsiteY6" fmla="*/ 1506339 h 1534914"/>
              <a:gd name="connsiteX7" fmla="*/ 83344 w 597694"/>
              <a:gd name="connsiteY7" fmla="*/ 1503958 h 1534914"/>
              <a:gd name="connsiteX8" fmla="*/ 142875 w 597694"/>
              <a:gd name="connsiteY8" fmla="*/ 1501577 h 1534914"/>
              <a:gd name="connsiteX9" fmla="*/ 180975 w 597694"/>
              <a:gd name="connsiteY9" fmla="*/ 1503958 h 1534914"/>
              <a:gd name="connsiteX10" fmla="*/ 195263 w 597694"/>
              <a:gd name="connsiteY10" fmla="*/ 1508720 h 1534914"/>
              <a:gd name="connsiteX11" fmla="*/ 202407 w 597694"/>
              <a:gd name="connsiteY11" fmla="*/ 1511102 h 1534914"/>
              <a:gd name="connsiteX12" fmla="*/ 209550 w 597694"/>
              <a:gd name="connsiteY12" fmla="*/ 1494433 h 1534914"/>
              <a:gd name="connsiteX13" fmla="*/ 216694 w 597694"/>
              <a:gd name="connsiteY13" fmla="*/ 1477764 h 1534914"/>
              <a:gd name="connsiteX14" fmla="*/ 230982 w 597694"/>
              <a:gd name="connsiteY14" fmla="*/ 1473002 h 1534914"/>
              <a:gd name="connsiteX15" fmla="*/ 238125 w 597694"/>
              <a:gd name="connsiteY15" fmla="*/ 1468239 h 1534914"/>
              <a:gd name="connsiteX16" fmla="*/ 257175 w 597694"/>
              <a:gd name="connsiteY16" fmla="*/ 1461095 h 1534914"/>
              <a:gd name="connsiteX17" fmla="*/ 264319 w 597694"/>
              <a:gd name="connsiteY17" fmla="*/ 1446808 h 1534914"/>
              <a:gd name="connsiteX18" fmla="*/ 266700 w 597694"/>
              <a:gd name="connsiteY18" fmla="*/ 1439664 h 1534914"/>
              <a:gd name="connsiteX19" fmla="*/ 261938 w 597694"/>
              <a:gd name="connsiteY19" fmla="*/ 1432520 h 1534914"/>
              <a:gd name="connsiteX20" fmla="*/ 259557 w 597694"/>
              <a:gd name="connsiteY20" fmla="*/ 1406327 h 1534914"/>
              <a:gd name="connsiteX21" fmla="*/ 257175 w 597694"/>
              <a:gd name="connsiteY21" fmla="*/ 1396802 h 1534914"/>
              <a:gd name="connsiteX22" fmla="*/ 254794 w 597694"/>
              <a:gd name="connsiteY22" fmla="*/ 1353939 h 1534914"/>
              <a:gd name="connsiteX23" fmla="*/ 252413 w 597694"/>
              <a:gd name="connsiteY23" fmla="*/ 1346795 h 1534914"/>
              <a:gd name="connsiteX24" fmla="*/ 259557 w 597694"/>
              <a:gd name="connsiteY24" fmla="*/ 1315839 h 1534914"/>
              <a:gd name="connsiteX25" fmla="*/ 266700 w 597694"/>
              <a:gd name="connsiteY25" fmla="*/ 1311077 h 1534914"/>
              <a:gd name="connsiteX26" fmla="*/ 283369 w 597694"/>
              <a:gd name="connsiteY26" fmla="*/ 1292027 h 1534914"/>
              <a:gd name="connsiteX27" fmla="*/ 290513 w 597694"/>
              <a:gd name="connsiteY27" fmla="*/ 1277739 h 1534914"/>
              <a:gd name="connsiteX28" fmla="*/ 300038 w 597694"/>
              <a:gd name="connsiteY28" fmla="*/ 1256308 h 1534914"/>
              <a:gd name="connsiteX29" fmla="*/ 314325 w 597694"/>
              <a:gd name="connsiteY29" fmla="*/ 1251545 h 1534914"/>
              <a:gd name="connsiteX30" fmla="*/ 328613 w 597694"/>
              <a:gd name="connsiteY30" fmla="*/ 1242020 h 1534914"/>
              <a:gd name="connsiteX31" fmla="*/ 335757 w 597694"/>
              <a:gd name="connsiteY31" fmla="*/ 1227733 h 1534914"/>
              <a:gd name="connsiteX32" fmla="*/ 333375 w 597694"/>
              <a:gd name="connsiteY32" fmla="*/ 1220589 h 1534914"/>
              <a:gd name="connsiteX33" fmla="*/ 335757 w 597694"/>
              <a:gd name="connsiteY33" fmla="*/ 1194395 h 1534914"/>
              <a:gd name="connsiteX34" fmla="*/ 338138 w 597694"/>
              <a:gd name="connsiteY34" fmla="*/ 1187252 h 1534914"/>
              <a:gd name="connsiteX35" fmla="*/ 330994 w 597694"/>
              <a:gd name="connsiteY35" fmla="*/ 1163439 h 1534914"/>
              <a:gd name="connsiteX36" fmla="*/ 338138 w 597694"/>
              <a:gd name="connsiteY36" fmla="*/ 1127720 h 1534914"/>
              <a:gd name="connsiteX37" fmla="*/ 342900 w 597694"/>
              <a:gd name="connsiteY37" fmla="*/ 1120577 h 1534914"/>
              <a:gd name="connsiteX38" fmla="*/ 350044 w 597694"/>
              <a:gd name="connsiteY38" fmla="*/ 1115814 h 1534914"/>
              <a:gd name="connsiteX39" fmla="*/ 345282 w 597694"/>
              <a:gd name="connsiteY39" fmla="*/ 1103908 h 1534914"/>
              <a:gd name="connsiteX40" fmla="*/ 340519 w 597694"/>
              <a:gd name="connsiteY40" fmla="*/ 1089620 h 1534914"/>
              <a:gd name="connsiteX41" fmla="*/ 335757 w 597694"/>
              <a:gd name="connsiteY41" fmla="*/ 1070570 h 1534914"/>
              <a:gd name="connsiteX42" fmla="*/ 340519 w 597694"/>
              <a:gd name="connsiteY42" fmla="*/ 1020564 h 1534914"/>
              <a:gd name="connsiteX43" fmla="*/ 342900 w 597694"/>
              <a:gd name="connsiteY43" fmla="*/ 1008658 h 1534914"/>
              <a:gd name="connsiteX44" fmla="*/ 347663 w 597694"/>
              <a:gd name="connsiteY44" fmla="*/ 1001514 h 1534914"/>
              <a:gd name="connsiteX45" fmla="*/ 350044 w 597694"/>
              <a:gd name="connsiteY45" fmla="*/ 991989 h 1534914"/>
              <a:gd name="connsiteX46" fmla="*/ 364332 w 597694"/>
              <a:gd name="connsiteY46" fmla="*/ 987227 h 1534914"/>
              <a:gd name="connsiteX47" fmla="*/ 371475 w 597694"/>
              <a:gd name="connsiteY47" fmla="*/ 982464 h 1534914"/>
              <a:gd name="connsiteX48" fmla="*/ 366713 w 597694"/>
              <a:gd name="connsiteY48" fmla="*/ 961033 h 1534914"/>
              <a:gd name="connsiteX49" fmla="*/ 369094 w 597694"/>
              <a:gd name="connsiteY49" fmla="*/ 953889 h 1534914"/>
              <a:gd name="connsiteX50" fmla="*/ 376238 w 597694"/>
              <a:gd name="connsiteY50" fmla="*/ 949127 h 1534914"/>
              <a:gd name="connsiteX51" fmla="*/ 383382 w 597694"/>
              <a:gd name="connsiteY51" fmla="*/ 941983 h 1534914"/>
              <a:gd name="connsiteX52" fmla="*/ 385763 w 597694"/>
              <a:gd name="connsiteY52" fmla="*/ 934839 h 1534914"/>
              <a:gd name="connsiteX53" fmla="*/ 381000 w 597694"/>
              <a:gd name="connsiteY53" fmla="*/ 920552 h 1534914"/>
              <a:gd name="connsiteX54" fmla="*/ 388144 w 597694"/>
              <a:gd name="connsiteY54" fmla="*/ 901502 h 1534914"/>
              <a:gd name="connsiteX55" fmla="*/ 402432 w 597694"/>
              <a:gd name="connsiteY55" fmla="*/ 896739 h 1534914"/>
              <a:gd name="connsiteX56" fmla="*/ 409575 w 597694"/>
              <a:gd name="connsiteY56" fmla="*/ 894358 h 1534914"/>
              <a:gd name="connsiteX57" fmla="*/ 421482 w 597694"/>
              <a:gd name="connsiteY57" fmla="*/ 882452 h 1534914"/>
              <a:gd name="connsiteX58" fmla="*/ 428625 w 597694"/>
              <a:gd name="connsiteY58" fmla="*/ 875308 h 1534914"/>
              <a:gd name="connsiteX59" fmla="*/ 442913 w 597694"/>
              <a:gd name="connsiteY59" fmla="*/ 870545 h 1534914"/>
              <a:gd name="connsiteX60" fmla="*/ 457200 w 597694"/>
              <a:gd name="connsiteY60" fmla="*/ 858639 h 1534914"/>
              <a:gd name="connsiteX61" fmla="*/ 464344 w 597694"/>
              <a:gd name="connsiteY61" fmla="*/ 844352 h 1534914"/>
              <a:gd name="connsiteX62" fmla="*/ 469107 w 597694"/>
              <a:gd name="connsiteY62" fmla="*/ 830064 h 1534914"/>
              <a:gd name="connsiteX63" fmla="*/ 471488 w 597694"/>
              <a:gd name="connsiteY63" fmla="*/ 822920 h 1534914"/>
              <a:gd name="connsiteX64" fmla="*/ 478632 w 597694"/>
              <a:gd name="connsiteY64" fmla="*/ 818158 h 1534914"/>
              <a:gd name="connsiteX65" fmla="*/ 488157 w 597694"/>
              <a:gd name="connsiteY65" fmla="*/ 806252 h 1534914"/>
              <a:gd name="connsiteX66" fmla="*/ 497682 w 597694"/>
              <a:gd name="connsiteY66" fmla="*/ 799108 h 1534914"/>
              <a:gd name="connsiteX67" fmla="*/ 509588 w 597694"/>
              <a:gd name="connsiteY67" fmla="*/ 782439 h 1534914"/>
              <a:gd name="connsiteX68" fmla="*/ 516732 w 597694"/>
              <a:gd name="connsiteY68" fmla="*/ 768152 h 1534914"/>
              <a:gd name="connsiteX69" fmla="*/ 523875 w 597694"/>
              <a:gd name="connsiteY69" fmla="*/ 765770 h 1534914"/>
              <a:gd name="connsiteX70" fmla="*/ 528638 w 597694"/>
              <a:gd name="connsiteY70" fmla="*/ 751483 h 1534914"/>
              <a:gd name="connsiteX71" fmla="*/ 533400 w 597694"/>
              <a:gd name="connsiteY71" fmla="*/ 744339 h 1534914"/>
              <a:gd name="connsiteX72" fmla="*/ 540544 w 597694"/>
              <a:gd name="connsiteY72" fmla="*/ 730052 h 1534914"/>
              <a:gd name="connsiteX73" fmla="*/ 542925 w 597694"/>
              <a:gd name="connsiteY73" fmla="*/ 722908 h 1534914"/>
              <a:gd name="connsiteX74" fmla="*/ 547688 w 597694"/>
              <a:gd name="connsiteY74" fmla="*/ 691952 h 1534914"/>
              <a:gd name="connsiteX75" fmla="*/ 550069 w 597694"/>
              <a:gd name="connsiteY75" fmla="*/ 684808 h 1534914"/>
              <a:gd name="connsiteX76" fmla="*/ 557213 w 597694"/>
              <a:gd name="connsiteY76" fmla="*/ 677664 h 1534914"/>
              <a:gd name="connsiteX77" fmla="*/ 561975 w 597694"/>
              <a:gd name="connsiteY77" fmla="*/ 663377 h 1534914"/>
              <a:gd name="connsiteX78" fmla="*/ 576263 w 597694"/>
              <a:gd name="connsiteY78" fmla="*/ 653852 h 1534914"/>
              <a:gd name="connsiteX79" fmla="*/ 597694 w 597694"/>
              <a:gd name="connsiteY79" fmla="*/ 644327 h 1534914"/>
              <a:gd name="connsiteX80" fmla="*/ 595313 w 597694"/>
              <a:gd name="connsiteY80" fmla="*/ 618133 h 1534914"/>
              <a:gd name="connsiteX81" fmla="*/ 590550 w 597694"/>
              <a:gd name="connsiteY81" fmla="*/ 603845 h 1534914"/>
              <a:gd name="connsiteX82" fmla="*/ 590550 w 597694"/>
              <a:gd name="connsiteY82" fmla="*/ 546695 h 1534914"/>
              <a:gd name="connsiteX83" fmla="*/ 573882 w 597694"/>
              <a:gd name="connsiteY83" fmla="*/ 525264 h 1534914"/>
              <a:gd name="connsiteX84" fmla="*/ 569119 w 597694"/>
              <a:gd name="connsiteY84" fmla="*/ 518120 h 1534914"/>
              <a:gd name="connsiteX85" fmla="*/ 561975 w 597694"/>
              <a:gd name="connsiteY85" fmla="*/ 513358 h 1534914"/>
              <a:gd name="connsiteX86" fmla="*/ 550069 w 597694"/>
              <a:gd name="connsiteY86" fmla="*/ 525264 h 1534914"/>
              <a:gd name="connsiteX87" fmla="*/ 545307 w 597694"/>
              <a:gd name="connsiteY87" fmla="*/ 539552 h 1534914"/>
              <a:gd name="connsiteX88" fmla="*/ 538163 w 597694"/>
              <a:gd name="connsiteY88" fmla="*/ 541933 h 1534914"/>
              <a:gd name="connsiteX89" fmla="*/ 531019 w 597694"/>
              <a:gd name="connsiteY89" fmla="*/ 546695 h 1534914"/>
              <a:gd name="connsiteX90" fmla="*/ 507207 w 597694"/>
              <a:gd name="connsiteY90" fmla="*/ 549077 h 1534914"/>
              <a:gd name="connsiteX91" fmla="*/ 492919 w 597694"/>
              <a:gd name="connsiteY91" fmla="*/ 553839 h 1534914"/>
              <a:gd name="connsiteX92" fmla="*/ 478632 w 597694"/>
              <a:gd name="connsiteY92" fmla="*/ 560983 h 1534914"/>
              <a:gd name="connsiteX93" fmla="*/ 469107 w 597694"/>
              <a:gd name="connsiteY93" fmla="*/ 556220 h 1534914"/>
              <a:gd name="connsiteX94" fmla="*/ 461963 w 597694"/>
              <a:gd name="connsiteY94" fmla="*/ 549077 h 1534914"/>
              <a:gd name="connsiteX95" fmla="*/ 452438 w 597694"/>
              <a:gd name="connsiteY95" fmla="*/ 546695 h 1534914"/>
              <a:gd name="connsiteX96" fmla="*/ 445294 w 597694"/>
              <a:gd name="connsiteY96" fmla="*/ 544314 h 1534914"/>
              <a:gd name="connsiteX97" fmla="*/ 423863 w 597694"/>
              <a:gd name="connsiteY97" fmla="*/ 537170 h 1534914"/>
              <a:gd name="connsiteX98" fmla="*/ 416719 w 597694"/>
              <a:gd name="connsiteY98" fmla="*/ 532408 h 1534914"/>
              <a:gd name="connsiteX99" fmla="*/ 409575 w 597694"/>
              <a:gd name="connsiteY99" fmla="*/ 515739 h 1534914"/>
              <a:gd name="connsiteX100" fmla="*/ 400050 w 597694"/>
              <a:gd name="connsiteY100" fmla="*/ 499070 h 1534914"/>
              <a:gd name="connsiteX101" fmla="*/ 395288 w 597694"/>
              <a:gd name="connsiteY101" fmla="*/ 482402 h 1534914"/>
              <a:gd name="connsiteX102" fmla="*/ 388144 w 597694"/>
              <a:gd name="connsiteY102" fmla="*/ 475258 h 1534914"/>
              <a:gd name="connsiteX103" fmla="*/ 388144 w 597694"/>
              <a:gd name="connsiteY103" fmla="*/ 430014 h 1534914"/>
              <a:gd name="connsiteX104" fmla="*/ 392907 w 597694"/>
              <a:gd name="connsiteY104" fmla="*/ 415727 h 1534914"/>
              <a:gd name="connsiteX105" fmla="*/ 404813 w 597694"/>
              <a:gd name="connsiteY105" fmla="*/ 401439 h 1534914"/>
              <a:gd name="connsiteX106" fmla="*/ 414338 w 597694"/>
              <a:gd name="connsiteY106" fmla="*/ 380008 h 1534914"/>
              <a:gd name="connsiteX107" fmla="*/ 421482 w 597694"/>
              <a:gd name="connsiteY107" fmla="*/ 365720 h 1534914"/>
              <a:gd name="connsiteX108" fmla="*/ 426244 w 597694"/>
              <a:gd name="connsiteY108" fmla="*/ 349052 h 1534914"/>
              <a:gd name="connsiteX109" fmla="*/ 433388 w 597694"/>
              <a:gd name="connsiteY109" fmla="*/ 306189 h 1534914"/>
              <a:gd name="connsiteX110" fmla="*/ 438150 w 597694"/>
              <a:gd name="connsiteY110" fmla="*/ 291902 h 1534914"/>
              <a:gd name="connsiteX111" fmla="*/ 452438 w 597694"/>
              <a:gd name="connsiteY111" fmla="*/ 270470 h 1534914"/>
              <a:gd name="connsiteX112" fmla="*/ 457200 w 597694"/>
              <a:gd name="connsiteY112" fmla="*/ 263327 h 1534914"/>
              <a:gd name="connsiteX113" fmla="*/ 459582 w 597694"/>
              <a:gd name="connsiteY113" fmla="*/ 206177 h 1534914"/>
              <a:gd name="connsiteX114" fmla="*/ 461963 w 597694"/>
              <a:gd name="connsiteY114" fmla="*/ 165695 h 1534914"/>
              <a:gd name="connsiteX115" fmla="*/ 476250 w 597694"/>
              <a:gd name="connsiteY115" fmla="*/ 156170 h 1534914"/>
              <a:gd name="connsiteX116" fmla="*/ 509588 w 597694"/>
              <a:gd name="connsiteY116" fmla="*/ 134739 h 1534914"/>
              <a:gd name="connsiteX117" fmla="*/ 511969 w 597694"/>
              <a:gd name="connsiteY117" fmla="*/ 127595 h 1534914"/>
              <a:gd name="connsiteX118" fmla="*/ 516732 w 597694"/>
              <a:gd name="connsiteY118" fmla="*/ 72827 h 1534914"/>
              <a:gd name="connsiteX119" fmla="*/ 521494 w 597694"/>
              <a:gd name="connsiteY119" fmla="*/ 58539 h 1534914"/>
              <a:gd name="connsiteX120" fmla="*/ 523875 w 597694"/>
              <a:gd name="connsiteY120" fmla="*/ 51395 h 1534914"/>
              <a:gd name="connsiteX121" fmla="*/ 535782 w 597694"/>
              <a:gd name="connsiteY121" fmla="*/ 29964 h 1534914"/>
              <a:gd name="connsiteX122" fmla="*/ 538163 w 597694"/>
              <a:gd name="connsiteY122" fmla="*/ 8533 h 1534914"/>
              <a:gd name="connsiteX123" fmla="*/ 545307 w 597694"/>
              <a:gd name="connsiteY123" fmla="*/ 6152 h 1534914"/>
              <a:gd name="connsiteX124" fmla="*/ 581025 w 597694"/>
              <a:gd name="connsiteY124" fmla="*/ 1389 h 1534914"/>
              <a:gd name="connsiteX0" fmla="*/ 0 w 597694"/>
              <a:gd name="connsiteY0" fmla="*/ 1528762 h 1528762"/>
              <a:gd name="connsiteX1" fmla="*/ 0 w 597694"/>
              <a:gd name="connsiteY1" fmla="*/ 1528762 h 1528762"/>
              <a:gd name="connsiteX2" fmla="*/ 19050 w 597694"/>
              <a:gd name="connsiteY2" fmla="*/ 1521618 h 1528762"/>
              <a:gd name="connsiteX3" fmla="*/ 26194 w 597694"/>
              <a:gd name="connsiteY3" fmla="*/ 1519237 h 1528762"/>
              <a:gd name="connsiteX4" fmla="*/ 47625 w 597694"/>
              <a:gd name="connsiteY4" fmla="*/ 1507331 h 1528762"/>
              <a:gd name="connsiteX5" fmla="*/ 69057 w 597694"/>
              <a:gd name="connsiteY5" fmla="*/ 1504950 h 1528762"/>
              <a:gd name="connsiteX6" fmla="*/ 76200 w 597694"/>
              <a:gd name="connsiteY6" fmla="*/ 1500187 h 1528762"/>
              <a:gd name="connsiteX7" fmla="*/ 83344 w 597694"/>
              <a:gd name="connsiteY7" fmla="*/ 1497806 h 1528762"/>
              <a:gd name="connsiteX8" fmla="*/ 142875 w 597694"/>
              <a:gd name="connsiteY8" fmla="*/ 1495425 h 1528762"/>
              <a:gd name="connsiteX9" fmla="*/ 180975 w 597694"/>
              <a:gd name="connsiteY9" fmla="*/ 1497806 h 1528762"/>
              <a:gd name="connsiteX10" fmla="*/ 195263 w 597694"/>
              <a:gd name="connsiteY10" fmla="*/ 1502568 h 1528762"/>
              <a:gd name="connsiteX11" fmla="*/ 202407 w 597694"/>
              <a:gd name="connsiteY11" fmla="*/ 1504950 h 1528762"/>
              <a:gd name="connsiteX12" fmla="*/ 209550 w 597694"/>
              <a:gd name="connsiteY12" fmla="*/ 1488281 h 1528762"/>
              <a:gd name="connsiteX13" fmla="*/ 216694 w 597694"/>
              <a:gd name="connsiteY13" fmla="*/ 1471612 h 1528762"/>
              <a:gd name="connsiteX14" fmla="*/ 230982 w 597694"/>
              <a:gd name="connsiteY14" fmla="*/ 1466850 h 1528762"/>
              <a:gd name="connsiteX15" fmla="*/ 238125 w 597694"/>
              <a:gd name="connsiteY15" fmla="*/ 1462087 h 1528762"/>
              <a:gd name="connsiteX16" fmla="*/ 257175 w 597694"/>
              <a:gd name="connsiteY16" fmla="*/ 1454943 h 1528762"/>
              <a:gd name="connsiteX17" fmla="*/ 264319 w 597694"/>
              <a:gd name="connsiteY17" fmla="*/ 1440656 h 1528762"/>
              <a:gd name="connsiteX18" fmla="*/ 266700 w 597694"/>
              <a:gd name="connsiteY18" fmla="*/ 1433512 h 1528762"/>
              <a:gd name="connsiteX19" fmla="*/ 261938 w 597694"/>
              <a:gd name="connsiteY19" fmla="*/ 1426368 h 1528762"/>
              <a:gd name="connsiteX20" fmla="*/ 259557 w 597694"/>
              <a:gd name="connsiteY20" fmla="*/ 1400175 h 1528762"/>
              <a:gd name="connsiteX21" fmla="*/ 257175 w 597694"/>
              <a:gd name="connsiteY21" fmla="*/ 1390650 h 1528762"/>
              <a:gd name="connsiteX22" fmla="*/ 254794 w 597694"/>
              <a:gd name="connsiteY22" fmla="*/ 1347787 h 1528762"/>
              <a:gd name="connsiteX23" fmla="*/ 252413 w 597694"/>
              <a:gd name="connsiteY23" fmla="*/ 1340643 h 1528762"/>
              <a:gd name="connsiteX24" fmla="*/ 259557 w 597694"/>
              <a:gd name="connsiteY24" fmla="*/ 1309687 h 1528762"/>
              <a:gd name="connsiteX25" fmla="*/ 266700 w 597694"/>
              <a:gd name="connsiteY25" fmla="*/ 1304925 h 1528762"/>
              <a:gd name="connsiteX26" fmla="*/ 283369 w 597694"/>
              <a:gd name="connsiteY26" fmla="*/ 1285875 h 1528762"/>
              <a:gd name="connsiteX27" fmla="*/ 290513 w 597694"/>
              <a:gd name="connsiteY27" fmla="*/ 1271587 h 1528762"/>
              <a:gd name="connsiteX28" fmla="*/ 300038 w 597694"/>
              <a:gd name="connsiteY28" fmla="*/ 1250156 h 1528762"/>
              <a:gd name="connsiteX29" fmla="*/ 314325 w 597694"/>
              <a:gd name="connsiteY29" fmla="*/ 1245393 h 1528762"/>
              <a:gd name="connsiteX30" fmla="*/ 328613 w 597694"/>
              <a:gd name="connsiteY30" fmla="*/ 1235868 h 1528762"/>
              <a:gd name="connsiteX31" fmla="*/ 335757 w 597694"/>
              <a:gd name="connsiteY31" fmla="*/ 1221581 h 1528762"/>
              <a:gd name="connsiteX32" fmla="*/ 333375 w 597694"/>
              <a:gd name="connsiteY32" fmla="*/ 1214437 h 1528762"/>
              <a:gd name="connsiteX33" fmla="*/ 335757 w 597694"/>
              <a:gd name="connsiteY33" fmla="*/ 1188243 h 1528762"/>
              <a:gd name="connsiteX34" fmla="*/ 338138 w 597694"/>
              <a:gd name="connsiteY34" fmla="*/ 1181100 h 1528762"/>
              <a:gd name="connsiteX35" fmla="*/ 330994 w 597694"/>
              <a:gd name="connsiteY35" fmla="*/ 1157287 h 1528762"/>
              <a:gd name="connsiteX36" fmla="*/ 338138 w 597694"/>
              <a:gd name="connsiteY36" fmla="*/ 1121568 h 1528762"/>
              <a:gd name="connsiteX37" fmla="*/ 342900 w 597694"/>
              <a:gd name="connsiteY37" fmla="*/ 1114425 h 1528762"/>
              <a:gd name="connsiteX38" fmla="*/ 350044 w 597694"/>
              <a:gd name="connsiteY38" fmla="*/ 1109662 h 1528762"/>
              <a:gd name="connsiteX39" fmla="*/ 345282 w 597694"/>
              <a:gd name="connsiteY39" fmla="*/ 1097756 h 1528762"/>
              <a:gd name="connsiteX40" fmla="*/ 340519 w 597694"/>
              <a:gd name="connsiteY40" fmla="*/ 1083468 h 1528762"/>
              <a:gd name="connsiteX41" fmla="*/ 335757 w 597694"/>
              <a:gd name="connsiteY41" fmla="*/ 1064418 h 1528762"/>
              <a:gd name="connsiteX42" fmla="*/ 340519 w 597694"/>
              <a:gd name="connsiteY42" fmla="*/ 1014412 h 1528762"/>
              <a:gd name="connsiteX43" fmla="*/ 342900 w 597694"/>
              <a:gd name="connsiteY43" fmla="*/ 1002506 h 1528762"/>
              <a:gd name="connsiteX44" fmla="*/ 347663 w 597694"/>
              <a:gd name="connsiteY44" fmla="*/ 995362 h 1528762"/>
              <a:gd name="connsiteX45" fmla="*/ 350044 w 597694"/>
              <a:gd name="connsiteY45" fmla="*/ 985837 h 1528762"/>
              <a:gd name="connsiteX46" fmla="*/ 364332 w 597694"/>
              <a:gd name="connsiteY46" fmla="*/ 981075 h 1528762"/>
              <a:gd name="connsiteX47" fmla="*/ 371475 w 597694"/>
              <a:gd name="connsiteY47" fmla="*/ 976312 h 1528762"/>
              <a:gd name="connsiteX48" fmla="*/ 366713 w 597694"/>
              <a:gd name="connsiteY48" fmla="*/ 954881 h 1528762"/>
              <a:gd name="connsiteX49" fmla="*/ 369094 w 597694"/>
              <a:gd name="connsiteY49" fmla="*/ 947737 h 1528762"/>
              <a:gd name="connsiteX50" fmla="*/ 376238 w 597694"/>
              <a:gd name="connsiteY50" fmla="*/ 942975 h 1528762"/>
              <a:gd name="connsiteX51" fmla="*/ 383382 w 597694"/>
              <a:gd name="connsiteY51" fmla="*/ 935831 h 1528762"/>
              <a:gd name="connsiteX52" fmla="*/ 385763 w 597694"/>
              <a:gd name="connsiteY52" fmla="*/ 928687 h 1528762"/>
              <a:gd name="connsiteX53" fmla="*/ 381000 w 597694"/>
              <a:gd name="connsiteY53" fmla="*/ 914400 h 1528762"/>
              <a:gd name="connsiteX54" fmla="*/ 388144 w 597694"/>
              <a:gd name="connsiteY54" fmla="*/ 895350 h 1528762"/>
              <a:gd name="connsiteX55" fmla="*/ 402432 w 597694"/>
              <a:gd name="connsiteY55" fmla="*/ 890587 h 1528762"/>
              <a:gd name="connsiteX56" fmla="*/ 409575 w 597694"/>
              <a:gd name="connsiteY56" fmla="*/ 888206 h 1528762"/>
              <a:gd name="connsiteX57" fmla="*/ 421482 w 597694"/>
              <a:gd name="connsiteY57" fmla="*/ 876300 h 1528762"/>
              <a:gd name="connsiteX58" fmla="*/ 428625 w 597694"/>
              <a:gd name="connsiteY58" fmla="*/ 869156 h 1528762"/>
              <a:gd name="connsiteX59" fmla="*/ 442913 w 597694"/>
              <a:gd name="connsiteY59" fmla="*/ 864393 h 1528762"/>
              <a:gd name="connsiteX60" fmla="*/ 457200 w 597694"/>
              <a:gd name="connsiteY60" fmla="*/ 852487 h 1528762"/>
              <a:gd name="connsiteX61" fmla="*/ 464344 w 597694"/>
              <a:gd name="connsiteY61" fmla="*/ 838200 h 1528762"/>
              <a:gd name="connsiteX62" fmla="*/ 469107 w 597694"/>
              <a:gd name="connsiteY62" fmla="*/ 823912 h 1528762"/>
              <a:gd name="connsiteX63" fmla="*/ 471488 w 597694"/>
              <a:gd name="connsiteY63" fmla="*/ 816768 h 1528762"/>
              <a:gd name="connsiteX64" fmla="*/ 478632 w 597694"/>
              <a:gd name="connsiteY64" fmla="*/ 812006 h 1528762"/>
              <a:gd name="connsiteX65" fmla="*/ 488157 w 597694"/>
              <a:gd name="connsiteY65" fmla="*/ 800100 h 1528762"/>
              <a:gd name="connsiteX66" fmla="*/ 497682 w 597694"/>
              <a:gd name="connsiteY66" fmla="*/ 792956 h 1528762"/>
              <a:gd name="connsiteX67" fmla="*/ 509588 w 597694"/>
              <a:gd name="connsiteY67" fmla="*/ 776287 h 1528762"/>
              <a:gd name="connsiteX68" fmla="*/ 516732 w 597694"/>
              <a:gd name="connsiteY68" fmla="*/ 762000 h 1528762"/>
              <a:gd name="connsiteX69" fmla="*/ 523875 w 597694"/>
              <a:gd name="connsiteY69" fmla="*/ 759618 h 1528762"/>
              <a:gd name="connsiteX70" fmla="*/ 528638 w 597694"/>
              <a:gd name="connsiteY70" fmla="*/ 745331 h 1528762"/>
              <a:gd name="connsiteX71" fmla="*/ 533400 w 597694"/>
              <a:gd name="connsiteY71" fmla="*/ 738187 h 1528762"/>
              <a:gd name="connsiteX72" fmla="*/ 540544 w 597694"/>
              <a:gd name="connsiteY72" fmla="*/ 723900 h 1528762"/>
              <a:gd name="connsiteX73" fmla="*/ 542925 w 597694"/>
              <a:gd name="connsiteY73" fmla="*/ 716756 h 1528762"/>
              <a:gd name="connsiteX74" fmla="*/ 547688 w 597694"/>
              <a:gd name="connsiteY74" fmla="*/ 685800 h 1528762"/>
              <a:gd name="connsiteX75" fmla="*/ 550069 w 597694"/>
              <a:gd name="connsiteY75" fmla="*/ 678656 h 1528762"/>
              <a:gd name="connsiteX76" fmla="*/ 557213 w 597694"/>
              <a:gd name="connsiteY76" fmla="*/ 671512 h 1528762"/>
              <a:gd name="connsiteX77" fmla="*/ 561975 w 597694"/>
              <a:gd name="connsiteY77" fmla="*/ 657225 h 1528762"/>
              <a:gd name="connsiteX78" fmla="*/ 576263 w 597694"/>
              <a:gd name="connsiteY78" fmla="*/ 647700 h 1528762"/>
              <a:gd name="connsiteX79" fmla="*/ 597694 w 597694"/>
              <a:gd name="connsiteY79" fmla="*/ 638175 h 1528762"/>
              <a:gd name="connsiteX80" fmla="*/ 595313 w 597694"/>
              <a:gd name="connsiteY80" fmla="*/ 611981 h 1528762"/>
              <a:gd name="connsiteX81" fmla="*/ 590550 w 597694"/>
              <a:gd name="connsiteY81" fmla="*/ 597693 h 1528762"/>
              <a:gd name="connsiteX82" fmla="*/ 590550 w 597694"/>
              <a:gd name="connsiteY82" fmla="*/ 540543 h 1528762"/>
              <a:gd name="connsiteX83" fmla="*/ 573882 w 597694"/>
              <a:gd name="connsiteY83" fmla="*/ 519112 h 1528762"/>
              <a:gd name="connsiteX84" fmla="*/ 569119 w 597694"/>
              <a:gd name="connsiteY84" fmla="*/ 511968 h 1528762"/>
              <a:gd name="connsiteX85" fmla="*/ 561975 w 597694"/>
              <a:gd name="connsiteY85" fmla="*/ 507206 h 1528762"/>
              <a:gd name="connsiteX86" fmla="*/ 550069 w 597694"/>
              <a:gd name="connsiteY86" fmla="*/ 519112 h 1528762"/>
              <a:gd name="connsiteX87" fmla="*/ 545307 w 597694"/>
              <a:gd name="connsiteY87" fmla="*/ 533400 h 1528762"/>
              <a:gd name="connsiteX88" fmla="*/ 538163 w 597694"/>
              <a:gd name="connsiteY88" fmla="*/ 535781 h 1528762"/>
              <a:gd name="connsiteX89" fmla="*/ 531019 w 597694"/>
              <a:gd name="connsiteY89" fmla="*/ 540543 h 1528762"/>
              <a:gd name="connsiteX90" fmla="*/ 507207 w 597694"/>
              <a:gd name="connsiteY90" fmla="*/ 542925 h 1528762"/>
              <a:gd name="connsiteX91" fmla="*/ 492919 w 597694"/>
              <a:gd name="connsiteY91" fmla="*/ 547687 h 1528762"/>
              <a:gd name="connsiteX92" fmla="*/ 478632 w 597694"/>
              <a:gd name="connsiteY92" fmla="*/ 554831 h 1528762"/>
              <a:gd name="connsiteX93" fmla="*/ 469107 w 597694"/>
              <a:gd name="connsiteY93" fmla="*/ 550068 h 1528762"/>
              <a:gd name="connsiteX94" fmla="*/ 461963 w 597694"/>
              <a:gd name="connsiteY94" fmla="*/ 542925 h 1528762"/>
              <a:gd name="connsiteX95" fmla="*/ 452438 w 597694"/>
              <a:gd name="connsiteY95" fmla="*/ 540543 h 1528762"/>
              <a:gd name="connsiteX96" fmla="*/ 445294 w 597694"/>
              <a:gd name="connsiteY96" fmla="*/ 538162 h 1528762"/>
              <a:gd name="connsiteX97" fmla="*/ 423863 w 597694"/>
              <a:gd name="connsiteY97" fmla="*/ 531018 h 1528762"/>
              <a:gd name="connsiteX98" fmla="*/ 416719 w 597694"/>
              <a:gd name="connsiteY98" fmla="*/ 526256 h 1528762"/>
              <a:gd name="connsiteX99" fmla="*/ 409575 w 597694"/>
              <a:gd name="connsiteY99" fmla="*/ 509587 h 1528762"/>
              <a:gd name="connsiteX100" fmla="*/ 400050 w 597694"/>
              <a:gd name="connsiteY100" fmla="*/ 492918 h 1528762"/>
              <a:gd name="connsiteX101" fmla="*/ 395288 w 597694"/>
              <a:gd name="connsiteY101" fmla="*/ 476250 h 1528762"/>
              <a:gd name="connsiteX102" fmla="*/ 388144 w 597694"/>
              <a:gd name="connsiteY102" fmla="*/ 469106 h 1528762"/>
              <a:gd name="connsiteX103" fmla="*/ 388144 w 597694"/>
              <a:gd name="connsiteY103" fmla="*/ 423862 h 1528762"/>
              <a:gd name="connsiteX104" fmla="*/ 392907 w 597694"/>
              <a:gd name="connsiteY104" fmla="*/ 409575 h 1528762"/>
              <a:gd name="connsiteX105" fmla="*/ 404813 w 597694"/>
              <a:gd name="connsiteY105" fmla="*/ 395287 h 1528762"/>
              <a:gd name="connsiteX106" fmla="*/ 414338 w 597694"/>
              <a:gd name="connsiteY106" fmla="*/ 373856 h 1528762"/>
              <a:gd name="connsiteX107" fmla="*/ 421482 w 597694"/>
              <a:gd name="connsiteY107" fmla="*/ 359568 h 1528762"/>
              <a:gd name="connsiteX108" fmla="*/ 426244 w 597694"/>
              <a:gd name="connsiteY108" fmla="*/ 342900 h 1528762"/>
              <a:gd name="connsiteX109" fmla="*/ 433388 w 597694"/>
              <a:gd name="connsiteY109" fmla="*/ 300037 h 1528762"/>
              <a:gd name="connsiteX110" fmla="*/ 438150 w 597694"/>
              <a:gd name="connsiteY110" fmla="*/ 285750 h 1528762"/>
              <a:gd name="connsiteX111" fmla="*/ 452438 w 597694"/>
              <a:gd name="connsiteY111" fmla="*/ 264318 h 1528762"/>
              <a:gd name="connsiteX112" fmla="*/ 457200 w 597694"/>
              <a:gd name="connsiteY112" fmla="*/ 257175 h 1528762"/>
              <a:gd name="connsiteX113" fmla="*/ 459582 w 597694"/>
              <a:gd name="connsiteY113" fmla="*/ 200025 h 1528762"/>
              <a:gd name="connsiteX114" fmla="*/ 461963 w 597694"/>
              <a:gd name="connsiteY114" fmla="*/ 159543 h 1528762"/>
              <a:gd name="connsiteX115" fmla="*/ 476250 w 597694"/>
              <a:gd name="connsiteY115" fmla="*/ 150018 h 1528762"/>
              <a:gd name="connsiteX116" fmla="*/ 509588 w 597694"/>
              <a:gd name="connsiteY116" fmla="*/ 128587 h 1528762"/>
              <a:gd name="connsiteX117" fmla="*/ 511969 w 597694"/>
              <a:gd name="connsiteY117" fmla="*/ 121443 h 1528762"/>
              <a:gd name="connsiteX118" fmla="*/ 516732 w 597694"/>
              <a:gd name="connsiteY118" fmla="*/ 66675 h 1528762"/>
              <a:gd name="connsiteX119" fmla="*/ 521494 w 597694"/>
              <a:gd name="connsiteY119" fmla="*/ 52387 h 1528762"/>
              <a:gd name="connsiteX120" fmla="*/ 523875 w 597694"/>
              <a:gd name="connsiteY120" fmla="*/ 45243 h 1528762"/>
              <a:gd name="connsiteX121" fmla="*/ 535782 w 597694"/>
              <a:gd name="connsiteY121" fmla="*/ 23812 h 1528762"/>
              <a:gd name="connsiteX122" fmla="*/ 538163 w 597694"/>
              <a:gd name="connsiteY122" fmla="*/ 2381 h 1528762"/>
              <a:gd name="connsiteX123" fmla="*/ 545307 w 597694"/>
              <a:gd name="connsiteY123" fmla="*/ 0 h 1528762"/>
              <a:gd name="connsiteX0" fmla="*/ 0 w 597694"/>
              <a:gd name="connsiteY0" fmla="*/ 1526381 h 1526381"/>
              <a:gd name="connsiteX1" fmla="*/ 0 w 597694"/>
              <a:gd name="connsiteY1" fmla="*/ 1526381 h 1526381"/>
              <a:gd name="connsiteX2" fmla="*/ 19050 w 597694"/>
              <a:gd name="connsiteY2" fmla="*/ 1519237 h 1526381"/>
              <a:gd name="connsiteX3" fmla="*/ 26194 w 597694"/>
              <a:gd name="connsiteY3" fmla="*/ 1516856 h 1526381"/>
              <a:gd name="connsiteX4" fmla="*/ 47625 w 597694"/>
              <a:gd name="connsiteY4" fmla="*/ 1504950 h 1526381"/>
              <a:gd name="connsiteX5" fmla="*/ 69057 w 597694"/>
              <a:gd name="connsiteY5" fmla="*/ 1502569 h 1526381"/>
              <a:gd name="connsiteX6" fmla="*/ 76200 w 597694"/>
              <a:gd name="connsiteY6" fmla="*/ 1497806 h 1526381"/>
              <a:gd name="connsiteX7" fmla="*/ 83344 w 597694"/>
              <a:gd name="connsiteY7" fmla="*/ 1495425 h 1526381"/>
              <a:gd name="connsiteX8" fmla="*/ 142875 w 597694"/>
              <a:gd name="connsiteY8" fmla="*/ 1493044 h 1526381"/>
              <a:gd name="connsiteX9" fmla="*/ 180975 w 597694"/>
              <a:gd name="connsiteY9" fmla="*/ 1495425 h 1526381"/>
              <a:gd name="connsiteX10" fmla="*/ 195263 w 597694"/>
              <a:gd name="connsiteY10" fmla="*/ 1500187 h 1526381"/>
              <a:gd name="connsiteX11" fmla="*/ 202407 w 597694"/>
              <a:gd name="connsiteY11" fmla="*/ 1502569 h 1526381"/>
              <a:gd name="connsiteX12" fmla="*/ 209550 w 597694"/>
              <a:gd name="connsiteY12" fmla="*/ 1485900 h 1526381"/>
              <a:gd name="connsiteX13" fmla="*/ 216694 w 597694"/>
              <a:gd name="connsiteY13" fmla="*/ 1469231 h 1526381"/>
              <a:gd name="connsiteX14" fmla="*/ 230982 w 597694"/>
              <a:gd name="connsiteY14" fmla="*/ 1464469 h 1526381"/>
              <a:gd name="connsiteX15" fmla="*/ 238125 w 597694"/>
              <a:gd name="connsiteY15" fmla="*/ 1459706 h 1526381"/>
              <a:gd name="connsiteX16" fmla="*/ 257175 w 597694"/>
              <a:gd name="connsiteY16" fmla="*/ 1452562 h 1526381"/>
              <a:gd name="connsiteX17" fmla="*/ 264319 w 597694"/>
              <a:gd name="connsiteY17" fmla="*/ 1438275 h 1526381"/>
              <a:gd name="connsiteX18" fmla="*/ 266700 w 597694"/>
              <a:gd name="connsiteY18" fmla="*/ 1431131 h 1526381"/>
              <a:gd name="connsiteX19" fmla="*/ 261938 w 597694"/>
              <a:gd name="connsiteY19" fmla="*/ 1423987 h 1526381"/>
              <a:gd name="connsiteX20" fmla="*/ 259557 w 597694"/>
              <a:gd name="connsiteY20" fmla="*/ 1397794 h 1526381"/>
              <a:gd name="connsiteX21" fmla="*/ 257175 w 597694"/>
              <a:gd name="connsiteY21" fmla="*/ 1388269 h 1526381"/>
              <a:gd name="connsiteX22" fmla="*/ 254794 w 597694"/>
              <a:gd name="connsiteY22" fmla="*/ 1345406 h 1526381"/>
              <a:gd name="connsiteX23" fmla="*/ 252413 w 597694"/>
              <a:gd name="connsiteY23" fmla="*/ 1338262 h 1526381"/>
              <a:gd name="connsiteX24" fmla="*/ 259557 w 597694"/>
              <a:gd name="connsiteY24" fmla="*/ 1307306 h 1526381"/>
              <a:gd name="connsiteX25" fmla="*/ 266700 w 597694"/>
              <a:gd name="connsiteY25" fmla="*/ 1302544 h 1526381"/>
              <a:gd name="connsiteX26" fmla="*/ 283369 w 597694"/>
              <a:gd name="connsiteY26" fmla="*/ 1283494 h 1526381"/>
              <a:gd name="connsiteX27" fmla="*/ 290513 w 597694"/>
              <a:gd name="connsiteY27" fmla="*/ 1269206 h 1526381"/>
              <a:gd name="connsiteX28" fmla="*/ 300038 w 597694"/>
              <a:gd name="connsiteY28" fmla="*/ 1247775 h 1526381"/>
              <a:gd name="connsiteX29" fmla="*/ 314325 w 597694"/>
              <a:gd name="connsiteY29" fmla="*/ 1243012 h 1526381"/>
              <a:gd name="connsiteX30" fmla="*/ 328613 w 597694"/>
              <a:gd name="connsiteY30" fmla="*/ 1233487 h 1526381"/>
              <a:gd name="connsiteX31" fmla="*/ 335757 w 597694"/>
              <a:gd name="connsiteY31" fmla="*/ 1219200 h 1526381"/>
              <a:gd name="connsiteX32" fmla="*/ 333375 w 597694"/>
              <a:gd name="connsiteY32" fmla="*/ 1212056 h 1526381"/>
              <a:gd name="connsiteX33" fmla="*/ 335757 w 597694"/>
              <a:gd name="connsiteY33" fmla="*/ 1185862 h 1526381"/>
              <a:gd name="connsiteX34" fmla="*/ 338138 w 597694"/>
              <a:gd name="connsiteY34" fmla="*/ 1178719 h 1526381"/>
              <a:gd name="connsiteX35" fmla="*/ 330994 w 597694"/>
              <a:gd name="connsiteY35" fmla="*/ 1154906 h 1526381"/>
              <a:gd name="connsiteX36" fmla="*/ 338138 w 597694"/>
              <a:gd name="connsiteY36" fmla="*/ 1119187 h 1526381"/>
              <a:gd name="connsiteX37" fmla="*/ 342900 w 597694"/>
              <a:gd name="connsiteY37" fmla="*/ 1112044 h 1526381"/>
              <a:gd name="connsiteX38" fmla="*/ 350044 w 597694"/>
              <a:gd name="connsiteY38" fmla="*/ 1107281 h 1526381"/>
              <a:gd name="connsiteX39" fmla="*/ 345282 w 597694"/>
              <a:gd name="connsiteY39" fmla="*/ 1095375 h 1526381"/>
              <a:gd name="connsiteX40" fmla="*/ 340519 w 597694"/>
              <a:gd name="connsiteY40" fmla="*/ 1081087 h 1526381"/>
              <a:gd name="connsiteX41" fmla="*/ 335757 w 597694"/>
              <a:gd name="connsiteY41" fmla="*/ 1062037 h 1526381"/>
              <a:gd name="connsiteX42" fmla="*/ 340519 w 597694"/>
              <a:gd name="connsiteY42" fmla="*/ 1012031 h 1526381"/>
              <a:gd name="connsiteX43" fmla="*/ 342900 w 597694"/>
              <a:gd name="connsiteY43" fmla="*/ 1000125 h 1526381"/>
              <a:gd name="connsiteX44" fmla="*/ 347663 w 597694"/>
              <a:gd name="connsiteY44" fmla="*/ 992981 h 1526381"/>
              <a:gd name="connsiteX45" fmla="*/ 350044 w 597694"/>
              <a:gd name="connsiteY45" fmla="*/ 983456 h 1526381"/>
              <a:gd name="connsiteX46" fmla="*/ 364332 w 597694"/>
              <a:gd name="connsiteY46" fmla="*/ 978694 h 1526381"/>
              <a:gd name="connsiteX47" fmla="*/ 371475 w 597694"/>
              <a:gd name="connsiteY47" fmla="*/ 973931 h 1526381"/>
              <a:gd name="connsiteX48" fmla="*/ 366713 w 597694"/>
              <a:gd name="connsiteY48" fmla="*/ 952500 h 1526381"/>
              <a:gd name="connsiteX49" fmla="*/ 369094 w 597694"/>
              <a:gd name="connsiteY49" fmla="*/ 945356 h 1526381"/>
              <a:gd name="connsiteX50" fmla="*/ 376238 w 597694"/>
              <a:gd name="connsiteY50" fmla="*/ 940594 h 1526381"/>
              <a:gd name="connsiteX51" fmla="*/ 383382 w 597694"/>
              <a:gd name="connsiteY51" fmla="*/ 933450 h 1526381"/>
              <a:gd name="connsiteX52" fmla="*/ 385763 w 597694"/>
              <a:gd name="connsiteY52" fmla="*/ 926306 h 1526381"/>
              <a:gd name="connsiteX53" fmla="*/ 381000 w 597694"/>
              <a:gd name="connsiteY53" fmla="*/ 912019 h 1526381"/>
              <a:gd name="connsiteX54" fmla="*/ 388144 w 597694"/>
              <a:gd name="connsiteY54" fmla="*/ 892969 h 1526381"/>
              <a:gd name="connsiteX55" fmla="*/ 402432 w 597694"/>
              <a:gd name="connsiteY55" fmla="*/ 888206 h 1526381"/>
              <a:gd name="connsiteX56" fmla="*/ 409575 w 597694"/>
              <a:gd name="connsiteY56" fmla="*/ 885825 h 1526381"/>
              <a:gd name="connsiteX57" fmla="*/ 421482 w 597694"/>
              <a:gd name="connsiteY57" fmla="*/ 873919 h 1526381"/>
              <a:gd name="connsiteX58" fmla="*/ 428625 w 597694"/>
              <a:gd name="connsiteY58" fmla="*/ 866775 h 1526381"/>
              <a:gd name="connsiteX59" fmla="*/ 442913 w 597694"/>
              <a:gd name="connsiteY59" fmla="*/ 862012 h 1526381"/>
              <a:gd name="connsiteX60" fmla="*/ 457200 w 597694"/>
              <a:gd name="connsiteY60" fmla="*/ 850106 h 1526381"/>
              <a:gd name="connsiteX61" fmla="*/ 464344 w 597694"/>
              <a:gd name="connsiteY61" fmla="*/ 835819 h 1526381"/>
              <a:gd name="connsiteX62" fmla="*/ 469107 w 597694"/>
              <a:gd name="connsiteY62" fmla="*/ 821531 h 1526381"/>
              <a:gd name="connsiteX63" fmla="*/ 471488 w 597694"/>
              <a:gd name="connsiteY63" fmla="*/ 814387 h 1526381"/>
              <a:gd name="connsiteX64" fmla="*/ 478632 w 597694"/>
              <a:gd name="connsiteY64" fmla="*/ 809625 h 1526381"/>
              <a:gd name="connsiteX65" fmla="*/ 488157 w 597694"/>
              <a:gd name="connsiteY65" fmla="*/ 797719 h 1526381"/>
              <a:gd name="connsiteX66" fmla="*/ 497682 w 597694"/>
              <a:gd name="connsiteY66" fmla="*/ 790575 h 1526381"/>
              <a:gd name="connsiteX67" fmla="*/ 509588 w 597694"/>
              <a:gd name="connsiteY67" fmla="*/ 773906 h 1526381"/>
              <a:gd name="connsiteX68" fmla="*/ 516732 w 597694"/>
              <a:gd name="connsiteY68" fmla="*/ 759619 h 1526381"/>
              <a:gd name="connsiteX69" fmla="*/ 523875 w 597694"/>
              <a:gd name="connsiteY69" fmla="*/ 757237 h 1526381"/>
              <a:gd name="connsiteX70" fmla="*/ 528638 w 597694"/>
              <a:gd name="connsiteY70" fmla="*/ 742950 h 1526381"/>
              <a:gd name="connsiteX71" fmla="*/ 533400 w 597694"/>
              <a:gd name="connsiteY71" fmla="*/ 735806 h 1526381"/>
              <a:gd name="connsiteX72" fmla="*/ 540544 w 597694"/>
              <a:gd name="connsiteY72" fmla="*/ 721519 h 1526381"/>
              <a:gd name="connsiteX73" fmla="*/ 542925 w 597694"/>
              <a:gd name="connsiteY73" fmla="*/ 714375 h 1526381"/>
              <a:gd name="connsiteX74" fmla="*/ 547688 w 597694"/>
              <a:gd name="connsiteY74" fmla="*/ 683419 h 1526381"/>
              <a:gd name="connsiteX75" fmla="*/ 550069 w 597694"/>
              <a:gd name="connsiteY75" fmla="*/ 676275 h 1526381"/>
              <a:gd name="connsiteX76" fmla="*/ 557213 w 597694"/>
              <a:gd name="connsiteY76" fmla="*/ 669131 h 1526381"/>
              <a:gd name="connsiteX77" fmla="*/ 561975 w 597694"/>
              <a:gd name="connsiteY77" fmla="*/ 654844 h 1526381"/>
              <a:gd name="connsiteX78" fmla="*/ 576263 w 597694"/>
              <a:gd name="connsiteY78" fmla="*/ 645319 h 1526381"/>
              <a:gd name="connsiteX79" fmla="*/ 597694 w 597694"/>
              <a:gd name="connsiteY79" fmla="*/ 635794 h 1526381"/>
              <a:gd name="connsiteX80" fmla="*/ 595313 w 597694"/>
              <a:gd name="connsiteY80" fmla="*/ 609600 h 1526381"/>
              <a:gd name="connsiteX81" fmla="*/ 590550 w 597694"/>
              <a:gd name="connsiteY81" fmla="*/ 595312 h 1526381"/>
              <a:gd name="connsiteX82" fmla="*/ 590550 w 597694"/>
              <a:gd name="connsiteY82" fmla="*/ 538162 h 1526381"/>
              <a:gd name="connsiteX83" fmla="*/ 573882 w 597694"/>
              <a:gd name="connsiteY83" fmla="*/ 516731 h 1526381"/>
              <a:gd name="connsiteX84" fmla="*/ 569119 w 597694"/>
              <a:gd name="connsiteY84" fmla="*/ 509587 h 1526381"/>
              <a:gd name="connsiteX85" fmla="*/ 561975 w 597694"/>
              <a:gd name="connsiteY85" fmla="*/ 504825 h 1526381"/>
              <a:gd name="connsiteX86" fmla="*/ 550069 w 597694"/>
              <a:gd name="connsiteY86" fmla="*/ 516731 h 1526381"/>
              <a:gd name="connsiteX87" fmla="*/ 545307 w 597694"/>
              <a:gd name="connsiteY87" fmla="*/ 531019 h 1526381"/>
              <a:gd name="connsiteX88" fmla="*/ 538163 w 597694"/>
              <a:gd name="connsiteY88" fmla="*/ 533400 h 1526381"/>
              <a:gd name="connsiteX89" fmla="*/ 531019 w 597694"/>
              <a:gd name="connsiteY89" fmla="*/ 538162 h 1526381"/>
              <a:gd name="connsiteX90" fmla="*/ 507207 w 597694"/>
              <a:gd name="connsiteY90" fmla="*/ 540544 h 1526381"/>
              <a:gd name="connsiteX91" fmla="*/ 492919 w 597694"/>
              <a:gd name="connsiteY91" fmla="*/ 545306 h 1526381"/>
              <a:gd name="connsiteX92" fmla="*/ 478632 w 597694"/>
              <a:gd name="connsiteY92" fmla="*/ 552450 h 1526381"/>
              <a:gd name="connsiteX93" fmla="*/ 469107 w 597694"/>
              <a:gd name="connsiteY93" fmla="*/ 547687 h 1526381"/>
              <a:gd name="connsiteX94" fmla="*/ 461963 w 597694"/>
              <a:gd name="connsiteY94" fmla="*/ 540544 h 1526381"/>
              <a:gd name="connsiteX95" fmla="*/ 452438 w 597694"/>
              <a:gd name="connsiteY95" fmla="*/ 538162 h 1526381"/>
              <a:gd name="connsiteX96" fmla="*/ 445294 w 597694"/>
              <a:gd name="connsiteY96" fmla="*/ 535781 h 1526381"/>
              <a:gd name="connsiteX97" fmla="*/ 423863 w 597694"/>
              <a:gd name="connsiteY97" fmla="*/ 528637 h 1526381"/>
              <a:gd name="connsiteX98" fmla="*/ 416719 w 597694"/>
              <a:gd name="connsiteY98" fmla="*/ 523875 h 1526381"/>
              <a:gd name="connsiteX99" fmla="*/ 409575 w 597694"/>
              <a:gd name="connsiteY99" fmla="*/ 507206 h 1526381"/>
              <a:gd name="connsiteX100" fmla="*/ 400050 w 597694"/>
              <a:gd name="connsiteY100" fmla="*/ 490537 h 1526381"/>
              <a:gd name="connsiteX101" fmla="*/ 395288 w 597694"/>
              <a:gd name="connsiteY101" fmla="*/ 473869 h 1526381"/>
              <a:gd name="connsiteX102" fmla="*/ 388144 w 597694"/>
              <a:gd name="connsiteY102" fmla="*/ 466725 h 1526381"/>
              <a:gd name="connsiteX103" fmla="*/ 388144 w 597694"/>
              <a:gd name="connsiteY103" fmla="*/ 421481 h 1526381"/>
              <a:gd name="connsiteX104" fmla="*/ 392907 w 597694"/>
              <a:gd name="connsiteY104" fmla="*/ 407194 h 1526381"/>
              <a:gd name="connsiteX105" fmla="*/ 404813 w 597694"/>
              <a:gd name="connsiteY105" fmla="*/ 392906 h 1526381"/>
              <a:gd name="connsiteX106" fmla="*/ 414338 w 597694"/>
              <a:gd name="connsiteY106" fmla="*/ 371475 h 1526381"/>
              <a:gd name="connsiteX107" fmla="*/ 421482 w 597694"/>
              <a:gd name="connsiteY107" fmla="*/ 357187 h 1526381"/>
              <a:gd name="connsiteX108" fmla="*/ 426244 w 597694"/>
              <a:gd name="connsiteY108" fmla="*/ 340519 h 1526381"/>
              <a:gd name="connsiteX109" fmla="*/ 433388 w 597694"/>
              <a:gd name="connsiteY109" fmla="*/ 297656 h 1526381"/>
              <a:gd name="connsiteX110" fmla="*/ 438150 w 597694"/>
              <a:gd name="connsiteY110" fmla="*/ 283369 h 1526381"/>
              <a:gd name="connsiteX111" fmla="*/ 452438 w 597694"/>
              <a:gd name="connsiteY111" fmla="*/ 261937 h 1526381"/>
              <a:gd name="connsiteX112" fmla="*/ 457200 w 597694"/>
              <a:gd name="connsiteY112" fmla="*/ 254794 h 1526381"/>
              <a:gd name="connsiteX113" fmla="*/ 459582 w 597694"/>
              <a:gd name="connsiteY113" fmla="*/ 197644 h 1526381"/>
              <a:gd name="connsiteX114" fmla="*/ 461963 w 597694"/>
              <a:gd name="connsiteY114" fmla="*/ 157162 h 1526381"/>
              <a:gd name="connsiteX115" fmla="*/ 476250 w 597694"/>
              <a:gd name="connsiteY115" fmla="*/ 147637 h 1526381"/>
              <a:gd name="connsiteX116" fmla="*/ 509588 w 597694"/>
              <a:gd name="connsiteY116" fmla="*/ 126206 h 1526381"/>
              <a:gd name="connsiteX117" fmla="*/ 511969 w 597694"/>
              <a:gd name="connsiteY117" fmla="*/ 119062 h 1526381"/>
              <a:gd name="connsiteX118" fmla="*/ 516732 w 597694"/>
              <a:gd name="connsiteY118" fmla="*/ 64294 h 1526381"/>
              <a:gd name="connsiteX119" fmla="*/ 521494 w 597694"/>
              <a:gd name="connsiteY119" fmla="*/ 50006 h 1526381"/>
              <a:gd name="connsiteX120" fmla="*/ 523875 w 597694"/>
              <a:gd name="connsiteY120" fmla="*/ 42862 h 1526381"/>
              <a:gd name="connsiteX121" fmla="*/ 535782 w 597694"/>
              <a:gd name="connsiteY121" fmla="*/ 21431 h 1526381"/>
              <a:gd name="connsiteX122" fmla="*/ 538163 w 597694"/>
              <a:gd name="connsiteY122" fmla="*/ 0 h 1526381"/>
              <a:gd name="connsiteX0" fmla="*/ 0 w 597694"/>
              <a:gd name="connsiteY0" fmla="*/ 1504950 h 1504950"/>
              <a:gd name="connsiteX1" fmla="*/ 0 w 597694"/>
              <a:gd name="connsiteY1" fmla="*/ 1504950 h 1504950"/>
              <a:gd name="connsiteX2" fmla="*/ 19050 w 597694"/>
              <a:gd name="connsiteY2" fmla="*/ 1497806 h 1504950"/>
              <a:gd name="connsiteX3" fmla="*/ 26194 w 597694"/>
              <a:gd name="connsiteY3" fmla="*/ 1495425 h 1504950"/>
              <a:gd name="connsiteX4" fmla="*/ 47625 w 597694"/>
              <a:gd name="connsiteY4" fmla="*/ 1483519 h 1504950"/>
              <a:gd name="connsiteX5" fmla="*/ 69057 w 597694"/>
              <a:gd name="connsiteY5" fmla="*/ 1481138 h 1504950"/>
              <a:gd name="connsiteX6" fmla="*/ 76200 w 597694"/>
              <a:gd name="connsiteY6" fmla="*/ 1476375 h 1504950"/>
              <a:gd name="connsiteX7" fmla="*/ 83344 w 597694"/>
              <a:gd name="connsiteY7" fmla="*/ 1473994 h 1504950"/>
              <a:gd name="connsiteX8" fmla="*/ 142875 w 597694"/>
              <a:gd name="connsiteY8" fmla="*/ 1471613 h 1504950"/>
              <a:gd name="connsiteX9" fmla="*/ 180975 w 597694"/>
              <a:gd name="connsiteY9" fmla="*/ 1473994 h 1504950"/>
              <a:gd name="connsiteX10" fmla="*/ 195263 w 597694"/>
              <a:gd name="connsiteY10" fmla="*/ 1478756 h 1504950"/>
              <a:gd name="connsiteX11" fmla="*/ 202407 w 597694"/>
              <a:gd name="connsiteY11" fmla="*/ 1481138 h 1504950"/>
              <a:gd name="connsiteX12" fmla="*/ 209550 w 597694"/>
              <a:gd name="connsiteY12" fmla="*/ 1464469 h 1504950"/>
              <a:gd name="connsiteX13" fmla="*/ 216694 w 597694"/>
              <a:gd name="connsiteY13" fmla="*/ 1447800 h 1504950"/>
              <a:gd name="connsiteX14" fmla="*/ 230982 w 597694"/>
              <a:gd name="connsiteY14" fmla="*/ 1443038 h 1504950"/>
              <a:gd name="connsiteX15" fmla="*/ 238125 w 597694"/>
              <a:gd name="connsiteY15" fmla="*/ 1438275 h 1504950"/>
              <a:gd name="connsiteX16" fmla="*/ 257175 w 597694"/>
              <a:gd name="connsiteY16" fmla="*/ 1431131 h 1504950"/>
              <a:gd name="connsiteX17" fmla="*/ 264319 w 597694"/>
              <a:gd name="connsiteY17" fmla="*/ 1416844 h 1504950"/>
              <a:gd name="connsiteX18" fmla="*/ 266700 w 597694"/>
              <a:gd name="connsiteY18" fmla="*/ 1409700 h 1504950"/>
              <a:gd name="connsiteX19" fmla="*/ 261938 w 597694"/>
              <a:gd name="connsiteY19" fmla="*/ 1402556 h 1504950"/>
              <a:gd name="connsiteX20" fmla="*/ 259557 w 597694"/>
              <a:gd name="connsiteY20" fmla="*/ 1376363 h 1504950"/>
              <a:gd name="connsiteX21" fmla="*/ 257175 w 597694"/>
              <a:gd name="connsiteY21" fmla="*/ 1366838 h 1504950"/>
              <a:gd name="connsiteX22" fmla="*/ 254794 w 597694"/>
              <a:gd name="connsiteY22" fmla="*/ 1323975 h 1504950"/>
              <a:gd name="connsiteX23" fmla="*/ 252413 w 597694"/>
              <a:gd name="connsiteY23" fmla="*/ 1316831 h 1504950"/>
              <a:gd name="connsiteX24" fmla="*/ 259557 w 597694"/>
              <a:gd name="connsiteY24" fmla="*/ 1285875 h 1504950"/>
              <a:gd name="connsiteX25" fmla="*/ 266700 w 597694"/>
              <a:gd name="connsiteY25" fmla="*/ 1281113 h 1504950"/>
              <a:gd name="connsiteX26" fmla="*/ 283369 w 597694"/>
              <a:gd name="connsiteY26" fmla="*/ 1262063 h 1504950"/>
              <a:gd name="connsiteX27" fmla="*/ 290513 w 597694"/>
              <a:gd name="connsiteY27" fmla="*/ 1247775 h 1504950"/>
              <a:gd name="connsiteX28" fmla="*/ 300038 w 597694"/>
              <a:gd name="connsiteY28" fmla="*/ 1226344 h 1504950"/>
              <a:gd name="connsiteX29" fmla="*/ 314325 w 597694"/>
              <a:gd name="connsiteY29" fmla="*/ 1221581 h 1504950"/>
              <a:gd name="connsiteX30" fmla="*/ 328613 w 597694"/>
              <a:gd name="connsiteY30" fmla="*/ 1212056 h 1504950"/>
              <a:gd name="connsiteX31" fmla="*/ 335757 w 597694"/>
              <a:gd name="connsiteY31" fmla="*/ 1197769 h 1504950"/>
              <a:gd name="connsiteX32" fmla="*/ 333375 w 597694"/>
              <a:gd name="connsiteY32" fmla="*/ 1190625 h 1504950"/>
              <a:gd name="connsiteX33" fmla="*/ 335757 w 597694"/>
              <a:gd name="connsiteY33" fmla="*/ 1164431 h 1504950"/>
              <a:gd name="connsiteX34" fmla="*/ 338138 w 597694"/>
              <a:gd name="connsiteY34" fmla="*/ 1157288 h 1504950"/>
              <a:gd name="connsiteX35" fmla="*/ 330994 w 597694"/>
              <a:gd name="connsiteY35" fmla="*/ 1133475 h 1504950"/>
              <a:gd name="connsiteX36" fmla="*/ 338138 w 597694"/>
              <a:gd name="connsiteY36" fmla="*/ 1097756 h 1504950"/>
              <a:gd name="connsiteX37" fmla="*/ 342900 w 597694"/>
              <a:gd name="connsiteY37" fmla="*/ 1090613 h 1504950"/>
              <a:gd name="connsiteX38" fmla="*/ 350044 w 597694"/>
              <a:gd name="connsiteY38" fmla="*/ 1085850 h 1504950"/>
              <a:gd name="connsiteX39" fmla="*/ 345282 w 597694"/>
              <a:gd name="connsiteY39" fmla="*/ 1073944 h 1504950"/>
              <a:gd name="connsiteX40" fmla="*/ 340519 w 597694"/>
              <a:gd name="connsiteY40" fmla="*/ 1059656 h 1504950"/>
              <a:gd name="connsiteX41" fmla="*/ 335757 w 597694"/>
              <a:gd name="connsiteY41" fmla="*/ 1040606 h 1504950"/>
              <a:gd name="connsiteX42" fmla="*/ 340519 w 597694"/>
              <a:gd name="connsiteY42" fmla="*/ 990600 h 1504950"/>
              <a:gd name="connsiteX43" fmla="*/ 342900 w 597694"/>
              <a:gd name="connsiteY43" fmla="*/ 978694 h 1504950"/>
              <a:gd name="connsiteX44" fmla="*/ 347663 w 597694"/>
              <a:gd name="connsiteY44" fmla="*/ 971550 h 1504950"/>
              <a:gd name="connsiteX45" fmla="*/ 350044 w 597694"/>
              <a:gd name="connsiteY45" fmla="*/ 962025 h 1504950"/>
              <a:gd name="connsiteX46" fmla="*/ 364332 w 597694"/>
              <a:gd name="connsiteY46" fmla="*/ 957263 h 1504950"/>
              <a:gd name="connsiteX47" fmla="*/ 371475 w 597694"/>
              <a:gd name="connsiteY47" fmla="*/ 952500 h 1504950"/>
              <a:gd name="connsiteX48" fmla="*/ 366713 w 597694"/>
              <a:gd name="connsiteY48" fmla="*/ 931069 h 1504950"/>
              <a:gd name="connsiteX49" fmla="*/ 369094 w 597694"/>
              <a:gd name="connsiteY49" fmla="*/ 923925 h 1504950"/>
              <a:gd name="connsiteX50" fmla="*/ 376238 w 597694"/>
              <a:gd name="connsiteY50" fmla="*/ 919163 h 1504950"/>
              <a:gd name="connsiteX51" fmla="*/ 383382 w 597694"/>
              <a:gd name="connsiteY51" fmla="*/ 912019 h 1504950"/>
              <a:gd name="connsiteX52" fmla="*/ 385763 w 597694"/>
              <a:gd name="connsiteY52" fmla="*/ 904875 h 1504950"/>
              <a:gd name="connsiteX53" fmla="*/ 381000 w 597694"/>
              <a:gd name="connsiteY53" fmla="*/ 890588 h 1504950"/>
              <a:gd name="connsiteX54" fmla="*/ 388144 w 597694"/>
              <a:gd name="connsiteY54" fmla="*/ 871538 h 1504950"/>
              <a:gd name="connsiteX55" fmla="*/ 402432 w 597694"/>
              <a:gd name="connsiteY55" fmla="*/ 866775 h 1504950"/>
              <a:gd name="connsiteX56" fmla="*/ 409575 w 597694"/>
              <a:gd name="connsiteY56" fmla="*/ 864394 h 1504950"/>
              <a:gd name="connsiteX57" fmla="*/ 421482 w 597694"/>
              <a:gd name="connsiteY57" fmla="*/ 852488 h 1504950"/>
              <a:gd name="connsiteX58" fmla="*/ 428625 w 597694"/>
              <a:gd name="connsiteY58" fmla="*/ 845344 h 1504950"/>
              <a:gd name="connsiteX59" fmla="*/ 442913 w 597694"/>
              <a:gd name="connsiteY59" fmla="*/ 840581 h 1504950"/>
              <a:gd name="connsiteX60" fmla="*/ 457200 w 597694"/>
              <a:gd name="connsiteY60" fmla="*/ 828675 h 1504950"/>
              <a:gd name="connsiteX61" fmla="*/ 464344 w 597694"/>
              <a:gd name="connsiteY61" fmla="*/ 814388 h 1504950"/>
              <a:gd name="connsiteX62" fmla="*/ 469107 w 597694"/>
              <a:gd name="connsiteY62" fmla="*/ 800100 h 1504950"/>
              <a:gd name="connsiteX63" fmla="*/ 471488 w 597694"/>
              <a:gd name="connsiteY63" fmla="*/ 792956 h 1504950"/>
              <a:gd name="connsiteX64" fmla="*/ 478632 w 597694"/>
              <a:gd name="connsiteY64" fmla="*/ 788194 h 1504950"/>
              <a:gd name="connsiteX65" fmla="*/ 488157 w 597694"/>
              <a:gd name="connsiteY65" fmla="*/ 776288 h 1504950"/>
              <a:gd name="connsiteX66" fmla="*/ 497682 w 597694"/>
              <a:gd name="connsiteY66" fmla="*/ 769144 h 1504950"/>
              <a:gd name="connsiteX67" fmla="*/ 509588 w 597694"/>
              <a:gd name="connsiteY67" fmla="*/ 752475 h 1504950"/>
              <a:gd name="connsiteX68" fmla="*/ 516732 w 597694"/>
              <a:gd name="connsiteY68" fmla="*/ 738188 h 1504950"/>
              <a:gd name="connsiteX69" fmla="*/ 523875 w 597694"/>
              <a:gd name="connsiteY69" fmla="*/ 735806 h 1504950"/>
              <a:gd name="connsiteX70" fmla="*/ 528638 w 597694"/>
              <a:gd name="connsiteY70" fmla="*/ 721519 h 1504950"/>
              <a:gd name="connsiteX71" fmla="*/ 533400 w 597694"/>
              <a:gd name="connsiteY71" fmla="*/ 714375 h 1504950"/>
              <a:gd name="connsiteX72" fmla="*/ 540544 w 597694"/>
              <a:gd name="connsiteY72" fmla="*/ 700088 h 1504950"/>
              <a:gd name="connsiteX73" fmla="*/ 542925 w 597694"/>
              <a:gd name="connsiteY73" fmla="*/ 692944 h 1504950"/>
              <a:gd name="connsiteX74" fmla="*/ 547688 w 597694"/>
              <a:gd name="connsiteY74" fmla="*/ 661988 h 1504950"/>
              <a:gd name="connsiteX75" fmla="*/ 550069 w 597694"/>
              <a:gd name="connsiteY75" fmla="*/ 654844 h 1504950"/>
              <a:gd name="connsiteX76" fmla="*/ 557213 w 597694"/>
              <a:gd name="connsiteY76" fmla="*/ 647700 h 1504950"/>
              <a:gd name="connsiteX77" fmla="*/ 561975 w 597694"/>
              <a:gd name="connsiteY77" fmla="*/ 633413 h 1504950"/>
              <a:gd name="connsiteX78" fmla="*/ 576263 w 597694"/>
              <a:gd name="connsiteY78" fmla="*/ 623888 h 1504950"/>
              <a:gd name="connsiteX79" fmla="*/ 597694 w 597694"/>
              <a:gd name="connsiteY79" fmla="*/ 614363 h 1504950"/>
              <a:gd name="connsiteX80" fmla="*/ 595313 w 597694"/>
              <a:gd name="connsiteY80" fmla="*/ 588169 h 1504950"/>
              <a:gd name="connsiteX81" fmla="*/ 590550 w 597694"/>
              <a:gd name="connsiteY81" fmla="*/ 573881 h 1504950"/>
              <a:gd name="connsiteX82" fmla="*/ 590550 w 597694"/>
              <a:gd name="connsiteY82" fmla="*/ 516731 h 1504950"/>
              <a:gd name="connsiteX83" fmla="*/ 573882 w 597694"/>
              <a:gd name="connsiteY83" fmla="*/ 495300 h 1504950"/>
              <a:gd name="connsiteX84" fmla="*/ 569119 w 597694"/>
              <a:gd name="connsiteY84" fmla="*/ 488156 h 1504950"/>
              <a:gd name="connsiteX85" fmla="*/ 561975 w 597694"/>
              <a:gd name="connsiteY85" fmla="*/ 483394 h 1504950"/>
              <a:gd name="connsiteX86" fmla="*/ 550069 w 597694"/>
              <a:gd name="connsiteY86" fmla="*/ 495300 h 1504950"/>
              <a:gd name="connsiteX87" fmla="*/ 545307 w 597694"/>
              <a:gd name="connsiteY87" fmla="*/ 509588 h 1504950"/>
              <a:gd name="connsiteX88" fmla="*/ 538163 w 597694"/>
              <a:gd name="connsiteY88" fmla="*/ 511969 h 1504950"/>
              <a:gd name="connsiteX89" fmla="*/ 531019 w 597694"/>
              <a:gd name="connsiteY89" fmla="*/ 516731 h 1504950"/>
              <a:gd name="connsiteX90" fmla="*/ 507207 w 597694"/>
              <a:gd name="connsiteY90" fmla="*/ 519113 h 1504950"/>
              <a:gd name="connsiteX91" fmla="*/ 492919 w 597694"/>
              <a:gd name="connsiteY91" fmla="*/ 523875 h 1504950"/>
              <a:gd name="connsiteX92" fmla="*/ 478632 w 597694"/>
              <a:gd name="connsiteY92" fmla="*/ 531019 h 1504950"/>
              <a:gd name="connsiteX93" fmla="*/ 469107 w 597694"/>
              <a:gd name="connsiteY93" fmla="*/ 526256 h 1504950"/>
              <a:gd name="connsiteX94" fmla="*/ 461963 w 597694"/>
              <a:gd name="connsiteY94" fmla="*/ 519113 h 1504950"/>
              <a:gd name="connsiteX95" fmla="*/ 452438 w 597694"/>
              <a:gd name="connsiteY95" fmla="*/ 516731 h 1504950"/>
              <a:gd name="connsiteX96" fmla="*/ 445294 w 597694"/>
              <a:gd name="connsiteY96" fmla="*/ 514350 h 1504950"/>
              <a:gd name="connsiteX97" fmla="*/ 423863 w 597694"/>
              <a:gd name="connsiteY97" fmla="*/ 507206 h 1504950"/>
              <a:gd name="connsiteX98" fmla="*/ 416719 w 597694"/>
              <a:gd name="connsiteY98" fmla="*/ 502444 h 1504950"/>
              <a:gd name="connsiteX99" fmla="*/ 409575 w 597694"/>
              <a:gd name="connsiteY99" fmla="*/ 485775 h 1504950"/>
              <a:gd name="connsiteX100" fmla="*/ 400050 w 597694"/>
              <a:gd name="connsiteY100" fmla="*/ 469106 h 1504950"/>
              <a:gd name="connsiteX101" fmla="*/ 395288 w 597694"/>
              <a:gd name="connsiteY101" fmla="*/ 452438 h 1504950"/>
              <a:gd name="connsiteX102" fmla="*/ 388144 w 597694"/>
              <a:gd name="connsiteY102" fmla="*/ 445294 h 1504950"/>
              <a:gd name="connsiteX103" fmla="*/ 388144 w 597694"/>
              <a:gd name="connsiteY103" fmla="*/ 400050 h 1504950"/>
              <a:gd name="connsiteX104" fmla="*/ 392907 w 597694"/>
              <a:gd name="connsiteY104" fmla="*/ 385763 h 1504950"/>
              <a:gd name="connsiteX105" fmla="*/ 404813 w 597694"/>
              <a:gd name="connsiteY105" fmla="*/ 371475 h 1504950"/>
              <a:gd name="connsiteX106" fmla="*/ 414338 w 597694"/>
              <a:gd name="connsiteY106" fmla="*/ 350044 h 1504950"/>
              <a:gd name="connsiteX107" fmla="*/ 421482 w 597694"/>
              <a:gd name="connsiteY107" fmla="*/ 335756 h 1504950"/>
              <a:gd name="connsiteX108" fmla="*/ 426244 w 597694"/>
              <a:gd name="connsiteY108" fmla="*/ 319088 h 1504950"/>
              <a:gd name="connsiteX109" fmla="*/ 433388 w 597694"/>
              <a:gd name="connsiteY109" fmla="*/ 276225 h 1504950"/>
              <a:gd name="connsiteX110" fmla="*/ 438150 w 597694"/>
              <a:gd name="connsiteY110" fmla="*/ 261938 h 1504950"/>
              <a:gd name="connsiteX111" fmla="*/ 452438 w 597694"/>
              <a:gd name="connsiteY111" fmla="*/ 240506 h 1504950"/>
              <a:gd name="connsiteX112" fmla="*/ 457200 w 597694"/>
              <a:gd name="connsiteY112" fmla="*/ 233363 h 1504950"/>
              <a:gd name="connsiteX113" fmla="*/ 459582 w 597694"/>
              <a:gd name="connsiteY113" fmla="*/ 176213 h 1504950"/>
              <a:gd name="connsiteX114" fmla="*/ 461963 w 597694"/>
              <a:gd name="connsiteY114" fmla="*/ 135731 h 1504950"/>
              <a:gd name="connsiteX115" fmla="*/ 476250 w 597694"/>
              <a:gd name="connsiteY115" fmla="*/ 126206 h 1504950"/>
              <a:gd name="connsiteX116" fmla="*/ 509588 w 597694"/>
              <a:gd name="connsiteY116" fmla="*/ 104775 h 1504950"/>
              <a:gd name="connsiteX117" fmla="*/ 511969 w 597694"/>
              <a:gd name="connsiteY117" fmla="*/ 97631 h 1504950"/>
              <a:gd name="connsiteX118" fmla="*/ 516732 w 597694"/>
              <a:gd name="connsiteY118" fmla="*/ 42863 h 1504950"/>
              <a:gd name="connsiteX119" fmla="*/ 521494 w 597694"/>
              <a:gd name="connsiteY119" fmla="*/ 28575 h 1504950"/>
              <a:gd name="connsiteX120" fmla="*/ 523875 w 597694"/>
              <a:gd name="connsiteY120" fmla="*/ 21431 h 1504950"/>
              <a:gd name="connsiteX121" fmla="*/ 535782 w 597694"/>
              <a:gd name="connsiteY121" fmla="*/ 0 h 1504950"/>
              <a:gd name="connsiteX0" fmla="*/ 0 w 597694"/>
              <a:gd name="connsiteY0" fmla="*/ 1483519 h 1483519"/>
              <a:gd name="connsiteX1" fmla="*/ 0 w 597694"/>
              <a:gd name="connsiteY1" fmla="*/ 1483519 h 1483519"/>
              <a:gd name="connsiteX2" fmla="*/ 19050 w 597694"/>
              <a:gd name="connsiteY2" fmla="*/ 1476375 h 1483519"/>
              <a:gd name="connsiteX3" fmla="*/ 26194 w 597694"/>
              <a:gd name="connsiteY3" fmla="*/ 1473994 h 1483519"/>
              <a:gd name="connsiteX4" fmla="*/ 47625 w 597694"/>
              <a:gd name="connsiteY4" fmla="*/ 1462088 h 1483519"/>
              <a:gd name="connsiteX5" fmla="*/ 69057 w 597694"/>
              <a:gd name="connsiteY5" fmla="*/ 1459707 h 1483519"/>
              <a:gd name="connsiteX6" fmla="*/ 76200 w 597694"/>
              <a:gd name="connsiteY6" fmla="*/ 1454944 h 1483519"/>
              <a:gd name="connsiteX7" fmla="*/ 83344 w 597694"/>
              <a:gd name="connsiteY7" fmla="*/ 1452563 h 1483519"/>
              <a:gd name="connsiteX8" fmla="*/ 142875 w 597694"/>
              <a:gd name="connsiteY8" fmla="*/ 1450182 h 1483519"/>
              <a:gd name="connsiteX9" fmla="*/ 180975 w 597694"/>
              <a:gd name="connsiteY9" fmla="*/ 1452563 h 1483519"/>
              <a:gd name="connsiteX10" fmla="*/ 195263 w 597694"/>
              <a:gd name="connsiteY10" fmla="*/ 1457325 h 1483519"/>
              <a:gd name="connsiteX11" fmla="*/ 202407 w 597694"/>
              <a:gd name="connsiteY11" fmla="*/ 1459707 h 1483519"/>
              <a:gd name="connsiteX12" fmla="*/ 209550 w 597694"/>
              <a:gd name="connsiteY12" fmla="*/ 1443038 h 1483519"/>
              <a:gd name="connsiteX13" fmla="*/ 216694 w 597694"/>
              <a:gd name="connsiteY13" fmla="*/ 1426369 h 1483519"/>
              <a:gd name="connsiteX14" fmla="*/ 230982 w 597694"/>
              <a:gd name="connsiteY14" fmla="*/ 1421607 h 1483519"/>
              <a:gd name="connsiteX15" fmla="*/ 238125 w 597694"/>
              <a:gd name="connsiteY15" fmla="*/ 1416844 h 1483519"/>
              <a:gd name="connsiteX16" fmla="*/ 257175 w 597694"/>
              <a:gd name="connsiteY16" fmla="*/ 1409700 h 1483519"/>
              <a:gd name="connsiteX17" fmla="*/ 264319 w 597694"/>
              <a:gd name="connsiteY17" fmla="*/ 1395413 h 1483519"/>
              <a:gd name="connsiteX18" fmla="*/ 266700 w 597694"/>
              <a:gd name="connsiteY18" fmla="*/ 1388269 h 1483519"/>
              <a:gd name="connsiteX19" fmla="*/ 261938 w 597694"/>
              <a:gd name="connsiteY19" fmla="*/ 1381125 h 1483519"/>
              <a:gd name="connsiteX20" fmla="*/ 259557 w 597694"/>
              <a:gd name="connsiteY20" fmla="*/ 1354932 h 1483519"/>
              <a:gd name="connsiteX21" fmla="*/ 257175 w 597694"/>
              <a:gd name="connsiteY21" fmla="*/ 1345407 h 1483519"/>
              <a:gd name="connsiteX22" fmla="*/ 254794 w 597694"/>
              <a:gd name="connsiteY22" fmla="*/ 1302544 h 1483519"/>
              <a:gd name="connsiteX23" fmla="*/ 252413 w 597694"/>
              <a:gd name="connsiteY23" fmla="*/ 1295400 h 1483519"/>
              <a:gd name="connsiteX24" fmla="*/ 259557 w 597694"/>
              <a:gd name="connsiteY24" fmla="*/ 1264444 h 1483519"/>
              <a:gd name="connsiteX25" fmla="*/ 266700 w 597694"/>
              <a:gd name="connsiteY25" fmla="*/ 1259682 h 1483519"/>
              <a:gd name="connsiteX26" fmla="*/ 283369 w 597694"/>
              <a:gd name="connsiteY26" fmla="*/ 1240632 h 1483519"/>
              <a:gd name="connsiteX27" fmla="*/ 290513 w 597694"/>
              <a:gd name="connsiteY27" fmla="*/ 1226344 h 1483519"/>
              <a:gd name="connsiteX28" fmla="*/ 300038 w 597694"/>
              <a:gd name="connsiteY28" fmla="*/ 1204913 h 1483519"/>
              <a:gd name="connsiteX29" fmla="*/ 314325 w 597694"/>
              <a:gd name="connsiteY29" fmla="*/ 1200150 h 1483519"/>
              <a:gd name="connsiteX30" fmla="*/ 328613 w 597694"/>
              <a:gd name="connsiteY30" fmla="*/ 1190625 h 1483519"/>
              <a:gd name="connsiteX31" fmla="*/ 335757 w 597694"/>
              <a:gd name="connsiteY31" fmla="*/ 1176338 h 1483519"/>
              <a:gd name="connsiteX32" fmla="*/ 333375 w 597694"/>
              <a:gd name="connsiteY32" fmla="*/ 1169194 h 1483519"/>
              <a:gd name="connsiteX33" fmla="*/ 335757 w 597694"/>
              <a:gd name="connsiteY33" fmla="*/ 1143000 h 1483519"/>
              <a:gd name="connsiteX34" fmla="*/ 338138 w 597694"/>
              <a:gd name="connsiteY34" fmla="*/ 1135857 h 1483519"/>
              <a:gd name="connsiteX35" fmla="*/ 330994 w 597694"/>
              <a:gd name="connsiteY35" fmla="*/ 1112044 h 1483519"/>
              <a:gd name="connsiteX36" fmla="*/ 338138 w 597694"/>
              <a:gd name="connsiteY36" fmla="*/ 1076325 h 1483519"/>
              <a:gd name="connsiteX37" fmla="*/ 342900 w 597694"/>
              <a:gd name="connsiteY37" fmla="*/ 1069182 h 1483519"/>
              <a:gd name="connsiteX38" fmla="*/ 350044 w 597694"/>
              <a:gd name="connsiteY38" fmla="*/ 1064419 h 1483519"/>
              <a:gd name="connsiteX39" fmla="*/ 345282 w 597694"/>
              <a:gd name="connsiteY39" fmla="*/ 1052513 h 1483519"/>
              <a:gd name="connsiteX40" fmla="*/ 340519 w 597694"/>
              <a:gd name="connsiteY40" fmla="*/ 1038225 h 1483519"/>
              <a:gd name="connsiteX41" fmla="*/ 335757 w 597694"/>
              <a:gd name="connsiteY41" fmla="*/ 1019175 h 1483519"/>
              <a:gd name="connsiteX42" fmla="*/ 340519 w 597694"/>
              <a:gd name="connsiteY42" fmla="*/ 969169 h 1483519"/>
              <a:gd name="connsiteX43" fmla="*/ 342900 w 597694"/>
              <a:gd name="connsiteY43" fmla="*/ 957263 h 1483519"/>
              <a:gd name="connsiteX44" fmla="*/ 347663 w 597694"/>
              <a:gd name="connsiteY44" fmla="*/ 950119 h 1483519"/>
              <a:gd name="connsiteX45" fmla="*/ 350044 w 597694"/>
              <a:gd name="connsiteY45" fmla="*/ 940594 h 1483519"/>
              <a:gd name="connsiteX46" fmla="*/ 364332 w 597694"/>
              <a:gd name="connsiteY46" fmla="*/ 935832 h 1483519"/>
              <a:gd name="connsiteX47" fmla="*/ 371475 w 597694"/>
              <a:gd name="connsiteY47" fmla="*/ 931069 h 1483519"/>
              <a:gd name="connsiteX48" fmla="*/ 366713 w 597694"/>
              <a:gd name="connsiteY48" fmla="*/ 909638 h 1483519"/>
              <a:gd name="connsiteX49" fmla="*/ 369094 w 597694"/>
              <a:gd name="connsiteY49" fmla="*/ 902494 h 1483519"/>
              <a:gd name="connsiteX50" fmla="*/ 376238 w 597694"/>
              <a:gd name="connsiteY50" fmla="*/ 897732 h 1483519"/>
              <a:gd name="connsiteX51" fmla="*/ 383382 w 597694"/>
              <a:gd name="connsiteY51" fmla="*/ 890588 h 1483519"/>
              <a:gd name="connsiteX52" fmla="*/ 385763 w 597694"/>
              <a:gd name="connsiteY52" fmla="*/ 883444 h 1483519"/>
              <a:gd name="connsiteX53" fmla="*/ 381000 w 597694"/>
              <a:gd name="connsiteY53" fmla="*/ 869157 h 1483519"/>
              <a:gd name="connsiteX54" fmla="*/ 388144 w 597694"/>
              <a:gd name="connsiteY54" fmla="*/ 850107 h 1483519"/>
              <a:gd name="connsiteX55" fmla="*/ 402432 w 597694"/>
              <a:gd name="connsiteY55" fmla="*/ 845344 h 1483519"/>
              <a:gd name="connsiteX56" fmla="*/ 409575 w 597694"/>
              <a:gd name="connsiteY56" fmla="*/ 842963 h 1483519"/>
              <a:gd name="connsiteX57" fmla="*/ 421482 w 597694"/>
              <a:gd name="connsiteY57" fmla="*/ 831057 h 1483519"/>
              <a:gd name="connsiteX58" fmla="*/ 428625 w 597694"/>
              <a:gd name="connsiteY58" fmla="*/ 823913 h 1483519"/>
              <a:gd name="connsiteX59" fmla="*/ 442913 w 597694"/>
              <a:gd name="connsiteY59" fmla="*/ 819150 h 1483519"/>
              <a:gd name="connsiteX60" fmla="*/ 457200 w 597694"/>
              <a:gd name="connsiteY60" fmla="*/ 807244 h 1483519"/>
              <a:gd name="connsiteX61" fmla="*/ 464344 w 597694"/>
              <a:gd name="connsiteY61" fmla="*/ 792957 h 1483519"/>
              <a:gd name="connsiteX62" fmla="*/ 469107 w 597694"/>
              <a:gd name="connsiteY62" fmla="*/ 778669 h 1483519"/>
              <a:gd name="connsiteX63" fmla="*/ 471488 w 597694"/>
              <a:gd name="connsiteY63" fmla="*/ 771525 h 1483519"/>
              <a:gd name="connsiteX64" fmla="*/ 478632 w 597694"/>
              <a:gd name="connsiteY64" fmla="*/ 766763 h 1483519"/>
              <a:gd name="connsiteX65" fmla="*/ 488157 w 597694"/>
              <a:gd name="connsiteY65" fmla="*/ 754857 h 1483519"/>
              <a:gd name="connsiteX66" fmla="*/ 497682 w 597694"/>
              <a:gd name="connsiteY66" fmla="*/ 747713 h 1483519"/>
              <a:gd name="connsiteX67" fmla="*/ 509588 w 597694"/>
              <a:gd name="connsiteY67" fmla="*/ 731044 h 1483519"/>
              <a:gd name="connsiteX68" fmla="*/ 516732 w 597694"/>
              <a:gd name="connsiteY68" fmla="*/ 716757 h 1483519"/>
              <a:gd name="connsiteX69" fmla="*/ 523875 w 597694"/>
              <a:gd name="connsiteY69" fmla="*/ 714375 h 1483519"/>
              <a:gd name="connsiteX70" fmla="*/ 528638 w 597694"/>
              <a:gd name="connsiteY70" fmla="*/ 700088 h 1483519"/>
              <a:gd name="connsiteX71" fmla="*/ 533400 w 597694"/>
              <a:gd name="connsiteY71" fmla="*/ 692944 h 1483519"/>
              <a:gd name="connsiteX72" fmla="*/ 540544 w 597694"/>
              <a:gd name="connsiteY72" fmla="*/ 678657 h 1483519"/>
              <a:gd name="connsiteX73" fmla="*/ 542925 w 597694"/>
              <a:gd name="connsiteY73" fmla="*/ 671513 h 1483519"/>
              <a:gd name="connsiteX74" fmla="*/ 547688 w 597694"/>
              <a:gd name="connsiteY74" fmla="*/ 640557 h 1483519"/>
              <a:gd name="connsiteX75" fmla="*/ 550069 w 597694"/>
              <a:gd name="connsiteY75" fmla="*/ 633413 h 1483519"/>
              <a:gd name="connsiteX76" fmla="*/ 557213 w 597694"/>
              <a:gd name="connsiteY76" fmla="*/ 626269 h 1483519"/>
              <a:gd name="connsiteX77" fmla="*/ 561975 w 597694"/>
              <a:gd name="connsiteY77" fmla="*/ 611982 h 1483519"/>
              <a:gd name="connsiteX78" fmla="*/ 576263 w 597694"/>
              <a:gd name="connsiteY78" fmla="*/ 602457 h 1483519"/>
              <a:gd name="connsiteX79" fmla="*/ 597694 w 597694"/>
              <a:gd name="connsiteY79" fmla="*/ 592932 h 1483519"/>
              <a:gd name="connsiteX80" fmla="*/ 595313 w 597694"/>
              <a:gd name="connsiteY80" fmla="*/ 566738 h 1483519"/>
              <a:gd name="connsiteX81" fmla="*/ 590550 w 597694"/>
              <a:gd name="connsiteY81" fmla="*/ 552450 h 1483519"/>
              <a:gd name="connsiteX82" fmla="*/ 590550 w 597694"/>
              <a:gd name="connsiteY82" fmla="*/ 495300 h 1483519"/>
              <a:gd name="connsiteX83" fmla="*/ 573882 w 597694"/>
              <a:gd name="connsiteY83" fmla="*/ 473869 h 1483519"/>
              <a:gd name="connsiteX84" fmla="*/ 569119 w 597694"/>
              <a:gd name="connsiteY84" fmla="*/ 466725 h 1483519"/>
              <a:gd name="connsiteX85" fmla="*/ 561975 w 597694"/>
              <a:gd name="connsiteY85" fmla="*/ 461963 h 1483519"/>
              <a:gd name="connsiteX86" fmla="*/ 550069 w 597694"/>
              <a:gd name="connsiteY86" fmla="*/ 473869 h 1483519"/>
              <a:gd name="connsiteX87" fmla="*/ 545307 w 597694"/>
              <a:gd name="connsiteY87" fmla="*/ 488157 h 1483519"/>
              <a:gd name="connsiteX88" fmla="*/ 538163 w 597694"/>
              <a:gd name="connsiteY88" fmla="*/ 490538 h 1483519"/>
              <a:gd name="connsiteX89" fmla="*/ 531019 w 597694"/>
              <a:gd name="connsiteY89" fmla="*/ 495300 h 1483519"/>
              <a:gd name="connsiteX90" fmla="*/ 507207 w 597694"/>
              <a:gd name="connsiteY90" fmla="*/ 497682 h 1483519"/>
              <a:gd name="connsiteX91" fmla="*/ 492919 w 597694"/>
              <a:gd name="connsiteY91" fmla="*/ 502444 h 1483519"/>
              <a:gd name="connsiteX92" fmla="*/ 478632 w 597694"/>
              <a:gd name="connsiteY92" fmla="*/ 509588 h 1483519"/>
              <a:gd name="connsiteX93" fmla="*/ 469107 w 597694"/>
              <a:gd name="connsiteY93" fmla="*/ 504825 h 1483519"/>
              <a:gd name="connsiteX94" fmla="*/ 461963 w 597694"/>
              <a:gd name="connsiteY94" fmla="*/ 497682 h 1483519"/>
              <a:gd name="connsiteX95" fmla="*/ 452438 w 597694"/>
              <a:gd name="connsiteY95" fmla="*/ 495300 h 1483519"/>
              <a:gd name="connsiteX96" fmla="*/ 445294 w 597694"/>
              <a:gd name="connsiteY96" fmla="*/ 492919 h 1483519"/>
              <a:gd name="connsiteX97" fmla="*/ 423863 w 597694"/>
              <a:gd name="connsiteY97" fmla="*/ 485775 h 1483519"/>
              <a:gd name="connsiteX98" fmla="*/ 416719 w 597694"/>
              <a:gd name="connsiteY98" fmla="*/ 481013 h 1483519"/>
              <a:gd name="connsiteX99" fmla="*/ 409575 w 597694"/>
              <a:gd name="connsiteY99" fmla="*/ 464344 h 1483519"/>
              <a:gd name="connsiteX100" fmla="*/ 400050 w 597694"/>
              <a:gd name="connsiteY100" fmla="*/ 447675 h 1483519"/>
              <a:gd name="connsiteX101" fmla="*/ 395288 w 597694"/>
              <a:gd name="connsiteY101" fmla="*/ 431007 h 1483519"/>
              <a:gd name="connsiteX102" fmla="*/ 388144 w 597694"/>
              <a:gd name="connsiteY102" fmla="*/ 423863 h 1483519"/>
              <a:gd name="connsiteX103" fmla="*/ 388144 w 597694"/>
              <a:gd name="connsiteY103" fmla="*/ 378619 h 1483519"/>
              <a:gd name="connsiteX104" fmla="*/ 392907 w 597694"/>
              <a:gd name="connsiteY104" fmla="*/ 364332 h 1483519"/>
              <a:gd name="connsiteX105" fmla="*/ 404813 w 597694"/>
              <a:gd name="connsiteY105" fmla="*/ 350044 h 1483519"/>
              <a:gd name="connsiteX106" fmla="*/ 414338 w 597694"/>
              <a:gd name="connsiteY106" fmla="*/ 328613 h 1483519"/>
              <a:gd name="connsiteX107" fmla="*/ 421482 w 597694"/>
              <a:gd name="connsiteY107" fmla="*/ 314325 h 1483519"/>
              <a:gd name="connsiteX108" fmla="*/ 426244 w 597694"/>
              <a:gd name="connsiteY108" fmla="*/ 297657 h 1483519"/>
              <a:gd name="connsiteX109" fmla="*/ 433388 w 597694"/>
              <a:gd name="connsiteY109" fmla="*/ 254794 h 1483519"/>
              <a:gd name="connsiteX110" fmla="*/ 438150 w 597694"/>
              <a:gd name="connsiteY110" fmla="*/ 240507 h 1483519"/>
              <a:gd name="connsiteX111" fmla="*/ 452438 w 597694"/>
              <a:gd name="connsiteY111" fmla="*/ 219075 h 1483519"/>
              <a:gd name="connsiteX112" fmla="*/ 457200 w 597694"/>
              <a:gd name="connsiteY112" fmla="*/ 211932 h 1483519"/>
              <a:gd name="connsiteX113" fmla="*/ 459582 w 597694"/>
              <a:gd name="connsiteY113" fmla="*/ 154782 h 1483519"/>
              <a:gd name="connsiteX114" fmla="*/ 461963 w 597694"/>
              <a:gd name="connsiteY114" fmla="*/ 114300 h 1483519"/>
              <a:gd name="connsiteX115" fmla="*/ 476250 w 597694"/>
              <a:gd name="connsiteY115" fmla="*/ 104775 h 1483519"/>
              <a:gd name="connsiteX116" fmla="*/ 509588 w 597694"/>
              <a:gd name="connsiteY116" fmla="*/ 83344 h 1483519"/>
              <a:gd name="connsiteX117" fmla="*/ 511969 w 597694"/>
              <a:gd name="connsiteY117" fmla="*/ 76200 h 1483519"/>
              <a:gd name="connsiteX118" fmla="*/ 516732 w 597694"/>
              <a:gd name="connsiteY118" fmla="*/ 21432 h 1483519"/>
              <a:gd name="connsiteX119" fmla="*/ 521494 w 597694"/>
              <a:gd name="connsiteY119" fmla="*/ 7144 h 1483519"/>
              <a:gd name="connsiteX120" fmla="*/ 523875 w 597694"/>
              <a:gd name="connsiteY120" fmla="*/ 0 h 1483519"/>
              <a:gd name="connsiteX0" fmla="*/ 0 w 597694"/>
              <a:gd name="connsiteY0" fmla="*/ 1476375 h 1476375"/>
              <a:gd name="connsiteX1" fmla="*/ 0 w 597694"/>
              <a:gd name="connsiteY1" fmla="*/ 1476375 h 1476375"/>
              <a:gd name="connsiteX2" fmla="*/ 19050 w 597694"/>
              <a:gd name="connsiteY2" fmla="*/ 1469231 h 1476375"/>
              <a:gd name="connsiteX3" fmla="*/ 26194 w 597694"/>
              <a:gd name="connsiteY3" fmla="*/ 1466850 h 1476375"/>
              <a:gd name="connsiteX4" fmla="*/ 47625 w 597694"/>
              <a:gd name="connsiteY4" fmla="*/ 1454944 h 1476375"/>
              <a:gd name="connsiteX5" fmla="*/ 69057 w 597694"/>
              <a:gd name="connsiteY5" fmla="*/ 1452563 h 1476375"/>
              <a:gd name="connsiteX6" fmla="*/ 76200 w 597694"/>
              <a:gd name="connsiteY6" fmla="*/ 1447800 h 1476375"/>
              <a:gd name="connsiteX7" fmla="*/ 83344 w 597694"/>
              <a:gd name="connsiteY7" fmla="*/ 1445419 h 1476375"/>
              <a:gd name="connsiteX8" fmla="*/ 142875 w 597694"/>
              <a:gd name="connsiteY8" fmla="*/ 1443038 h 1476375"/>
              <a:gd name="connsiteX9" fmla="*/ 180975 w 597694"/>
              <a:gd name="connsiteY9" fmla="*/ 1445419 h 1476375"/>
              <a:gd name="connsiteX10" fmla="*/ 195263 w 597694"/>
              <a:gd name="connsiteY10" fmla="*/ 1450181 h 1476375"/>
              <a:gd name="connsiteX11" fmla="*/ 202407 w 597694"/>
              <a:gd name="connsiteY11" fmla="*/ 1452563 h 1476375"/>
              <a:gd name="connsiteX12" fmla="*/ 209550 w 597694"/>
              <a:gd name="connsiteY12" fmla="*/ 1435894 h 1476375"/>
              <a:gd name="connsiteX13" fmla="*/ 216694 w 597694"/>
              <a:gd name="connsiteY13" fmla="*/ 1419225 h 1476375"/>
              <a:gd name="connsiteX14" fmla="*/ 230982 w 597694"/>
              <a:gd name="connsiteY14" fmla="*/ 1414463 h 1476375"/>
              <a:gd name="connsiteX15" fmla="*/ 238125 w 597694"/>
              <a:gd name="connsiteY15" fmla="*/ 1409700 h 1476375"/>
              <a:gd name="connsiteX16" fmla="*/ 257175 w 597694"/>
              <a:gd name="connsiteY16" fmla="*/ 1402556 h 1476375"/>
              <a:gd name="connsiteX17" fmla="*/ 264319 w 597694"/>
              <a:gd name="connsiteY17" fmla="*/ 1388269 h 1476375"/>
              <a:gd name="connsiteX18" fmla="*/ 266700 w 597694"/>
              <a:gd name="connsiteY18" fmla="*/ 1381125 h 1476375"/>
              <a:gd name="connsiteX19" fmla="*/ 261938 w 597694"/>
              <a:gd name="connsiteY19" fmla="*/ 1373981 h 1476375"/>
              <a:gd name="connsiteX20" fmla="*/ 259557 w 597694"/>
              <a:gd name="connsiteY20" fmla="*/ 1347788 h 1476375"/>
              <a:gd name="connsiteX21" fmla="*/ 257175 w 597694"/>
              <a:gd name="connsiteY21" fmla="*/ 1338263 h 1476375"/>
              <a:gd name="connsiteX22" fmla="*/ 254794 w 597694"/>
              <a:gd name="connsiteY22" fmla="*/ 1295400 h 1476375"/>
              <a:gd name="connsiteX23" fmla="*/ 252413 w 597694"/>
              <a:gd name="connsiteY23" fmla="*/ 1288256 h 1476375"/>
              <a:gd name="connsiteX24" fmla="*/ 259557 w 597694"/>
              <a:gd name="connsiteY24" fmla="*/ 1257300 h 1476375"/>
              <a:gd name="connsiteX25" fmla="*/ 266700 w 597694"/>
              <a:gd name="connsiteY25" fmla="*/ 1252538 h 1476375"/>
              <a:gd name="connsiteX26" fmla="*/ 283369 w 597694"/>
              <a:gd name="connsiteY26" fmla="*/ 1233488 h 1476375"/>
              <a:gd name="connsiteX27" fmla="*/ 290513 w 597694"/>
              <a:gd name="connsiteY27" fmla="*/ 1219200 h 1476375"/>
              <a:gd name="connsiteX28" fmla="*/ 300038 w 597694"/>
              <a:gd name="connsiteY28" fmla="*/ 1197769 h 1476375"/>
              <a:gd name="connsiteX29" fmla="*/ 314325 w 597694"/>
              <a:gd name="connsiteY29" fmla="*/ 1193006 h 1476375"/>
              <a:gd name="connsiteX30" fmla="*/ 328613 w 597694"/>
              <a:gd name="connsiteY30" fmla="*/ 1183481 h 1476375"/>
              <a:gd name="connsiteX31" fmla="*/ 335757 w 597694"/>
              <a:gd name="connsiteY31" fmla="*/ 1169194 h 1476375"/>
              <a:gd name="connsiteX32" fmla="*/ 333375 w 597694"/>
              <a:gd name="connsiteY32" fmla="*/ 1162050 h 1476375"/>
              <a:gd name="connsiteX33" fmla="*/ 335757 w 597694"/>
              <a:gd name="connsiteY33" fmla="*/ 1135856 h 1476375"/>
              <a:gd name="connsiteX34" fmla="*/ 338138 w 597694"/>
              <a:gd name="connsiteY34" fmla="*/ 1128713 h 1476375"/>
              <a:gd name="connsiteX35" fmla="*/ 330994 w 597694"/>
              <a:gd name="connsiteY35" fmla="*/ 1104900 h 1476375"/>
              <a:gd name="connsiteX36" fmla="*/ 338138 w 597694"/>
              <a:gd name="connsiteY36" fmla="*/ 1069181 h 1476375"/>
              <a:gd name="connsiteX37" fmla="*/ 342900 w 597694"/>
              <a:gd name="connsiteY37" fmla="*/ 1062038 h 1476375"/>
              <a:gd name="connsiteX38" fmla="*/ 350044 w 597694"/>
              <a:gd name="connsiteY38" fmla="*/ 1057275 h 1476375"/>
              <a:gd name="connsiteX39" fmla="*/ 345282 w 597694"/>
              <a:gd name="connsiteY39" fmla="*/ 1045369 h 1476375"/>
              <a:gd name="connsiteX40" fmla="*/ 340519 w 597694"/>
              <a:gd name="connsiteY40" fmla="*/ 1031081 h 1476375"/>
              <a:gd name="connsiteX41" fmla="*/ 335757 w 597694"/>
              <a:gd name="connsiteY41" fmla="*/ 1012031 h 1476375"/>
              <a:gd name="connsiteX42" fmla="*/ 340519 w 597694"/>
              <a:gd name="connsiteY42" fmla="*/ 962025 h 1476375"/>
              <a:gd name="connsiteX43" fmla="*/ 342900 w 597694"/>
              <a:gd name="connsiteY43" fmla="*/ 950119 h 1476375"/>
              <a:gd name="connsiteX44" fmla="*/ 347663 w 597694"/>
              <a:gd name="connsiteY44" fmla="*/ 942975 h 1476375"/>
              <a:gd name="connsiteX45" fmla="*/ 350044 w 597694"/>
              <a:gd name="connsiteY45" fmla="*/ 933450 h 1476375"/>
              <a:gd name="connsiteX46" fmla="*/ 364332 w 597694"/>
              <a:gd name="connsiteY46" fmla="*/ 928688 h 1476375"/>
              <a:gd name="connsiteX47" fmla="*/ 371475 w 597694"/>
              <a:gd name="connsiteY47" fmla="*/ 923925 h 1476375"/>
              <a:gd name="connsiteX48" fmla="*/ 366713 w 597694"/>
              <a:gd name="connsiteY48" fmla="*/ 902494 h 1476375"/>
              <a:gd name="connsiteX49" fmla="*/ 369094 w 597694"/>
              <a:gd name="connsiteY49" fmla="*/ 895350 h 1476375"/>
              <a:gd name="connsiteX50" fmla="*/ 376238 w 597694"/>
              <a:gd name="connsiteY50" fmla="*/ 890588 h 1476375"/>
              <a:gd name="connsiteX51" fmla="*/ 383382 w 597694"/>
              <a:gd name="connsiteY51" fmla="*/ 883444 h 1476375"/>
              <a:gd name="connsiteX52" fmla="*/ 385763 w 597694"/>
              <a:gd name="connsiteY52" fmla="*/ 876300 h 1476375"/>
              <a:gd name="connsiteX53" fmla="*/ 381000 w 597694"/>
              <a:gd name="connsiteY53" fmla="*/ 862013 h 1476375"/>
              <a:gd name="connsiteX54" fmla="*/ 388144 w 597694"/>
              <a:gd name="connsiteY54" fmla="*/ 842963 h 1476375"/>
              <a:gd name="connsiteX55" fmla="*/ 402432 w 597694"/>
              <a:gd name="connsiteY55" fmla="*/ 838200 h 1476375"/>
              <a:gd name="connsiteX56" fmla="*/ 409575 w 597694"/>
              <a:gd name="connsiteY56" fmla="*/ 835819 h 1476375"/>
              <a:gd name="connsiteX57" fmla="*/ 421482 w 597694"/>
              <a:gd name="connsiteY57" fmla="*/ 823913 h 1476375"/>
              <a:gd name="connsiteX58" fmla="*/ 428625 w 597694"/>
              <a:gd name="connsiteY58" fmla="*/ 816769 h 1476375"/>
              <a:gd name="connsiteX59" fmla="*/ 442913 w 597694"/>
              <a:gd name="connsiteY59" fmla="*/ 812006 h 1476375"/>
              <a:gd name="connsiteX60" fmla="*/ 457200 w 597694"/>
              <a:gd name="connsiteY60" fmla="*/ 800100 h 1476375"/>
              <a:gd name="connsiteX61" fmla="*/ 464344 w 597694"/>
              <a:gd name="connsiteY61" fmla="*/ 785813 h 1476375"/>
              <a:gd name="connsiteX62" fmla="*/ 469107 w 597694"/>
              <a:gd name="connsiteY62" fmla="*/ 771525 h 1476375"/>
              <a:gd name="connsiteX63" fmla="*/ 471488 w 597694"/>
              <a:gd name="connsiteY63" fmla="*/ 764381 h 1476375"/>
              <a:gd name="connsiteX64" fmla="*/ 478632 w 597694"/>
              <a:gd name="connsiteY64" fmla="*/ 759619 h 1476375"/>
              <a:gd name="connsiteX65" fmla="*/ 488157 w 597694"/>
              <a:gd name="connsiteY65" fmla="*/ 747713 h 1476375"/>
              <a:gd name="connsiteX66" fmla="*/ 497682 w 597694"/>
              <a:gd name="connsiteY66" fmla="*/ 740569 h 1476375"/>
              <a:gd name="connsiteX67" fmla="*/ 509588 w 597694"/>
              <a:gd name="connsiteY67" fmla="*/ 723900 h 1476375"/>
              <a:gd name="connsiteX68" fmla="*/ 516732 w 597694"/>
              <a:gd name="connsiteY68" fmla="*/ 709613 h 1476375"/>
              <a:gd name="connsiteX69" fmla="*/ 523875 w 597694"/>
              <a:gd name="connsiteY69" fmla="*/ 707231 h 1476375"/>
              <a:gd name="connsiteX70" fmla="*/ 528638 w 597694"/>
              <a:gd name="connsiteY70" fmla="*/ 692944 h 1476375"/>
              <a:gd name="connsiteX71" fmla="*/ 533400 w 597694"/>
              <a:gd name="connsiteY71" fmla="*/ 685800 h 1476375"/>
              <a:gd name="connsiteX72" fmla="*/ 540544 w 597694"/>
              <a:gd name="connsiteY72" fmla="*/ 671513 h 1476375"/>
              <a:gd name="connsiteX73" fmla="*/ 542925 w 597694"/>
              <a:gd name="connsiteY73" fmla="*/ 664369 h 1476375"/>
              <a:gd name="connsiteX74" fmla="*/ 547688 w 597694"/>
              <a:gd name="connsiteY74" fmla="*/ 633413 h 1476375"/>
              <a:gd name="connsiteX75" fmla="*/ 550069 w 597694"/>
              <a:gd name="connsiteY75" fmla="*/ 626269 h 1476375"/>
              <a:gd name="connsiteX76" fmla="*/ 557213 w 597694"/>
              <a:gd name="connsiteY76" fmla="*/ 619125 h 1476375"/>
              <a:gd name="connsiteX77" fmla="*/ 561975 w 597694"/>
              <a:gd name="connsiteY77" fmla="*/ 604838 h 1476375"/>
              <a:gd name="connsiteX78" fmla="*/ 576263 w 597694"/>
              <a:gd name="connsiteY78" fmla="*/ 595313 h 1476375"/>
              <a:gd name="connsiteX79" fmla="*/ 597694 w 597694"/>
              <a:gd name="connsiteY79" fmla="*/ 585788 h 1476375"/>
              <a:gd name="connsiteX80" fmla="*/ 595313 w 597694"/>
              <a:gd name="connsiteY80" fmla="*/ 559594 h 1476375"/>
              <a:gd name="connsiteX81" fmla="*/ 590550 w 597694"/>
              <a:gd name="connsiteY81" fmla="*/ 545306 h 1476375"/>
              <a:gd name="connsiteX82" fmla="*/ 590550 w 597694"/>
              <a:gd name="connsiteY82" fmla="*/ 488156 h 1476375"/>
              <a:gd name="connsiteX83" fmla="*/ 573882 w 597694"/>
              <a:gd name="connsiteY83" fmla="*/ 466725 h 1476375"/>
              <a:gd name="connsiteX84" fmla="*/ 569119 w 597694"/>
              <a:gd name="connsiteY84" fmla="*/ 459581 h 1476375"/>
              <a:gd name="connsiteX85" fmla="*/ 561975 w 597694"/>
              <a:gd name="connsiteY85" fmla="*/ 454819 h 1476375"/>
              <a:gd name="connsiteX86" fmla="*/ 550069 w 597694"/>
              <a:gd name="connsiteY86" fmla="*/ 466725 h 1476375"/>
              <a:gd name="connsiteX87" fmla="*/ 545307 w 597694"/>
              <a:gd name="connsiteY87" fmla="*/ 481013 h 1476375"/>
              <a:gd name="connsiteX88" fmla="*/ 538163 w 597694"/>
              <a:gd name="connsiteY88" fmla="*/ 483394 h 1476375"/>
              <a:gd name="connsiteX89" fmla="*/ 531019 w 597694"/>
              <a:gd name="connsiteY89" fmla="*/ 488156 h 1476375"/>
              <a:gd name="connsiteX90" fmla="*/ 507207 w 597694"/>
              <a:gd name="connsiteY90" fmla="*/ 490538 h 1476375"/>
              <a:gd name="connsiteX91" fmla="*/ 492919 w 597694"/>
              <a:gd name="connsiteY91" fmla="*/ 495300 h 1476375"/>
              <a:gd name="connsiteX92" fmla="*/ 478632 w 597694"/>
              <a:gd name="connsiteY92" fmla="*/ 502444 h 1476375"/>
              <a:gd name="connsiteX93" fmla="*/ 469107 w 597694"/>
              <a:gd name="connsiteY93" fmla="*/ 497681 h 1476375"/>
              <a:gd name="connsiteX94" fmla="*/ 461963 w 597694"/>
              <a:gd name="connsiteY94" fmla="*/ 490538 h 1476375"/>
              <a:gd name="connsiteX95" fmla="*/ 452438 w 597694"/>
              <a:gd name="connsiteY95" fmla="*/ 488156 h 1476375"/>
              <a:gd name="connsiteX96" fmla="*/ 445294 w 597694"/>
              <a:gd name="connsiteY96" fmla="*/ 485775 h 1476375"/>
              <a:gd name="connsiteX97" fmla="*/ 423863 w 597694"/>
              <a:gd name="connsiteY97" fmla="*/ 478631 h 1476375"/>
              <a:gd name="connsiteX98" fmla="*/ 416719 w 597694"/>
              <a:gd name="connsiteY98" fmla="*/ 473869 h 1476375"/>
              <a:gd name="connsiteX99" fmla="*/ 409575 w 597694"/>
              <a:gd name="connsiteY99" fmla="*/ 457200 h 1476375"/>
              <a:gd name="connsiteX100" fmla="*/ 400050 w 597694"/>
              <a:gd name="connsiteY100" fmla="*/ 440531 h 1476375"/>
              <a:gd name="connsiteX101" fmla="*/ 395288 w 597694"/>
              <a:gd name="connsiteY101" fmla="*/ 423863 h 1476375"/>
              <a:gd name="connsiteX102" fmla="*/ 388144 w 597694"/>
              <a:gd name="connsiteY102" fmla="*/ 416719 h 1476375"/>
              <a:gd name="connsiteX103" fmla="*/ 388144 w 597694"/>
              <a:gd name="connsiteY103" fmla="*/ 371475 h 1476375"/>
              <a:gd name="connsiteX104" fmla="*/ 392907 w 597694"/>
              <a:gd name="connsiteY104" fmla="*/ 357188 h 1476375"/>
              <a:gd name="connsiteX105" fmla="*/ 404813 w 597694"/>
              <a:gd name="connsiteY105" fmla="*/ 342900 h 1476375"/>
              <a:gd name="connsiteX106" fmla="*/ 414338 w 597694"/>
              <a:gd name="connsiteY106" fmla="*/ 321469 h 1476375"/>
              <a:gd name="connsiteX107" fmla="*/ 421482 w 597694"/>
              <a:gd name="connsiteY107" fmla="*/ 307181 h 1476375"/>
              <a:gd name="connsiteX108" fmla="*/ 426244 w 597694"/>
              <a:gd name="connsiteY108" fmla="*/ 290513 h 1476375"/>
              <a:gd name="connsiteX109" fmla="*/ 433388 w 597694"/>
              <a:gd name="connsiteY109" fmla="*/ 247650 h 1476375"/>
              <a:gd name="connsiteX110" fmla="*/ 438150 w 597694"/>
              <a:gd name="connsiteY110" fmla="*/ 233363 h 1476375"/>
              <a:gd name="connsiteX111" fmla="*/ 452438 w 597694"/>
              <a:gd name="connsiteY111" fmla="*/ 211931 h 1476375"/>
              <a:gd name="connsiteX112" fmla="*/ 457200 w 597694"/>
              <a:gd name="connsiteY112" fmla="*/ 204788 h 1476375"/>
              <a:gd name="connsiteX113" fmla="*/ 459582 w 597694"/>
              <a:gd name="connsiteY113" fmla="*/ 147638 h 1476375"/>
              <a:gd name="connsiteX114" fmla="*/ 461963 w 597694"/>
              <a:gd name="connsiteY114" fmla="*/ 107156 h 1476375"/>
              <a:gd name="connsiteX115" fmla="*/ 476250 w 597694"/>
              <a:gd name="connsiteY115" fmla="*/ 97631 h 1476375"/>
              <a:gd name="connsiteX116" fmla="*/ 509588 w 597694"/>
              <a:gd name="connsiteY116" fmla="*/ 76200 h 1476375"/>
              <a:gd name="connsiteX117" fmla="*/ 511969 w 597694"/>
              <a:gd name="connsiteY117" fmla="*/ 69056 h 1476375"/>
              <a:gd name="connsiteX118" fmla="*/ 516732 w 597694"/>
              <a:gd name="connsiteY118" fmla="*/ 14288 h 1476375"/>
              <a:gd name="connsiteX119" fmla="*/ 521494 w 597694"/>
              <a:gd name="connsiteY119" fmla="*/ 0 h 1476375"/>
              <a:gd name="connsiteX0" fmla="*/ 0 w 597694"/>
              <a:gd name="connsiteY0" fmla="*/ 1462087 h 1462087"/>
              <a:gd name="connsiteX1" fmla="*/ 0 w 597694"/>
              <a:gd name="connsiteY1" fmla="*/ 1462087 h 1462087"/>
              <a:gd name="connsiteX2" fmla="*/ 19050 w 597694"/>
              <a:gd name="connsiteY2" fmla="*/ 1454943 h 1462087"/>
              <a:gd name="connsiteX3" fmla="*/ 26194 w 597694"/>
              <a:gd name="connsiteY3" fmla="*/ 1452562 h 1462087"/>
              <a:gd name="connsiteX4" fmla="*/ 47625 w 597694"/>
              <a:gd name="connsiteY4" fmla="*/ 1440656 h 1462087"/>
              <a:gd name="connsiteX5" fmla="*/ 69057 w 597694"/>
              <a:gd name="connsiteY5" fmla="*/ 1438275 h 1462087"/>
              <a:gd name="connsiteX6" fmla="*/ 76200 w 597694"/>
              <a:gd name="connsiteY6" fmla="*/ 1433512 h 1462087"/>
              <a:gd name="connsiteX7" fmla="*/ 83344 w 597694"/>
              <a:gd name="connsiteY7" fmla="*/ 1431131 h 1462087"/>
              <a:gd name="connsiteX8" fmla="*/ 142875 w 597694"/>
              <a:gd name="connsiteY8" fmla="*/ 1428750 h 1462087"/>
              <a:gd name="connsiteX9" fmla="*/ 180975 w 597694"/>
              <a:gd name="connsiteY9" fmla="*/ 1431131 h 1462087"/>
              <a:gd name="connsiteX10" fmla="*/ 195263 w 597694"/>
              <a:gd name="connsiteY10" fmla="*/ 1435893 h 1462087"/>
              <a:gd name="connsiteX11" fmla="*/ 202407 w 597694"/>
              <a:gd name="connsiteY11" fmla="*/ 1438275 h 1462087"/>
              <a:gd name="connsiteX12" fmla="*/ 209550 w 597694"/>
              <a:gd name="connsiteY12" fmla="*/ 1421606 h 1462087"/>
              <a:gd name="connsiteX13" fmla="*/ 216694 w 597694"/>
              <a:gd name="connsiteY13" fmla="*/ 1404937 h 1462087"/>
              <a:gd name="connsiteX14" fmla="*/ 230982 w 597694"/>
              <a:gd name="connsiteY14" fmla="*/ 1400175 h 1462087"/>
              <a:gd name="connsiteX15" fmla="*/ 238125 w 597694"/>
              <a:gd name="connsiteY15" fmla="*/ 1395412 h 1462087"/>
              <a:gd name="connsiteX16" fmla="*/ 257175 w 597694"/>
              <a:gd name="connsiteY16" fmla="*/ 1388268 h 1462087"/>
              <a:gd name="connsiteX17" fmla="*/ 264319 w 597694"/>
              <a:gd name="connsiteY17" fmla="*/ 1373981 h 1462087"/>
              <a:gd name="connsiteX18" fmla="*/ 266700 w 597694"/>
              <a:gd name="connsiteY18" fmla="*/ 1366837 h 1462087"/>
              <a:gd name="connsiteX19" fmla="*/ 261938 w 597694"/>
              <a:gd name="connsiteY19" fmla="*/ 1359693 h 1462087"/>
              <a:gd name="connsiteX20" fmla="*/ 259557 w 597694"/>
              <a:gd name="connsiteY20" fmla="*/ 1333500 h 1462087"/>
              <a:gd name="connsiteX21" fmla="*/ 257175 w 597694"/>
              <a:gd name="connsiteY21" fmla="*/ 1323975 h 1462087"/>
              <a:gd name="connsiteX22" fmla="*/ 254794 w 597694"/>
              <a:gd name="connsiteY22" fmla="*/ 1281112 h 1462087"/>
              <a:gd name="connsiteX23" fmla="*/ 252413 w 597694"/>
              <a:gd name="connsiteY23" fmla="*/ 1273968 h 1462087"/>
              <a:gd name="connsiteX24" fmla="*/ 259557 w 597694"/>
              <a:gd name="connsiteY24" fmla="*/ 1243012 h 1462087"/>
              <a:gd name="connsiteX25" fmla="*/ 266700 w 597694"/>
              <a:gd name="connsiteY25" fmla="*/ 1238250 h 1462087"/>
              <a:gd name="connsiteX26" fmla="*/ 283369 w 597694"/>
              <a:gd name="connsiteY26" fmla="*/ 1219200 h 1462087"/>
              <a:gd name="connsiteX27" fmla="*/ 290513 w 597694"/>
              <a:gd name="connsiteY27" fmla="*/ 1204912 h 1462087"/>
              <a:gd name="connsiteX28" fmla="*/ 300038 w 597694"/>
              <a:gd name="connsiteY28" fmla="*/ 1183481 h 1462087"/>
              <a:gd name="connsiteX29" fmla="*/ 314325 w 597694"/>
              <a:gd name="connsiteY29" fmla="*/ 1178718 h 1462087"/>
              <a:gd name="connsiteX30" fmla="*/ 328613 w 597694"/>
              <a:gd name="connsiteY30" fmla="*/ 1169193 h 1462087"/>
              <a:gd name="connsiteX31" fmla="*/ 335757 w 597694"/>
              <a:gd name="connsiteY31" fmla="*/ 1154906 h 1462087"/>
              <a:gd name="connsiteX32" fmla="*/ 333375 w 597694"/>
              <a:gd name="connsiteY32" fmla="*/ 1147762 h 1462087"/>
              <a:gd name="connsiteX33" fmla="*/ 335757 w 597694"/>
              <a:gd name="connsiteY33" fmla="*/ 1121568 h 1462087"/>
              <a:gd name="connsiteX34" fmla="*/ 338138 w 597694"/>
              <a:gd name="connsiteY34" fmla="*/ 1114425 h 1462087"/>
              <a:gd name="connsiteX35" fmla="*/ 330994 w 597694"/>
              <a:gd name="connsiteY35" fmla="*/ 1090612 h 1462087"/>
              <a:gd name="connsiteX36" fmla="*/ 338138 w 597694"/>
              <a:gd name="connsiteY36" fmla="*/ 1054893 h 1462087"/>
              <a:gd name="connsiteX37" fmla="*/ 342900 w 597694"/>
              <a:gd name="connsiteY37" fmla="*/ 1047750 h 1462087"/>
              <a:gd name="connsiteX38" fmla="*/ 350044 w 597694"/>
              <a:gd name="connsiteY38" fmla="*/ 1042987 h 1462087"/>
              <a:gd name="connsiteX39" fmla="*/ 345282 w 597694"/>
              <a:gd name="connsiteY39" fmla="*/ 1031081 h 1462087"/>
              <a:gd name="connsiteX40" fmla="*/ 340519 w 597694"/>
              <a:gd name="connsiteY40" fmla="*/ 1016793 h 1462087"/>
              <a:gd name="connsiteX41" fmla="*/ 335757 w 597694"/>
              <a:gd name="connsiteY41" fmla="*/ 997743 h 1462087"/>
              <a:gd name="connsiteX42" fmla="*/ 340519 w 597694"/>
              <a:gd name="connsiteY42" fmla="*/ 947737 h 1462087"/>
              <a:gd name="connsiteX43" fmla="*/ 342900 w 597694"/>
              <a:gd name="connsiteY43" fmla="*/ 935831 h 1462087"/>
              <a:gd name="connsiteX44" fmla="*/ 347663 w 597694"/>
              <a:gd name="connsiteY44" fmla="*/ 928687 h 1462087"/>
              <a:gd name="connsiteX45" fmla="*/ 350044 w 597694"/>
              <a:gd name="connsiteY45" fmla="*/ 919162 h 1462087"/>
              <a:gd name="connsiteX46" fmla="*/ 364332 w 597694"/>
              <a:gd name="connsiteY46" fmla="*/ 914400 h 1462087"/>
              <a:gd name="connsiteX47" fmla="*/ 371475 w 597694"/>
              <a:gd name="connsiteY47" fmla="*/ 909637 h 1462087"/>
              <a:gd name="connsiteX48" fmla="*/ 366713 w 597694"/>
              <a:gd name="connsiteY48" fmla="*/ 888206 h 1462087"/>
              <a:gd name="connsiteX49" fmla="*/ 369094 w 597694"/>
              <a:gd name="connsiteY49" fmla="*/ 881062 h 1462087"/>
              <a:gd name="connsiteX50" fmla="*/ 376238 w 597694"/>
              <a:gd name="connsiteY50" fmla="*/ 876300 h 1462087"/>
              <a:gd name="connsiteX51" fmla="*/ 383382 w 597694"/>
              <a:gd name="connsiteY51" fmla="*/ 869156 h 1462087"/>
              <a:gd name="connsiteX52" fmla="*/ 385763 w 597694"/>
              <a:gd name="connsiteY52" fmla="*/ 862012 h 1462087"/>
              <a:gd name="connsiteX53" fmla="*/ 381000 w 597694"/>
              <a:gd name="connsiteY53" fmla="*/ 847725 h 1462087"/>
              <a:gd name="connsiteX54" fmla="*/ 388144 w 597694"/>
              <a:gd name="connsiteY54" fmla="*/ 828675 h 1462087"/>
              <a:gd name="connsiteX55" fmla="*/ 402432 w 597694"/>
              <a:gd name="connsiteY55" fmla="*/ 823912 h 1462087"/>
              <a:gd name="connsiteX56" fmla="*/ 409575 w 597694"/>
              <a:gd name="connsiteY56" fmla="*/ 821531 h 1462087"/>
              <a:gd name="connsiteX57" fmla="*/ 421482 w 597694"/>
              <a:gd name="connsiteY57" fmla="*/ 809625 h 1462087"/>
              <a:gd name="connsiteX58" fmla="*/ 428625 w 597694"/>
              <a:gd name="connsiteY58" fmla="*/ 802481 h 1462087"/>
              <a:gd name="connsiteX59" fmla="*/ 442913 w 597694"/>
              <a:gd name="connsiteY59" fmla="*/ 797718 h 1462087"/>
              <a:gd name="connsiteX60" fmla="*/ 457200 w 597694"/>
              <a:gd name="connsiteY60" fmla="*/ 785812 h 1462087"/>
              <a:gd name="connsiteX61" fmla="*/ 464344 w 597694"/>
              <a:gd name="connsiteY61" fmla="*/ 771525 h 1462087"/>
              <a:gd name="connsiteX62" fmla="*/ 469107 w 597694"/>
              <a:gd name="connsiteY62" fmla="*/ 757237 h 1462087"/>
              <a:gd name="connsiteX63" fmla="*/ 471488 w 597694"/>
              <a:gd name="connsiteY63" fmla="*/ 750093 h 1462087"/>
              <a:gd name="connsiteX64" fmla="*/ 478632 w 597694"/>
              <a:gd name="connsiteY64" fmla="*/ 745331 h 1462087"/>
              <a:gd name="connsiteX65" fmla="*/ 488157 w 597694"/>
              <a:gd name="connsiteY65" fmla="*/ 733425 h 1462087"/>
              <a:gd name="connsiteX66" fmla="*/ 497682 w 597694"/>
              <a:gd name="connsiteY66" fmla="*/ 726281 h 1462087"/>
              <a:gd name="connsiteX67" fmla="*/ 509588 w 597694"/>
              <a:gd name="connsiteY67" fmla="*/ 709612 h 1462087"/>
              <a:gd name="connsiteX68" fmla="*/ 516732 w 597694"/>
              <a:gd name="connsiteY68" fmla="*/ 695325 h 1462087"/>
              <a:gd name="connsiteX69" fmla="*/ 523875 w 597694"/>
              <a:gd name="connsiteY69" fmla="*/ 692943 h 1462087"/>
              <a:gd name="connsiteX70" fmla="*/ 528638 w 597694"/>
              <a:gd name="connsiteY70" fmla="*/ 678656 h 1462087"/>
              <a:gd name="connsiteX71" fmla="*/ 533400 w 597694"/>
              <a:gd name="connsiteY71" fmla="*/ 671512 h 1462087"/>
              <a:gd name="connsiteX72" fmla="*/ 540544 w 597694"/>
              <a:gd name="connsiteY72" fmla="*/ 657225 h 1462087"/>
              <a:gd name="connsiteX73" fmla="*/ 542925 w 597694"/>
              <a:gd name="connsiteY73" fmla="*/ 650081 h 1462087"/>
              <a:gd name="connsiteX74" fmla="*/ 547688 w 597694"/>
              <a:gd name="connsiteY74" fmla="*/ 619125 h 1462087"/>
              <a:gd name="connsiteX75" fmla="*/ 550069 w 597694"/>
              <a:gd name="connsiteY75" fmla="*/ 611981 h 1462087"/>
              <a:gd name="connsiteX76" fmla="*/ 557213 w 597694"/>
              <a:gd name="connsiteY76" fmla="*/ 604837 h 1462087"/>
              <a:gd name="connsiteX77" fmla="*/ 561975 w 597694"/>
              <a:gd name="connsiteY77" fmla="*/ 590550 h 1462087"/>
              <a:gd name="connsiteX78" fmla="*/ 576263 w 597694"/>
              <a:gd name="connsiteY78" fmla="*/ 581025 h 1462087"/>
              <a:gd name="connsiteX79" fmla="*/ 597694 w 597694"/>
              <a:gd name="connsiteY79" fmla="*/ 571500 h 1462087"/>
              <a:gd name="connsiteX80" fmla="*/ 595313 w 597694"/>
              <a:gd name="connsiteY80" fmla="*/ 545306 h 1462087"/>
              <a:gd name="connsiteX81" fmla="*/ 590550 w 597694"/>
              <a:gd name="connsiteY81" fmla="*/ 531018 h 1462087"/>
              <a:gd name="connsiteX82" fmla="*/ 590550 w 597694"/>
              <a:gd name="connsiteY82" fmla="*/ 473868 h 1462087"/>
              <a:gd name="connsiteX83" fmla="*/ 573882 w 597694"/>
              <a:gd name="connsiteY83" fmla="*/ 452437 h 1462087"/>
              <a:gd name="connsiteX84" fmla="*/ 569119 w 597694"/>
              <a:gd name="connsiteY84" fmla="*/ 445293 h 1462087"/>
              <a:gd name="connsiteX85" fmla="*/ 561975 w 597694"/>
              <a:gd name="connsiteY85" fmla="*/ 440531 h 1462087"/>
              <a:gd name="connsiteX86" fmla="*/ 550069 w 597694"/>
              <a:gd name="connsiteY86" fmla="*/ 452437 h 1462087"/>
              <a:gd name="connsiteX87" fmla="*/ 545307 w 597694"/>
              <a:gd name="connsiteY87" fmla="*/ 466725 h 1462087"/>
              <a:gd name="connsiteX88" fmla="*/ 538163 w 597694"/>
              <a:gd name="connsiteY88" fmla="*/ 469106 h 1462087"/>
              <a:gd name="connsiteX89" fmla="*/ 531019 w 597694"/>
              <a:gd name="connsiteY89" fmla="*/ 473868 h 1462087"/>
              <a:gd name="connsiteX90" fmla="*/ 507207 w 597694"/>
              <a:gd name="connsiteY90" fmla="*/ 476250 h 1462087"/>
              <a:gd name="connsiteX91" fmla="*/ 492919 w 597694"/>
              <a:gd name="connsiteY91" fmla="*/ 481012 h 1462087"/>
              <a:gd name="connsiteX92" fmla="*/ 478632 w 597694"/>
              <a:gd name="connsiteY92" fmla="*/ 488156 h 1462087"/>
              <a:gd name="connsiteX93" fmla="*/ 469107 w 597694"/>
              <a:gd name="connsiteY93" fmla="*/ 483393 h 1462087"/>
              <a:gd name="connsiteX94" fmla="*/ 461963 w 597694"/>
              <a:gd name="connsiteY94" fmla="*/ 476250 h 1462087"/>
              <a:gd name="connsiteX95" fmla="*/ 452438 w 597694"/>
              <a:gd name="connsiteY95" fmla="*/ 473868 h 1462087"/>
              <a:gd name="connsiteX96" fmla="*/ 445294 w 597694"/>
              <a:gd name="connsiteY96" fmla="*/ 471487 h 1462087"/>
              <a:gd name="connsiteX97" fmla="*/ 423863 w 597694"/>
              <a:gd name="connsiteY97" fmla="*/ 464343 h 1462087"/>
              <a:gd name="connsiteX98" fmla="*/ 416719 w 597694"/>
              <a:gd name="connsiteY98" fmla="*/ 459581 h 1462087"/>
              <a:gd name="connsiteX99" fmla="*/ 409575 w 597694"/>
              <a:gd name="connsiteY99" fmla="*/ 442912 h 1462087"/>
              <a:gd name="connsiteX100" fmla="*/ 400050 w 597694"/>
              <a:gd name="connsiteY100" fmla="*/ 426243 h 1462087"/>
              <a:gd name="connsiteX101" fmla="*/ 395288 w 597694"/>
              <a:gd name="connsiteY101" fmla="*/ 409575 h 1462087"/>
              <a:gd name="connsiteX102" fmla="*/ 388144 w 597694"/>
              <a:gd name="connsiteY102" fmla="*/ 402431 h 1462087"/>
              <a:gd name="connsiteX103" fmla="*/ 388144 w 597694"/>
              <a:gd name="connsiteY103" fmla="*/ 357187 h 1462087"/>
              <a:gd name="connsiteX104" fmla="*/ 392907 w 597694"/>
              <a:gd name="connsiteY104" fmla="*/ 342900 h 1462087"/>
              <a:gd name="connsiteX105" fmla="*/ 404813 w 597694"/>
              <a:gd name="connsiteY105" fmla="*/ 328612 h 1462087"/>
              <a:gd name="connsiteX106" fmla="*/ 414338 w 597694"/>
              <a:gd name="connsiteY106" fmla="*/ 307181 h 1462087"/>
              <a:gd name="connsiteX107" fmla="*/ 421482 w 597694"/>
              <a:gd name="connsiteY107" fmla="*/ 292893 h 1462087"/>
              <a:gd name="connsiteX108" fmla="*/ 426244 w 597694"/>
              <a:gd name="connsiteY108" fmla="*/ 276225 h 1462087"/>
              <a:gd name="connsiteX109" fmla="*/ 433388 w 597694"/>
              <a:gd name="connsiteY109" fmla="*/ 233362 h 1462087"/>
              <a:gd name="connsiteX110" fmla="*/ 438150 w 597694"/>
              <a:gd name="connsiteY110" fmla="*/ 219075 h 1462087"/>
              <a:gd name="connsiteX111" fmla="*/ 452438 w 597694"/>
              <a:gd name="connsiteY111" fmla="*/ 197643 h 1462087"/>
              <a:gd name="connsiteX112" fmla="*/ 457200 w 597694"/>
              <a:gd name="connsiteY112" fmla="*/ 190500 h 1462087"/>
              <a:gd name="connsiteX113" fmla="*/ 459582 w 597694"/>
              <a:gd name="connsiteY113" fmla="*/ 133350 h 1462087"/>
              <a:gd name="connsiteX114" fmla="*/ 461963 w 597694"/>
              <a:gd name="connsiteY114" fmla="*/ 92868 h 1462087"/>
              <a:gd name="connsiteX115" fmla="*/ 476250 w 597694"/>
              <a:gd name="connsiteY115" fmla="*/ 83343 h 1462087"/>
              <a:gd name="connsiteX116" fmla="*/ 509588 w 597694"/>
              <a:gd name="connsiteY116" fmla="*/ 61912 h 1462087"/>
              <a:gd name="connsiteX117" fmla="*/ 511969 w 597694"/>
              <a:gd name="connsiteY117" fmla="*/ 54768 h 1462087"/>
              <a:gd name="connsiteX118" fmla="*/ 516732 w 597694"/>
              <a:gd name="connsiteY118" fmla="*/ 0 h 1462087"/>
              <a:gd name="connsiteX0" fmla="*/ 0 w 597694"/>
              <a:gd name="connsiteY0" fmla="*/ 1407319 h 1407319"/>
              <a:gd name="connsiteX1" fmla="*/ 0 w 597694"/>
              <a:gd name="connsiteY1" fmla="*/ 1407319 h 1407319"/>
              <a:gd name="connsiteX2" fmla="*/ 19050 w 597694"/>
              <a:gd name="connsiteY2" fmla="*/ 1400175 h 1407319"/>
              <a:gd name="connsiteX3" fmla="*/ 26194 w 597694"/>
              <a:gd name="connsiteY3" fmla="*/ 1397794 h 1407319"/>
              <a:gd name="connsiteX4" fmla="*/ 47625 w 597694"/>
              <a:gd name="connsiteY4" fmla="*/ 1385888 h 1407319"/>
              <a:gd name="connsiteX5" fmla="*/ 69057 w 597694"/>
              <a:gd name="connsiteY5" fmla="*/ 1383507 h 1407319"/>
              <a:gd name="connsiteX6" fmla="*/ 76200 w 597694"/>
              <a:gd name="connsiteY6" fmla="*/ 1378744 h 1407319"/>
              <a:gd name="connsiteX7" fmla="*/ 83344 w 597694"/>
              <a:gd name="connsiteY7" fmla="*/ 1376363 h 1407319"/>
              <a:gd name="connsiteX8" fmla="*/ 142875 w 597694"/>
              <a:gd name="connsiteY8" fmla="*/ 1373982 h 1407319"/>
              <a:gd name="connsiteX9" fmla="*/ 180975 w 597694"/>
              <a:gd name="connsiteY9" fmla="*/ 1376363 h 1407319"/>
              <a:gd name="connsiteX10" fmla="*/ 195263 w 597694"/>
              <a:gd name="connsiteY10" fmla="*/ 1381125 h 1407319"/>
              <a:gd name="connsiteX11" fmla="*/ 202407 w 597694"/>
              <a:gd name="connsiteY11" fmla="*/ 1383507 h 1407319"/>
              <a:gd name="connsiteX12" fmla="*/ 209550 w 597694"/>
              <a:gd name="connsiteY12" fmla="*/ 1366838 h 1407319"/>
              <a:gd name="connsiteX13" fmla="*/ 216694 w 597694"/>
              <a:gd name="connsiteY13" fmla="*/ 1350169 h 1407319"/>
              <a:gd name="connsiteX14" fmla="*/ 230982 w 597694"/>
              <a:gd name="connsiteY14" fmla="*/ 1345407 h 1407319"/>
              <a:gd name="connsiteX15" fmla="*/ 238125 w 597694"/>
              <a:gd name="connsiteY15" fmla="*/ 1340644 h 1407319"/>
              <a:gd name="connsiteX16" fmla="*/ 257175 w 597694"/>
              <a:gd name="connsiteY16" fmla="*/ 1333500 h 1407319"/>
              <a:gd name="connsiteX17" fmla="*/ 264319 w 597694"/>
              <a:gd name="connsiteY17" fmla="*/ 1319213 h 1407319"/>
              <a:gd name="connsiteX18" fmla="*/ 266700 w 597694"/>
              <a:gd name="connsiteY18" fmla="*/ 1312069 h 1407319"/>
              <a:gd name="connsiteX19" fmla="*/ 261938 w 597694"/>
              <a:gd name="connsiteY19" fmla="*/ 1304925 h 1407319"/>
              <a:gd name="connsiteX20" fmla="*/ 259557 w 597694"/>
              <a:gd name="connsiteY20" fmla="*/ 1278732 h 1407319"/>
              <a:gd name="connsiteX21" fmla="*/ 257175 w 597694"/>
              <a:gd name="connsiteY21" fmla="*/ 1269207 h 1407319"/>
              <a:gd name="connsiteX22" fmla="*/ 254794 w 597694"/>
              <a:gd name="connsiteY22" fmla="*/ 1226344 h 1407319"/>
              <a:gd name="connsiteX23" fmla="*/ 252413 w 597694"/>
              <a:gd name="connsiteY23" fmla="*/ 1219200 h 1407319"/>
              <a:gd name="connsiteX24" fmla="*/ 259557 w 597694"/>
              <a:gd name="connsiteY24" fmla="*/ 1188244 h 1407319"/>
              <a:gd name="connsiteX25" fmla="*/ 266700 w 597694"/>
              <a:gd name="connsiteY25" fmla="*/ 1183482 h 1407319"/>
              <a:gd name="connsiteX26" fmla="*/ 283369 w 597694"/>
              <a:gd name="connsiteY26" fmla="*/ 1164432 h 1407319"/>
              <a:gd name="connsiteX27" fmla="*/ 290513 w 597694"/>
              <a:gd name="connsiteY27" fmla="*/ 1150144 h 1407319"/>
              <a:gd name="connsiteX28" fmla="*/ 300038 w 597694"/>
              <a:gd name="connsiteY28" fmla="*/ 1128713 h 1407319"/>
              <a:gd name="connsiteX29" fmla="*/ 314325 w 597694"/>
              <a:gd name="connsiteY29" fmla="*/ 1123950 h 1407319"/>
              <a:gd name="connsiteX30" fmla="*/ 328613 w 597694"/>
              <a:gd name="connsiteY30" fmla="*/ 1114425 h 1407319"/>
              <a:gd name="connsiteX31" fmla="*/ 335757 w 597694"/>
              <a:gd name="connsiteY31" fmla="*/ 1100138 h 1407319"/>
              <a:gd name="connsiteX32" fmla="*/ 333375 w 597694"/>
              <a:gd name="connsiteY32" fmla="*/ 1092994 h 1407319"/>
              <a:gd name="connsiteX33" fmla="*/ 335757 w 597694"/>
              <a:gd name="connsiteY33" fmla="*/ 1066800 h 1407319"/>
              <a:gd name="connsiteX34" fmla="*/ 338138 w 597694"/>
              <a:gd name="connsiteY34" fmla="*/ 1059657 h 1407319"/>
              <a:gd name="connsiteX35" fmla="*/ 330994 w 597694"/>
              <a:gd name="connsiteY35" fmla="*/ 1035844 h 1407319"/>
              <a:gd name="connsiteX36" fmla="*/ 338138 w 597694"/>
              <a:gd name="connsiteY36" fmla="*/ 1000125 h 1407319"/>
              <a:gd name="connsiteX37" fmla="*/ 342900 w 597694"/>
              <a:gd name="connsiteY37" fmla="*/ 992982 h 1407319"/>
              <a:gd name="connsiteX38" fmla="*/ 350044 w 597694"/>
              <a:gd name="connsiteY38" fmla="*/ 988219 h 1407319"/>
              <a:gd name="connsiteX39" fmla="*/ 345282 w 597694"/>
              <a:gd name="connsiteY39" fmla="*/ 976313 h 1407319"/>
              <a:gd name="connsiteX40" fmla="*/ 340519 w 597694"/>
              <a:gd name="connsiteY40" fmla="*/ 962025 h 1407319"/>
              <a:gd name="connsiteX41" fmla="*/ 335757 w 597694"/>
              <a:gd name="connsiteY41" fmla="*/ 942975 h 1407319"/>
              <a:gd name="connsiteX42" fmla="*/ 340519 w 597694"/>
              <a:gd name="connsiteY42" fmla="*/ 892969 h 1407319"/>
              <a:gd name="connsiteX43" fmla="*/ 342900 w 597694"/>
              <a:gd name="connsiteY43" fmla="*/ 881063 h 1407319"/>
              <a:gd name="connsiteX44" fmla="*/ 347663 w 597694"/>
              <a:gd name="connsiteY44" fmla="*/ 873919 h 1407319"/>
              <a:gd name="connsiteX45" fmla="*/ 350044 w 597694"/>
              <a:gd name="connsiteY45" fmla="*/ 864394 h 1407319"/>
              <a:gd name="connsiteX46" fmla="*/ 364332 w 597694"/>
              <a:gd name="connsiteY46" fmla="*/ 859632 h 1407319"/>
              <a:gd name="connsiteX47" fmla="*/ 371475 w 597694"/>
              <a:gd name="connsiteY47" fmla="*/ 854869 h 1407319"/>
              <a:gd name="connsiteX48" fmla="*/ 366713 w 597694"/>
              <a:gd name="connsiteY48" fmla="*/ 833438 h 1407319"/>
              <a:gd name="connsiteX49" fmla="*/ 369094 w 597694"/>
              <a:gd name="connsiteY49" fmla="*/ 826294 h 1407319"/>
              <a:gd name="connsiteX50" fmla="*/ 376238 w 597694"/>
              <a:gd name="connsiteY50" fmla="*/ 821532 h 1407319"/>
              <a:gd name="connsiteX51" fmla="*/ 383382 w 597694"/>
              <a:gd name="connsiteY51" fmla="*/ 814388 h 1407319"/>
              <a:gd name="connsiteX52" fmla="*/ 385763 w 597694"/>
              <a:gd name="connsiteY52" fmla="*/ 807244 h 1407319"/>
              <a:gd name="connsiteX53" fmla="*/ 381000 w 597694"/>
              <a:gd name="connsiteY53" fmla="*/ 792957 h 1407319"/>
              <a:gd name="connsiteX54" fmla="*/ 388144 w 597694"/>
              <a:gd name="connsiteY54" fmla="*/ 773907 h 1407319"/>
              <a:gd name="connsiteX55" fmla="*/ 402432 w 597694"/>
              <a:gd name="connsiteY55" fmla="*/ 769144 h 1407319"/>
              <a:gd name="connsiteX56" fmla="*/ 409575 w 597694"/>
              <a:gd name="connsiteY56" fmla="*/ 766763 h 1407319"/>
              <a:gd name="connsiteX57" fmla="*/ 421482 w 597694"/>
              <a:gd name="connsiteY57" fmla="*/ 754857 h 1407319"/>
              <a:gd name="connsiteX58" fmla="*/ 428625 w 597694"/>
              <a:gd name="connsiteY58" fmla="*/ 747713 h 1407319"/>
              <a:gd name="connsiteX59" fmla="*/ 442913 w 597694"/>
              <a:gd name="connsiteY59" fmla="*/ 742950 h 1407319"/>
              <a:gd name="connsiteX60" fmla="*/ 457200 w 597694"/>
              <a:gd name="connsiteY60" fmla="*/ 731044 h 1407319"/>
              <a:gd name="connsiteX61" fmla="*/ 464344 w 597694"/>
              <a:gd name="connsiteY61" fmla="*/ 716757 h 1407319"/>
              <a:gd name="connsiteX62" fmla="*/ 469107 w 597694"/>
              <a:gd name="connsiteY62" fmla="*/ 702469 h 1407319"/>
              <a:gd name="connsiteX63" fmla="*/ 471488 w 597694"/>
              <a:gd name="connsiteY63" fmla="*/ 695325 h 1407319"/>
              <a:gd name="connsiteX64" fmla="*/ 478632 w 597694"/>
              <a:gd name="connsiteY64" fmla="*/ 690563 h 1407319"/>
              <a:gd name="connsiteX65" fmla="*/ 488157 w 597694"/>
              <a:gd name="connsiteY65" fmla="*/ 678657 h 1407319"/>
              <a:gd name="connsiteX66" fmla="*/ 497682 w 597694"/>
              <a:gd name="connsiteY66" fmla="*/ 671513 h 1407319"/>
              <a:gd name="connsiteX67" fmla="*/ 509588 w 597694"/>
              <a:gd name="connsiteY67" fmla="*/ 654844 h 1407319"/>
              <a:gd name="connsiteX68" fmla="*/ 516732 w 597694"/>
              <a:gd name="connsiteY68" fmla="*/ 640557 h 1407319"/>
              <a:gd name="connsiteX69" fmla="*/ 523875 w 597694"/>
              <a:gd name="connsiteY69" fmla="*/ 638175 h 1407319"/>
              <a:gd name="connsiteX70" fmla="*/ 528638 w 597694"/>
              <a:gd name="connsiteY70" fmla="*/ 623888 h 1407319"/>
              <a:gd name="connsiteX71" fmla="*/ 533400 w 597694"/>
              <a:gd name="connsiteY71" fmla="*/ 616744 h 1407319"/>
              <a:gd name="connsiteX72" fmla="*/ 540544 w 597694"/>
              <a:gd name="connsiteY72" fmla="*/ 602457 h 1407319"/>
              <a:gd name="connsiteX73" fmla="*/ 542925 w 597694"/>
              <a:gd name="connsiteY73" fmla="*/ 595313 h 1407319"/>
              <a:gd name="connsiteX74" fmla="*/ 547688 w 597694"/>
              <a:gd name="connsiteY74" fmla="*/ 564357 h 1407319"/>
              <a:gd name="connsiteX75" fmla="*/ 550069 w 597694"/>
              <a:gd name="connsiteY75" fmla="*/ 557213 h 1407319"/>
              <a:gd name="connsiteX76" fmla="*/ 557213 w 597694"/>
              <a:gd name="connsiteY76" fmla="*/ 550069 h 1407319"/>
              <a:gd name="connsiteX77" fmla="*/ 561975 w 597694"/>
              <a:gd name="connsiteY77" fmla="*/ 535782 h 1407319"/>
              <a:gd name="connsiteX78" fmla="*/ 576263 w 597694"/>
              <a:gd name="connsiteY78" fmla="*/ 526257 h 1407319"/>
              <a:gd name="connsiteX79" fmla="*/ 597694 w 597694"/>
              <a:gd name="connsiteY79" fmla="*/ 516732 h 1407319"/>
              <a:gd name="connsiteX80" fmla="*/ 595313 w 597694"/>
              <a:gd name="connsiteY80" fmla="*/ 490538 h 1407319"/>
              <a:gd name="connsiteX81" fmla="*/ 590550 w 597694"/>
              <a:gd name="connsiteY81" fmla="*/ 476250 h 1407319"/>
              <a:gd name="connsiteX82" fmla="*/ 590550 w 597694"/>
              <a:gd name="connsiteY82" fmla="*/ 419100 h 1407319"/>
              <a:gd name="connsiteX83" fmla="*/ 573882 w 597694"/>
              <a:gd name="connsiteY83" fmla="*/ 397669 h 1407319"/>
              <a:gd name="connsiteX84" fmla="*/ 569119 w 597694"/>
              <a:gd name="connsiteY84" fmla="*/ 390525 h 1407319"/>
              <a:gd name="connsiteX85" fmla="*/ 561975 w 597694"/>
              <a:gd name="connsiteY85" fmla="*/ 385763 h 1407319"/>
              <a:gd name="connsiteX86" fmla="*/ 550069 w 597694"/>
              <a:gd name="connsiteY86" fmla="*/ 397669 h 1407319"/>
              <a:gd name="connsiteX87" fmla="*/ 545307 w 597694"/>
              <a:gd name="connsiteY87" fmla="*/ 411957 h 1407319"/>
              <a:gd name="connsiteX88" fmla="*/ 538163 w 597694"/>
              <a:gd name="connsiteY88" fmla="*/ 414338 h 1407319"/>
              <a:gd name="connsiteX89" fmla="*/ 531019 w 597694"/>
              <a:gd name="connsiteY89" fmla="*/ 419100 h 1407319"/>
              <a:gd name="connsiteX90" fmla="*/ 507207 w 597694"/>
              <a:gd name="connsiteY90" fmla="*/ 421482 h 1407319"/>
              <a:gd name="connsiteX91" fmla="*/ 492919 w 597694"/>
              <a:gd name="connsiteY91" fmla="*/ 426244 h 1407319"/>
              <a:gd name="connsiteX92" fmla="*/ 478632 w 597694"/>
              <a:gd name="connsiteY92" fmla="*/ 433388 h 1407319"/>
              <a:gd name="connsiteX93" fmla="*/ 469107 w 597694"/>
              <a:gd name="connsiteY93" fmla="*/ 428625 h 1407319"/>
              <a:gd name="connsiteX94" fmla="*/ 461963 w 597694"/>
              <a:gd name="connsiteY94" fmla="*/ 421482 h 1407319"/>
              <a:gd name="connsiteX95" fmla="*/ 452438 w 597694"/>
              <a:gd name="connsiteY95" fmla="*/ 419100 h 1407319"/>
              <a:gd name="connsiteX96" fmla="*/ 445294 w 597694"/>
              <a:gd name="connsiteY96" fmla="*/ 416719 h 1407319"/>
              <a:gd name="connsiteX97" fmla="*/ 423863 w 597694"/>
              <a:gd name="connsiteY97" fmla="*/ 409575 h 1407319"/>
              <a:gd name="connsiteX98" fmla="*/ 416719 w 597694"/>
              <a:gd name="connsiteY98" fmla="*/ 404813 h 1407319"/>
              <a:gd name="connsiteX99" fmla="*/ 409575 w 597694"/>
              <a:gd name="connsiteY99" fmla="*/ 388144 h 1407319"/>
              <a:gd name="connsiteX100" fmla="*/ 400050 w 597694"/>
              <a:gd name="connsiteY100" fmla="*/ 371475 h 1407319"/>
              <a:gd name="connsiteX101" fmla="*/ 395288 w 597694"/>
              <a:gd name="connsiteY101" fmla="*/ 354807 h 1407319"/>
              <a:gd name="connsiteX102" fmla="*/ 388144 w 597694"/>
              <a:gd name="connsiteY102" fmla="*/ 347663 h 1407319"/>
              <a:gd name="connsiteX103" fmla="*/ 388144 w 597694"/>
              <a:gd name="connsiteY103" fmla="*/ 302419 h 1407319"/>
              <a:gd name="connsiteX104" fmla="*/ 392907 w 597694"/>
              <a:gd name="connsiteY104" fmla="*/ 288132 h 1407319"/>
              <a:gd name="connsiteX105" fmla="*/ 404813 w 597694"/>
              <a:gd name="connsiteY105" fmla="*/ 273844 h 1407319"/>
              <a:gd name="connsiteX106" fmla="*/ 414338 w 597694"/>
              <a:gd name="connsiteY106" fmla="*/ 252413 h 1407319"/>
              <a:gd name="connsiteX107" fmla="*/ 421482 w 597694"/>
              <a:gd name="connsiteY107" fmla="*/ 238125 h 1407319"/>
              <a:gd name="connsiteX108" fmla="*/ 426244 w 597694"/>
              <a:gd name="connsiteY108" fmla="*/ 221457 h 1407319"/>
              <a:gd name="connsiteX109" fmla="*/ 433388 w 597694"/>
              <a:gd name="connsiteY109" fmla="*/ 178594 h 1407319"/>
              <a:gd name="connsiteX110" fmla="*/ 438150 w 597694"/>
              <a:gd name="connsiteY110" fmla="*/ 164307 h 1407319"/>
              <a:gd name="connsiteX111" fmla="*/ 452438 w 597694"/>
              <a:gd name="connsiteY111" fmla="*/ 142875 h 1407319"/>
              <a:gd name="connsiteX112" fmla="*/ 457200 w 597694"/>
              <a:gd name="connsiteY112" fmla="*/ 135732 h 1407319"/>
              <a:gd name="connsiteX113" fmla="*/ 459582 w 597694"/>
              <a:gd name="connsiteY113" fmla="*/ 78582 h 1407319"/>
              <a:gd name="connsiteX114" fmla="*/ 461963 w 597694"/>
              <a:gd name="connsiteY114" fmla="*/ 38100 h 1407319"/>
              <a:gd name="connsiteX115" fmla="*/ 476250 w 597694"/>
              <a:gd name="connsiteY115" fmla="*/ 28575 h 1407319"/>
              <a:gd name="connsiteX116" fmla="*/ 509588 w 597694"/>
              <a:gd name="connsiteY116" fmla="*/ 7144 h 1407319"/>
              <a:gd name="connsiteX117" fmla="*/ 511969 w 597694"/>
              <a:gd name="connsiteY117" fmla="*/ 0 h 1407319"/>
              <a:gd name="connsiteX0" fmla="*/ 0 w 597694"/>
              <a:gd name="connsiteY0" fmla="*/ 1400175 h 1400175"/>
              <a:gd name="connsiteX1" fmla="*/ 0 w 597694"/>
              <a:gd name="connsiteY1" fmla="*/ 1400175 h 1400175"/>
              <a:gd name="connsiteX2" fmla="*/ 19050 w 597694"/>
              <a:gd name="connsiteY2" fmla="*/ 1393031 h 1400175"/>
              <a:gd name="connsiteX3" fmla="*/ 26194 w 597694"/>
              <a:gd name="connsiteY3" fmla="*/ 1390650 h 1400175"/>
              <a:gd name="connsiteX4" fmla="*/ 47625 w 597694"/>
              <a:gd name="connsiteY4" fmla="*/ 1378744 h 1400175"/>
              <a:gd name="connsiteX5" fmla="*/ 69057 w 597694"/>
              <a:gd name="connsiteY5" fmla="*/ 1376363 h 1400175"/>
              <a:gd name="connsiteX6" fmla="*/ 76200 w 597694"/>
              <a:gd name="connsiteY6" fmla="*/ 1371600 h 1400175"/>
              <a:gd name="connsiteX7" fmla="*/ 83344 w 597694"/>
              <a:gd name="connsiteY7" fmla="*/ 1369219 h 1400175"/>
              <a:gd name="connsiteX8" fmla="*/ 142875 w 597694"/>
              <a:gd name="connsiteY8" fmla="*/ 1366838 h 1400175"/>
              <a:gd name="connsiteX9" fmla="*/ 180975 w 597694"/>
              <a:gd name="connsiteY9" fmla="*/ 1369219 h 1400175"/>
              <a:gd name="connsiteX10" fmla="*/ 195263 w 597694"/>
              <a:gd name="connsiteY10" fmla="*/ 1373981 h 1400175"/>
              <a:gd name="connsiteX11" fmla="*/ 202407 w 597694"/>
              <a:gd name="connsiteY11" fmla="*/ 1376363 h 1400175"/>
              <a:gd name="connsiteX12" fmla="*/ 209550 w 597694"/>
              <a:gd name="connsiteY12" fmla="*/ 1359694 h 1400175"/>
              <a:gd name="connsiteX13" fmla="*/ 216694 w 597694"/>
              <a:gd name="connsiteY13" fmla="*/ 1343025 h 1400175"/>
              <a:gd name="connsiteX14" fmla="*/ 230982 w 597694"/>
              <a:gd name="connsiteY14" fmla="*/ 1338263 h 1400175"/>
              <a:gd name="connsiteX15" fmla="*/ 238125 w 597694"/>
              <a:gd name="connsiteY15" fmla="*/ 1333500 h 1400175"/>
              <a:gd name="connsiteX16" fmla="*/ 257175 w 597694"/>
              <a:gd name="connsiteY16" fmla="*/ 1326356 h 1400175"/>
              <a:gd name="connsiteX17" fmla="*/ 264319 w 597694"/>
              <a:gd name="connsiteY17" fmla="*/ 1312069 h 1400175"/>
              <a:gd name="connsiteX18" fmla="*/ 266700 w 597694"/>
              <a:gd name="connsiteY18" fmla="*/ 1304925 h 1400175"/>
              <a:gd name="connsiteX19" fmla="*/ 261938 w 597694"/>
              <a:gd name="connsiteY19" fmla="*/ 1297781 h 1400175"/>
              <a:gd name="connsiteX20" fmla="*/ 259557 w 597694"/>
              <a:gd name="connsiteY20" fmla="*/ 1271588 h 1400175"/>
              <a:gd name="connsiteX21" fmla="*/ 257175 w 597694"/>
              <a:gd name="connsiteY21" fmla="*/ 1262063 h 1400175"/>
              <a:gd name="connsiteX22" fmla="*/ 254794 w 597694"/>
              <a:gd name="connsiteY22" fmla="*/ 1219200 h 1400175"/>
              <a:gd name="connsiteX23" fmla="*/ 252413 w 597694"/>
              <a:gd name="connsiteY23" fmla="*/ 1212056 h 1400175"/>
              <a:gd name="connsiteX24" fmla="*/ 259557 w 597694"/>
              <a:gd name="connsiteY24" fmla="*/ 1181100 h 1400175"/>
              <a:gd name="connsiteX25" fmla="*/ 266700 w 597694"/>
              <a:gd name="connsiteY25" fmla="*/ 1176338 h 1400175"/>
              <a:gd name="connsiteX26" fmla="*/ 283369 w 597694"/>
              <a:gd name="connsiteY26" fmla="*/ 1157288 h 1400175"/>
              <a:gd name="connsiteX27" fmla="*/ 290513 w 597694"/>
              <a:gd name="connsiteY27" fmla="*/ 1143000 h 1400175"/>
              <a:gd name="connsiteX28" fmla="*/ 300038 w 597694"/>
              <a:gd name="connsiteY28" fmla="*/ 1121569 h 1400175"/>
              <a:gd name="connsiteX29" fmla="*/ 314325 w 597694"/>
              <a:gd name="connsiteY29" fmla="*/ 1116806 h 1400175"/>
              <a:gd name="connsiteX30" fmla="*/ 328613 w 597694"/>
              <a:gd name="connsiteY30" fmla="*/ 1107281 h 1400175"/>
              <a:gd name="connsiteX31" fmla="*/ 335757 w 597694"/>
              <a:gd name="connsiteY31" fmla="*/ 1092994 h 1400175"/>
              <a:gd name="connsiteX32" fmla="*/ 333375 w 597694"/>
              <a:gd name="connsiteY32" fmla="*/ 1085850 h 1400175"/>
              <a:gd name="connsiteX33" fmla="*/ 335757 w 597694"/>
              <a:gd name="connsiteY33" fmla="*/ 1059656 h 1400175"/>
              <a:gd name="connsiteX34" fmla="*/ 338138 w 597694"/>
              <a:gd name="connsiteY34" fmla="*/ 1052513 h 1400175"/>
              <a:gd name="connsiteX35" fmla="*/ 330994 w 597694"/>
              <a:gd name="connsiteY35" fmla="*/ 1028700 h 1400175"/>
              <a:gd name="connsiteX36" fmla="*/ 338138 w 597694"/>
              <a:gd name="connsiteY36" fmla="*/ 992981 h 1400175"/>
              <a:gd name="connsiteX37" fmla="*/ 342900 w 597694"/>
              <a:gd name="connsiteY37" fmla="*/ 985838 h 1400175"/>
              <a:gd name="connsiteX38" fmla="*/ 350044 w 597694"/>
              <a:gd name="connsiteY38" fmla="*/ 981075 h 1400175"/>
              <a:gd name="connsiteX39" fmla="*/ 345282 w 597694"/>
              <a:gd name="connsiteY39" fmla="*/ 969169 h 1400175"/>
              <a:gd name="connsiteX40" fmla="*/ 340519 w 597694"/>
              <a:gd name="connsiteY40" fmla="*/ 954881 h 1400175"/>
              <a:gd name="connsiteX41" fmla="*/ 335757 w 597694"/>
              <a:gd name="connsiteY41" fmla="*/ 935831 h 1400175"/>
              <a:gd name="connsiteX42" fmla="*/ 340519 w 597694"/>
              <a:gd name="connsiteY42" fmla="*/ 885825 h 1400175"/>
              <a:gd name="connsiteX43" fmla="*/ 342900 w 597694"/>
              <a:gd name="connsiteY43" fmla="*/ 873919 h 1400175"/>
              <a:gd name="connsiteX44" fmla="*/ 347663 w 597694"/>
              <a:gd name="connsiteY44" fmla="*/ 866775 h 1400175"/>
              <a:gd name="connsiteX45" fmla="*/ 350044 w 597694"/>
              <a:gd name="connsiteY45" fmla="*/ 857250 h 1400175"/>
              <a:gd name="connsiteX46" fmla="*/ 364332 w 597694"/>
              <a:gd name="connsiteY46" fmla="*/ 852488 h 1400175"/>
              <a:gd name="connsiteX47" fmla="*/ 371475 w 597694"/>
              <a:gd name="connsiteY47" fmla="*/ 847725 h 1400175"/>
              <a:gd name="connsiteX48" fmla="*/ 366713 w 597694"/>
              <a:gd name="connsiteY48" fmla="*/ 826294 h 1400175"/>
              <a:gd name="connsiteX49" fmla="*/ 369094 w 597694"/>
              <a:gd name="connsiteY49" fmla="*/ 819150 h 1400175"/>
              <a:gd name="connsiteX50" fmla="*/ 376238 w 597694"/>
              <a:gd name="connsiteY50" fmla="*/ 814388 h 1400175"/>
              <a:gd name="connsiteX51" fmla="*/ 383382 w 597694"/>
              <a:gd name="connsiteY51" fmla="*/ 807244 h 1400175"/>
              <a:gd name="connsiteX52" fmla="*/ 385763 w 597694"/>
              <a:gd name="connsiteY52" fmla="*/ 800100 h 1400175"/>
              <a:gd name="connsiteX53" fmla="*/ 381000 w 597694"/>
              <a:gd name="connsiteY53" fmla="*/ 785813 h 1400175"/>
              <a:gd name="connsiteX54" fmla="*/ 388144 w 597694"/>
              <a:gd name="connsiteY54" fmla="*/ 766763 h 1400175"/>
              <a:gd name="connsiteX55" fmla="*/ 402432 w 597694"/>
              <a:gd name="connsiteY55" fmla="*/ 762000 h 1400175"/>
              <a:gd name="connsiteX56" fmla="*/ 409575 w 597694"/>
              <a:gd name="connsiteY56" fmla="*/ 759619 h 1400175"/>
              <a:gd name="connsiteX57" fmla="*/ 421482 w 597694"/>
              <a:gd name="connsiteY57" fmla="*/ 747713 h 1400175"/>
              <a:gd name="connsiteX58" fmla="*/ 428625 w 597694"/>
              <a:gd name="connsiteY58" fmla="*/ 740569 h 1400175"/>
              <a:gd name="connsiteX59" fmla="*/ 442913 w 597694"/>
              <a:gd name="connsiteY59" fmla="*/ 735806 h 1400175"/>
              <a:gd name="connsiteX60" fmla="*/ 457200 w 597694"/>
              <a:gd name="connsiteY60" fmla="*/ 723900 h 1400175"/>
              <a:gd name="connsiteX61" fmla="*/ 464344 w 597694"/>
              <a:gd name="connsiteY61" fmla="*/ 709613 h 1400175"/>
              <a:gd name="connsiteX62" fmla="*/ 469107 w 597694"/>
              <a:gd name="connsiteY62" fmla="*/ 695325 h 1400175"/>
              <a:gd name="connsiteX63" fmla="*/ 471488 w 597694"/>
              <a:gd name="connsiteY63" fmla="*/ 688181 h 1400175"/>
              <a:gd name="connsiteX64" fmla="*/ 478632 w 597694"/>
              <a:gd name="connsiteY64" fmla="*/ 683419 h 1400175"/>
              <a:gd name="connsiteX65" fmla="*/ 488157 w 597694"/>
              <a:gd name="connsiteY65" fmla="*/ 671513 h 1400175"/>
              <a:gd name="connsiteX66" fmla="*/ 497682 w 597694"/>
              <a:gd name="connsiteY66" fmla="*/ 664369 h 1400175"/>
              <a:gd name="connsiteX67" fmla="*/ 509588 w 597694"/>
              <a:gd name="connsiteY67" fmla="*/ 647700 h 1400175"/>
              <a:gd name="connsiteX68" fmla="*/ 516732 w 597694"/>
              <a:gd name="connsiteY68" fmla="*/ 633413 h 1400175"/>
              <a:gd name="connsiteX69" fmla="*/ 523875 w 597694"/>
              <a:gd name="connsiteY69" fmla="*/ 631031 h 1400175"/>
              <a:gd name="connsiteX70" fmla="*/ 528638 w 597694"/>
              <a:gd name="connsiteY70" fmla="*/ 616744 h 1400175"/>
              <a:gd name="connsiteX71" fmla="*/ 533400 w 597694"/>
              <a:gd name="connsiteY71" fmla="*/ 609600 h 1400175"/>
              <a:gd name="connsiteX72" fmla="*/ 540544 w 597694"/>
              <a:gd name="connsiteY72" fmla="*/ 595313 h 1400175"/>
              <a:gd name="connsiteX73" fmla="*/ 542925 w 597694"/>
              <a:gd name="connsiteY73" fmla="*/ 588169 h 1400175"/>
              <a:gd name="connsiteX74" fmla="*/ 547688 w 597694"/>
              <a:gd name="connsiteY74" fmla="*/ 557213 h 1400175"/>
              <a:gd name="connsiteX75" fmla="*/ 550069 w 597694"/>
              <a:gd name="connsiteY75" fmla="*/ 550069 h 1400175"/>
              <a:gd name="connsiteX76" fmla="*/ 557213 w 597694"/>
              <a:gd name="connsiteY76" fmla="*/ 542925 h 1400175"/>
              <a:gd name="connsiteX77" fmla="*/ 561975 w 597694"/>
              <a:gd name="connsiteY77" fmla="*/ 528638 h 1400175"/>
              <a:gd name="connsiteX78" fmla="*/ 576263 w 597694"/>
              <a:gd name="connsiteY78" fmla="*/ 519113 h 1400175"/>
              <a:gd name="connsiteX79" fmla="*/ 597694 w 597694"/>
              <a:gd name="connsiteY79" fmla="*/ 509588 h 1400175"/>
              <a:gd name="connsiteX80" fmla="*/ 595313 w 597694"/>
              <a:gd name="connsiteY80" fmla="*/ 483394 h 1400175"/>
              <a:gd name="connsiteX81" fmla="*/ 590550 w 597694"/>
              <a:gd name="connsiteY81" fmla="*/ 469106 h 1400175"/>
              <a:gd name="connsiteX82" fmla="*/ 590550 w 597694"/>
              <a:gd name="connsiteY82" fmla="*/ 411956 h 1400175"/>
              <a:gd name="connsiteX83" fmla="*/ 573882 w 597694"/>
              <a:gd name="connsiteY83" fmla="*/ 390525 h 1400175"/>
              <a:gd name="connsiteX84" fmla="*/ 569119 w 597694"/>
              <a:gd name="connsiteY84" fmla="*/ 383381 h 1400175"/>
              <a:gd name="connsiteX85" fmla="*/ 561975 w 597694"/>
              <a:gd name="connsiteY85" fmla="*/ 378619 h 1400175"/>
              <a:gd name="connsiteX86" fmla="*/ 550069 w 597694"/>
              <a:gd name="connsiteY86" fmla="*/ 390525 h 1400175"/>
              <a:gd name="connsiteX87" fmla="*/ 545307 w 597694"/>
              <a:gd name="connsiteY87" fmla="*/ 404813 h 1400175"/>
              <a:gd name="connsiteX88" fmla="*/ 538163 w 597694"/>
              <a:gd name="connsiteY88" fmla="*/ 407194 h 1400175"/>
              <a:gd name="connsiteX89" fmla="*/ 531019 w 597694"/>
              <a:gd name="connsiteY89" fmla="*/ 411956 h 1400175"/>
              <a:gd name="connsiteX90" fmla="*/ 507207 w 597694"/>
              <a:gd name="connsiteY90" fmla="*/ 414338 h 1400175"/>
              <a:gd name="connsiteX91" fmla="*/ 492919 w 597694"/>
              <a:gd name="connsiteY91" fmla="*/ 419100 h 1400175"/>
              <a:gd name="connsiteX92" fmla="*/ 478632 w 597694"/>
              <a:gd name="connsiteY92" fmla="*/ 426244 h 1400175"/>
              <a:gd name="connsiteX93" fmla="*/ 469107 w 597694"/>
              <a:gd name="connsiteY93" fmla="*/ 421481 h 1400175"/>
              <a:gd name="connsiteX94" fmla="*/ 461963 w 597694"/>
              <a:gd name="connsiteY94" fmla="*/ 414338 h 1400175"/>
              <a:gd name="connsiteX95" fmla="*/ 452438 w 597694"/>
              <a:gd name="connsiteY95" fmla="*/ 411956 h 1400175"/>
              <a:gd name="connsiteX96" fmla="*/ 445294 w 597694"/>
              <a:gd name="connsiteY96" fmla="*/ 409575 h 1400175"/>
              <a:gd name="connsiteX97" fmla="*/ 423863 w 597694"/>
              <a:gd name="connsiteY97" fmla="*/ 402431 h 1400175"/>
              <a:gd name="connsiteX98" fmla="*/ 416719 w 597694"/>
              <a:gd name="connsiteY98" fmla="*/ 397669 h 1400175"/>
              <a:gd name="connsiteX99" fmla="*/ 409575 w 597694"/>
              <a:gd name="connsiteY99" fmla="*/ 381000 h 1400175"/>
              <a:gd name="connsiteX100" fmla="*/ 400050 w 597694"/>
              <a:gd name="connsiteY100" fmla="*/ 364331 h 1400175"/>
              <a:gd name="connsiteX101" fmla="*/ 395288 w 597694"/>
              <a:gd name="connsiteY101" fmla="*/ 347663 h 1400175"/>
              <a:gd name="connsiteX102" fmla="*/ 388144 w 597694"/>
              <a:gd name="connsiteY102" fmla="*/ 340519 h 1400175"/>
              <a:gd name="connsiteX103" fmla="*/ 388144 w 597694"/>
              <a:gd name="connsiteY103" fmla="*/ 295275 h 1400175"/>
              <a:gd name="connsiteX104" fmla="*/ 392907 w 597694"/>
              <a:gd name="connsiteY104" fmla="*/ 280988 h 1400175"/>
              <a:gd name="connsiteX105" fmla="*/ 404813 w 597694"/>
              <a:gd name="connsiteY105" fmla="*/ 266700 h 1400175"/>
              <a:gd name="connsiteX106" fmla="*/ 414338 w 597694"/>
              <a:gd name="connsiteY106" fmla="*/ 245269 h 1400175"/>
              <a:gd name="connsiteX107" fmla="*/ 421482 w 597694"/>
              <a:gd name="connsiteY107" fmla="*/ 230981 h 1400175"/>
              <a:gd name="connsiteX108" fmla="*/ 426244 w 597694"/>
              <a:gd name="connsiteY108" fmla="*/ 214313 h 1400175"/>
              <a:gd name="connsiteX109" fmla="*/ 433388 w 597694"/>
              <a:gd name="connsiteY109" fmla="*/ 171450 h 1400175"/>
              <a:gd name="connsiteX110" fmla="*/ 438150 w 597694"/>
              <a:gd name="connsiteY110" fmla="*/ 157163 h 1400175"/>
              <a:gd name="connsiteX111" fmla="*/ 452438 w 597694"/>
              <a:gd name="connsiteY111" fmla="*/ 135731 h 1400175"/>
              <a:gd name="connsiteX112" fmla="*/ 457200 w 597694"/>
              <a:gd name="connsiteY112" fmla="*/ 128588 h 1400175"/>
              <a:gd name="connsiteX113" fmla="*/ 459582 w 597694"/>
              <a:gd name="connsiteY113" fmla="*/ 71438 h 1400175"/>
              <a:gd name="connsiteX114" fmla="*/ 461963 w 597694"/>
              <a:gd name="connsiteY114" fmla="*/ 30956 h 1400175"/>
              <a:gd name="connsiteX115" fmla="*/ 476250 w 597694"/>
              <a:gd name="connsiteY115" fmla="*/ 21431 h 1400175"/>
              <a:gd name="connsiteX116" fmla="*/ 509588 w 597694"/>
              <a:gd name="connsiteY116" fmla="*/ 0 h 1400175"/>
              <a:gd name="connsiteX0" fmla="*/ 0 w 597694"/>
              <a:gd name="connsiteY0" fmla="*/ 1378744 h 1378744"/>
              <a:gd name="connsiteX1" fmla="*/ 0 w 597694"/>
              <a:gd name="connsiteY1" fmla="*/ 1378744 h 1378744"/>
              <a:gd name="connsiteX2" fmla="*/ 19050 w 597694"/>
              <a:gd name="connsiteY2" fmla="*/ 1371600 h 1378744"/>
              <a:gd name="connsiteX3" fmla="*/ 26194 w 597694"/>
              <a:gd name="connsiteY3" fmla="*/ 1369219 h 1378744"/>
              <a:gd name="connsiteX4" fmla="*/ 47625 w 597694"/>
              <a:gd name="connsiteY4" fmla="*/ 1357313 h 1378744"/>
              <a:gd name="connsiteX5" fmla="*/ 69057 w 597694"/>
              <a:gd name="connsiteY5" fmla="*/ 1354932 h 1378744"/>
              <a:gd name="connsiteX6" fmla="*/ 76200 w 597694"/>
              <a:gd name="connsiteY6" fmla="*/ 1350169 h 1378744"/>
              <a:gd name="connsiteX7" fmla="*/ 83344 w 597694"/>
              <a:gd name="connsiteY7" fmla="*/ 1347788 h 1378744"/>
              <a:gd name="connsiteX8" fmla="*/ 142875 w 597694"/>
              <a:gd name="connsiteY8" fmla="*/ 1345407 h 1378744"/>
              <a:gd name="connsiteX9" fmla="*/ 180975 w 597694"/>
              <a:gd name="connsiteY9" fmla="*/ 1347788 h 1378744"/>
              <a:gd name="connsiteX10" fmla="*/ 195263 w 597694"/>
              <a:gd name="connsiteY10" fmla="*/ 1352550 h 1378744"/>
              <a:gd name="connsiteX11" fmla="*/ 202407 w 597694"/>
              <a:gd name="connsiteY11" fmla="*/ 1354932 h 1378744"/>
              <a:gd name="connsiteX12" fmla="*/ 209550 w 597694"/>
              <a:gd name="connsiteY12" fmla="*/ 1338263 h 1378744"/>
              <a:gd name="connsiteX13" fmla="*/ 216694 w 597694"/>
              <a:gd name="connsiteY13" fmla="*/ 1321594 h 1378744"/>
              <a:gd name="connsiteX14" fmla="*/ 230982 w 597694"/>
              <a:gd name="connsiteY14" fmla="*/ 1316832 h 1378744"/>
              <a:gd name="connsiteX15" fmla="*/ 238125 w 597694"/>
              <a:gd name="connsiteY15" fmla="*/ 1312069 h 1378744"/>
              <a:gd name="connsiteX16" fmla="*/ 257175 w 597694"/>
              <a:gd name="connsiteY16" fmla="*/ 1304925 h 1378744"/>
              <a:gd name="connsiteX17" fmla="*/ 264319 w 597694"/>
              <a:gd name="connsiteY17" fmla="*/ 1290638 h 1378744"/>
              <a:gd name="connsiteX18" fmla="*/ 266700 w 597694"/>
              <a:gd name="connsiteY18" fmla="*/ 1283494 h 1378744"/>
              <a:gd name="connsiteX19" fmla="*/ 261938 w 597694"/>
              <a:gd name="connsiteY19" fmla="*/ 1276350 h 1378744"/>
              <a:gd name="connsiteX20" fmla="*/ 259557 w 597694"/>
              <a:gd name="connsiteY20" fmla="*/ 1250157 h 1378744"/>
              <a:gd name="connsiteX21" fmla="*/ 257175 w 597694"/>
              <a:gd name="connsiteY21" fmla="*/ 1240632 h 1378744"/>
              <a:gd name="connsiteX22" fmla="*/ 254794 w 597694"/>
              <a:gd name="connsiteY22" fmla="*/ 1197769 h 1378744"/>
              <a:gd name="connsiteX23" fmla="*/ 252413 w 597694"/>
              <a:gd name="connsiteY23" fmla="*/ 1190625 h 1378744"/>
              <a:gd name="connsiteX24" fmla="*/ 259557 w 597694"/>
              <a:gd name="connsiteY24" fmla="*/ 1159669 h 1378744"/>
              <a:gd name="connsiteX25" fmla="*/ 266700 w 597694"/>
              <a:gd name="connsiteY25" fmla="*/ 1154907 h 1378744"/>
              <a:gd name="connsiteX26" fmla="*/ 283369 w 597694"/>
              <a:gd name="connsiteY26" fmla="*/ 1135857 h 1378744"/>
              <a:gd name="connsiteX27" fmla="*/ 290513 w 597694"/>
              <a:gd name="connsiteY27" fmla="*/ 1121569 h 1378744"/>
              <a:gd name="connsiteX28" fmla="*/ 300038 w 597694"/>
              <a:gd name="connsiteY28" fmla="*/ 1100138 h 1378744"/>
              <a:gd name="connsiteX29" fmla="*/ 314325 w 597694"/>
              <a:gd name="connsiteY29" fmla="*/ 1095375 h 1378744"/>
              <a:gd name="connsiteX30" fmla="*/ 328613 w 597694"/>
              <a:gd name="connsiteY30" fmla="*/ 1085850 h 1378744"/>
              <a:gd name="connsiteX31" fmla="*/ 335757 w 597694"/>
              <a:gd name="connsiteY31" fmla="*/ 1071563 h 1378744"/>
              <a:gd name="connsiteX32" fmla="*/ 333375 w 597694"/>
              <a:gd name="connsiteY32" fmla="*/ 1064419 h 1378744"/>
              <a:gd name="connsiteX33" fmla="*/ 335757 w 597694"/>
              <a:gd name="connsiteY33" fmla="*/ 1038225 h 1378744"/>
              <a:gd name="connsiteX34" fmla="*/ 338138 w 597694"/>
              <a:gd name="connsiteY34" fmla="*/ 1031082 h 1378744"/>
              <a:gd name="connsiteX35" fmla="*/ 330994 w 597694"/>
              <a:gd name="connsiteY35" fmla="*/ 1007269 h 1378744"/>
              <a:gd name="connsiteX36" fmla="*/ 338138 w 597694"/>
              <a:gd name="connsiteY36" fmla="*/ 971550 h 1378744"/>
              <a:gd name="connsiteX37" fmla="*/ 342900 w 597694"/>
              <a:gd name="connsiteY37" fmla="*/ 964407 h 1378744"/>
              <a:gd name="connsiteX38" fmla="*/ 350044 w 597694"/>
              <a:gd name="connsiteY38" fmla="*/ 959644 h 1378744"/>
              <a:gd name="connsiteX39" fmla="*/ 345282 w 597694"/>
              <a:gd name="connsiteY39" fmla="*/ 947738 h 1378744"/>
              <a:gd name="connsiteX40" fmla="*/ 340519 w 597694"/>
              <a:gd name="connsiteY40" fmla="*/ 933450 h 1378744"/>
              <a:gd name="connsiteX41" fmla="*/ 335757 w 597694"/>
              <a:gd name="connsiteY41" fmla="*/ 914400 h 1378744"/>
              <a:gd name="connsiteX42" fmla="*/ 340519 w 597694"/>
              <a:gd name="connsiteY42" fmla="*/ 864394 h 1378744"/>
              <a:gd name="connsiteX43" fmla="*/ 342900 w 597694"/>
              <a:gd name="connsiteY43" fmla="*/ 852488 h 1378744"/>
              <a:gd name="connsiteX44" fmla="*/ 347663 w 597694"/>
              <a:gd name="connsiteY44" fmla="*/ 845344 h 1378744"/>
              <a:gd name="connsiteX45" fmla="*/ 350044 w 597694"/>
              <a:gd name="connsiteY45" fmla="*/ 835819 h 1378744"/>
              <a:gd name="connsiteX46" fmla="*/ 364332 w 597694"/>
              <a:gd name="connsiteY46" fmla="*/ 831057 h 1378744"/>
              <a:gd name="connsiteX47" fmla="*/ 371475 w 597694"/>
              <a:gd name="connsiteY47" fmla="*/ 826294 h 1378744"/>
              <a:gd name="connsiteX48" fmla="*/ 366713 w 597694"/>
              <a:gd name="connsiteY48" fmla="*/ 804863 h 1378744"/>
              <a:gd name="connsiteX49" fmla="*/ 369094 w 597694"/>
              <a:gd name="connsiteY49" fmla="*/ 797719 h 1378744"/>
              <a:gd name="connsiteX50" fmla="*/ 376238 w 597694"/>
              <a:gd name="connsiteY50" fmla="*/ 792957 h 1378744"/>
              <a:gd name="connsiteX51" fmla="*/ 383382 w 597694"/>
              <a:gd name="connsiteY51" fmla="*/ 785813 h 1378744"/>
              <a:gd name="connsiteX52" fmla="*/ 385763 w 597694"/>
              <a:gd name="connsiteY52" fmla="*/ 778669 h 1378744"/>
              <a:gd name="connsiteX53" fmla="*/ 381000 w 597694"/>
              <a:gd name="connsiteY53" fmla="*/ 764382 h 1378744"/>
              <a:gd name="connsiteX54" fmla="*/ 388144 w 597694"/>
              <a:gd name="connsiteY54" fmla="*/ 745332 h 1378744"/>
              <a:gd name="connsiteX55" fmla="*/ 402432 w 597694"/>
              <a:gd name="connsiteY55" fmla="*/ 740569 h 1378744"/>
              <a:gd name="connsiteX56" fmla="*/ 409575 w 597694"/>
              <a:gd name="connsiteY56" fmla="*/ 738188 h 1378744"/>
              <a:gd name="connsiteX57" fmla="*/ 421482 w 597694"/>
              <a:gd name="connsiteY57" fmla="*/ 726282 h 1378744"/>
              <a:gd name="connsiteX58" fmla="*/ 428625 w 597694"/>
              <a:gd name="connsiteY58" fmla="*/ 719138 h 1378744"/>
              <a:gd name="connsiteX59" fmla="*/ 442913 w 597694"/>
              <a:gd name="connsiteY59" fmla="*/ 714375 h 1378744"/>
              <a:gd name="connsiteX60" fmla="*/ 457200 w 597694"/>
              <a:gd name="connsiteY60" fmla="*/ 702469 h 1378744"/>
              <a:gd name="connsiteX61" fmla="*/ 464344 w 597694"/>
              <a:gd name="connsiteY61" fmla="*/ 688182 h 1378744"/>
              <a:gd name="connsiteX62" fmla="*/ 469107 w 597694"/>
              <a:gd name="connsiteY62" fmla="*/ 673894 h 1378744"/>
              <a:gd name="connsiteX63" fmla="*/ 471488 w 597694"/>
              <a:gd name="connsiteY63" fmla="*/ 666750 h 1378744"/>
              <a:gd name="connsiteX64" fmla="*/ 478632 w 597694"/>
              <a:gd name="connsiteY64" fmla="*/ 661988 h 1378744"/>
              <a:gd name="connsiteX65" fmla="*/ 488157 w 597694"/>
              <a:gd name="connsiteY65" fmla="*/ 650082 h 1378744"/>
              <a:gd name="connsiteX66" fmla="*/ 497682 w 597694"/>
              <a:gd name="connsiteY66" fmla="*/ 642938 h 1378744"/>
              <a:gd name="connsiteX67" fmla="*/ 509588 w 597694"/>
              <a:gd name="connsiteY67" fmla="*/ 626269 h 1378744"/>
              <a:gd name="connsiteX68" fmla="*/ 516732 w 597694"/>
              <a:gd name="connsiteY68" fmla="*/ 611982 h 1378744"/>
              <a:gd name="connsiteX69" fmla="*/ 523875 w 597694"/>
              <a:gd name="connsiteY69" fmla="*/ 609600 h 1378744"/>
              <a:gd name="connsiteX70" fmla="*/ 528638 w 597694"/>
              <a:gd name="connsiteY70" fmla="*/ 595313 h 1378744"/>
              <a:gd name="connsiteX71" fmla="*/ 533400 w 597694"/>
              <a:gd name="connsiteY71" fmla="*/ 588169 h 1378744"/>
              <a:gd name="connsiteX72" fmla="*/ 540544 w 597694"/>
              <a:gd name="connsiteY72" fmla="*/ 573882 h 1378744"/>
              <a:gd name="connsiteX73" fmla="*/ 542925 w 597694"/>
              <a:gd name="connsiteY73" fmla="*/ 566738 h 1378744"/>
              <a:gd name="connsiteX74" fmla="*/ 547688 w 597694"/>
              <a:gd name="connsiteY74" fmla="*/ 535782 h 1378744"/>
              <a:gd name="connsiteX75" fmla="*/ 550069 w 597694"/>
              <a:gd name="connsiteY75" fmla="*/ 528638 h 1378744"/>
              <a:gd name="connsiteX76" fmla="*/ 557213 w 597694"/>
              <a:gd name="connsiteY76" fmla="*/ 521494 h 1378744"/>
              <a:gd name="connsiteX77" fmla="*/ 561975 w 597694"/>
              <a:gd name="connsiteY77" fmla="*/ 507207 h 1378744"/>
              <a:gd name="connsiteX78" fmla="*/ 576263 w 597694"/>
              <a:gd name="connsiteY78" fmla="*/ 497682 h 1378744"/>
              <a:gd name="connsiteX79" fmla="*/ 597694 w 597694"/>
              <a:gd name="connsiteY79" fmla="*/ 488157 h 1378744"/>
              <a:gd name="connsiteX80" fmla="*/ 595313 w 597694"/>
              <a:gd name="connsiteY80" fmla="*/ 461963 h 1378744"/>
              <a:gd name="connsiteX81" fmla="*/ 590550 w 597694"/>
              <a:gd name="connsiteY81" fmla="*/ 447675 h 1378744"/>
              <a:gd name="connsiteX82" fmla="*/ 590550 w 597694"/>
              <a:gd name="connsiteY82" fmla="*/ 390525 h 1378744"/>
              <a:gd name="connsiteX83" fmla="*/ 573882 w 597694"/>
              <a:gd name="connsiteY83" fmla="*/ 369094 h 1378744"/>
              <a:gd name="connsiteX84" fmla="*/ 569119 w 597694"/>
              <a:gd name="connsiteY84" fmla="*/ 361950 h 1378744"/>
              <a:gd name="connsiteX85" fmla="*/ 561975 w 597694"/>
              <a:gd name="connsiteY85" fmla="*/ 357188 h 1378744"/>
              <a:gd name="connsiteX86" fmla="*/ 550069 w 597694"/>
              <a:gd name="connsiteY86" fmla="*/ 369094 h 1378744"/>
              <a:gd name="connsiteX87" fmla="*/ 545307 w 597694"/>
              <a:gd name="connsiteY87" fmla="*/ 383382 h 1378744"/>
              <a:gd name="connsiteX88" fmla="*/ 538163 w 597694"/>
              <a:gd name="connsiteY88" fmla="*/ 385763 h 1378744"/>
              <a:gd name="connsiteX89" fmla="*/ 531019 w 597694"/>
              <a:gd name="connsiteY89" fmla="*/ 390525 h 1378744"/>
              <a:gd name="connsiteX90" fmla="*/ 507207 w 597694"/>
              <a:gd name="connsiteY90" fmla="*/ 392907 h 1378744"/>
              <a:gd name="connsiteX91" fmla="*/ 492919 w 597694"/>
              <a:gd name="connsiteY91" fmla="*/ 397669 h 1378744"/>
              <a:gd name="connsiteX92" fmla="*/ 478632 w 597694"/>
              <a:gd name="connsiteY92" fmla="*/ 404813 h 1378744"/>
              <a:gd name="connsiteX93" fmla="*/ 469107 w 597694"/>
              <a:gd name="connsiteY93" fmla="*/ 400050 h 1378744"/>
              <a:gd name="connsiteX94" fmla="*/ 461963 w 597694"/>
              <a:gd name="connsiteY94" fmla="*/ 392907 h 1378744"/>
              <a:gd name="connsiteX95" fmla="*/ 452438 w 597694"/>
              <a:gd name="connsiteY95" fmla="*/ 390525 h 1378744"/>
              <a:gd name="connsiteX96" fmla="*/ 445294 w 597694"/>
              <a:gd name="connsiteY96" fmla="*/ 388144 h 1378744"/>
              <a:gd name="connsiteX97" fmla="*/ 423863 w 597694"/>
              <a:gd name="connsiteY97" fmla="*/ 381000 h 1378744"/>
              <a:gd name="connsiteX98" fmla="*/ 416719 w 597694"/>
              <a:gd name="connsiteY98" fmla="*/ 376238 h 1378744"/>
              <a:gd name="connsiteX99" fmla="*/ 409575 w 597694"/>
              <a:gd name="connsiteY99" fmla="*/ 359569 h 1378744"/>
              <a:gd name="connsiteX100" fmla="*/ 400050 w 597694"/>
              <a:gd name="connsiteY100" fmla="*/ 342900 h 1378744"/>
              <a:gd name="connsiteX101" fmla="*/ 395288 w 597694"/>
              <a:gd name="connsiteY101" fmla="*/ 326232 h 1378744"/>
              <a:gd name="connsiteX102" fmla="*/ 388144 w 597694"/>
              <a:gd name="connsiteY102" fmla="*/ 319088 h 1378744"/>
              <a:gd name="connsiteX103" fmla="*/ 388144 w 597694"/>
              <a:gd name="connsiteY103" fmla="*/ 273844 h 1378744"/>
              <a:gd name="connsiteX104" fmla="*/ 392907 w 597694"/>
              <a:gd name="connsiteY104" fmla="*/ 259557 h 1378744"/>
              <a:gd name="connsiteX105" fmla="*/ 404813 w 597694"/>
              <a:gd name="connsiteY105" fmla="*/ 245269 h 1378744"/>
              <a:gd name="connsiteX106" fmla="*/ 414338 w 597694"/>
              <a:gd name="connsiteY106" fmla="*/ 223838 h 1378744"/>
              <a:gd name="connsiteX107" fmla="*/ 421482 w 597694"/>
              <a:gd name="connsiteY107" fmla="*/ 209550 h 1378744"/>
              <a:gd name="connsiteX108" fmla="*/ 426244 w 597694"/>
              <a:gd name="connsiteY108" fmla="*/ 192882 h 1378744"/>
              <a:gd name="connsiteX109" fmla="*/ 433388 w 597694"/>
              <a:gd name="connsiteY109" fmla="*/ 150019 h 1378744"/>
              <a:gd name="connsiteX110" fmla="*/ 438150 w 597694"/>
              <a:gd name="connsiteY110" fmla="*/ 135732 h 1378744"/>
              <a:gd name="connsiteX111" fmla="*/ 452438 w 597694"/>
              <a:gd name="connsiteY111" fmla="*/ 114300 h 1378744"/>
              <a:gd name="connsiteX112" fmla="*/ 457200 w 597694"/>
              <a:gd name="connsiteY112" fmla="*/ 107157 h 1378744"/>
              <a:gd name="connsiteX113" fmla="*/ 459582 w 597694"/>
              <a:gd name="connsiteY113" fmla="*/ 50007 h 1378744"/>
              <a:gd name="connsiteX114" fmla="*/ 461963 w 597694"/>
              <a:gd name="connsiteY114" fmla="*/ 9525 h 1378744"/>
              <a:gd name="connsiteX115" fmla="*/ 476250 w 597694"/>
              <a:gd name="connsiteY115" fmla="*/ 0 h 1378744"/>
              <a:gd name="connsiteX0" fmla="*/ 0 w 597694"/>
              <a:gd name="connsiteY0" fmla="*/ 1385888 h 1385888"/>
              <a:gd name="connsiteX1" fmla="*/ 0 w 597694"/>
              <a:gd name="connsiteY1" fmla="*/ 1385888 h 1385888"/>
              <a:gd name="connsiteX2" fmla="*/ 19050 w 597694"/>
              <a:gd name="connsiteY2" fmla="*/ 1378744 h 1385888"/>
              <a:gd name="connsiteX3" fmla="*/ 26194 w 597694"/>
              <a:gd name="connsiteY3" fmla="*/ 1376363 h 1385888"/>
              <a:gd name="connsiteX4" fmla="*/ 47625 w 597694"/>
              <a:gd name="connsiteY4" fmla="*/ 1364457 h 1385888"/>
              <a:gd name="connsiteX5" fmla="*/ 69057 w 597694"/>
              <a:gd name="connsiteY5" fmla="*/ 1362076 h 1385888"/>
              <a:gd name="connsiteX6" fmla="*/ 76200 w 597694"/>
              <a:gd name="connsiteY6" fmla="*/ 1357313 h 1385888"/>
              <a:gd name="connsiteX7" fmla="*/ 83344 w 597694"/>
              <a:gd name="connsiteY7" fmla="*/ 1354932 h 1385888"/>
              <a:gd name="connsiteX8" fmla="*/ 142875 w 597694"/>
              <a:gd name="connsiteY8" fmla="*/ 1352551 h 1385888"/>
              <a:gd name="connsiteX9" fmla="*/ 180975 w 597694"/>
              <a:gd name="connsiteY9" fmla="*/ 1354932 h 1385888"/>
              <a:gd name="connsiteX10" fmla="*/ 195263 w 597694"/>
              <a:gd name="connsiteY10" fmla="*/ 1359694 h 1385888"/>
              <a:gd name="connsiteX11" fmla="*/ 202407 w 597694"/>
              <a:gd name="connsiteY11" fmla="*/ 1362076 h 1385888"/>
              <a:gd name="connsiteX12" fmla="*/ 209550 w 597694"/>
              <a:gd name="connsiteY12" fmla="*/ 1345407 h 1385888"/>
              <a:gd name="connsiteX13" fmla="*/ 216694 w 597694"/>
              <a:gd name="connsiteY13" fmla="*/ 1328738 h 1385888"/>
              <a:gd name="connsiteX14" fmla="*/ 230982 w 597694"/>
              <a:gd name="connsiteY14" fmla="*/ 1323976 h 1385888"/>
              <a:gd name="connsiteX15" fmla="*/ 238125 w 597694"/>
              <a:gd name="connsiteY15" fmla="*/ 1319213 h 1385888"/>
              <a:gd name="connsiteX16" fmla="*/ 257175 w 597694"/>
              <a:gd name="connsiteY16" fmla="*/ 1312069 h 1385888"/>
              <a:gd name="connsiteX17" fmla="*/ 264319 w 597694"/>
              <a:gd name="connsiteY17" fmla="*/ 1297782 h 1385888"/>
              <a:gd name="connsiteX18" fmla="*/ 266700 w 597694"/>
              <a:gd name="connsiteY18" fmla="*/ 1290638 h 1385888"/>
              <a:gd name="connsiteX19" fmla="*/ 261938 w 597694"/>
              <a:gd name="connsiteY19" fmla="*/ 1283494 h 1385888"/>
              <a:gd name="connsiteX20" fmla="*/ 259557 w 597694"/>
              <a:gd name="connsiteY20" fmla="*/ 1257301 h 1385888"/>
              <a:gd name="connsiteX21" fmla="*/ 257175 w 597694"/>
              <a:gd name="connsiteY21" fmla="*/ 1247776 h 1385888"/>
              <a:gd name="connsiteX22" fmla="*/ 254794 w 597694"/>
              <a:gd name="connsiteY22" fmla="*/ 1204913 h 1385888"/>
              <a:gd name="connsiteX23" fmla="*/ 252413 w 597694"/>
              <a:gd name="connsiteY23" fmla="*/ 1197769 h 1385888"/>
              <a:gd name="connsiteX24" fmla="*/ 259557 w 597694"/>
              <a:gd name="connsiteY24" fmla="*/ 1166813 h 1385888"/>
              <a:gd name="connsiteX25" fmla="*/ 266700 w 597694"/>
              <a:gd name="connsiteY25" fmla="*/ 1162051 h 1385888"/>
              <a:gd name="connsiteX26" fmla="*/ 283369 w 597694"/>
              <a:gd name="connsiteY26" fmla="*/ 1143001 h 1385888"/>
              <a:gd name="connsiteX27" fmla="*/ 290513 w 597694"/>
              <a:gd name="connsiteY27" fmla="*/ 1128713 h 1385888"/>
              <a:gd name="connsiteX28" fmla="*/ 300038 w 597694"/>
              <a:gd name="connsiteY28" fmla="*/ 1107282 h 1385888"/>
              <a:gd name="connsiteX29" fmla="*/ 314325 w 597694"/>
              <a:gd name="connsiteY29" fmla="*/ 1102519 h 1385888"/>
              <a:gd name="connsiteX30" fmla="*/ 328613 w 597694"/>
              <a:gd name="connsiteY30" fmla="*/ 1092994 h 1385888"/>
              <a:gd name="connsiteX31" fmla="*/ 335757 w 597694"/>
              <a:gd name="connsiteY31" fmla="*/ 1078707 h 1385888"/>
              <a:gd name="connsiteX32" fmla="*/ 333375 w 597694"/>
              <a:gd name="connsiteY32" fmla="*/ 1071563 h 1385888"/>
              <a:gd name="connsiteX33" fmla="*/ 335757 w 597694"/>
              <a:gd name="connsiteY33" fmla="*/ 1045369 h 1385888"/>
              <a:gd name="connsiteX34" fmla="*/ 338138 w 597694"/>
              <a:gd name="connsiteY34" fmla="*/ 1038226 h 1385888"/>
              <a:gd name="connsiteX35" fmla="*/ 330994 w 597694"/>
              <a:gd name="connsiteY35" fmla="*/ 1014413 h 1385888"/>
              <a:gd name="connsiteX36" fmla="*/ 338138 w 597694"/>
              <a:gd name="connsiteY36" fmla="*/ 978694 h 1385888"/>
              <a:gd name="connsiteX37" fmla="*/ 342900 w 597694"/>
              <a:gd name="connsiteY37" fmla="*/ 971551 h 1385888"/>
              <a:gd name="connsiteX38" fmla="*/ 350044 w 597694"/>
              <a:gd name="connsiteY38" fmla="*/ 966788 h 1385888"/>
              <a:gd name="connsiteX39" fmla="*/ 345282 w 597694"/>
              <a:gd name="connsiteY39" fmla="*/ 954882 h 1385888"/>
              <a:gd name="connsiteX40" fmla="*/ 340519 w 597694"/>
              <a:gd name="connsiteY40" fmla="*/ 940594 h 1385888"/>
              <a:gd name="connsiteX41" fmla="*/ 335757 w 597694"/>
              <a:gd name="connsiteY41" fmla="*/ 921544 h 1385888"/>
              <a:gd name="connsiteX42" fmla="*/ 340519 w 597694"/>
              <a:gd name="connsiteY42" fmla="*/ 871538 h 1385888"/>
              <a:gd name="connsiteX43" fmla="*/ 342900 w 597694"/>
              <a:gd name="connsiteY43" fmla="*/ 859632 h 1385888"/>
              <a:gd name="connsiteX44" fmla="*/ 347663 w 597694"/>
              <a:gd name="connsiteY44" fmla="*/ 852488 h 1385888"/>
              <a:gd name="connsiteX45" fmla="*/ 350044 w 597694"/>
              <a:gd name="connsiteY45" fmla="*/ 842963 h 1385888"/>
              <a:gd name="connsiteX46" fmla="*/ 364332 w 597694"/>
              <a:gd name="connsiteY46" fmla="*/ 838201 h 1385888"/>
              <a:gd name="connsiteX47" fmla="*/ 371475 w 597694"/>
              <a:gd name="connsiteY47" fmla="*/ 833438 h 1385888"/>
              <a:gd name="connsiteX48" fmla="*/ 366713 w 597694"/>
              <a:gd name="connsiteY48" fmla="*/ 812007 h 1385888"/>
              <a:gd name="connsiteX49" fmla="*/ 369094 w 597694"/>
              <a:gd name="connsiteY49" fmla="*/ 804863 h 1385888"/>
              <a:gd name="connsiteX50" fmla="*/ 376238 w 597694"/>
              <a:gd name="connsiteY50" fmla="*/ 800101 h 1385888"/>
              <a:gd name="connsiteX51" fmla="*/ 383382 w 597694"/>
              <a:gd name="connsiteY51" fmla="*/ 792957 h 1385888"/>
              <a:gd name="connsiteX52" fmla="*/ 385763 w 597694"/>
              <a:gd name="connsiteY52" fmla="*/ 785813 h 1385888"/>
              <a:gd name="connsiteX53" fmla="*/ 381000 w 597694"/>
              <a:gd name="connsiteY53" fmla="*/ 771526 h 1385888"/>
              <a:gd name="connsiteX54" fmla="*/ 388144 w 597694"/>
              <a:gd name="connsiteY54" fmla="*/ 752476 h 1385888"/>
              <a:gd name="connsiteX55" fmla="*/ 402432 w 597694"/>
              <a:gd name="connsiteY55" fmla="*/ 747713 h 1385888"/>
              <a:gd name="connsiteX56" fmla="*/ 409575 w 597694"/>
              <a:gd name="connsiteY56" fmla="*/ 745332 h 1385888"/>
              <a:gd name="connsiteX57" fmla="*/ 421482 w 597694"/>
              <a:gd name="connsiteY57" fmla="*/ 733426 h 1385888"/>
              <a:gd name="connsiteX58" fmla="*/ 428625 w 597694"/>
              <a:gd name="connsiteY58" fmla="*/ 726282 h 1385888"/>
              <a:gd name="connsiteX59" fmla="*/ 442913 w 597694"/>
              <a:gd name="connsiteY59" fmla="*/ 721519 h 1385888"/>
              <a:gd name="connsiteX60" fmla="*/ 457200 w 597694"/>
              <a:gd name="connsiteY60" fmla="*/ 709613 h 1385888"/>
              <a:gd name="connsiteX61" fmla="*/ 464344 w 597694"/>
              <a:gd name="connsiteY61" fmla="*/ 695326 h 1385888"/>
              <a:gd name="connsiteX62" fmla="*/ 469107 w 597694"/>
              <a:gd name="connsiteY62" fmla="*/ 681038 h 1385888"/>
              <a:gd name="connsiteX63" fmla="*/ 471488 w 597694"/>
              <a:gd name="connsiteY63" fmla="*/ 673894 h 1385888"/>
              <a:gd name="connsiteX64" fmla="*/ 478632 w 597694"/>
              <a:gd name="connsiteY64" fmla="*/ 669132 h 1385888"/>
              <a:gd name="connsiteX65" fmla="*/ 488157 w 597694"/>
              <a:gd name="connsiteY65" fmla="*/ 657226 h 1385888"/>
              <a:gd name="connsiteX66" fmla="*/ 497682 w 597694"/>
              <a:gd name="connsiteY66" fmla="*/ 650082 h 1385888"/>
              <a:gd name="connsiteX67" fmla="*/ 509588 w 597694"/>
              <a:gd name="connsiteY67" fmla="*/ 633413 h 1385888"/>
              <a:gd name="connsiteX68" fmla="*/ 516732 w 597694"/>
              <a:gd name="connsiteY68" fmla="*/ 619126 h 1385888"/>
              <a:gd name="connsiteX69" fmla="*/ 523875 w 597694"/>
              <a:gd name="connsiteY69" fmla="*/ 616744 h 1385888"/>
              <a:gd name="connsiteX70" fmla="*/ 528638 w 597694"/>
              <a:gd name="connsiteY70" fmla="*/ 602457 h 1385888"/>
              <a:gd name="connsiteX71" fmla="*/ 533400 w 597694"/>
              <a:gd name="connsiteY71" fmla="*/ 595313 h 1385888"/>
              <a:gd name="connsiteX72" fmla="*/ 540544 w 597694"/>
              <a:gd name="connsiteY72" fmla="*/ 581026 h 1385888"/>
              <a:gd name="connsiteX73" fmla="*/ 542925 w 597694"/>
              <a:gd name="connsiteY73" fmla="*/ 573882 h 1385888"/>
              <a:gd name="connsiteX74" fmla="*/ 547688 w 597694"/>
              <a:gd name="connsiteY74" fmla="*/ 542926 h 1385888"/>
              <a:gd name="connsiteX75" fmla="*/ 550069 w 597694"/>
              <a:gd name="connsiteY75" fmla="*/ 535782 h 1385888"/>
              <a:gd name="connsiteX76" fmla="*/ 557213 w 597694"/>
              <a:gd name="connsiteY76" fmla="*/ 528638 h 1385888"/>
              <a:gd name="connsiteX77" fmla="*/ 561975 w 597694"/>
              <a:gd name="connsiteY77" fmla="*/ 514351 h 1385888"/>
              <a:gd name="connsiteX78" fmla="*/ 576263 w 597694"/>
              <a:gd name="connsiteY78" fmla="*/ 504826 h 1385888"/>
              <a:gd name="connsiteX79" fmla="*/ 597694 w 597694"/>
              <a:gd name="connsiteY79" fmla="*/ 495301 h 1385888"/>
              <a:gd name="connsiteX80" fmla="*/ 595313 w 597694"/>
              <a:gd name="connsiteY80" fmla="*/ 469107 h 1385888"/>
              <a:gd name="connsiteX81" fmla="*/ 590550 w 597694"/>
              <a:gd name="connsiteY81" fmla="*/ 454819 h 1385888"/>
              <a:gd name="connsiteX82" fmla="*/ 590550 w 597694"/>
              <a:gd name="connsiteY82" fmla="*/ 397669 h 1385888"/>
              <a:gd name="connsiteX83" fmla="*/ 573882 w 597694"/>
              <a:gd name="connsiteY83" fmla="*/ 376238 h 1385888"/>
              <a:gd name="connsiteX84" fmla="*/ 569119 w 597694"/>
              <a:gd name="connsiteY84" fmla="*/ 369094 h 1385888"/>
              <a:gd name="connsiteX85" fmla="*/ 561975 w 597694"/>
              <a:gd name="connsiteY85" fmla="*/ 364332 h 1385888"/>
              <a:gd name="connsiteX86" fmla="*/ 550069 w 597694"/>
              <a:gd name="connsiteY86" fmla="*/ 376238 h 1385888"/>
              <a:gd name="connsiteX87" fmla="*/ 545307 w 597694"/>
              <a:gd name="connsiteY87" fmla="*/ 390526 h 1385888"/>
              <a:gd name="connsiteX88" fmla="*/ 538163 w 597694"/>
              <a:gd name="connsiteY88" fmla="*/ 392907 h 1385888"/>
              <a:gd name="connsiteX89" fmla="*/ 531019 w 597694"/>
              <a:gd name="connsiteY89" fmla="*/ 397669 h 1385888"/>
              <a:gd name="connsiteX90" fmla="*/ 507207 w 597694"/>
              <a:gd name="connsiteY90" fmla="*/ 400051 h 1385888"/>
              <a:gd name="connsiteX91" fmla="*/ 492919 w 597694"/>
              <a:gd name="connsiteY91" fmla="*/ 404813 h 1385888"/>
              <a:gd name="connsiteX92" fmla="*/ 478632 w 597694"/>
              <a:gd name="connsiteY92" fmla="*/ 411957 h 1385888"/>
              <a:gd name="connsiteX93" fmla="*/ 469107 w 597694"/>
              <a:gd name="connsiteY93" fmla="*/ 407194 h 1385888"/>
              <a:gd name="connsiteX94" fmla="*/ 461963 w 597694"/>
              <a:gd name="connsiteY94" fmla="*/ 400051 h 1385888"/>
              <a:gd name="connsiteX95" fmla="*/ 452438 w 597694"/>
              <a:gd name="connsiteY95" fmla="*/ 397669 h 1385888"/>
              <a:gd name="connsiteX96" fmla="*/ 445294 w 597694"/>
              <a:gd name="connsiteY96" fmla="*/ 395288 h 1385888"/>
              <a:gd name="connsiteX97" fmla="*/ 423863 w 597694"/>
              <a:gd name="connsiteY97" fmla="*/ 388144 h 1385888"/>
              <a:gd name="connsiteX98" fmla="*/ 416719 w 597694"/>
              <a:gd name="connsiteY98" fmla="*/ 383382 h 1385888"/>
              <a:gd name="connsiteX99" fmla="*/ 409575 w 597694"/>
              <a:gd name="connsiteY99" fmla="*/ 366713 h 1385888"/>
              <a:gd name="connsiteX100" fmla="*/ 400050 w 597694"/>
              <a:gd name="connsiteY100" fmla="*/ 350044 h 1385888"/>
              <a:gd name="connsiteX101" fmla="*/ 395288 w 597694"/>
              <a:gd name="connsiteY101" fmla="*/ 333376 h 1385888"/>
              <a:gd name="connsiteX102" fmla="*/ 388144 w 597694"/>
              <a:gd name="connsiteY102" fmla="*/ 326232 h 1385888"/>
              <a:gd name="connsiteX103" fmla="*/ 388144 w 597694"/>
              <a:gd name="connsiteY103" fmla="*/ 280988 h 1385888"/>
              <a:gd name="connsiteX104" fmla="*/ 392907 w 597694"/>
              <a:gd name="connsiteY104" fmla="*/ 266701 h 1385888"/>
              <a:gd name="connsiteX105" fmla="*/ 404813 w 597694"/>
              <a:gd name="connsiteY105" fmla="*/ 252413 h 1385888"/>
              <a:gd name="connsiteX106" fmla="*/ 414338 w 597694"/>
              <a:gd name="connsiteY106" fmla="*/ 230982 h 1385888"/>
              <a:gd name="connsiteX107" fmla="*/ 421482 w 597694"/>
              <a:gd name="connsiteY107" fmla="*/ 216694 h 1385888"/>
              <a:gd name="connsiteX108" fmla="*/ 426244 w 597694"/>
              <a:gd name="connsiteY108" fmla="*/ 200026 h 1385888"/>
              <a:gd name="connsiteX109" fmla="*/ 433388 w 597694"/>
              <a:gd name="connsiteY109" fmla="*/ 157163 h 1385888"/>
              <a:gd name="connsiteX110" fmla="*/ 438150 w 597694"/>
              <a:gd name="connsiteY110" fmla="*/ 142876 h 1385888"/>
              <a:gd name="connsiteX111" fmla="*/ 452438 w 597694"/>
              <a:gd name="connsiteY111" fmla="*/ 121444 h 1385888"/>
              <a:gd name="connsiteX112" fmla="*/ 457200 w 597694"/>
              <a:gd name="connsiteY112" fmla="*/ 114301 h 1385888"/>
              <a:gd name="connsiteX113" fmla="*/ 459582 w 597694"/>
              <a:gd name="connsiteY113" fmla="*/ 57151 h 1385888"/>
              <a:gd name="connsiteX114" fmla="*/ 461963 w 597694"/>
              <a:gd name="connsiteY114" fmla="*/ 16669 h 1385888"/>
              <a:gd name="connsiteX115" fmla="*/ 473869 w 597694"/>
              <a:gd name="connsiteY115" fmla="*/ 0 h 138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97694" h="1385888">
                <a:moveTo>
                  <a:pt x="0" y="1385888"/>
                </a:moveTo>
                <a:lnTo>
                  <a:pt x="0" y="1385888"/>
                </a:lnTo>
                <a:lnTo>
                  <a:pt x="19050" y="1378744"/>
                </a:lnTo>
                <a:cubicBezTo>
                  <a:pt x="21409" y="1377886"/>
                  <a:pt x="24000" y="1377582"/>
                  <a:pt x="26194" y="1376363"/>
                </a:cubicBezTo>
                <a:cubicBezTo>
                  <a:pt x="34959" y="1371494"/>
                  <a:pt x="38389" y="1365996"/>
                  <a:pt x="47625" y="1364457"/>
                </a:cubicBezTo>
                <a:cubicBezTo>
                  <a:pt x="54715" y="1363275"/>
                  <a:pt x="61913" y="1362870"/>
                  <a:pt x="69057" y="1362076"/>
                </a:cubicBezTo>
                <a:cubicBezTo>
                  <a:pt x="71438" y="1360488"/>
                  <a:pt x="73640" y="1358593"/>
                  <a:pt x="76200" y="1357313"/>
                </a:cubicBezTo>
                <a:cubicBezTo>
                  <a:pt x="78445" y="1356190"/>
                  <a:pt x="80840" y="1355111"/>
                  <a:pt x="83344" y="1354932"/>
                </a:cubicBezTo>
                <a:cubicBezTo>
                  <a:pt x="103153" y="1353517"/>
                  <a:pt x="123031" y="1353345"/>
                  <a:pt x="142875" y="1352551"/>
                </a:cubicBezTo>
                <a:cubicBezTo>
                  <a:pt x="155575" y="1353345"/>
                  <a:pt x="168367" y="1353213"/>
                  <a:pt x="180975" y="1354932"/>
                </a:cubicBezTo>
                <a:cubicBezTo>
                  <a:pt x="185949" y="1355610"/>
                  <a:pt x="190500" y="1358106"/>
                  <a:pt x="195263" y="1359694"/>
                </a:cubicBezTo>
                <a:lnTo>
                  <a:pt x="202407" y="1362076"/>
                </a:lnTo>
                <a:cubicBezTo>
                  <a:pt x="209240" y="1334739"/>
                  <a:pt x="199686" y="1368422"/>
                  <a:pt x="209550" y="1345407"/>
                </a:cubicBezTo>
                <a:cubicBezTo>
                  <a:pt x="211772" y="1340223"/>
                  <a:pt x="210864" y="1332382"/>
                  <a:pt x="216694" y="1328738"/>
                </a:cubicBezTo>
                <a:cubicBezTo>
                  <a:pt x="220951" y="1326077"/>
                  <a:pt x="230982" y="1323976"/>
                  <a:pt x="230982" y="1323976"/>
                </a:cubicBezTo>
                <a:cubicBezTo>
                  <a:pt x="233363" y="1322388"/>
                  <a:pt x="235445" y="1320218"/>
                  <a:pt x="238125" y="1319213"/>
                </a:cubicBezTo>
                <a:cubicBezTo>
                  <a:pt x="261665" y="1310385"/>
                  <a:pt x="240424" y="1323239"/>
                  <a:pt x="257175" y="1312069"/>
                </a:cubicBezTo>
                <a:cubicBezTo>
                  <a:pt x="263165" y="1294105"/>
                  <a:pt x="255083" y="1316257"/>
                  <a:pt x="264319" y="1297782"/>
                </a:cubicBezTo>
                <a:cubicBezTo>
                  <a:pt x="265441" y="1295537"/>
                  <a:pt x="265906" y="1293019"/>
                  <a:pt x="266700" y="1290638"/>
                </a:cubicBezTo>
                <a:cubicBezTo>
                  <a:pt x="265113" y="1288257"/>
                  <a:pt x="262538" y="1286292"/>
                  <a:pt x="261938" y="1283494"/>
                </a:cubicBezTo>
                <a:cubicBezTo>
                  <a:pt x="260101" y="1274922"/>
                  <a:pt x="260716" y="1265991"/>
                  <a:pt x="259557" y="1257301"/>
                </a:cubicBezTo>
                <a:cubicBezTo>
                  <a:pt x="259124" y="1254057"/>
                  <a:pt x="257969" y="1250951"/>
                  <a:pt x="257175" y="1247776"/>
                </a:cubicBezTo>
                <a:cubicBezTo>
                  <a:pt x="256381" y="1233488"/>
                  <a:pt x="256151" y="1219158"/>
                  <a:pt x="254794" y="1204913"/>
                </a:cubicBezTo>
                <a:cubicBezTo>
                  <a:pt x="254556" y="1202414"/>
                  <a:pt x="252413" y="1200279"/>
                  <a:pt x="252413" y="1197769"/>
                </a:cubicBezTo>
                <a:cubicBezTo>
                  <a:pt x="252413" y="1195244"/>
                  <a:pt x="255784" y="1169328"/>
                  <a:pt x="259557" y="1166813"/>
                </a:cubicBezTo>
                <a:lnTo>
                  <a:pt x="266700" y="1162051"/>
                </a:lnTo>
                <a:cubicBezTo>
                  <a:pt x="277812" y="1145382"/>
                  <a:pt x="271462" y="1150938"/>
                  <a:pt x="283369" y="1143001"/>
                </a:cubicBezTo>
                <a:cubicBezTo>
                  <a:pt x="292051" y="1116952"/>
                  <a:pt x="278205" y="1156405"/>
                  <a:pt x="290513" y="1128713"/>
                </a:cubicBezTo>
                <a:cubicBezTo>
                  <a:pt x="291669" y="1126112"/>
                  <a:pt x="295062" y="1110392"/>
                  <a:pt x="300038" y="1107282"/>
                </a:cubicBezTo>
                <a:cubicBezTo>
                  <a:pt x="304295" y="1104621"/>
                  <a:pt x="310148" y="1105304"/>
                  <a:pt x="314325" y="1102519"/>
                </a:cubicBezTo>
                <a:lnTo>
                  <a:pt x="328613" y="1092994"/>
                </a:lnTo>
                <a:cubicBezTo>
                  <a:pt x="331020" y="1089383"/>
                  <a:pt x="335757" y="1083635"/>
                  <a:pt x="335757" y="1078707"/>
                </a:cubicBezTo>
                <a:cubicBezTo>
                  <a:pt x="335757" y="1076197"/>
                  <a:pt x="334169" y="1073944"/>
                  <a:pt x="333375" y="1071563"/>
                </a:cubicBezTo>
                <a:cubicBezTo>
                  <a:pt x="334169" y="1062832"/>
                  <a:pt x="334517" y="1054048"/>
                  <a:pt x="335757" y="1045369"/>
                </a:cubicBezTo>
                <a:cubicBezTo>
                  <a:pt x="336112" y="1042884"/>
                  <a:pt x="338138" y="1040736"/>
                  <a:pt x="338138" y="1038226"/>
                </a:cubicBezTo>
                <a:cubicBezTo>
                  <a:pt x="338138" y="1022902"/>
                  <a:pt x="337450" y="1024096"/>
                  <a:pt x="330994" y="1014413"/>
                </a:cubicBezTo>
                <a:cubicBezTo>
                  <a:pt x="331915" y="1006122"/>
                  <a:pt x="332509" y="987138"/>
                  <a:pt x="338138" y="978694"/>
                </a:cubicBezTo>
                <a:cubicBezTo>
                  <a:pt x="339725" y="976313"/>
                  <a:pt x="340877" y="973574"/>
                  <a:pt x="342900" y="971551"/>
                </a:cubicBezTo>
                <a:cubicBezTo>
                  <a:pt x="344924" y="969527"/>
                  <a:pt x="347663" y="968376"/>
                  <a:pt x="350044" y="966788"/>
                </a:cubicBezTo>
                <a:cubicBezTo>
                  <a:pt x="354973" y="952000"/>
                  <a:pt x="352641" y="966656"/>
                  <a:pt x="345282" y="954882"/>
                </a:cubicBezTo>
                <a:cubicBezTo>
                  <a:pt x="342621" y="950625"/>
                  <a:pt x="341736" y="945464"/>
                  <a:pt x="340519" y="940594"/>
                </a:cubicBezTo>
                <a:lnTo>
                  <a:pt x="335757" y="921544"/>
                </a:lnTo>
                <a:cubicBezTo>
                  <a:pt x="337556" y="896354"/>
                  <a:pt x="337057" y="892311"/>
                  <a:pt x="340519" y="871538"/>
                </a:cubicBezTo>
                <a:cubicBezTo>
                  <a:pt x="341184" y="867546"/>
                  <a:pt x="341479" y="863422"/>
                  <a:pt x="342900" y="859632"/>
                </a:cubicBezTo>
                <a:cubicBezTo>
                  <a:pt x="343905" y="856952"/>
                  <a:pt x="346075" y="854869"/>
                  <a:pt x="347663" y="852488"/>
                </a:cubicBezTo>
                <a:cubicBezTo>
                  <a:pt x="348457" y="849313"/>
                  <a:pt x="347559" y="845093"/>
                  <a:pt x="350044" y="842963"/>
                </a:cubicBezTo>
                <a:cubicBezTo>
                  <a:pt x="353856" y="839696"/>
                  <a:pt x="364332" y="838201"/>
                  <a:pt x="364332" y="838201"/>
                </a:cubicBezTo>
                <a:cubicBezTo>
                  <a:pt x="366713" y="836613"/>
                  <a:pt x="370781" y="836214"/>
                  <a:pt x="371475" y="833438"/>
                </a:cubicBezTo>
                <a:cubicBezTo>
                  <a:pt x="372672" y="828649"/>
                  <a:pt x="368546" y="817506"/>
                  <a:pt x="366713" y="812007"/>
                </a:cubicBezTo>
                <a:cubicBezTo>
                  <a:pt x="367507" y="809626"/>
                  <a:pt x="367526" y="806823"/>
                  <a:pt x="369094" y="804863"/>
                </a:cubicBezTo>
                <a:cubicBezTo>
                  <a:pt x="370882" y="802628"/>
                  <a:pt x="374039" y="801933"/>
                  <a:pt x="376238" y="800101"/>
                </a:cubicBezTo>
                <a:cubicBezTo>
                  <a:pt x="378825" y="797945"/>
                  <a:pt x="381001" y="795338"/>
                  <a:pt x="383382" y="792957"/>
                </a:cubicBezTo>
                <a:cubicBezTo>
                  <a:pt x="384176" y="790576"/>
                  <a:pt x="386040" y="788308"/>
                  <a:pt x="385763" y="785813"/>
                </a:cubicBezTo>
                <a:cubicBezTo>
                  <a:pt x="385208" y="780824"/>
                  <a:pt x="381000" y="771526"/>
                  <a:pt x="381000" y="771526"/>
                </a:cubicBezTo>
                <a:cubicBezTo>
                  <a:pt x="381960" y="766725"/>
                  <a:pt x="382539" y="755979"/>
                  <a:pt x="388144" y="752476"/>
                </a:cubicBezTo>
                <a:cubicBezTo>
                  <a:pt x="392401" y="749815"/>
                  <a:pt x="397669" y="749301"/>
                  <a:pt x="402432" y="747713"/>
                </a:cubicBezTo>
                <a:lnTo>
                  <a:pt x="409575" y="745332"/>
                </a:lnTo>
                <a:cubicBezTo>
                  <a:pt x="418309" y="732232"/>
                  <a:pt x="409573" y="743350"/>
                  <a:pt x="421482" y="733426"/>
                </a:cubicBezTo>
                <a:cubicBezTo>
                  <a:pt x="424069" y="731270"/>
                  <a:pt x="425681" y="727917"/>
                  <a:pt x="428625" y="726282"/>
                </a:cubicBezTo>
                <a:cubicBezTo>
                  <a:pt x="433013" y="723844"/>
                  <a:pt x="438736" y="724304"/>
                  <a:pt x="442913" y="721519"/>
                </a:cubicBezTo>
                <a:cubicBezTo>
                  <a:pt x="452859" y="714889"/>
                  <a:pt x="448033" y="718781"/>
                  <a:pt x="457200" y="709613"/>
                </a:cubicBezTo>
                <a:cubicBezTo>
                  <a:pt x="465892" y="683546"/>
                  <a:pt x="452029" y="723035"/>
                  <a:pt x="464344" y="695326"/>
                </a:cubicBezTo>
                <a:cubicBezTo>
                  <a:pt x="466383" y="690738"/>
                  <a:pt x="467519" y="685801"/>
                  <a:pt x="469107" y="681038"/>
                </a:cubicBezTo>
                <a:cubicBezTo>
                  <a:pt x="469901" y="678657"/>
                  <a:pt x="469399" y="675286"/>
                  <a:pt x="471488" y="673894"/>
                </a:cubicBezTo>
                <a:lnTo>
                  <a:pt x="478632" y="669132"/>
                </a:lnTo>
                <a:cubicBezTo>
                  <a:pt x="484639" y="660120"/>
                  <a:pt x="481370" y="664011"/>
                  <a:pt x="488157" y="657226"/>
                </a:cubicBezTo>
                <a:lnTo>
                  <a:pt x="497682" y="650082"/>
                </a:lnTo>
                <a:cubicBezTo>
                  <a:pt x="501651" y="644526"/>
                  <a:pt x="506075" y="639268"/>
                  <a:pt x="509588" y="633413"/>
                </a:cubicBezTo>
                <a:cubicBezTo>
                  <a:pt x="513571" y="626774"/>
                  <a:pt x="509781" y="624687"/>
                  <a:pt x="516732" y="619126"/>
                </a:cubicBezTo>
                <a:cubicBezTo>
                  <a:pt x="518692" y="617558"/>
                  <a:pt x="521494" y="617538"/>
                  <a:pt x="523875" y="616744"/>
                </a:cubicBezTo>
                <a:cubicBezTo>
                  <a:pt x="525463" y="611982"/>
                  <a:pt x="525854" y="606634"/>
                  <a:pt x="528638" y="602457"/>
                </a:cubicBezTo>
                <a:cubicBezTo>
                  <a:pt x="530225" y="600076"/>
                  <a:pt x="532120" y="597873"/>
                  <a:pt x="533400" y="595313"/>
                </a:cubicBezTo>
                <a:cubicBezTo>
                  <a:pt x="543256" y="575601"/>
                  <a:pt x="526901" y="601490"/>
                  <a:pt x="540544" y="581026"/>
                </a:cubicBezTo>
                <a:cubicBezTo>
                  <a:pt x="541338" y="578645"/>
                  <a:pt x="542512" y="576358"/>
                  <a:pt x="542925" y="573882"/>
                </a:cubicBezTo>
                <a:cubicBezTo>
                  <a:pt x="547147" y="548551"/>
                  <a:pt x="542891" y="559719"/>
                  <a:pt x="547688" y="542926"/>
                </a:cubicBezTo>
                <a:cubicBezTo>
                  <a:pt x="548378" y="540512"/>
                  <a:pt x="548677" y="537871"/>
                  <a:pt x="550069" y="535782"/>
                </a:cubicBezTo>
                <a:cubicBezTo>
                  <a:pt x="551937" y="532980"/>
                  <a:pt x="554832" y="531019"/>
                  <a:pt x="557213" y="528638"/>
                </a:cubicBezTo>
                <a:cubicBezTo>
                  <a:pt x="558800" y="523876"/>
                  <a:pt x="557798" y="517135"/>
                  <a:pt x="561975" y="514351"/>
                </a:cubicBezTo>
                <a:cubicBezTo>
                  <a:pt x="566738" y="511176"/>
                  <a:pt x="570833" y="506636"/>
                  <a:pt x="576263" y="504826"/>
                </a:cubicBezTo>
                <a:cubicBezTo>
                  <a:pt x="593265" y="499158"/>
                  <a:pt x="586373" y="502847"/>
                  <a:pt x="597694" y="495301"/>
                </a:cubicBezTo>
                <a:cubicBezTo>
                  <a:pt x="596900" y="486570"/>
                  <a:pt x="596837" y="477741"/>
                  <a:pt x="595313" y="469107"/>
                </a:cubicBezTo>
                <a:cubicBezTo>
                  <a:pt x="594441" y="464163"/>
                  <a:pt x="590550" y="454819"/>
                  <a:pt x="590550" y="454819"/>
                </a:cubicBezTo>
                <a:cubicBezTo>
                  <a:pt x="593641" y="433190"/>
                  <a:pt x="596160" y="423473"/>
                  <a:pt x="590550" y="397669"/>
                </a:cubicBezTo>
                <a:cubicBezTo>
                  <a:pt x="588427" y="387902"/>
                  <a:pt x="579618" y="383122"/>
                  <a:pt x="573882" y="376238"/>
                </a:cubicBezTo>
                <a:cubicBezTo>
                  <a:pt x="572050" y="374039"/>
                  <a:pt x="571143" y="371118"/>
                  <a:pt x="569119" y="369094"/>
                </a:cubicBezTo>
                <a:cubicBezTo>
                  <a:pt x="567095" y="367070"/>
                  <a:pt x="564356" y="365919"/>
                  <a:pt x="561975" y="364332"/>
                </a:cubicBezTo>
                <a:cubicBezTo>
                  <a:pt x="555459" y="368676"/>
                  <a:pt x="553411" y="368719"/>
                  <a:pt x="550069" y="376238"/>
                </a:cubicBezTo>
                <a:cubicBezTo>
                  <a:pt x="548030" y="380826"/>
                  <a:pt x="550070" y="388939"/>
                  <a:pt x="545307" y="390526"/>
                </a:cubicBezTo>
                <a:cubicBezTo>
                  <a:pt x="542926" y="391320"/>
                  <a:pt x="540408" y="391785"/>
                  <a:pt x="538163" y="392907"/>
                </a:cubicBezTo>
                <a:cubicBezTo>
                  <a:pt x="535603" y="394187"/>
                  <a:pt x="533808" y="397025"/>
                  <a:pt x="531019" y="397669"/>
                </a:cubicBezTo>
                <a:cubicBezTo>
                  <a:pt x="523246" y="399463"/>
                  <a:pt x="515144" y="399257"/>
                  <a:pt x="507207" y="400051"/>
                </a:cubicBezTo>
                <a:cubicBezTo>
                  <a:pt x="502444" y="401638"/>
                  <a:pt x="497096" y="402028"/>
                  <a:pt x="492919" y="404813"/>
                </a:cubicBezTo>
                <a:cubicBezTo>
                  <a:pt x="483687" y="410968"/>
                  <a:pt x="488490" y="408671"/>
                  <a:pt x="478632" y="411957"/>
                </a:cubicBezTo>
                <a:cubicBezTo>
                  <a:pt x="475457" y="410369"/>
                  <a:pt x="471996" y="409257"/>
                  <a:pt x="469107" y="407194"/>
                </a:cubicBezTo>
                <a:cubicBezTo>
                  <a:pt x="466367" y="405237"/>
                  <a:pt x="464887" y="401722"/>
                  <a:pt x="461963" y="400051"/>
                </a:cubicBezTo>
                <a:cubicBezTo>
                  <a:pt x="459121" y="398427"/>
                  <a:pt x="455585" y="398568"/>
                  <a:pt x="452438" y="397669"/>
                </a:cubicBezTo>
                <a:cubicBezTo>
                  <a:pt x="450024" y="396979"/>
                  <a:pt x="447708" y="395978"/>
                  <a:pt x="445294" y="395288"/>
                </a:cubicBezTo>
                <a:cubicBezTo>
                  <a:pt x="434681" y="392256"/>
                  <a:pt x="434813" y="393619"/>
                  <a:pt x="423863" y="388144"/>
                </a:cubicBezTo>
                <a:cubicBezTo>
                  <a:pt x="421303" y="386864"/>
                  <a:pt x="419100" y="384969"/>
                  <a:pt x="416719" y="383382"/>
                </a:cubicBezTo>
                <a:cubicBezTo>
                  <a:pt x="409884" y="356037"/>
                  <a:pt x="419442" y="389736"/>
                  <a:pt x="409575" y="366713"/>
                </a:cubicBezTo>
                <a:cubicBezTo>
                  <a:pt x="402379" y="349922"/>
                  <a:pt x="413623" y="363617"/>
                  <a:pt x="400050" y="350044"/>
                </a:cubicBezTo>
                <a:cubicBezTo>
                  <a:pt x="399732" y="348774"/>
                  <a:pt x="396655" y="335426"/>
                  <a:pt x="395288" y="333376"/>
                </a:cubicBezTo>
                <a:cubicBezTo>
                  <a:pt x="393420" y="330574"/>
                  <a:pt x="390525" y="328613"/>
                  <a:pt x="388144" y="326232"/>
                </a:cubicBezTo>
                <a:cubicBezTo>
                  <a:pt x="382160" y="308276"/>
                  <a:pt x="383478" y="315206"/>
                  <a:pt x="388144" y="280988"/>
                </a:cubicBezTo>
                <a:cubicBezTo>
                  <a:pt x="388822" y="276014"/>
                  <a:pt x="389358" y="270251"/>
                  <a:pt x="392907" y="266701"/>
                </a:cubicBezTo>
                <a:cubicBezTo>
                  <a:pt x="402074" y="257533"/>
                  <a:pt x="398182" y="262359"/>
                  <a:pt x="404813" y="252413"/>
                </a:cubicBezTo>
                <a:cubicBezTo>
                  <a:pt x="410480" y="235411"/>
                  <a:pt x="406790" y="242303"/>
                  <a:pt x="414338" y="230982"/>
                </a:cubicBezTo>
                <a:cubicBezTo>
                  <a:pt x="420321" y="213029"/>
                  <a:pt x="412251" y="235155"/>
                  <a:pt x="421482" y="216694"/>
                </a:cubicBezTo>
                <a:cubicBezTo>
                  <a:pt x="423190" y="213278"/>
                  <a:pt x="425481" y="203078"/>
                  <a:pt x="426244" y="200026"/>
                </a:cubicBezTo>
                <a:cubicBezTo>
                  <a:pt x="429042" y="166444"/>
                  <a:pt x="425602" y="180521"/>
                  <a:pt x="433388" y="157163"/>
                </a:cubicBezTo>
                <a:cubicBezTo>
                  <a:pt x="433388" y="157162"/>
                  <a:pt x="438149" y="142877"/>
                  <a:pt x="438150" y="142876"/>
                </a:cubicBezTo>
                <a:lnTo>
                  <a:pt x="452438" y="121444"/>
                </a:lnTo>
                <a:lnTo>
                  <a:pt x="457200" y="114301"/>
                </a:lnTo>
                <a:cubicBezTo>
                  <a:pt x="457994" y="95251"/>
                  <a:pt x="458653" y="76195"/>
                  <a:pt x="459582" y="57151"/>
                </a:cubicBezTo>
                <a:cubicBezTo>
                  <a:pt x="460241" y="43650"/>
                  <a:pt x="459582" y="26194"/>
                  <a:pt x="461963" y="16669"/>
                </a:cubicBezTo>
                <a:cubicBezTo>
                  <a:pt x="464344" y="7144"/>
                  <a:pt x="465932" y="5159"/>
                  <a:pt x="473869" y="0"/>
                </a:cubicBezTo>
              </a:path>
            </a:pathLst>
          </a:cu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25750" y="4972050"/>
            <a:ext cx="1776413" cy="400050"/>
            <a:chOff x="2231231" y="-1881188"/>
            <a:chExt cx="1947863" cy="438151"/>
          </a:xfrm>
        </p:grpSpPr>
        <p:sp>
          <p:nvSpPr>
            <p:cNvPr id="7" name="任意多边形 6"/>
            <p:cNvSpPr/>
            <p:nvPr/>
          </p:nvSpPr>
          <p:spPr>
            <a:xfrm>
              <a:off x="2398340" y="-1834243"/>
              <a:ext cx="1780754" cy="391206"/>
            </a:xfrm>
            <a:custGeom>
              <a:avLst/>
              <a:gdLst>
                <a:gd name="connsiteX0" fmla="*/ 1874100 w 1874100"/>
                <a:gd name="connsiteY0" fmla="*/ 235744 h 414337"/>
                <a:gd name="connsiteX1" fmla="*/ 1874100 w 1874100"/>
                <a:gd name="connsiteY1" fmla="*/ 235744 h 414337"/>
                <a:gd name="connsiteX2" fmla="*/ 1852669 w 1874100"/>
                <a:gd name="connsiteY2" fmla="*/ 238125 h 414337"/>
                <a:gd name="connsiteX3" fmla="*/ 1845525 w 1874100"/>
                <a:gd name="connsiteY3" fmla="*/ 230981 h 414337"/>
                <a:gd name="connsiteX4" fmla="*/ 1838381 w 1874100"/>
                <a:gd name="connsiteY4" fmla="*/ 228600 h 414337"/>
                <a:gd name="connsiteX5" fmla="*/ 1828856 w 1874100"/>
                <a:gd name="connsiteY5" fmla="*/ 233362 h 414337"/>
                <a:gd name="connsiteX6" fmla="*/ 1814569 w 1874100"/>
                <a:gd name="connsiteY6" fmla="*/ 238125 h 414337"/>
                <a:gd name="connsiteX7" fmla="*/ 1800281 w 1874100"/>
                <a:gd name="connsiteY7" fmla="*/ 230981 h 414337"/>
                <a:gd name="connsiteX8" fmla="*/ 1793137 w 1874100"/>
                <a:gd name="connsiteY8" fmla="*/ 228600 h 414337"/>
                <a:gd name="connsiteX9" fmla="*/ 1764562 w 1874100"/>
                <a:gd name="connsiteY9" fmla="*/ 238125 h 414337"/>
                <a:gd name="connsiteX10" fmla="*/ 1757419 w 1874100"/>
                <a:gd name="connsiteY10" fmla="*/ 240506 h 414337"/>
                <a:gd name="connsiteX11" fmla="*/ 1728844 w 1874100"/>
                <a:gd name="connsiteY11" fmla="*/ 242887 h 414337"/>
                <a:gd name="connsiteX12" fmla="*/ 1721700 w 1874100"/>
                <a:gd name="connsiteY12" fmla="*/ 247650 h 414337"/>
                <a:gd name="connsiteX13" fmla="*/ 1690744 w 1874100"/>
                <a:gd name="connsiteY13" fmla="*/ 252412 h 414337"/>
                <a:gd name="connsiteX14" fmla="*/ 1683600 w 1874100"/>
                <a:gd name="connsiteY14" fmla="*/ 266700 h 414337"/>
                <a:gd name="connsiteX15" fmla="*/ 1662169 w 1874100"/>
                <a:gd name="connsiteY15" fmla="*/ 278606 h 414337"/>
                <a:gd name="connsiteX16" fmla="*/ 1638356 w 1874100"/>
                <a:gd name="connsiteY16" fmla="*/ 271462 h 414337"/>
                <a:gd name="connsiteX17" fmla="*/ 1631212 w 1874100"/>
                <a:gd name="connsiteY17" fmla="*/ 269081 h 414337"/>
                <a:gd name="connsiteX18" fmla="*/ 1607400 w 1874100"/>
                <a:gd name="connsiteY18" fmla="*/ 266700 h 414337"/>
                <a:gd name="connsiteX19" fmla="*/ 1574062 w 1874100"/>
                <a:gd name="connsiteY19" fmla="*/ 273844 h 414337"/>
                <a:gd name="connsiteX20" fmla="*/ 1566919 w 1874100"/>
                <a:gd name="connsiteY20" fmla="*/ 278606 h 414337"/>
                <a:gd name="connsiteX21" fmla="*/ 1564537 w 1874100"/>
                <a:gd name="connsiteY21" fmla="*/ 292894 h 414337"/>
                <a:gd name="connsiteX22" fmla="*/ 1562156 w 1874100"/>
                <a:gd name="connsiteY22" fmla="*/ 300037 h 414337"/>
                <a:gd name="connsiteX23" fmla="*/ 1555012 w 1874100"/>
                <a:gd name="connsiteY23" fmla="*/ 302419 h 414337"/>
                <a:gd name="connsiteX24" fmla="*/ 1550250 w 1874100"/>
                <a:gd name="connsiteY24" fmla="*/ 309562 h 414337"/>
                <a:gd name="connsiteX25" fmla="*/ 1516912 w 1874100"/>
                <a:gd name="connsiteY25" fmla="*/ 309562 h 414337"/>
                <a:gd name="connsiteX26" fmla="*/ 1509769 w 1874100"/>
                <a:gd name="connsiteY26" fmla="*/ 307181 h 414337"/>
                <a:gd name="connsiteX27" fmla="*/ 1495481 w 1874100"/>
                <a:gd name="connsiteY27" fmla="*/ 311944 h 414337"/>
                <a:gd name="connsiteX28" fmla="*/ 1478812 w 1874100"/>
                <a:gd name="connsiteY28" fmla="*/ 319087 h 414337"/>
                <a:gd name="connsiteX29" fmla="*/ 1462144 w 1874100"/>
                <a:gd name="connsiteY29" fmla="*/ 321469 h 414337"/>
                <a:gd name="connsiteX30" fmla="*/ 1452619 w 1874100"/>
                <a:gd name="connsiteY30" fmla="*/ 323850 h 414337"/>
                <a:gd name="connsiteX31" fmla="*/ 1438331 w 1874100"/>
                <a:gd name="connsiteY31" fmla="*/ 328612 h 414337"/>
                <a:gd name="connsiteX32" fmla="*/ 1431187 w 1874100"/>
                <a:gd name="connsiteY32" fmla="*/ 333375 h 414337"/>
                <a:gd name="connsiteX33" fmla="*/ 1424044 w 1874100"/>
                <a:gd name="connsiteY33" fmla="*/ 340519 h 414337"/>
                <a:gd name="connsiteX34" fmla="*/ 1416900 w 1874100"/>
                <a:gd name="connsiteY34" fmla="*/ 342900 h 414337"/>
                <a:gd name="connsiteX35" fmla="*/ 1404994 w 1874100"/>
                <a:gd name="connsiteY35" fmla="*/ 347662 h 414337"/>
                <a:gd name="connsiteX36" fmla="*/ 1385944 w 1874100"/>
                <a:gd name="connsiteY36" fmla="*/ 352425 h 414337"/>
                <a:gd name="connsiteX37" fmla="*/ 1378800 w 1874100"/>
                <a:gd name="connsiteY37" fmla="*/ 357187 h 414337"/>
                <a:gd name="connsiteX38" fmla="*/ 1362131 w 1874100"/>
                <a:gd name="connsiteY38" fmla="*/ 369094 h 414337"/>
                <a:gd name="connsiteX39" fmla="*/ 1359750 w 1874100"/>
                <a:gd name="connsiteY39" fmla="*/ 376237 h 414337"/>
                <a:gd name="connsiteX40" fmla="*/ 1352606 w 1874100"/>
                <a:gd name="connsiteY40" fmla="*/ 378619 h 414337"/>
                <a:gd name="connsiteX41" fmla="*/ 1321650 w 1874100"/>
                <a:gd name="connsiteY41" fmla="*/ 383381 h 414337"/>
                <a:gd name="connsiteX42" fmla="*/ 1312125 w 1874100"/>
                <a:gd name="connsiteY42" fmla="*/ 400050 h 414337"/>
                <a:gd name="connsiteX43" fmla="*/ 1302600 w 1874100"/>
                <a:gd name="connsiteY43" fmla="*/ 414337 h 414337"/>
                <a:gd name="connsiteX44" fmla="*/ 1271644 w 1874100"/>
                <a:gd name="connsiteY44" fmla="*/ 407194 h 414337"/>
                <a:gd name="connsiteX45" fmla="*/ 1264500 w 1874100"/>
                <a:gd name="connsiteY45" fmla="*/ 404812 h 414337"/>
                <a:gd name="connsiteX46" fmla="*/ 1257356 w 1874100"/>
                <a:gd name="connsiteY46" fmla="*/ 407194 h 414337"/>
                <a:gd name="connsiteX47" fmla="*/ 1224019 w 1874100"/>
                <a:gd name="connsiteY47" fmla="*/ 402431 h 414337"/>
                <a:gd name="connsiteX48" fmla="*/ 1216875 w 1874100"/>
                <a:gd name="connsiteY48" fmla="*/ 400050 h 414337"/>
                <a:gd name="connsiteX49" fmla="*/ 1202587 w 1874100"/>
                <a:gd name="connsiteY49" fmla="*/ 397669 h 414337"/>
                <a:gd name="connsiteX50" fmla="*/ 1188300 w 1874100"/>
                <a:gd name="connsiteY50" fmla="*/ 392906 h 414337"/>
                <a:gd name="connsiteX51" fmla="*/ 1181156 w 1874100"/>
                <a:gd name="connsiteY51" fmla="*/ 390525 h 414337"/>
                <a:gd name="connsiteX52" fmla="*/ 1162106 w 1874100"/>
                <a:gd name="connsiteY52" fmla="*/ 392906 h 414337"/>
                <a:gd name="connsiteX53" fmla="*/ 1119244 w 1874100"/>
                <a:gd name="connsiteY53" fmla="*/ 388144 h 414337"/>
                <a:gd name="connsiteX54" fmla="*/ 1097812 w 1874100"/>
                <a:gd name="connsiteY54" fmla="*/ 385762 h 414337"/>
                <a:gd name="connsiteX55" fmla="*/ 1090669 w 1874100"/>
                <a:gd name="connsiteY55" fmla="*/ 381000 h 414337"/>
                <a:gd name="connsiteX56" fmla="*/ 1085906 w 1874100"/>
                <a:gd name="connsiteY56" fmla="*/ 373856 h 414337"/>
                <a:gd name="connsiteX57" fmla="*/ 1078762 w 1874100"/>
                <a:gd name="connsiteY57" fmla="*/ 371475 h 414337"/>
                <a:gd name="connsiteX58" fmla="*/ 1071619 w 1874100"/>
                <a:gd name="connsiteY58" fmla="*/ 366712 h 414337"/>
                <a:gd name="connsiteX59" fmla="*/ 1028756 w 1874100"/>
                <a:gd name="connsiteY59" fmla="*/ 359569 h 414337"/>
                <a:gd name="connsiteX60" fmla="*/ 1014469 w 1874100"/>
                <a:gd name="connsiteY60" fmla="*/ 354806 h 414337"/>
                <a:gd name="connsiteX61" fmla="*/ 1007325 w 1874100"/>
                <a:gd name="connsiteY61" fmla="*/ 350044 h 414337"/>
                <a:gd name="connsiteX62" fmla="*/ 990656 w 1874100"/>
                <a:gd name="connsiteY62" fmla="*/ 345281 h 414337"/>
                <a:gd name="connsiteX63" fmla="*/ 962081 w 1874100"/>
                <a:gd name="connsiteY63" fmla="*/ 347662 h 414337"/>
                <a:gd name="connsiteX64" fmla="*/ 938269 w 1874100"/>
                <a:gd name="connsiteY64" fmla="*/ 345281 h 414337"/>
                <a:gd name="connsiteX65" fmla="*/ 921600 w 1874100"/>
                <a:gd name="connsiteY65" fmla="*/ 340519 h 414337"/>
                <a:gd name="connsiteX66" fmla="*/ 885881 w 1874100"/>
                <a:gd name="connsiteY66" fmla="*/ 338137 h 414337"/>
                <a:gd name="connsiteX67" fmla="*/ 873975 w 1874100"/>
                <a:gd name="connsiteY67" fmla="*/ 335756 h 414337"/>
                <a:gd name="connsiteX68" fmla="*/ 866831 w 1874100"/>
                <a:gd name="connsiteY68" fmla="*/ 333375 h 414337"/>
                <a:gd name="connsiteX69" fmla="*/ 857306 w 1874100"/>
                <a:gd name="connsiteY69" fmla="*/ 321469 h 414337"/>
                <a:gd name="connsiteX70" fmla="*/ 843019 w 1874100"/>
                <a:gd name="connsiteY70" fmla="*/ 316706 h 414337"/>
                <a:gd name="connsiteX71" fmla="*/ 835875 w 1874100"/>
                <a:gd name="connsiteY71" fmla="*/ 314325 h 414337"/>
                <a:gd name="connsiteX72" fmla="*/ 816825 w 1874100"/>
                <a:gd name="connsiteY72" fmla="*/ 316706 h 414337"/>
                <a:gd name="connsiteX73" fmla="*/ 809681 w 1874100"/>
                <a:gd name="connsiteY73" fmla="*/ 319087 h 414337"/>
                <a:gd name="connsiteX74" fmla="*/ 795394 w 1874100"/>
                <a:gd name="connsiteY74" fmla="*/ 321469 h 414337"/>
                <a:gd name="connsiteX75" fmla="*/ 788250 w 1874100"/>
                <a:gd name="connsiteY75" fmla="*/ 323850 h 414337"/>
                <a:gd name="connsiteX76" fmla="*/ 738244 w 1874100"/>
                <a:gd name="connsiteY76" fmla="*/ 330994 h 414337"/>
                <a:gd name="connsiteX77" fmla="*/ 733481 w 1874100"/>
                <a:gd name="connsiteY77" fmla="*/ 323850 h 414337"/>
                <a:gd name="connsiteX78" fmla="*/ 726337 w 1874100"/>
                <a:gd name="connsiteY78" fmla="*/ 309562 h 414337"/>
                <a:gd name="connsiteX79" fmla="*/ 716812 w 1874100"/>
                <a:gd name="connsiteY79" fmla="*/ 297656 h 414337"/>
                <a:gd name="connsiteX80" fmla="*/ 712050 w 1874100"/>
                <a:gd name="connsiteY80" fmla="*/ 290512 h 414337"/>
                <a:gd name="connsiteX81" fmla="*/ 704906 w 1874100"/>
                <a:gd name="connsiteY81" fmla="*/ 288131 h 414337"/>
                <a:gd name="connsiteX82" fmla="*/ 690619 w 1874100"/>
                <a:gd name="connsiteY82" fmla="*/ 278606 h 414337"/>
                <a:gd name="connsiteX83" fmla="*/ 683475 w 1874100"/>
                <a:gd name="connsiteY83" fmla="*/ 273844 h 414337"/>
                <a:gd name="connsiteX84" fmla="*/ 678712 w 1874100"/>
                <a:gd name="connsiteY84" fmla="*/ 266700 h 414337"/>
                <a:gd name="connsiteX85" fmla="*/ 671569 w 1874100"/>
                <a:gd name="connsiteY85" fmla="*/ 264319 h 414337"/>
                <a:gd name="connsiteX86" fmla="*/ 635850 w 1874100"/>
                <a:gd name="connsiteY86" fmla="*/ 257175 h 414337"/>
                <a:gd name="connsiteX87" fmla="*/ 628706 w 1874100"/>
                <a:gd name="connsiteY87" fmla="*/ 252412 h 414337"/>
                <a:gd name="connsiteX88" fmla="*/ 609656 w 1874100"/>
                <a:gd name="connsiteY88" fmla="*/ 245269 h 414337"/>
                <a:gd name="connsiteX89" fmla="*/ 592987 w 1874100"/>
                <a:gd name="connsiteY89" fmla="*/ 250031 h 414337"/>
                <a:gd name="connsiteX90" fmla="*/ 583462 w 1874100"/>
                <a:gd name="connsiteY90" fmla="*/ 252412 h 414337"/>
                <a:gd name="connsiteX91" fmla="*/ 566794 w 1874100"/>
                <a:gd name="connsiteY91" fmla="*/ 247650 h 414337"/>
                <a:gd name="connsiteX92" fmla="*/ 562031 w 1874100"/>
                <a:gd name="connsiteY92" fmla="*/ 240506 h 414337"/>
                <a:gd name="connsiteX93" fmla="*/ 547744 w 1874100"/>
                <a:gd name="connsiteY93" fmla="*/ 250031 h 414337"/>
                <a:gd name="connsiteX94" fmla="*/ 542981 w 1874100"/>
                <a:gd name="connsiteY94" fmla="*/ 240506 h 414337"/>
                <a:gd name="connsiteX95" fmla="*/ 540600 w 1874100"/>
                <a:gd name="connsiteY95" fmla="*/ 233362 h 414337"/>
                <a:gd name="connsiteX96" fmla="*/ 521550 w 1874100"/>
                <a:gd name="connsiteY96" fmla="*/ 238125 h 414337"/>
                <a:gd name="connsiteX97" fmla="*/ 514406 w 1874100"/>
                <a:gd name="connsiteY97" fmla="*/ 245269 h 414337"/>
                <a:gd name="connsiteX98" fmla="*/ 495356 w 1874100"/>
                <a:gd name="connsiteY98" fmla="*/ 238125 h 414337"/>
                <a:gd name="connsiteX99" fmla="*/ 490594 w 1874100"/>
                <a:gd name="connsiteY99" fmla="*/ 223837 h 414337"/>
                <a:gd name="connsiteX100" fmla="*/ 476306 w 1874100"/>
                <a:gd name="connsiteY100" fmla="*/ 216694 h 414337"/>
                <a:gd name="connsiteX101" fmla="*/ 459637 w 1874100"/>
                <a:gd name="connsiteY101" fmla="*/ 209550 h 414337"/>
                <a:gd name="connsiteX102" fmla="*/ 447731 w 1874100"/>
                <a:gd name="connsiteY102" fmla="*/ 188119 h 414337"/>
                <a:gd name="connsiteX103" fmla="*/ 435825 w 1874100"/>
                <a:gd name="connsiteY103" fmla="*/ 176212 h 414337"/>
                <a:gd name="connsiteX104" fmla="*/ 414394 w 1874100"/>
                <a:gd name="connsiteY104" fmla="*/ 169069 h 414337"/>
                <a:gd name="connsiteX105" fmla="*/ 400106 w 1874100"/>
                <a:gd name="connsiteY105" fmla="*/ 173831 h 414337"/>
                <a:gd name="connsiteX106" fmla="*/ 392962 w 1874100"/>
                <a:gd name="connsiteY106" fmla="*/ 176212 h 414337"/>
                <a:gd name="connsiteX107" fmla="*/ 376294 w 1874100"/>
                <a:gd name="connsiteY107" fmla="*/ 176212 h 414337"/>
                <a:gd name="connsiteX108" fmla="*/ 369150 w 1874100"/>
                <a:gd name="connsiteY108" fmla="*/ 169069 h 414337"/>
                <a:gd name="connsiteX109" fmla="*/ 347719 w 1874100"/>
                <a:gd name="connsiteY109" fmla="*/ 157162 h 414337"/>
                <a:gd name="connsiteX110" fmla="*/ 304856 w 1874100"/>
                <a:gd name="connsiteY110" fmla="*/ 154781 h 414337"/>
                <a:gd name="connsiteX111" fmla="*/ 276281 w 1874100"/>
                <a:gd name="connsiteY111" fmla="*/ 161925 h 414337"/>
                <a:gd name="connsiteX112" fmla="*/ 264375 w 1874100"/>
                <a:gd name="connsiteY112" fmla="*/ 159544 h 414337"/>
                <a:gd name="connsiteX113" fmla="*/ 259612 w 1874100"/>
                <a:gd name="connsiteY113" fmla="*/ 145256 h 414337"/>
                <a:gd name="connsiteX114" fmla="*/ 216750 w 1874100"/>
                <a:gd name="connsiteY114" fmla="*/ 147637 h 414337"/>
                <a:gd name="connsiteX115" fmla="*/ 202462 w 1874100"/>
                <a:gd name="connsiteY115" fmla="*/ 154781 h 414337"/>
                <a:gd name="connsiteX116" fmla="*/ 192937 w 1874100"/>
                <a:gd name="connsiteY116" fmla="*/ 159544 h 414337"/>
                <a:gd name="connsiteX117" fmla="*/ 176269 w 1874100"/>
                <a:gd name="connsiteY117" fmla="*/ 152400 h 414337"/>
                <a:gd name="connsiteX118" fmla="*/ 171506 w 1874100"/>
                <a:gd name="connsiteY118" fmla="*/ 145256 h 414337"/>
                <a:gd name="connsiteX119" fmla="*/ 173887 w 1874100"/>
                <a:gd name="connsiteY119" fmla="*/ 138112 h 414337"/>
                <a:gd name="connsiteX120" fmla="*/ 171506 w 1874100"/>
                <a:gd name="connsiteY120" fmla="*/ 130969 h 414337"/>
                <a:gd name="connsiteX121" fmla="*/ 164362 w 1874100"/>
                <a:gd name="connsiteY121" fmla="*/ 128587 h 414337"/>
                <a:gd name="connsiteX122" fmla="*/ 147694 w 1874100"/>
                <a:gd name="connsiteY122" fmla="*/ 126206 h 414337"/>
                <a:gd name="connsiteX123" fmla="*/ 138169 w 1874100"/>
                <a:gd name="connsiteY123" fmla="*/ 109537 h 414337"/>
                <a:gd name="connsiteX124" fmla="*/ 128644 w 1874100"/>
                <a:gd name="connsiteY124" fmla="*/ 95250 h 414337"/>
                <a:gd name="connsiteX125" fmla="*/ 128644 w 1874100"/>
                <a:gd name="connsiteY125" fmla="*/ 52387 h 414337"/>
                <a:gd name="connsiteX126" fmla="*/ 121500 w 1874100"/>
                <a:gd name="connsiteY126" fmla="*/ 50006 h 414337"/>
                <a:gd name="connsiteX127" fmla="*/ 114356 w 1874100"/>
                <a:gd name="connsiteY127" fmla="*/ 45244 h 414337"/>
                <a:gd name="connsiteX128" fmla="*/ 109594 w 1874100"/>
                <a:gd name="connsiteY128" fmla="*/ 30956 h 414337"/>
                <a:gd name="connsiteX129" fmla="*/ 100069 w 1874100"/>
                <a:gd name="connsiteY129" fmla="*/ 26194 h 414337"/>
                <a:gd name="connsiteX130" fmla="*/ 92925 w 1874100"/>
                <a:gd name="connsiteY130" fmla="*/ 23812 h 414337"/>
                <a:gd name="connsiteX131" fmla="*/ 31012 w 1874100"/>
                <a:gd name="connsiteY131" fmla="*/ 19050 h 414337"/>
                <a:gd name="connsiteX132" fmla="*/ 56 w 1874100"/>
                <a:gd name="connsiteY132" fmla="*/ 9525 h 414337"/>
                <a:gd name="connsiteX133" fmla="*/ 11962 w 1874100"/>
                <a:gd name="connsiteY133" fmla="*/ 2381 h 414337"/>
                <a:gd name="connsiteX134" fmla="*/ 76256 w 1874100"/>
                <a:gd name="connsiteY134" fmla="*/ 0 h 414337"/>
                <a:gd name="connsiteX0" fmla="*/ 1874100 w 1874100"/>
                <a:gd name="connsiteY0" fmla="*/ 233363 h 411956"/>
                <a:gd name="connsiteX1" fmla="*/ 1874100 w 1874100"/>
                <a:gd name="connsiteY1" fmla="*/ 233363 h 411956"/>
                <a:gd name="connsiteX2" fmla="*/ 1852669 w 1874100"/>
                <a:gd name="connsiteY2" fmla="*/ 235744 h 411956"/>
                <a:gd name="connsiteX3" fmla="*/ 1845525 w 1874100"/>
                <a:gd name="connsiteY3" fmla="*/ 228600 h 411956"/>
                <a:gd name="connsiteX4" fmla="*/ 1838381 w 1874100"/>
                <a:gd name="connsiteY4" fmla="*/ 226219 h 411956"/>
                <a:gd name="connsiteX5" fmla="*/ 1828856 w 1874100"/>
                <a:gd name="connsiteY5" fmla="*/ 230981 h 411956"/>
                <a:gd name="connsiteX6" fmla="*/ 1814569 w 1874100"/>
                <a:gd name="connsiteY6" fmla="*/ 235744 h 411956"/>
                <a:gd name="connsiteX7" fmla="*/ 1800281 w 1874100"/>
                <a:gd name="connsiteY7" fmla="*/ 228600 h 411956"/>
                <a:gd name="connsiteX8" fmla="*/ 1793137 w 1874100"/>
                <a:gd name="connsiteY8" fmla="*/ 226219 h 411956"/>
                <a:gd name="connsiteX9" fmla="*/ 1764562 w 1874100"/>
                <a:gd name="connsiteY9" fmla="*/ 235744 h 411956"/>
                <a:gd name="connsiteX10" fmla="*/ 1757419 w 1874100"/>
                <a:gd name="connsiteY10" fmla="*/ 238125 h 411956"/>
                <a:gd name="connsiteX11" fmla="*/ 1728844 w 1874100"/>
                <a:gd name="connsiteY11" fmla="*/ 240506 h 411956"/>
                <a:gd name="connsiteX12" fmla="*/ 1721700 w 1874100"/>
                <a:gd name="connsiteY12" fmla="*/ 245269 h 411956"/>
                <a:gd name="connsiteX13" fmla="*/ 1690744 w 1874100"/>
                <a:gd name="connsiteY13" fmla="*/ 250031 h 411956"/>
                <a:gd name="connsiteX14" fmla="*/ 1683600 w 1874100"/>
                <a:gd name="connsiteY14" fmla="*/ 264319 h 411956"/>
                <a:gd name="connsiteX15" fmla="*/ 1662169 w 1874100"/>
                <a:gd name="connsiteY15" fmla="*/ 276225 h 411956"/>
                <a:gd name="connsiteX16" fmla="*/ 1638356 w 1874100"/>
                <a:gd name="connsiteY16" fmla="*/ 269081 h 411956"/>
                <a:gd name="connsiteX17" fmla="*/ 1631212 w 1874100"/>
                <a:gd name="connsiteY17" fmla="*/ 266700 h 411956"/>
                <a:gd name="connsiteX18" fmla="*/ 1607400 w 1874100"/>
                <a:gd name="connsiteY18" fmla="*/ 264319 h 411956"/>
                <a:gd name="connsiteX19" fmla="*/ 1574062 w 1874100"/>
                <a:gd name="connsiteY19" fmla="*/ 271463 h 411956"/>
                <a:gd name="connsiteX20" fmla="*/ 1566919 w 1874100"/>
                <a:gd name="connsiteY20" fmla="*/ 276225 h 411956"/>
                <a:gd name="connsiteX21" fmla="*/ 1564537 w 1874100"/>
                <a:gd name="connsiteY21" fmla="*/ 290513 h 411956"/>
                <a:gd name="connsiteX22" fmla="*/ 1562156 w 1874100"/>
                <a:gd name="connsiteY22" fmla="*/ 297656 h 411956"/>
                <a:gd name="connsiteX23" fmla="*/ 1555012 w 1874100"/>
                <a:gd name="connsiteY23" fmla="*/ 300038 h 411956"/>
                <a:gd name="connsiteX24" fmla="*/ 1550250 w 1874100"/>
                <a:gd name="connsiteY24" fmla="*/ 307181 h 411956"/>
                <a:gd name="connsiteX25" fmla="*/ 1516912 w 1874100"/>
                <a:gd name="connsiteY25" fmla="*/ 307181 h 411956"/>
                <a:gd name="connsiteX26" fmla="*/ 1509769 w 1874100"/>
                <a:gd name="connsiteY26" fmla="*/ 304800 h 411956"/>
                <a:gd name="connsiteX27" fmla="*/ 1495481 w 1874100"/>
                <a:gd name="connsiteY27" fmla="*/ 309563 h 411956"/>
                <a:gd name="connsiteX28" fmla="*/ 1478812 w 1874100"/>
                <a:gd name="connsiteY28" fmla="*/ 316706 h 411956"/>
                <a:gd name="connsiteX29" fmla="*/ 1462144 w 1874100"/>
                <a:gd name="connsiteY29" fmla="*/ 319088 h 411956"/>
                <a:gd name="connsiteX30" fmla="*/ 1452619 w 1874100"/>
                <a:gd name="connsiteY30" fmla="*/ 321469 h 411956"/>
                <a:gd name="connsiteX31" fmla="*/ 1438331 w 1874100"/>
                <a:gd name="connsiteY31" fmla="*/ 326231 h 411956"/>
                <a:gd name="connsiteX32" fmla="*/ 1431187 w 1874100"/>
                <a:gd name="connsiteY32" fmla="*/ 330994 h 411956"/>
                <a:gd name="connsiteX33" fmla="*/ 1424044 w 1874100"/>
                <a:gd name="connsiteY33" fmla="*/ 338138 h 411956"/>
                <a:gd name="connsiteX34" fmla="*/ 1416900 w 1874100"/>
                <a:gd name="connsiteY34" fmla="*/ 340519 h 411956"/>
                <a:gd name="connsiteX35" fmla="*/ 1404994 w 1874100"/>
                <a:gd name="connsiteY35" fmla="*/ 345281 h 411956"/>
                <a:gd name="connsiteX36" fmla="*/ 1385944 w 1874100"/>
                <a:gd name="connsiteY36" fmla="*/ 350044 h 411956"/>
                <a:gd name="connsiteX37" fmla="*/ 1378800 w 1874100"/>
                <a:gd name="connsiteY37" fmla="*/ 354806 h 411956"/>
                <a:gd name="connsiteX38" fmla="*/ 1362131 w 1874100"/>
                <a:gd name="connsiteY38" fmla="*/ 366713 h 411956"/>
                <a:gd name="connsiteX39" fmla="*/ 1359750 w 1874100"/>
                <a:gd name="connsiteY39" fmla="*/ 373856 h 411956"/>
                <a:gd name="connsiteX40" fmla="*/ 1352606 w 1874100"/>
                <a:gd name="connsiteY40" fmla="*/ 376238 h 411956"/>
                <a:gd name="connsiteX41" fmla="*/ 1321650 w 1874100"/>
                <a:gd name="connsiteY41" fmla="*/ 381000 h 411956"/>
                <a:gd name="connsiteX42" fmla="*/ 1312125 w 1874100"/>
                <a:gd name="connsiteY42" fmla="*/ 397669 h 411956"/>
                <a:gd name="connsiteX43" fmla="*/ 1302600 w 1874100"/>
                <a:gd name="connsiteY43" fmla="*/ 411956 h 411956"/>
                <a:gd name="connsiteX44" fmla="*/ 1271644 w 1874100"/>
                <a:gd name="connsiteY44" fmla="*/ 404813 h 411956"/>
                <a:gd name="connsiteX45" fmla="*/ 1264500 w 1874100"/>
                <a:gd name="connsiteY45" fmla="*/ 402431 h 411956"/>
                <a:gd name="connsiteX46" fmla="*/ 1257356 w 1874100"/>
                <a:gd name="connsiteY46" fmla="*/ 404813 h 411956"/>
                <a:gd name="connsiteX47" fmla="*/ 1224019 w 1874100"/>
                <a:gd name="connsiteY47" fmla="*/ 400050 h 411956"/>
                <a:gd name="connsiteX48" fmla="*/ 1216875 w 1874100"/>
                <a:gd name="connsiteY48" fmla="*/ 397669 h 411956"/>
                <a:gd name="connsiteX49" fmla="*/ 1202587 w 1874100"/>
                <a:gd name="connsiteY49" fmla="*/ 395288 h 411956"/>
                <a:gd name="connsiteX50" fmla="*/ 1188300 w 1874100"/>
                <a:gd name="connsiteY50" fmla="*/ 390525 h 411956"/>
                <a:gd name="connsiteX51" fmla="*/ 1181156 w 1874100"/>
                <a:gd name="connsiteY51" fmla="*/ 388144 h 411956"/>
                <a:gd name="connsiteX52" fmla="*/ 1162106 w 1874100"/>
                <a:gd name="connsiteY52" fmla="*/ 390525 h 411956"/>
                <a:gd name="connsiteX53" fmla="*/ 1119244 w 1874100"/>
                <a:gd name="connsiteY53" fmla="*/ 385763 h 411956"/>
                <a:gd name="connsiteX54" fmla="*/ 1097812 w 1874100"/>
                <a:gd name="connsiteY54" fmla="*/ 383381 h 411956"/>
                <a:gd name="connsiteX55" fmla="*/ 1090669 w 1874100"/>
                <a:gd name="connsiteY55" fmla="*/ 378619 h 411956"/>
                <a:gd name="connsiteX56" fmla="*/ 1085906 w 1874100"/>
                <a:gd name="connsiteY56" fmla="*/ 371475 h 411956"/>
                <a:gd name="connsiteX57" fmla="*/ 1078762 w 1874100"/>
                <a:gd name="connsiteY57" fmla="*/ 369094 h 411956"/>
                <a:gd name="connsiteX58" fmla="*/ 1071619 w 1874100"/>
                <a:gd name="connsiteY58" fmla="*/ 364331 h 411956"/>
                <a:gd name="connsiteX59" fmla="*/ 1028756 w 1874100"/>
                <a:gd name="connsiteY59" fmla="*/ 357188 h 411956"/>
                <a:gd name="connsiteX60" fmla="*/ 1014469 w 1874100"/>
                <a:gd name="connsiteY60" fmla="*/ 352425 h 411956"/>
                <a:gd name="connsiteX61" fmla="*/ 1007325 w 1874100"/>
                <a:gd name="connsiteY61" fmla="*/ 347663 h 411956"/>
                <a:gd name="connsiteX62" fmla="*/ 990656 w 1874100"/>
                <a:gd name="connsiteY62" fmla="*/ 342900 h 411956"/>
                <a:gd name="connsiteX63" fmla="*/ 962081 w 1874100"/>
                <a:gd name="connsiteY63" fmla="*/ 345281 h 411956"/>
                <a:gd name="connsiteX64" fmla="*/ 938269 w 1874100"/>
                <a:gd name="connsiteY64" fmla="*/ 342900 h 411956"/>
                <a:gd name="connsiteX65" fmla="*/ 921600 w 1874100"/>
                <a:gd name="connsiteY65" fmla="*/ 338138 h 411956"/>
                <a:gd name="connsiteX66" fmla="*/ 885881 w 1874100"/>
                <a:gd name="connsiteY66" fmla="*/ 335756 h 411956"/>
                <a:gd name="connsiteX67" fmla="*/ 873975 w 1874100"/>
                <a:gd name="connsiteY67" fmla="*/ 333375 h 411956"/>
                <a:gd name="connsiteX68" fmla="*/ 866831 w 1874100"/>
                <a:gd name="connsiteY68" fmla="*/ 330994 h 411956"/>
                <a:gd name="connsiteX69" fmla="*/ 857306 w 1874100"/>
                <a:gd name="connsiteY69" fmla="*/ 319088 h 411956"/>
                <a:gd name="connsiteX70" fmla="*/ 843019 w 1874100"/>
                <a:gd name="connsiteY70" fmla="*/ 314325 h 411956"/>
                <a:gd name="connsiteX71" fmla="*/ 835875 w 1874100"/>
                <a:gd name="connsiteY71" fmla="*/ 311944 h 411956"/>
                <a:gd name="connsiteX72" fmla="*/ 816825 w 1874100"/>
                <a:gd name="connsiteY72" fmla="*/ 314325 h 411956"/>
                <a:gd name="connsiteX73" fmla="*/ 809681 w 1874100"/>
                <a:gd name="connsiteY73" fmla="*/ 316706 h 411956"/>
                <a:gd name="connsiteX74" fmla="*/ 795394 w 1874100"/>
                <a:gd name="connsiteY74" fmla="*/ 319088 h 411956"/>
                <a:gd name="connsiteX75" fmla="*/ 788250 w 1874100"/>
                <a:gd name="connsiteY75" fmla="*/ 321469 h 411956"/>
                <a:gd name="connsiteX76" fmla="*/ 738244 w 1874100"/>
                <a:gd name="connsiteY76" fmla="*/ 328613 h 411956"/>
                <a:gd name="connsiteX77" fmla="*/ 733481 w 1874100"/>
                <a:gd name="connsiteY77" fmla="*/ 321469 h 411956"/>
                <a:gd name="connsiteX78" fmla="*/ 726337 w 1874100"/>
                <a:gd name="connsiteY78" fmla="*/ 307181 h 411956"/>
                <a:gd name="connsiteX79" fmla="*/ 716812 w 1874100"/>
                <a:gd name="connsiteY79" fmla="*/ 295275 h 411956"/>
                <a:gd name="connsiteX80" fmla="*/ 712050 w 1874100"/>
                <a:gd name="connsiteY80" fmla="*/ 288131 h 411956"/>
                <a:gd name="connsiteX81" fmla="*/ 704906 w 1874100"/>
                <a:gd name="connsiteY81" fmla="*/ 285750 h 411956"/>
                <a:gd name="connsiteX82" fmla="*/ 690619 w 1874100"/>
                <a:gd name="connsiteY82" fmla="*/ 276225 h 411956"/>
                <a:gd name="connsiteX83" fmla="*/ 683475 w 1874100"/>
                <a:gd name="connsiteY83" fmla="*/ 271463 h 411956"/>
                <a:gd name="connsiteX84" fmla="*/ 678712 w 1874100"/>
                <a:gd name="connsiteY84" fmla="*/ 264319 h 411956"/>
                <a:gd name="connsiteX85" fmla="*/ 671569 w 1874100"/>
                <a:gd name="connsiteY85" fmla="*/ 261938 h 411956"/>
                <a:gd name="connsiteX86" fmla="*/ 635850 w 1874100"/>
                <a:gd name="connsiteY86" fmla="*/ 254794 h 411956"/>
                <a:gd name="connsiteX87" fmla="*/ 628706 w 1874100"/>
                <a:gd name="connsiteY87" fmla="*/ 250031 h 411956"/>
                <a:gd name="connsiteX88" fmla="*/ 609656 w 1874100"/>
                <a:gd name="connsiteY88" fmla="*/ 242888 h 411956"/>
                <a:gd name="connsiteX89" fmla="*/ 592987 w 1874100"/>
                <a:gd name="connsiteY89" fmla="*/ 247650 h 411956"/>
                <a:gd name="connsiteX90" fmla="*/ 583462 w 1874100"/>
                <a:gd name="connsiteY90" fmla="*/ 250031 h 411956"/>
                <a:gd name="connsiteX91" fmla="*/ 566794 w 1874100"/>
                <a:gd name="connsiteY91" fmla="*/ 245269 h 411956"/>
                <a:gd name="connsiteX92" fmla="*/ 562031 w 1874100"/>
                <a:gd name="connsiteY92" fmla="*/ 238125 h 411956"/>
                <a:gd name="connsiteX93" fmla="*/ 547744 w 1874100"/>
                <a:gd name="connsiteY93" fmla="*/ 247650 h 411956"/>
                <a:gd name="connsiteX94" fmla="*/ 542981 w 1874100"/>
                <a:gd name="connsiteY94" fmla="*/ 238125 h 411956"/>
                <a:gd name="connsiteX95" fmla="*/ 540600 w 1874100"/>
                <a:gd name="connsiteY95" fmla="*/ 230981 h 411956"/>
                <a:gd name="connsiteX96" fmla="*/ 521550 w 1874100"/>
                <a:gd name="connsiteY96" fmla="*/ 235744 h 411956"/>
                <a:gd name="connsiteX97" fmla="*/ 514406 w 1874100"/>
                <a:gd name="connsiteY97" fmla="*/ 242888 h 411956"/>
                <a:gd name="connsiteX98" fmla="*/ 495356 w 1874100"/>
                <a:gd name="connsiteY98" fmla="*/ 235744 h 411956"/>
                <a:gd name="connsiteX99" fmla="*/ 490594 w 1874100"/>
                <a:gd name="connsiteY99" fmla="*/ 221456 h 411956"/>
                <a:gd name="connsiteX100" fmla="*/ 476306 w 1874100"/>
                <a:gd name="connsiteY100" fmla="*/ 214313 h 411956"/>
                <a:gd name="connsiteX101" fmla="*/ 459637 w 1874100"/>
                <a:gd name="connsiteY101" fmla="*/ 207169 h 411956"/>
                <a:gd name="connsiteX102" fmla="*/ 447731 w 1874100"/>
                <a:gd name="connsiteY102" fmla="*/ 185738 h 411956"/>
                <a:gd name="connsiteX103" fmla="*/ 435825 w 1874100"/>
                <a:gd name="connsiteY103" fmla="*/ 173831 h 411956"/>
                <a:gd name="connsiteX104" fmla="*/ 414394 w 1874100"/>
                <a:gd name="connsiteY104" fmla="*/ 166688 h 411956"/>
                <a:gd name="connsiteX105" fmla="*/ 400106 w 1874100"/>
                <a:gd name="connsiteY105" fmla="*/ 171450 h 411956"/>
                <a:gd name="connsiteX106" fmla="*/ 392962 w 1874100"/>
                <a:gd name="connsiteY106" fmla="*/ 173831 h 411956"/>
                <a:gd name="connsiteX107" fmla="*/ 376294 w 1874100"/>
                <a:gd name="connsiteY107" fmla="*/ 173831 h 411956"/>
                <a:gd name="connsiteX108" fmla="*/ 369150 w 1874100"/>
                <a:gd name="connsiteY108" fmla="*/ 166688 h 411956"/>
                <a:gd name="connsiteX109" fmla="*/ 347719 w 1874100"/>
                <a:gd name="connsiteY109" fmla="*/ 154781 h 411956"/>
                <a:gd name="connsiteX110" fmla="*/ 304856 w 1874100"/>
                <a:gd name="connsiteY110" fmla="*/ 152400 h 411956"/>
                <a:gd name="connsiteX111" fmla="*/ 276281 w 1874100"/>
                <a:gd name="connsiteY111" fmla="*/ 159544 h 411956"/>
                <a:gd name="connsiteX112" fmla="*/ 264375 w 1874100"/>
                <a:gd name="connsiteY112" fmla="*/ 157163 h 411956"/>
                <a:gd name="connsiteX113" fmla="*/ 259612 w 1874100"/>
                <a:gd name="connsiteY113" fmla="*/ 142875 h 411956"/>
                <a:gd name="connsiteX114" fmla="*/ 216750 w 1874100"/>
                <a:gd name="connsiteY114" fmla="*/ 145256 h 411956"/>
                <a:gd name="connsiteX115" fmla="*/ 202462 w 1874100"/>
                <a:gd name="connsiteY115" fmla="*/ 152400 h 411956"/>
                <a:gd name="connsiteX116" fmla="*/ 192937 w 1874100"/>
                <a:gd name="connsiteY116" fmla="*/ 157163 h 411956"/>
                <a:gd name="connsiteX117" fmla="*/ 176269 w 1874100"/>
                <a:gd name="connsiteY117" fmla="*/ 150019 h 411956"/>
                <a:gd name="connsiteX118" fmla="*/ 171506 w 1874100"/>
                <a:gd name="connsiteY118" fmla="*/ 142875 h 411956"/>
                <a:gd name="connsiteX119" fmla="*/ 173887 w 1874100"/>
                <a:gd name="connsiteY119" fmla="*/ 135731 h 411956"/>
                <a:gd name="connsiteX120" fmla="*/ 171506 w 1874100"/>
                <a:gd name="connsiteY120" fmla="*/ 128588 h 411956"/>
                <a:gd name="connsiteX121" fmla="*/ 164362 w 1874100"/>
                <a:gd name="connsiteY121" fmla="*/ 126206 h 411956"/>
                <a:gd name="connsiteX122" fmla="*/ 147694 w 1874100"/>
                <a:gd name="connsiteY122" fmla="*/ 123825 h 411956"/>
                <a:gd name="connsiteX123" fmla="*/ 138169 w 1874100"/>
                <a:gd name="connsiteY123" fmla="*/ 107156 h 411956"/>
                <a:gd name="connsiteX124" fmla="*/ 128644 w 1874100"/>
                <a:gd name="connsiteY124" fmla="*/ 92869 h 411956"/>
                <a:gd name="connsiteX125" fmla="*/ 128644 w 1874100"/>
                <a:gd name="connsiteY125" fmla="*/ 50006 h 411956"/>
                <a:gd name="connsiteX126" fmla="*/ 121500 w 1874100"/>
                <a:gd name="connsiteY126" fmla="*/ 47625 h 411956"/>
                <a:gd name="connsiteX127" fmla="*/ 114356 w 1874100"/>
                <a:gd name="connsiteY127" fmla="*/ 42863 h 411956"/>
                <a:gd name="connsiteX128" fmla="*/ 109594 w 1874100"/>
                <a:gd name="connsiteY128" fmla="*/ 28575 h 411956"/>
                <a:gd name="connsiteX129" fmla="*/ 100069 w 1874100"/>
                <a:gd name="connsiteY129" fmla="*/ 23813 h 411956"/>
                <a:gd name="connsiteX130" fmla="*/ 92925 w 1874100"/>
                <a:gd name="connsiteY130" fmla="*/ 21431 h 411956"/>
                <a:gd name="connsiteX131" fmla="*/ 31012 w 1874100"/>
                <a:gd name="connsiteY131" fmla="*/ 16669 h 411956"/>
                <a:gd name="connsiteX132" fmla="*/ 56 w 1874100"/>
                <a:gd name="connsiteY132" fmla="*/ 7144 h 411956"/>
                <a:gd name="connsiteX133" fmla="*/ 11962 w 1874100"/>
                <a:gd name="connsiteY133" fmla="*/ 0 h 411956"/>
                <a:gd name="connsiteX0" fmla="*/ 1874044 w 1874044"/>
                <a:gd name="connsiteY0" fmla="*/ 226219 h 404812"/>
                <a:gd name="connsiteX1" fmla="*/ 1874044 w 1874044"/>
                <a:gd name="connsiteY1" fmla="*/ 226219 h 404812"/>
                <a:gd name="connsiteX2" fmla="*/ 1852613 w 1874044"/>
                <a:gd name="connsiteY2" fmla="*/ 228600 h 404812"/>
                <a:gd name="connsiteX3" fmla="*/ 1845469 w 1874044"/>
                <a:gd name="connsiteY3" fmla="*/ 221456 h 404812"/>
                <a:gd name="connsiteX4" fmla="*/ 1838325 w 1874044"/>
                <a:gd name="connsiteY4" fmla="*/ 219075 h 404812"/>
                <a:gd name="connsiteX5" fmla="*/ 1828800 w 1874044"/>
                <a:gd name="connsiteY5" fmla="*/ 223837 h 404812"/>
                <a:gd name="connsiteX6" fmla="*/ 1814513 w 1874044"/>
                <a:gd name="connsiteY6" fmla="*/ 228600 h 404812"/>
                <a:gd name="connsiteX7" fmla="*/ 1800225 w 1874044"/>
                <a:gd name="connsiteY7" fmla="*/ 221456 h 404812"/>
                <a:gd name="connsiteX8" fmla="*/ 1793081 w 1874044"/>
                <a:gd name="connsiteY8" fmla="*/ 219075 h 404812"/>
                <a:gd name="connsiteX9" fmla="*/ 1764506 w 1874044"/>
                <a:gd name="connsiteY9" fmla="*/ 228600 h 404812"/>
                <a:gd name="connsiteX10" fmla="*/ 1757363 w 1874044"/>
                <a:gd name="connsiteY10" fmla="*/ 230981 h 404812"/>
                <a:gd name="connsiteX11" fmla="*/ 1728788 w 1874044"/>
                <a:gd name="connsiteY11" fmla="*/ 233362 h 404812"/>
                <a:gd name="connsiteX12" fmla="*/ 1721644 w 1874044"/>
                <a:gd name="connsiteY12" fmla="*/ 238125 h 404812"/>
                <a:gd name="connsiteX13" fmla="*/ 1690688 w 1874044"/>
                <a:gd name="connsiteY13" fmla="*/ 242887 h 404812"/>
                <a:gd name="connsiteX14" fmla="*/ 1683544 w 1874044"/>
                <a:gd name="connsiteY14" fmla="*/ 257175 h 404812"/>
                <a:gd name="connsiteX15" fmla="*/ 1662113 w 1874044"/>
                <a:gd name="connsiteY15" fmla="*/ 269081 h 404812"/>
                <a:gd name="connsiteX16" fmla="*/ 1638300 w 1874044"/>
                <a:gd name="connsiteY16" fmla="*/ 261937 h 404812"/>
                <a:gd name="connsiteX17" fmla="*/ 1631156 w 1874044"/>
                <a:gd name="connsiteY17" fmla="*/ 259556 h 404812"/>
                <a:gd name="connsiteX18" fmla="*/ 1607344 w 1874044"/>
                <a:gd name="connsiteY18" fmla="*/ 257175 h 404812"/>
                <a:gd name="connsiteX19" fmla="*/ 1574006 w 1874044"/>
                <a:gd name="connsiteY19" fmla="*/ 264319 h 404812"/>
                <a:gd name="connsiteX20" fmla="*/ 1566863 w 1874044"/>
                <a:gd name="connsiteY20" fmla="*/ 269081 h 404812"/>
                <a:gd name="connsiteX21" fmla="*/ 1564481 w 1874044"/>
                <a:gd name="connsiteY21" fmla="*/ 283369 h 404812"/>
                <a:gd name="connsiteX22" fmla="*/ 1562100 w 1874044"/>
                <a:gd name="connsiteY22" fmla="*/ 290512 h 404812"/>
                <a:gd name="connsiteX23" fmla="*/ 1554956 w 1874044"/>
                <a:gd name="connsiteY23" fmla="*/ 292894 h 404812"/>
                <a:gd name="connsiteX24" fmla="*/ 1550194 w 1874044"/>
                <a:gd name="connsiteY24" fmla="*/ 300037 h 404812"/>
                <a:gd name="connsiteX25" fmla="*/ 1516856 w 1874044"/>
                <a:gd name="connsiteY25" fmla="*/ 300037 h 404812"/>
                <a:gd name="connsiteX26" fmla="*/ 1509713 w 1874044"/>
                <a:gd name="connsiteY26" fmla="*/ 297656 h 404812"/>
                <a:gd name="connsiteX27" fmla="*/ 1495425 w 1874044"/>
                <a:gd name="connsiteY27" fmla="*/ 302419 h 404812"/>
                <a:gd name="connsiteX28" fmla="*/ 1478756 w 1874044"/>
                <a:gd name="connsiteY28" fmla="*/ 309562 h 404812"/>
                <a:gd name="connsiteX29" fmla="*/ 1462088 w 1874044"/>
                <a:gd name="connsiteY29" fmla="*/ 311944 h 404812"/>
                <a:gd name="connsiteX30" fmla="*/ 1452563 w 1874044"/>
                <a:gd name="connsiteY30" fmla="*/ 314325 h 404812"/>
                <a:gd name="connsiteX31" fmla="*/ 1438275 w 1874044"/>
                <a:gd name="connsiteY31" fmla="*/ 319087 h 404812"/>
                <a:gd name="connsiteX32" fmla="*/ 1431131 w 1874044"/>
                <a:gd name="connsiteY32" fmla="*/ 323850 h 404812"/>
                <a:gd name="connsiteX33" fmla="*/ 1423988 w 1874044"/>
                <a:gd name="connsiteY33" fmla="*/ 330994 h 404812"/>
                <a:gd name="connsiteX34" fmla="*/ 1416844 w 1874044"/>
                <a:gd name="connsiteY34" fmla="*/ 333375 h 404812"/>
                <a:gd name="connsiteX35" fmla="*/ 1404938 w 1874044"/>
                <a:gd name="connsiteY35" fmla="*/ 338137 h 404812"/>
                <a:gd name="connsiteX36" fmla="*/ 1385888 w 1874044"/>
                <a:gd name="connsiteY36" fmla="*/ 342900 h 404812"/>
                <a:gd name="connsiteX37" fmla="*/ 1378744 w 1874044"/>
                <a:gd name="connsiteY37" fmla="*/ 347662 h 404812"/>
                <a:gd name="connsiteX38" fmla="*/ 1362075 w 1874044"/>
                <a:gd name="connsiteY38" fmla="*/ 359569 h 404812"/>
                <a:gd name="connsiteX39" fmla="*/ 1359694 w 1874044"/>
                <a:gd name="connsiteY39" fmla="*/ 366712 h 404812"/>
                <a:gd name="connsiteX40" fmla="*/ 1352550 w 1874044"/>
                <a:gd name="connsiteY40" fmla="*/ 369094 h 404812"/>
                <a:gd name="connsiteX41" fmla="*/ 1321594 w 1874044"/>
                <a:gd name="connsiteY41" fmla="*/ 373856 h 404812"/>
                <a:gd name="connsiteX42" fmla="*/ 1312069 w 1874044"/>
                <a:gd name="connsiteY42" fmla="*/ 390525 h 404812"/>
                <a:gd name="connsiteX43" fmla="*/ 1302544 w 1874044"/>
                <a:gd name="connsiteY43" fmla="*/ 404812 h 404812"/>
                <a:gd name="connsiteX44" fmla="*/ 1271588 w 1874044"/>
                <a:gd name="connsiteY44" fmla="*/ 397669 h 404812"/>
                <a:gd name="connsiteX45" fmla="*/ 1264444 w 1874044"/>
                <a:gd name="connsiteY45" fmla="*/ 395287 h 404812"/>
                <a:gd name="connsiteX46" fmla="*/ 1257300 w 1874044"/>
                <a:gd name="connsiteY46" fmla="*/ 397669 h 404812"/>
                <a:gd name="connsiteX47" fmla="*/ 1223963 w 1874044"/>
                <a:gd name="connsiteY47" fmla="*/ 392906 h 404812"/>
                <a:gd name="connsiteX48" fmla="*/ 1216819 w 1874044"/>
                <a:gd name="connsiteY48" fmla="*/ 390525 h 404812"/>
                <a:gd name="connsiteX49" fmla="*/ 1202531 w 1874044"/>
                <a:gd name="connsiteY49" fmla="*/ 388144 h 404812"/>
                <a:gd name="connsiteX50" fmla="*/ 1188244 w 1874044"/>
                <a:gd name="connsiteY50" fmla="*/ 383381 h 404812"/>
                <a:gd name="connsiteX51" fmla="*/ 1181100 w 1874044"/>
                <a:gd name="connsiteY51" fmla="*/ 381000 h 404812"/>
                <a:gd name="connsiteX52" fmla="*/ 1162050 w 1874044"/>
                <a:gd name="connsiteY52" fmla="*/ 383381 h 404812"/>
                <a:gd name="connsiteX53" fmla="*/ 1119188 w 1874044"/>
                <a:gd name="connsiteY53" fmla="*/ 378619 h 404812"/>
                <a:gd name="connsiteX54" fmla="*/ 1097756 w 1874044"/>
                <a:gd name="connsiteY54" fmla="*/ 376237 h 404812"/>
                <a:gd name="connsiteX55" fmla="*/ 1090613 w 1874044"/>
                <a:gd name="connsiteY55" fmla="*/ 371475 h 404812"/>
                <a:gd name="connsiteX56" fmla="*/ 1085850 w 1874044"/>
                <a:gd name="connsiteY56" fmla="*/ 364331 h 404812"/>
                <a:gd name="connsiteX57" fmla="*/ 1078706 w 1874044"/>
                <a:gd name="connsiteY57" fmla="*/ 361950 h 404812"/>
                <a:gd name="connsiteX58" fmla="*/ 1071563 w 1874044"/>
                <a:gd name="connsiteY58" fmla="*/ 357187 h 404812"/>
                <a:gd name="connsiteX59" fmla="*/ 1028700 w 1874044"/>
                <a:gd name="connsiteY59" fmla="*/ 350044 h 404812"/>
                <a:gd name="connsiteX60" fmla="*/ 1014413 w 1874044"/>
                <a:gd name="connsiteY60" fmla="*/ 345281 h 404812"/>
                <a:gd name="connsiteX61" fmla="*/ 1007269 w 1874044"/>
                <a:gd name="connsiteY61" fmla="*/ 340519 h 404812"/>
                <a:gd name="connsiteX62" fmla="*/ 990600 w 1874044"/>
                <a:gd name="connsiteY62" fmla="*/ 335756 h 404812"/>
                <a:gd name="connsiteX63" fmla="*/ 962025 w 1874044"/>
                <a:gd name="connsiteY63" fmla="*/ 338137 h 404812"/>
                <a:gd name="connsiteX64" fmla="*/ 938213 w 1874044"/>
                <a:gd name="connsiteY64" fmla="*/ 335756 h 404812"/>
                <a:gd name="connsiteX65" fmla="*/ 921544 w 1874044"/>
                <a:gd name="connsiteY65" fmla="*/ 330994 h 404812"/>
                <a:gd name="connsiteX66" fmla="*/ 885825 w 1874044"/>
                <a:gd name="connsiteY66" fmla="*/ 328612 h 404812"/>
                <a:gd name="connsiteX67" fmla="*/ 873919 w 1874044"/>
                <a:gd name="connsiteY67" fmla="*/ 326231 h 404812"/>
                <a:gd name="connsiteX68" fmla="*/ 866775 w 1874044"/>
                <a:gd name="connsiteY68" fmla="*/ 323850 h 404812"/>
                <a:gd name="connsiteX69" fmla="*/ 857250 w 1874044"/>
                <a:gd name="connsiteY69" fmla="*/ 311944 h 404812"/>
                <a:gd name="connsiteX70" fmla="*/ 842963 w 1874044"/>
                <a:gd name="connsiteY70" fmla="*/ 307181 h 404812"/>
                <a:gd name="connsiteX71" fmla="*/ 835819 w 1874044"/>
                <a:gd name="connsiteY71" fmla="*/ 304800 h 404812"/>
                <a:gd name="connsiteX72" fmla="*/ 816769 w 1874044"/>
                <a:gd name="connsiteY72" fmla="*/ 307181 h 404812"/>
                <a:gd name="connsiteX73" fmla="*/ 809625 w 1874044"/>
                <a:gd name="connsiteY73" fmla="*/ 309562 h 404812"/>
                <a:gd name="connsiteX74" fmla="*/ 795338 w 1874044"/>
                <a:gd name="connsiteY74" fmla="*/ 311944 h 404812"/>
                <a:gd name="connsiteX75" fmla="*/ 788194 w 1874044"/>
                <a:gd name="connsiteY75" fmla="*/ 314325 h 404812"/>
                <a:gd name="connsiteX76" fmla="*/ 738188 w 1874044"/>
                <a:gd name="connsiteY76" fmla="*/ 321469 h 404812"/>
                <a:gd name="connsiteX77" fmla="*/ 733425 w 1874044"/>
                <a:gd name="connsiteY77" fmla="*/ 314325 h 404812"/>
                <a:gd name="connsiteX78" fmla="*/ 726281 w 1874044"/>
                <a:gd name="connsiteY78" fmla="*/ 300037 h 404812"/>
                <a:gd name="connsiteX79" fmla="*/ 716756 w 1874044"/>
                <a:gd name="connsiteY79" fmla="*/ 288131 h 404812"/>
                <a:gd name="connsiteX80" fmla="*/ 711994 w 1874044"/>
                <a:gd name="connsiteY80" fmla="*/ 280987 h 404812"/>
                <a:gd name="connsiteX81" fmla="*/ 704850 w 1874044"/>
                <a:gd name="connsiteY81" fmla="*/ 278606 h 404812"/>
                <a:gd name="connsiteX82" fmla="*/ 690563 w 1874044"/>
                <a:gd name="connsiteY82" fmla="*/ 269081 h 404812"/>
                <a:gd name="connsiteX83" fmla="*/ 683419 w 1874044"/>
                <a:gd name="connsiteY83" fmla="*/ 264319 h 404812"/>
                <a:gd name="connsiteX84" fmla="*/ 678656 w 1874044"/>
                <a:gd name="connsiteY84" fmla="*/ 257175 h 404812"/>
                <a:gd name="connsiteX85" fmla="*/ 671513 w 1874044"/>
                <a:gd name="connsiteY85" fmla="*/ 254794 h 404812"/>
                <a:gd name="connsiteX86" fmla="*/ 635794 w 1874044"/>
                <a:gd name="connsiteY86" fmla="*/ 247650 h 404812"/>
                <a:gd name="connsiteX87" fmla="*/ 628650 w 1874044"/>
                <a:gd name="connsiteY87" fmla="*/ 242887 h 404812"/>
                <a:gd name="connsiteX88" fmla="*/ 609600 w 1874044"/>
                <a:gd name="connsiteY88" fmla="*/ 235744 h 404812"/>
                <a:gd name="connsiteX89" fmla="*/ 592931 w 1874044"/>
                <a:gd name="connsiteY89" fmla="*/ 240506 h 404812"/>
                <a:gd name="connsiteX90" fmla="*/ 583406 w 1874044"/>
                <a:gd name="connsiteY90" fmla="*/ 242887 h 404812"/>
                <a:gd name="connsiteX91" fmla="*/ 566738 w 1874044"/>
                <a:gd name="connsiteY91" fmla="*/ 238125 h 404812"/>
                <a:gd name="connsiteX92" fmla="*/ 561975 w 1874044"/>
                <a:gd name="connsiteY92" fmla="*/ 230981 h 404812"/>
                <a:gd name="connsiteX93" fmla="*/ 547688 w 1874044"/>
                <a:gd name="connsiteY93" fmla="*/ 240506 h 404812"/>
                <a:gd name="connsiteX94" fmla="*/ 542925 w 1874044"/>
                <a:gd name="connsiteY94" fmla="*/ 230981 h 404812"/>
                <a:gd name="connsiteX95" fmla="*/ 540544 w 1874044"/>
                <a:gd name="connsiteY95" fmla="*/ 223837 h 404812"/>
                <a:gd name="connsiteX96" fmla="*/ 521494 w 1874044"/>
                <a:gd name="connsiteY96" fmla="*/ 228600 h 404812"/>
                <a:gd name="connsiteX97" fmla="*/ 514350 w 1874044"/>
                <a:gd name="connsiteY97" fmla="*/ 235744 h 404812"/>
                <a:gd name="connsiteX98" fmla="*/ 495300 w 1874044"/>
                <a:gd name="connsiteY98" fmla="*/ 228600 h 404812"/>
                <a:gd name="connsiteX99" fmla="*/ 490538 w 1874044"/>
                <a:gd name="connsiteY99" fmla="*/ 214312 h 404812"/>
                <a:gd name="connsiteX100" fmla="*/ 476250 w 1874044"/>
                <a:gd name="connsiteY100" fmla="*/ 207169 h 404812"/>
                <a:gd name="connsiteX101" fmla="*/ 459581 w 1874044"/>
                <a:gd name="connsiteY101" fmla="*/ 200025 h 404812"/>
                <a:gd name="connsiteX102" fmla="*/ 447675 w 1874044"/>
                <a:gd name="connsiteY102" fmla="*/ 178594 h 404812"/>
                <a:gd name="connsiteX103" fmla="*/ 435769 w 1874044"/>
                <a:gd name="connsiteY103" fmla="*/ 166687 h 404812"/>
                <a:gd name="connsiteX104" fmla="*/ 414338 w 1874044"/>
                <a:gd name="connsiteY104" fmla="*/ 159544 h 404812"/>
                <a:gd name="connsiteX105" fmla="*/ 400050 w 1874044"/>
                <a:gd name="connsiteY105" fmla="*/ 164306 h 404812"/>
                <a:gd name="connsiteX106" fmla="*/ 392906 w 1874044"/>
                <a:gd name="connsiteY106" fmla="*/ 166687 h 404812"/>
                <a:gd name="connsiteX107" fmla="*/ 376238 w 1874044"/>
                <a:gd name="connsiteY107" fmla="*/ 166687 h 404812"/>
                <a:gd name="connsiteX108" fmla="*/ 369094 w 1874044"/>
                <a:gd name="connsiteY108" fmla="*/ 159544 h 404812"/>
                <a:gd name="connsiteX109" fmla="*/ 347663 w 1874044"/>
                <a:gd name="connsiteY109" fmla="*/ 147637 h 404812"/>
                <a:gd name="connsiteX110" fmla="*/ 304800 w 1874044"/>
                <a:gd name="connsiteY110" fmla="*/ 145256 h 404812"/>
                <a:gd name="connsiteX111" fmla="*/ 276225 w 1874044"/>
                <a:gd name="connsiteY111" fmla="*/ 152400 h 404812"/>
                <a:gd name="connsiteX112" fmla="*/ 264319 w 1874044"/>
                <a:gd name="connsiteY112" fmla="*/ 150019 h 404812"/>
                <a:gd name="connsiteX113" fmla="*/ 259556 w 1874044"/>
                <a:gd name="connsiteY113" fmla="*/ 135731 h 404812"/>
                <a:gd name="connsiteX114" fmla="*/ 216694 w 1874044"/>
                <a:gd name="connsiteY114" fmla="*/ 138112 h 404812"/>
                <a:gd name="connsiteX115" fmla="*/ 202406 w 1874044"/>
                <a:gd name="connsiteY115" fmla="*/ 145256 h 404812"/>
                <a:gd name="connsiteX116" fmla="*/ 192881 w 1874044"/>
                <a:gd name="connsiteY116" fmla="*/ 150019 h 404812"/>
                <a:gd name="connsiteX117" fmla="*/ 176213 w 1874044"/>
                <a:gd name="connsiteY117" fmla="*/ 142875 h 404812"/>
                <a:gd name="connsiteX118" fmla="*/ 171450 w 1874044"/>
                <a:gd name="connsiteY118" fmla="*/ 135731 h 404812"/>
                <a:gd name="connsiteX119" fmla="*/ 173831 w 1874044"/>
                <a:gd name="connsiteY119" fmla="*/ 128587 h 404812"/>
                <a:gd name="connsiteX120" fmla="*/ 171450 w 1874044"/>
                <a:gd name="connsiteY120" fmla="*/ 121444 h 404812"/>
                <a:gd name="connsiteX121" fmla="*/ 164306 w 1874044"/>
                <a:gd name="connsiteY121" fmla="*/ 119062 h 404812"/>
                <a:gd name="connsiteX122" fmla="*/ 147638 w 1874044"/>
                <a:gd name="connsiteY122" fmla="*/ 116681 h 404812"/>
                <a:gd name="connsiteX123" fmla="*/ 138113 w 1874044"/>
                <a:gd name="connsiteY123" fmla="*/ 100012 h 404812"/>
                <a:gd name="connsiteX124" fmla="*/ 128588 w 1874044"/>
                <a:gd name="connsiteY124" fmla="*/ 85725 h 404812"/>
                <a:gd name="connsiteX125" fmla="*/ 128588 w 1874044"/>
                <a:gd name="connsiteY125" fmla="*/ 42862 h 404812"/>
                <a:gd name="connsiteX126" fmla="*/ 121444 w 1874044"/>
                <a:gd name="connsiteY126" fmla="*/ 40481 h 404812"/>
                <a:gd name="connsiteX127" fmla="*/ 114300 w 1874044"/>
                <a:gd name="connsiteY127" fmla="*/ 35719 h 404812"/>
                <a:gd name="connsiteX128" fmla="*/ 109538 w 1874044"/>
                <a:gd name="connsiteY128" fmla="*/ 21431 h 404812"/>
                <a:gd name="connsiteX129" fmla="*/ 100013 w 1874044"/>
                <a:gd name="connsiteY129" fmla="*/ 16669 h 404812"/>
                <a:gd name="connsiteX130" fmla="*/ 92869 w 1874044"/>
                <a:gd name="connsiteY130" fmla="*/ 14287 h 404812"/>
                <a:gd name="connsiteX131" fmla="*/ 30956 w 1874044"/>
                <a:gd name="connsiteY131" fmla="*/ 9525 h 404812"/>
                <a:gd name="connsiteX132" fmla="*/ 0 w 1874044"/>
                <a:gd name="connsiteY132" fmla="*/ 0 h 404812"/>
                <a:gd name="connsiteX0" fmla="*/ 1843088 w 1843088"/>
                <a:gd name="connsiteY0" fmla="*/ 216694 h 395287"/>
                <a:gd name="connsiteX1" fmla="*/ 1843088 w 1843088"/>
                <a:gd name="connsiteY1" fmla="*/ 216694 h 395287"/>
                <a:gd name="connsiteX2" fmla="*/ 1821657 w 1843088"/>
                <a:gd name="connsiteY2" fmla="*/ 219075 h 395287"/>
                <a:gd name="connsiteX3" fmla="*/ 1814513 w 1843088"/>
                <a:gd name="connsiteY3" fmla="*/ 211931 h 395287"/>
                <a:gd name="connsiteX4" fmla="*/ 1807369 w 1843088"/>
                <a:gd name="connsiteY4" fmla="*/ 209550 h 395287"/>
                <a:gd name="connsiteX5" fmla="*/ 1797844 w 1843088"/>
                <a:gd name="connsiteY5" fmla="*/ 214312 h 395287"/>
                <a:gd name="connsiteX6" fmla="*/ 1783557 w 1843088"/>
                <a:gd name="connsiteY6" fmla="*/ 219075 h 395287"/>
                <a:gd name="connsiteX7" fmla="*/ 1769269 w 1843088"/>
                <a:gd name="connsiteY7" fmla="*/ 211931 h 395287"/>
                <a:gd name="connsiteX8" fmla="*/ 1762125 w 1843088"/>
                <a:gd name="connsiteY8" fmla="*/ 209550 h 395287"/>
                <a:gd name="connsiteX9" fmla="*/ 1733550 w 1843088"/>
                <a:gd name="connsiteY9" fmla="*/ 219075 h 395287"/>
                <a:gd name="connsiteX10" fmla="*/ 1726407 w 1843088"/>
                <a:gd name="connsiteY10" fmla="*/ 221456 h 395287"/>
                <a:gd name="connsiteX11" fmla="*/ 1697832 w 1843088"/>
                <a:gd name="connsiteY11" fmla="*/ 223837 h 395287"/>
                <a:gd name="connsiteX12" fmla="*/ 1690688 w 1843088"/>
                <a:gd name="connsiteY12" fmla="*/ 228600 h 395287"/>
                <a:gd name="connsiteX13" fmla="*/ 1659732 w 1843088"/>
                <a:gd name="connsiteY13" fmla="*/ 233362 h 395287"/>
                <a:gd name="connsiteX14" fmla="*/ 1652588 w 1843088"/>
                <a:gd name="connsiteY14" fmla="*/ 247650 h 395287"/>
                <a:gd name="connsiteX15" fmla="*/ 1631157 w 1843088"/>
                <a:gd name="connsiteY15" fmla="*/ 259556 h 395287"/>
                <a:gd name="connsiteX16" fmla="*/ 1607344 w 1843088"/>
                <a:gd name="connsiteY16" fmla="*/ 252412 h 395287"/>
                <a:gd name="connsiteX17" fmla="*/ 1600200 w 1843088"/>
                <a:gd name="connsiteY17" fmla="*/ 250031 h 395287"/>
                <a:gd name="connsiteX18" fmla="*/ 1576388 w 1843088"/>
                <a:gd name="connsiteY18" fmla="*/ 247650 h 395287"/>
                <a:gd name="connsiteX19" fmla="*/ 1543050 w 1843088"/>
                <a:gd name="connsiteY19" fmla="*/ 254794 h 395287"/>
                <a:gd name="connsiteX20" fmla="*/ 1535907 w 1843088"/>
                <a:gd name="connsiteY20" fmla="*/ 259556 h 395287"/>
                <a:gd name="connsiteX21" fmla="*/ 1533525 w 1843088"/>
                <a:gd name="connsiteY21" fmla="*/ 273844 h 395287"/>
                <a:gd name="connsiteX22" fmla="*/ 1531144 w 1843088"/>
                <a:gd name="connsiteY22" fmla="*/ 280987 h 395287"/>
                <a:gd name="connsiteX23" fmla="*/ 1524000 w 1843088"/>
                <a:gd name="connsiteY23" fmla="*/ 283369 h 395287"/>
                <a:gd name="connsiteX24" fmla="*/ 1519238 w 1843088"/>
                <a:gd name="connsiteY24" fmla="*/ 290512 h 395287"/>
                <a:gd name="connsiteX25" fmla="*/ 1485900 w 1843088"/>
                <a:gd name="connsiteY25" fmla="*/ 290512 h 395287"/>
                <a:gd name="connsiteX26" fmla="*/ 1478757 w 1843088"/>
                <a:gd name="connsiteY26" fmla="*/ 288131 h 395287"/>
                <a:gd name="connsiteX27" fmla="*/ 1464469 w 1843088"/>
                <a:gd name="connsiteY27" fmla="*/ 292894 h 395287"/>
                <a:gd name="connsiteX28" fmla="*/ 1447800 w 1843088"/>
                <a:gd name="connsiteY28" fmla="*/ 300037 h 395287"/>
                <a:gd name="connsiteX29" fmla="*/ 1431132 w 1843088"/>
                <a:gd name="connsiteY29" fmla="*/ 302419 h 395287"/>
                <a:gd name="connsiteX30" fmla="*/ 1421607 w 1843088"/>
                <a:gd name="connsiteY30" fmla="*/ 304800 h 395287"/>
                <a:gd name="connsiteX31" fmla="*/ 1407319 w 1843088"/>
                <a:gd name="connsiteY31" fmla="*/ 309562 h 395287"/>
                <a:gd name="connsiteX32" fmla="*/ 1400175 w 1843088"/>
                <a:gd name="connsiteY32" fmla="*/ 314325 h 395287"/>
                <a:gd name="connsiteX33" fmla="*/ 1393032 w 1843088"/>
                <a:gd name="connsiteY33" fmla="*/ 321469 h 395287"/>
                <a:gd name="connsiteX34" fmla="*/ 1385888 w 1843088"/>
                <a:gd name="connsiteY34" fmla="*/ 323850 h 395287"/>
                <a:gd name="connsiteX35" fmla="*/ 1373982 w 1843088"/>
                <a:gd name="connsiteY35" fmla="*/ 328612 h 395287"/>
                <a:gd name="connsiteX36" fmla="*/ 1354932 w 1843088"/>
                <a:gd name="connsiteY36" fmla="*/ 333375 h 395287"/>
                <a:gd name="connsiteX37" fmla="*/ 1347788 w 1843088"/>
                <a:gd name="connsiteY37" fmla="*/ 338137 h 395287"/>
                <a:gd name="connsiteX38" fmla="*/ 1331119 w 1843088"/>
                <a:gd name="connsiteY38" fmla="*/ 350044 h 395287"/>
                <a:gd name="connsiteX39" fmla="*/ 1328738 w 1843088"/>
                <a:gd name="connsiteY39" fmla="*/ 357187 h 395287"/>
                <a:gd name="connsiteX40" fmla="*/ 1321594 w 1843088"/>
                <a:gd name="connsiteY40" fmla="*/ 359569 h 395287"/>
                <a:gd name="connsiteX41" fmla="*/ 1290638 w 1843088"/>
                <a:gd name="connsiteY41" fmla="*/ 364331 h 395287"/>
                <a:gd name="connsiteX42" fmla="*/ 1281113 w 1843088"/>
                <a:gd name="connsiteY42" fmla="*/ 381000 h 395287"/>
                <a:gd name="connsiteX43" fmla="*/ 1271588 w 1843088"/>
                <a:gd name="connsiteY43" fmla="*/ 395287 h 395287"/>
                <a:gd name="connsiteX44" fmla="*/ 1240632 w 1843088"/>
                <a:gd name="connsiteY44" fmla="*/ 388144 h 395287"/>
                <a:gd name="connsiteX45" fmla="*/ 1233488 w 1843088"/>
                <a:gd name="connsiteY45" fmla="*/ 385762 h 395287"/>
                <a:gd name="connsiteX46" fmla="*/ 1226344 w 1843088"/>
                <a:gd name="connsiteY46" fmla="*/ 388144 h 395287"/>
                <a:gd name="connsiteX47" fmla="*/ 1193007 w 1843088"/>
                <a:gd name="connsiteY47" fmla="*/ 383381 h 395287"/>
                <a:gd name="connsiteX48" fmla="*/ 1185863 w 1843088"/>
                <a:gd name="connsiteY48" fmla="*/ 381000 h 395287"/>
                <a:gd name="connsiteX49" fmla="*/ 1171575 w 1843088"/>
                <a:gd name="connsiteY49" fmla="*/ 378619 h 395287"/>
                <a:gd name="connsiteX50" fmla="*/ 1157288 w 1843088"/>
                <a:gd name="connsiteY50" fmla="*/ 373856 h 395287"/>
                <a:gd name="connsiteX51" fmla="*/ 1150144 w 1843088"/>
                <a:gd name="connsiteY51" fmla="*/ 371475 h 395287"/>
                <a:gd name="connsiteX52" fmla="*/ 1131094 w 1843088"/>
                <a:gd name="connsiteY52" fmla="*/ 373856 h 395287"/>
                <a:gd name="connsiteX53" fmla="*/ 1088232 w 1843088"/>
                <a:gd name="connsiteY53" fmla="*/ 369094 h 395287"/>
                <a:gd name="connsiteX54" fmla="*/ 1066800 w 1843088"/>
                <a:gd name="connsiteY54" fmla="*/ 366712 h 395287"/>
                <a:gd name="connsiteX55" fmla="*/ 1059657 w 1843088"/>
                <a:gd name="connsiteY55" fmla="*/ 361950 h 395287"/>
                <a:gd name="connsiteX56" fmla="*/ 1054894 w 1843088"/>
                <a:gd name="connsiteY56" fmla="*/ 354806 h 395287"/>
                <a:gd name="connsiteX57" fmla="*/ 1047750 w 1843088"/>
                <a:gd name="connsiteY57" fmla="*/ 352425 h 395287"/>
                <a:gd name="connsiteX58" fmla="*/ 1040607 w 1843088"/>
                <a:gd name="connsiteY58" fmla="*/ 347662 h 395287"/>
                <a:gd name="connsiteX59" fmla="*/ 997744 w 1843088"/>
                <a:gd name="connsiteY59" fmla="*/ 340519 h 395287"/>
                <a:gd name="connsiteX60" fmla="*/ 983457 w 1843088"/>
                <a:gd name="connsiteY60" fmla="*/ 335756 h 395287"/>
                <a:gd name="connsiteX61" fmla="*/ 976313 w 1843088"/>
                <a:gd name="connsiteY61" fmla="*/ 330994 h 395287"/>
                <a:gd name="connsiteX62" fmla="*/ 959644 w 1843088"/>
                <a:gd name="connsiteY62" fmla="*/ 326231 h 395287"/>
                <a:gd name="connsiteX63" fmla="*/ 931069 w 1843088"/>
                <a:gd name="connsiteY63" fmla="*/ 328612 h 395287"/>
                <a:gd name="connsiteX64" fmla="*/ 907257 w 1843088"/>
                <a:gd name="connsiteY64" fmla="*/ 326231 h 395287"/>
                <a:gd name="connsiteX65" fmla="*/ 890588 w 1843088"/>
                <a:gd name="connsiteY65" fmla="*/ 321469 h 395287"/>
                <a:gd name="connsiteX66" fmla="*/ 854869 w 1843088"/>
                <a:gd name="connsiteY66" fmla="*/ 319087 h 395287"/>
                <a:gd name="connsiteX67" fmla="*/ 842963 w 1843088"/>
                <a:gd name="connsiteY67" fmla="*/ 316706 h 395287"/>
                <a:gd name="connsiteX68" fmla="*/ 835819 w 1843088"/>
                <a:gd name="connsiteY68" fmla="*/ 314325 h 395287"/>
                <a:gd name="connsiteX69" fmla="*/ 826294 w 1843088"/>
                <a:gd name="connsiteY69" fmla="*/ 302419 h 395287"/>
                <a:gd name="connsiteX70" fmla="*/ 812007 w 1843088"/>
                <a:gd name="connsiteY70" fmla="*/ 297656 h 395287"/>
                <a:gd name="connsiteX71" fmla="*/ 804863 w 1843088"/>
                <a:gd name="connsiteY71" fmla="*/ 295275 h 395287"/>
                <a:gd name="connsiteX72" fmla="*/ 785813 w 1843088"/>
                <a:gd name="connsiteY72" fmla="*/ 297656 h 395287"/>
                <a:gd name="connsiteX73" fmla="*/ 778669 w 1843088"/>
                <a:gd name="connsiteY73" fmla="*/ 300037 h 395287"/>
                <a:gd name="connsiteX74" fmla="*/ 764382 w 1843088"/>
                <a:gd name="connsiteY74" fmla="*/ 302419 h 395287"/>
                <a:gd name="connsiteX75" fmla="*/ 757238 w 1843088"/>
                <a:gd name="connsiteY75" fmla="*/ 304800 h 395287"/>
                <a:gd name="connsiteX76" fmla="*/ 707232 w 1843088"/>
                <a:gd name="connsiteY76" fmla="*/ 311944 h 395287"/>
                <a:gd name="connsiteX77" fmla="*/ 702469 w 1843088"/>
                <a:gd name="connsiteY77" fmla="*/ 304800 h 395287"/>
                <a:gd name="connsiteX78" fmla="*/ 695325 w 1843088"/>
                <a:gd name="connsiteY78" fmla="*/ 290512 h 395287"/>
                <a:gd name="connsiteX79" fmla="*/ 685800 w 1843088"/>
                <a:gd name="connsiteY79" fmla="*/ 278606 h 395287"/>
                <a:gd name="connsiteX80" fmla="*/ 681038 w 1843088"/>
                <a:gd name="connsiteY80" fmla="*/ 271462 h 395287"/>
                <a:gd name="connsiteX81" fmla="*/ 673894 w 1843088"/>
                <a:gd name="connsiteY81" fmla="*/ 269081 h 395287"/>
                <a:gd name="connsiteX82" fmla="*/ 659607 w 1843088"/>
                <a:gd name="connsiteY82" fmla="*/ 259556 h 395287"/>
                <a:gd name="connsiteX83" fmla="*/ 652463 w 1843088"/>
                <a:gd name="connsiteY83" fmla="*/ 254794 h 395287"/>
                <a:gd name="connsiteX84" fmla="*/ 647700 w 1843088"/>
                <a:gd name="connsiteY84" fmla="*/ 247650 h 395287"/>
                <a:gd name="connsiteX85" fmla="*/ 640557 w 1843088"/>
                <a:gd name="connsiteY85" fmla="*/ 245269 h 395287"/>
                <a:gd name="connsiteX86" fmla="*/ 604838 w 1843088"/>
                <a:gd name="connsiteY86" fmla="*/ 238125 h 395287"/>
                <a:gd name="connsiteX87" fmla="*/ 597694 w 1843088"/>
                <a:gd name="connsiteY87" fmla="*/ 233362 h 395287"/>
                <a:gd name="connsiteX88" fmla="*/ 578644 w 1843088"/>
                <a:gd name="connsiteY88" fmla="*/ 226219 h 395287"/>
                <a:gd name="connsiteX89" fmla="*/ 561975 w 1843088"/>
                <a:gd name="connsiteY89" fmla="*/ 230981 h 395287"/>
                <a:gd name="connsiteX90" fmla="*/ 552450 w 1843088"/>
                <a:gd name="connsiteY90" fmla="*/ 233362 h 395287"/>
                <a:gd name="connsiteX91" fmla="*/ 535782 w 1843088"/>
                <a:gd name="connsiteY91" fmla="*/ 228600 h 395287"/>
                <a:gd name="connsiteX92" fmla="*/ 531019 w 1843088"/>
                <a:gd name="connsiteY92" fmla="*/ 221456 h 395287"/>
                <a:gd name="connsiteX93" fmla="*/ 516732 w 1843088"/>
                <a:gd name="connsiteY93" fmla="*/ 230981 h 395287"/>
                <a:gd name="connsiteX94" fmla="*/ 511969 w 1843088"/>
                <a:gd name="connsiteY94" fmla="*/ 221456 h 395287"/>
                <a:gd name="connsiteX95" fmla="*/ 509588 w 1843088"/>
                <a:gd name="connsiteY95" fmla="*/ 214312 h 395287"/>
                <a:gd name="connsiteX96" fmla="*/ 490538 w 1843088"/>
                <a:gd name="connsiteY96" fmla="*/ 219075 h 395287"/>
                <a:gd name="connsiteX97" fmla="*/ 483394 w 1843088"/>
                <a:gd name="connsiteY97" fmla="*/ 226219 h 395287"/>
                <a:gd name="connsiteX98" fmla="*/ 464344 w 1843088"/>
                <a:gd name="connsiteY98" fmla="*/ 219075 h 395287"/>
                <a:gd name="connsiteX99" fmla="*/ 459582 w 1843088"/>
                <a:gd name="connsiteY99" fmla="*/ 204787 h 395287"/>
                <a:gd name="connsiteX100" fmla="*/ 445294 w 1843088"/>
                <a:gd name="connsiteY100" fmla="*/ 197644 h 395287"/>
                <a:gd name="connsiteX101" fmla="*/ 428625 w 1843088"/>
                <a:gd name="connsiteY101" fmla="*/ 190500 h 395287"/>
                <a:gd name="connsiteX102" fmla="*/ 416719 w 1843088"/>
                <a:gd name="connsiteY102" fmla="*/ 169069 h 395287"/>
                <a:gd name="connsiteX103" fmla="*/ 404813 w 1843088"/>
                <a:gd name="connsiteY103" fmla="*/ 157162 h 395287"/>
                <a:gd name="connsiteX104" fmla="*/ 383382 w 1843088"/>
                <a:gd name="connsiteY104" fmla="*/ 150019 h 395287"/>
                <a:gd name="connsiteX105" fmla="*/ 369094 w 1843088"/>
                <a:gd name="connsiteY105" fmla="*/ 154781 h 395287"/>
                <a:gd name="connsiteX106" fmla="*/ 361950 w 1843088"/>
                <a:gd name="connsiteY106" fmla="*/ 157162 h 395287"/>
                <a:gd name="connsiteX107" fmla="*/ 345282 w 1843088"/>
                <a:gd name="connsiteY107" fmla="*/ 157162 h 395287"/>
                <a:gd name="connsiteX108" fmla="*/ 338138 w 1843088"/>
                <a:gd name="connsiteY108" fmla="*/ 150019 h 395287"/>
                <a:gd name="connsiteX109" fmla="*/ 316707 w 1843088"/>
                <a:gd name="connsiteY109" fmla="*/ 138112 h 395287"/>
                <a:gd name="connsiteX110" fmla="*/ 273844 w 1843088"/>
                <a:gd name="connsiteY110" fmla="*/ 135731 h 395287"/>
                <a:gd name="connsiteX111" fmla="*/ 245269 w 1843088"/>
                <a:gd name="connsiteY111" fmla="*/ 142875 h 395287"/>
                <a:gd name="connsiteX112" fmla="*/ 233363 w 1843088"/>
                <a:gd name="connsiteY112" fmla="*/ 140494 h 395287"/>
                <a:gd name="connsiteX113" fmla="*/ 228600 w 1843088"/>
                <a:gd name="connsiteY113" fmla="*/ 126206 h 395287"/>
                <a:gd name="connsiteX114" fmla="*/ 185738 w 1843088"/>
                <a:gd name="connsiteY114" fmla="*/ 128587 h 395287"/>
                <a:gd name="connsiteX115" fmla="*/ 171450 w 1843088"/>
                <a:gd name="connsiteY115" fmla="*/ 135731 h 395287"/>
                <a:gd name="connsiteX116" fmla="*/ 161925 w 1843088"/>
                <a:gd name="connsiteY116" fmla="*/ 140494 h 395287"/>
                <a:gd name="connsiteX117" fmla="*/ 145257 w 1843088"/>
                <a:gd name="connsiteY117" fmla="*/ 133350 h 395287"/>
                <a:gd name="connsiteX118" fmla="*/ 140494 w 1843088"/>
                <a:gd name="connsiteY118" fmla="*/ 126206 h 395287"/>
                <a:gd name="connsiteX119" fmla="*/ 142875 w 1843088"/>
                <a:gd name="connsiteY119" fmla="*/ 119062 h 395287"/>
                <a:gd name="connsiteX120" fmla="*/ 140494 w 1843088"/>
                <a:gd name="connsiteY120" fmla="*/ 111919 h 395287"/>
                <a:gd name="connsiteX121" fmla="*/ 133350 w 1843088"/>
                <a:gd name="connsiteY121" fmla="*/ 109537 h 395287"/>
                <a:gd name="connsiteX122" fmla="*/ 116682 w 1843088"/>
                <a:gd name="connsiteY122" fmla="*/ 107156 h 395287"/>
                <a:gd name="connsiteX123" fmla="*/ 107157 w 1843088"/>
                <a:gd name="connsiteY123" fmla="*/ 90487 h 395287"/>
                <a:gd name="connsiteX124" fmla="*/ 97632 w 1843088"/>
                <a:gd name="connsiteY124" fmla="*/ 76200 h 395287"/>
                <a:gd name="connsiteX125" fmla="*/ 97632 w 1843088"/>
                <a:gd name="connsiteY125" fmla="*/ 33337 h 395287"/>
                <a:gd name="connsiteX126" fmla="*/ 90488 w 1843088"/>
                <a:gd name="connsiteY126" fmla="*/ 30956 h 395287"/>
                <a:gd name="connsiteX127" fmla="*/ 83344 w 1843088"/>
                <a:gd name="connsiteY127" fmla="*/ 26194 h 395287"/>
                <a:gd name="connsiteX128" fmla="*/ 78582 w 1843088"/>
                <a:gd name="connsiteY128" fmla="*/ 11906 h 395287"/>
                <a:gd name="connsiteX129" fmla="*/ 69057 w 1843088"/>
                <a:gd name="connsiteY129" fmla="*/ 7144 h 395287"/>
                <a:gd name="connsiteX130" fmla="*/ 61913 w 1843088"/>
                <a:gd name="connsiteY130" fmla="*/ 4762 h 395287"/>
                <a:gd name="connsiteX131" fmla="*/ 0 w 1843088"/>
                <a:gd name="connsiteY131" fmla="*/ 0 h 395287"/>
                <a:gd name="connsiteX0" fmla="*/ 1781175 w 1781175"/>
                <a:gd name="connsiteY0" fmla="*/ 211932 h 390525"/>
                <a:gd name="connsiteX1" fmla="*/ 1781175 w 1781175"/>
                <a:gd name="connsiteY1" fmla="*/ 211932 h 390525"/>
                <a:gd name="connsiteX2" fmla="*/ 1759744 w 1781175"/>
                <a:gd name="connsiteY2" fmla="*/ 214313 h 390525"/>
                <a:gd name="connsiteX3" fmla="*/ 1752600 w 1781175"/>
                <a:gd name="connsiteY3" fmla="*/ 207169 h 390525"/>
                <a:gd name="connsiteX4" fmla="*/ 1745456 w 1781175"/>
                <a:gd name="connsiteY4" fmla="*/ 204788 h 390525"/>
                <a:gd name="connsiteX5" fmla="*/ 1735931 w 1781175"/>
                <a:gd name="connsiteY5" fmla="*/ 209550 h 390525"/>
                <a:gd name="connsiteX6" fmla="*/ 1721644 w 1781175"/>
                <a:gd name="connsiteY6" fmla="*/ 214313 h 390525"/>
                <a:gd name="connsiteX7" fmla="*/ 1707356 w 1781175"/>
                <a:gd name="connsiteY7" fmla="*/ 207169 h 390525"/>
                <a:gd name="connsiteX8" fmla="*/ 1700212 w 1781175"/>
                <a:gd name="connsiteY8" fmla="*/ 204788 h 390525"/>
                <a:gd name="connsiteX9" fmla="*/ 1671637 w 1781175"/>
                <a:gd name="connsiteY9" fmla="*/ 214313 h 390525"/>
                <a:gd name="connsiteX10" fmla="*/ 1664494 w 1781175"/>
                <a:gd name="connsiteY10" fmla="*/ 216694 h 390525"/>
                <a:gd name="connsiteX11" fmla="*/ 1635919 w 1781175"/>
                <a:gd name="connsiteY11" fmla="*/ 219075 h 390525"/>
                <a:gd name="connsiteX12" fmla="*/ 1628775 w 1781175"/>
                <a:gd name="connsiteY12" fmla="*/ 223838 h 390525"/>
                <a:gd name="connsiteX13" fmla="*/ 1597819 w 1781175"/>
                <a:gd name="connsiteY13" fmla="*/ 228600 h 390525"/>
                <a:gd name="connsiteX14" fmla="*/ 1590675 w 1781175"/>
                <a:gd name="connsiteY14" fmla="*/ 242888 h 390525"/>
                <a:gd name="connsiteX15" fmla="*/ 1569244 w 1781175"/>
                <a:gd name="connsiteY15" fmla="*/ 254794 h 390525"/>
                <a:gd name="connsiteX16" fmla="*/ 1545431 w 1781175"/>
                <a:gd name="connsiteY16" fmla="*/ 247650 h 390525"/>
                <a:gd name="connsiteX17" fmla="*/ 1538287 w 1781175"/>
                <a:gd name="connsiteY17" fmla="*/ 245269 h 390525"/>
                <a:gd name="connsiteX18" fmla="*/ 1514475 w 1781175"/>
                <a:gd name="connsiteY18" fmla="*/ 242888 h 390525"/>
                <a:gd name="connsiteX19" fmla="*/ 1481137 w 1781175"/>
                <a:gd name="connsiteY19" fmla="*/ 250032 h 390525"/>
                <a:gd name="connsiteX20" fmla="*/ 1473994 w 1781175"/>
                <a:gd name="connsiteY20" fmla="*/ 254794 h 390525"/>
                <a:gd name="connsiteX21" fmla="*/ 1471612 w 1781175"/>
                <a:gd name="connsiteY21" fmla="*/ 269082 h 390525"/>
                <a:gd name="connsiteX22" fmla="*/ 1469231 w 1781175"/>
                <a:gd name="connsiteY22" fmla="*/ 276225 h 390525"/>
                <a:gd name="connsiteX23" fmla="*/ 1462087 w 1781175"/>
                <a:gd name="connsiteY23" fmla="*/ 278607 h 390525"/>
                <a:gd name="connsiteX24" fmla="*/ 1457325 w 1781175"/>
                <a:gd name="connsiteY24" fmla="*/ 285750 h 390525"/>
                <a:gd name="connsiteX25" fmla="*/ 1423987 w 1781175"/>
                <a:gd name="connsiteY25" fmla="*/ 285750 h 390525"/>
                <a:gd name="connsiteX26" fmla="*/ 1416844 w 1781175"/>
                <a:gd name="connsiteY26" fmla="*/ 283369 h 390525"/>
                <a:gd name="connsiteX27" fmla="*/ 1402556 w 1781175"/>
                <a:gd name="connsiteY27" fmla="*/ 288132 h 390525"/>
                <a:gd name="connsiteX28" fmla="*/ 1385887 w 1781175"/>
                <a:gd name="connsiteY28" fmla="*/ 295275 h 390525"/>
                <a:gd name="connsiteX29" fmla="*/ 1369219 w 1781175"/>
                <a:gd name="connsiteY29" fmla="*/ 297657 h 390525"/>
                <a:gd name="connsiteX30" fmla="*/ 1359694 w 1781175"/>
                <a:gd name="connsiteY30" fmla="*/ 300038 h 390525"/>
                <a:gd name="connsiteX31" fmla="*/ 1345406 w 1781175"/>
                <a:gd name="connsiteY31" fmla="*/ 304800 h 390525"/>
                <a:gd name="connsiteX32" fmla="*/ 1338262 w 1781175"/>
                <a:gd name="connsiteY32" fmla="*/ 309563 h 390525"/>
                <a:gd name="connsiteX33" fmla="*/ 1331119 w 1781175"/>
                <a:gd name="connsiteY33" fmla="*/ 316707 h 390525"/>
                <a:gd name="connsiteX34" fmla="*/ 1323975 w 1781175"/>
                <a:gd name="connsiteY34" fmla="*/ 319088 h 390525"/>
                <a:gd name="connsiteX35" fmla="*/ 1312069 w 1781175"/>
                <a:gd name="connsiteY35" fmla="*/ 323850 h 390525"/>
                <a:gd name="connsiteX36" fmla="*/ 1293019 w 1781175"/>
                <a:gd name="connsiteY36" fmla="*/ 328613 h 390525"/>
                <a:gd name="connsiteX37" fmla="*/ 1285875 w 1781175"/>
                <a:gd name="connsiteY37" fmla="*/ 333375 h 390525"/>
                <a:gd name="connsiteX38" fmla="*/ 1269206 w 1781175"/>
                <a:gd name="connsiteY38" fmla="*/ 345282 h 390525"/>
                <a:gd name="connsiteX39" fmla="*/ 1266825 w 1781175"/>
                <a:gd name="connsiteY39" fmla="*/ 352425 h 390525"/>
                <a:gd name="connsiteX40" fmla="*/ 1259681 w 1781175"/>
                <a:gd name="connsiteY40" fmla="*/ 354807 h 390525"/>
                <a:gd name="connsiteX41" fmla="*/ 1228725 w 1781175"/>
                <a:gd name="connsiteY41" fmla="*/ 359569 h 390525"/>
                <a:gd name="connsiteX42" fmla="*/ 1219200 w 1781175"/>
                <a:gd name="connsiteY42" fmla="*/ 376238 h 390525"/>
                <a:gd name="connsiteX43" fmla="*/ 1209675 w 1781175"/>
                <a:gd name="connsiteY43" fmla="*/ 390525 h 390525"/>
                <a:gd name="connsiteX44" fmla="*/ 1178719 w 1781175"/>
                <a:gd name="connsiteY44" fmla="*/ 383382 h 390525"/>
                <a:gd name="connsiteX45" fmla="*/ 1171575 w 1781175"/>
                <a:gd name="connsiteY45" fmla="*/ 381000 h 390525"/>
                <a:gd name="connsiteX46" fmla="*/ 1164431 w 1781175"/>
                <a:gd name="connsiteY46" fmla="*/ 383382 h 390525"/>
                <a:gd name="connsiteX47" fmla="*/ 1131094 w 1781175"/>
                <a:gd name="connsiteY47" fmla="*/ 378619 h 390525"/>
                <a:gd name="connsiteX48" fmla="*/ 1123950 w 1781175"/>
                <a:gd name="connsiteY48" fmla="*/ 376238 h 390525"/>
                <a:gd name="connsiteX49" fmla="*/ 1109662 w 1781175"/>
                <a:gd name="connsiteY49" fmla="*/ 373857 h 390525"/>
                <a:gd name="connsiteX50" fmla="*/ 1095375 w 1781175"/>
                <a:gd name="connsiteY50" fmla="*/ 369094 h 390525"/>
                <a:gd name="connsiteX51" fmla="*/ 1088231 w 1781175"/>
                <a:gd name="connsiteY51" fmla="*/ 366713 h 390525"/>
                <a:gd name="connsiteX52" fmla="*/ 1069181 w 1781175"/>
                <a:gd name="connsiteY52" fmla="*/ 369094 h 390525"/>
                <a:gd name="connsiteX53" fmla="*/ 1026319 w 1781175"/>
                <a:gd name="connsiteY53" fmla="*/ 364332 h 390525"/>
                <a:gd name="connsiteX54" fmla="*/ 1004887 w 1781175"/>
                <a:gd name="connsiteY54" fmla="*/ 361950 h 390525"/>
                <a:gd name="connsiteX55" fmla="*/ 997744 w 1781175"/>
                <a:gd name="connsiteY55" fmla="*/ 357188 h 390525"/>
                <a:gd name="connsiteX56" fmla="*/ 992981 w 1781175"/>
                <a:gd name="connsiteY56" fmla="*/ 350044 h 390525"/>
                <a:gd name="connsiteX57" fmla="*/ 985837 w 1781175"/>
                <a:gd name="connsiteY57" fmla="*/ 347663 h 390525"/>
                <a:gd name="connsiteX58" fmla="*/ 978694 w 1781175"/>
                <a:gd name="connsiteY58" fmla="*/ 342900 h 390525"/>
                <a:gd name="connsiteX59" fmla="*/ 935831 w 1781175"/>
                <a:gd name="connsiteY59" fmla="*/ 335757 h 390525"/>
                <a:gd name="connsiteX60" fmla="*/ 921544 w 1781175"/>
                <a:gd name="connsiteY60" fmla="*/ 330994 h 390525"/>
                <a:gd name="connsiteX61" fmla="*/ 914400 w 1781175"/>
                <a:gd name="connsiteY61" fmla="*/ 326232 h 390525"/>
                <a:gd name="connsiteX62" fmla="*/ 897731 w 1781175"/>
                <a:gd name="connsiteY62" fmla="*/ 321469 h 390525"/>
                <a:gd name="connsiteX63" fmla="*/ 869156 w 1781175"/>
                <a:gd name="connsiteY63" fmla="*/ 323850 h 390525"/>
                <a:gd name="connsiteX64" fmla="*/ 845344 w 1781175"/>
                <a:gd name="connsiteY64" fmla="*/ 321469 h 390525"/>
                <a:gd name="connsiteX65" fmla="*/ 828675 w 1781175"/>
                <a:gd name="connsiteY65" fmla="*/ 316707 h 390525"/>
                <a:gd name="connsiteX66" fmla="*/ 792956 w 1781175"/>
                <a:gd name="connsiteY66" fmla="*/ 314325 h 390525"/>
                <a:gd name="connsiteX67" fmla="*/ 781050 w 1781175"/>
                <a:gd name="connsiteY67" fmla="*/ 311944 h 390525"/>
                <a:gd name="connsiteX68" fmla="*/ 773906 w 1781175"/>
                <a:gd name="connsiteY68" fmla="*/ 309563 h 390525"/>
                <a:gd name="connsiteX69" fmla="*/ 764381 w 1781175"/>
                <a:gd name="connsiteY69" fmla="*/ 297657 h 390525"/>
                <a:gd name="connsiteX70" fmla="*/ 750094 w 1781175"/>
                <a:gd name="connsiteY70" fmla="*/ 292894 h 390525"/>
                <a:gd name="connsiteX71" fmla="*/ 742950 w 1781175"/>
                <a:gd name="connsiteY71" fmla="*/ 290513 h 390525"/>
                <a:gd name="connsiteX72" fmla="*/ 723900 w 1781175"/>
                <a:gd name="connsiteY72" fmla="*/ 292894 h 390525"/>
                <a:gd name="connsiteX73" fmla="*/ 716756 w 1781175"/>
                <a:gd name="connsiteY73" fmla="*/ 295275 h 390525"/>
                <a:gd name="connsiteX74" fmla="*/ 702469 w 1781175"/>
                <a:gd name="connsiteY74" fmla="*/ 297657 h 390525"/>
                <a:gd name="connsiteX75" fmla="*/ 695325 w 1781175"/>
                <a:gd name="connsiteY75" fmla="*/ 300038 h 390525"/>
                <a:gd name="connsiteX76" fmla="*/ 645319 w 1781175"/>
                <a:gd name="connsiteY76" fmla="*/ 307182 h 390525"/>
                <a:gd name="connsiteX77" fmla="*/ 640556 w 1781175"/>
                <a:gd name="connsiteY77" fmla="*/ 300038 h 390525"/>
                <a:gd name="connsiteX78" fmla="*/ 633412 w 1781175"/>
                <a:gd name="connsiteY78" fmla="*/ 285750 h 390525"/>
                <a:gd name="connsiteX79" fmla="*/ 623887 w 1781175"/>
                <a:gd name="connsiteY79" fmla="*/ 273844 h 390525"/>
                <a:gd name="connsiteX80" fmla="*/ 619125 w 1781175"/>
                <a:gd name="connsiteY80" fmla="*/ 266700 h 390525"/>
                <a:gd name="connsiteX81" fmla="*/ 611981 w 1781175"/>
                <a:gd name="connsiteY81" fmla="*/ 264319 h 390525"/>
                <a:gd name="connsiteX82" fmla="*/ 597694 w 1781175"/>
                <a:gd name="connsiteY82" fmla="*/ 254794 h 390525"/>
                <a:gd name="connsiteX83" fmla="*/ 590550 w 1781175"/>
                <a:gd name="connsiteY83" fmla="*/ 250032 h 390525"/>
                <a:gd name="connsiteX84" fmla="*/ 585787 w 1781175"/>
                <a:gd name="connsiteY84" fmla="*/ 242888 h 390525"/>
                <a:gd name="connsiteX85" fmla="*/ 578644 w 1781175"/>
                <a:gd name="connsiteY85" fmla="*/ 240507 h 390525"/>
                <a:gd name="connsiteX86" fmla="*/ 542925 w 1781175"/>
                <a:gd name="connsiteY86" fmla="*/ 233363 h 390525"/>
                <a:gd name="connsiteX87" fmla="*/ 535781 w 1781175"/>
                <a:gd name="connsiteY87" fmla="*/ 228600 h 390525"/>
                <a:gd name="connsiteX88" fmla="*/ 516731 w 1781175"/>
                <a:gd name="connsiteY88" fmla="*/ 221457 h 390525"/>
                <a:gd name="connsiteX89" fmla="*/ 500062 w 1781175"/>
                <a:gd name="connsiteY89" fmla="*/ 226219 h 390525"/>
                <a:gd name="connsiteX90" fmla="*/ 490537 w 1781175"/>
                <a:gd name="connsiteY90" fmla="*/ 228600 h 390525"/>
                <a:gd name="connsiteX91" fmla="*/ 473869 w 1781175"/>
                <a:gd name="connsiteY91" fmla="*/ 223838 h 390525"/>
                <a:gd name="connsiteX92" fmla="*/ 469106 w 1781175"/>
                <a:gd name="connsiteY92" fmla="*/ 216694 h 390525"/>
                <a:gd name="connsiteX93" fmla="*/ 454819 w 1781175"/>
                <a:gd name="connsiteY93" fmla="*/ 226219 h 390525"/>
                <a:gd name="connsiteX94" fmla="*/ 450056 w 1781175"/>
                <a:gd name="connsiteY94" fmla="*/ 216694 h 390525"/>
                <a:gd name="connsiteX95" fmla="*/ 447675 w 1781175"/>
                <a:gd name="connsiteY95" fmla="*/ 209550 h 390525"/>
                <a:gd name="connsiteX96" fmla="*/ 428625 w 1781175"/>
                <a:gd name="connsiteY96" fmla="*/ 214313 h 390525"/>
                <a:gd name="connsiteX97" fmla="*/ 421481 w 1781175"/>
                <a:gd name="connsiteY97" fmla="*/ 221457 h 390525"/>
                <a:gd name="connsiteX98" fmla="*/ 402431 w 1781175"/>
                <a:gd name="connsiteY98" fmla="*/ 214313 h 390525"/>
                <a:gd name="connsiteX99" fmla="*/ 397669 w 1781175"/>
                <a:gd name="connsiteY99" fmla="*/ 200025 h 390525"/>
                <a:gd name="connsiteX100" fmla="*/ 383381 w 1781175"/>
                <a:gd name="connsiteY100" fmla="*/ 192882 h 390525"/>
                <a:gd name="connsiteX101" fmla="*/ 366712 w 1781175"/>
                <a:gd name="connsiteY101" fmla="*/ 185738 h 390525"/>
                <a:gd name="connsiteX102" fmla="*/ 354806 w 1781175"/>
                <a:gd name="connsiteY102" fmla="*/ 164307 h 390525"/>
                <a:gd name="connsiteX103" fmla="*/ 342900 w 1781175"/>
                <a:gd name="connsiteY103" fmla="*/ 152400 h 390525"/>
                <a:gd name="connsiteX104" fmla="*/ 321469 w 1781175"/>
                <a:gd name="connsiteY104" fmla="*/ 145257 h 390525"/>
                <a:gd name="connsiteX105" fmla="*/ 307181 w 1781175"/>
                <a:gd name="connsiteY105" fmla="*/ 150019 h 390525"/>
                <a:gd name="connsiteX106" fmla="*/ 300037 w 1781175"/>
                <a:gd name="connsiteY106" fmla="*/ 152400 h 390525"/>
                <a:gd name="connsiteX107" fmla="*/ 283369 w 1781175"/>
                <a:gd name="connsiteY107" fmla="*/ 152400 h 390525"/>
                <a:gd name="connsiteX108" fmla="*/ 276225 w 1781175"/>
                <a:gd name="connsiteY108" fmla="*/ 145257 h 390525"/>
                <a:gd name="connsiteX109" fmla="*/ 254794 w 1781175"/>
                <a:gd name="connsiteY109" fmla="*/ 133350 h 390525"/>
                <a:gd name="connsiteX110" fmla="*/ 211931 w 1781175"/>
                <a:gd name="connsiteY110" fmla="*/ 130969 h 390525"/>
                <a:gd name="connsiteX111" fmla="*/ 183356 w 1781175"/>
                <a:gd name="connsiteY111" fmla="*/ 138113 h 390525"/>
                <a:gd name="connsiteX112" fmla="*/ 171450 w 1781175"/>
                <a:gd name="connsiteY112" fmla="*/ 135732 h 390525"/>
                <a:gd name="connsiteX113" fmla="*/ 166687 w 1781175"/>
                <a:gd name="connsiteY113" fmla="*/ 121444 h 390525"/>
                <a:gd name="connsiteX114" fmla="*/ 123825 w 1781175"/>
                <a:gd name="connsiteY114" fmla="*/ 123825 h 390525"/>
                <a:gd name="connsiteX115" fmla="*/ 109537 w 1781175"/>
                <a:gd name="connsiteY115" fmla="*/ 130969 h 390525"/>
                <a:gd name="connsiteX116" fmla="*/ 100012 w 1781175"/>
                <a:gd name="connsiteY116" fmla="*/ 135732 h 390525"/>
                <a:gd name="connsiteX117" fmla="*/ 83344 w 1781175"/>
                <a:gd name="connsiteY117" fmla="*/ 128588 h 390525"/>
                <a:gd name="connsiteX118" fmla="*/ 78581 w 1781175"/>
                <a:gd name="connsiteY118" fmla="*/ 121444 h 390525"/>
                <a:gd name="connsiteX119" fmla="*/ 80962 w 1781175"/>
                <a:gd name="connsiteY119" fmla="*/ 114300 h 390525"/>
                <a:gd name="connsiteX120" fmla="*/ 78581 w 1781175"/>
                <a:gd name="connsiteY120" fmla="*/ 107157 h 390525"/>
                <a:gd name="connsiteX121" fmla="*/ 71437 w 1781175"/>
                <a:gd name="connsiteY121" fmla="*/ 104775 h 390525"/>
                <a:gd name="connsiteX122" fmla="*/ 54769 w 1781175"/>
                <a:gd name="connsiteY122" fmla="*/ 102394 h 390525"/>
                <a:gd name="connsiteX123" fmla="*/ 45244 w 1781175"/>
                <a:gd name="connsiteY123" fmla="*/ 85725 h 390525"/>
                <a:gd name="connsiteX124" fmla="*/ 35719 w 1781175"/>
                <a:gd name="connsiteY124" fmla="*/ 71438 h 390525"/>
                <a:gd name="connsiteX125" fmla="*/ 35719 w 1781175"/>
                <a:gd name="connsiteY125" fmla="*/ 28575 h 390525"/>
                <a:gd name="connsiteX126" fmla="*/ 28575 w 1781175"/>
                <a:gd name="connsiteY126" fmla="*/ 26194 h 390525"/>
                <a:gd name="connsiteX127" fmla="*/ 21431 w 1781175"/>
                <a:gd name="connsiteY127" fmla="*/ 21432 h 390525"/>
                <a:gd name="connsiteX128" fmla="*/ 16669 w 1781175"/>
                <a:gd name="connsiteY128" fmla="*/ 7144 h 390525"/>
                <a:gd name="connsiteX129" fmla="*/ 7144 w 1781175"/>
                <a:gd name="connsiteY129" fmla="*/ 2382 h 390525"/>
                <a:gd name="connsiteX130" fmla="*/ 0 w 1781175"/>
                <a:gd name="connsiteY130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1781175" h="390525">
                  <a:moveTo>
                    <a:pt x="1781175" y="211932"/>
                  </a:moveTo>
                  <a:lnTo>
                    <a:pt x="1781175" y="211932"/>
                  </a:lnTo>
                  <a:cubicBezTo>
                    <a:pt x="1774031" y="212726"/>
                    <a:pt x="1766834" y="215495"/>
                    <a:pt x="1759744" y="214313"/>
                  </a:cubicBezTo>
                  <a:cubicBezTo>
                    <a:pt x="1756422" y="213759"/>
                    <a:pt x="1755402" y="209037"/>
                    <a:pt x="1752600" y="207169"/>
                  </a:cubicBezTo>
                  <a:cubicBezTo>
                    <a:pt x="1750511" y="205777"/>
                    <a:pt x="1747837" y="205582"/>
                    <a:pt x="1745456" y="204788"/>
                  </a:cubicBezTo>
                  <a:cubicBezTo>
                    <a:pt x="1742281" y="206375"/>
                    <a:pt x="1739227" y="208232"/>
                    <a:pt x="1735931" y="209550"/>
                  </a:cubicBezTo>
                  <a:cubicBezTo>
                    <a:pt x="1731270" y="211414"/>
                    <a:pt x="1721644" y="214313"/>
                    <a:pt x="1721644" y="214313"/>
                  </a:cubicBezTo>
                  <a:cubicBezTo>
                    <a:pt x="1703688" y="208328"/>
                    <a:pt x="1725821" y="216401"/>
                    <a:pt x="1707356" y="207169"/>
                  </a:cubicBezTo>
                  <a:cubicBezTo>
                    <a:pt x="1705111" y="206046"/>
                    <a:pt x="1702593" y="205582"/>
                    <a:pt x="1700212" y="204788"/>
                  </a:cubicBezTo>
                  <a:lnTo>
                    <a:pt x="1671637" y="214313"/>
                  </a:lnTo>
                  <a:cubicBezTo>
                    <a:pt x="1669256" y="215107"/>
                    <a:pt x="1666995" y="216486"/>
                    <a:pt x="1664494" y="216694"/>
                  </a:cubicBezTo>
                  <a:lnTo>
                    <a:pt x="1635919" y="219075"/>
                  </a:lnTo>
                  <a:cubicBezTo>
                    <a:pt x="1633538" y="220663"/>
                    <a:pt x="1631335" y="222558"/>
                    <a:pt x="1628775" y="223838"/>
                  </a:cubicBezTo>
                  <a:cubicBezTo>
                    <a:pt x="1620195" y="228128"/>
                    <a:pt x="1604643" y="227918"/>
                    <a:pt x="1597819" y="228600"/>
                  </a:cubicBezTo>
                  <a:cubicBezTo>
                    <a:pt x="1596121" y="233694"/>
                    <a:pt x="1595018" y="239088"/>
                    <a:pt x="1590675" y="242888"/>
                  </a:cubicBezTo>
                  <a:cubicBezTo>
                    <a:pt x="1580598" y="251705"/>
                    <a:pt x="1579055" y="251524"/>
                    <a:pt x="1569244" y="254794"/>
                  </a:cubicBezTo>
                  <a:cubicBezTo>
                    <a:pt x="1554845" y="251195"/>
                    <a:pt x="1562829" y="253449"/>
                    <a:pt x="1545431" y="247650"/>
                  </a:cubicBezTo>
                  <a:cubicBezTo>
                    <a:pt x="1543050" y="246856"/>
                    <a:pt x="1540785" y="245519"/>
                    <a:pt x="1538287" y="245269"/>
                  </a:cubicBezTo>
                  <a:lnTo>
                    <a:pt x="1514475" y="242888"/>
                  </a:lnTo>
                  <a:cubicBezTo>
                    <a:pt x="1506412" y="243896"/>
                    <a:pt x="1488969" y="244811"/>
                    <a:pt x="1481137" y="250032"/>
                  </a:cubicBezTo>
                  <a:lnTo>
                    <a:pt x="1473994" y="254794"/>
                  </a:lnTo>
                  <a:cubicBezTo>
                    <a:pt x="1473200" y="259557"/>
                    <a:pt x="1472660" y="264369"/>
                    <a:pt x="1471612" y="269082"/>
                  </a:cubicBezTo>
                  <a:cubicBezTo>
                    <a:pt x="1471067" y="271532"/>
                    <a:pt x="1471006" y="274450"/>
                    <a:pt x="1469231" y="276225"/>
                  </a:cubicBezTo>
                  <a:cubicBezTo>
                    <a:pt x="1467456" y="278000"/>
                    <a:pt x="1464468" y="277813"/>
                    <a:pt x="1462087" y="278607"/>
                  </a:cubicBezTo>
                  <a:cubicBezTo>
                    <a:pt x="1460500" y="280988"/>
                    <a:pt x="1459560" y="283962"/>
                    <a:pt x="1457325" y="285750"/>
                  </a:cubicBezTo>
                  <a:cubicBezTo>
                    <a:pt x="1449961" y="291641"/>
                    <a:pt x="1424401" y="285788"/>
                    <a:pt x="1423987" y="285750"/>
                  </a:cubicBezTo>
                  <a:cubicBezTo>
                    <a:pt x="1421606" y="284956"/>
                    <a:pt x="1419338" y="283092"/>
                    <a:pt x="1416844" y="283369"/>
                  </a:cubicBezTo>
                  <a:cubicBezTo>
                    <a:pt x="1411854" y="283924"/>
                    <a:pt x="1407046" y="285887"/>
                    <a:pt x="1402556" y="288132"/>
                  </a:cubicBezTo>
                  <a:cubicBezTo>
                    <a:pt x="1397391" y="290714"/>
                    <a:pt x="1391728" y="294107"/>
                    <a:pt x="1385887" y="295275"/>
                  </a:cubicBezTo>
                  <a:cubicBezTo>
                    <a:pt x="1380384" y="296376"/>
                    <a:pt x="1374741" y="296653"/>
                    <a:pt x="1369219" y="297657"/>
                  </a:cubicBezTo>
                  <a:cubicBezTo>
                    <a:pt x="1365999" y="298243"/>
                    <a:pt x="1362829" y="299098"/>
                    <a:pt x="1359694" y="300038"/>
                  </a:cubicBezTo>
                  <a:cubicBezTo>
                    <a:pt x="1354885" y="301480"/>
                    <a:pt x="1345406" y="304800"/>
                    <a:pt x="1345406" y="304800"/>
                  </a:cubicBezTo>
                  <a:cubicBezTo>
                    <a:pt x="1343025" y="306388"/>
                    <a:pt x="1340461" y="307731"/>
                    <a:pt x="1338262" y="309563"/>
                  </a:cubicBezTo>
                  <a:cubicBezTo>
                    <a:pt x="1335675" y="311719"/>
                    <a:pt x="1333921" y="314839"/>
                    <a:pt x="1331119" y="316707"/>
                  </a:cubicBezTo>
                  <a:cubicBezTo>
                    <a:pt x="1329030" y="318099"/>
                    <a:pt x="1326325" y="318207"/>
                    <a:pt x="1323975" y="319088"/>
                  </a:cubicBezTo>
                  <a:cubicBezTo>
                    <a:pt x="1319973" y="320589"/>
                    <a:pt x="1316163" y="322622"/>
                    <a:pt x="1312069" y="323850"/>
                  </a:cubicBezTo>
                  <a:cubicBezTo>
                    <a:pt x="1305279" y="325887"/>
                    <a:pt x="1299303" y="325471"/>
                    <a:pt x="1293019" y="328613"/>
                  </a:cubicBezTo>
                  <a:cubicBezTo>
                    <a:pt x="1290459" y="329893"/>
                    <a:pt x="1288204" y="331712"/>
                    <a:pt x="1285875" y="333375"/>
                  </a:cubicBezTo>
                  <a:cubicBezTo>
                    <a:pt x="1265173" y="348162"/>
                    <a:pt x="1286061" y="334044"/>
                    <a:pt x="1269206" y="345282"/>
                  </a:cubicBezTo>
                  <a:cubicBezTo>
                    <a:pt x="1268412" y="347663"/>
                    <a:pt x="1268600" y="350650"/>
                    <a:pt x="1266825" y="352425"/>
                  </a:cubicBezTo>
                  <a:cubicBezTo>
                    <a:pt x="1265050" y="354200"/>
                    <a:pt x="1262131" y="354262"/>
                    <a:pt x="1259681" y="354807"/>
                  </a:cubicBezTo>
                  <a:cubicBezTo>
                    <a:pt x="1253736" y="356128"/>
                    <a:pt x="1234040" y="358810"/>
                    <a:pt x="1228725" y="359569"/>
                  </a:cubicBezTo>
                  <a:cubicBezTo>
                    <a:pt x="1205289" y="390815"/>
                    <a:pt x="1232187" y="352861"/>
                    <a:pt x="1219200" y="376238"/>
                  </a:cubicBezTo>
                  <a:cubicBezTo>
                    <a:pt x="1216420" y="381241"/>
                    <a:pt x="1209675" y="390525"/>
                    <a:pt x="1209675" y="390525"/>
                  </a:cubicBezTo>
                  <a:cubicBezTo>
                    <a:pt x="1188041" y="387435"/>
                    <a:pt x="1198327" y="389918"/>
                    <a:pt x="1178719" y="383382"/>
                  </a:cubicBezTo>
                  <a:lnTo>
                    <a:pt x="1171575" y="381000"/>
                  </a:lnTo>
                  <a:cubicBezTo>
                    <a:pt x="1169194" y="381794"/>
                    <a:pt x="1166937" y="383529"/>
                    <a:pt x="1164431" y="383382"/>
                  </a:cubicBezTo>
                  <a:cubicBezTo>
                    <a:pt x="1153225" y="382723"/>
                    <a:pt x="1142148" y="380570"/>
                    <a:pt x="1131094" y="378619"/>
                  </a:cubicBezTo>
                  <a:cubicBezTo>
                    <a:pt x="1128622" y="378183"/>
                    <a:pt x="1126400" y="376782"/>
                    <a:pt x="1123950" y="376238"/>
                  </a:cubicBezTo>
                  <a:cubicBezTo>
                    <a:pt x="1119237" y="375191"/>
                    <a:pt x="1114425" y="374651"/>
                    <a:pt x="1109662" y="373857"/>
                  </a:cubicBezTo>
                  <a:lnTo>
                    <a:pt x="1095375" y="369094"/>
                  </a:lnTo>
                  <a:lnTo>
                    <a:pt x="1088231" y="366713"/>
                  </a:lnTo>
                  <a:cubicBezTo>
                    <a:pt x="1081881" y="367507"/>
                    <a:pt x="1075580" y="369094"/>
                    <a:pt x="1069181" y="369094"/>
                  </a:cubicBezTo>
                  <a:cubicBezTo>
                    <a:pt x="1044930" y="369094"/>
                    <a:pt x="1045420" y="366879"/>
                    <a:pt x="1026319" y="364332"/>
                  </a:cubicBezTo>
                  <a:cubicBezTo>
                    <a:pt x="1019194" y="363382"/>
                    <a:pt x="1012031" y="362744"/>
                    <a:pt x="1004887" y="361950"/>
                  </a:cubicBezTo>
                  <a:cubicBezTo>
                    <a:pt x="1002506" y="360363"/>
                    <a:pt x="999767" y="359211"/>
                    <a:pt x="997744" y="357188"/>
                  </a:cubicBezTo>
                  <a:cubicBezTo>
                    <a:pt x="995720" y="355164"/>
                    <a:pt x="995216" y="351832"/>
                    <a:pt x="992981" y="350044"/>
                  </a:cubicBezTo>
                  <a:cubicBezTo>
                    <a:pt x="991021" y="348476"/>
                    <a:pt x="988218" y="348457"/>
                    <a:pt x="985837" y="347663"/>
                  </a:cubicBezTo>
                  <a:cubicBezTo>
                    <a:pt x="983456" y="346075"/>
                    <a:pt x="981309" y="344062"/>
                    <a:pt x="978694" y="342900"/>
                  </a:cubicBezTo>
                  <a:cubicBezTo>
                    <a:pt x="962528" y="335715"/>
                    <a:pt x="955721" y="337414"/>
                    <a:pt x="935831" y="335757"/>
                  </a:cubicBezTo>
                  <a:cubicBezTo>
                    <a:pt x="931069" y="334169"/>
                    <a:pt x="925721" y="333778"/>
                    <a:pt x="921544" y="330994"/>
                  </a:cubicBezTo>
                  <a:cubicBezTo>
                    <a:pt x="919163" y="329407"/>
                    <a:pt x="916960" y="327512"/>
                    <a:pt x="914400" y="326232"/>
                  </a:cubicBezTo>
                  <a:cubicBezTo>
                    <a:pt x="910979" y="324522"/>
                    <a:pt x="900789" y="322234"/>
                    <a:pt x="897731" y="321469"/>
                  </a:cubicBezTo>
                  <a:cubicBezTo>
                    <a:pt x="888206" y="322263"/>
                    <a:pt x="878714" y="323850"/>
                    <a:pt x="869156" y="323850"/>
                  </a:cubicBezTo>
                  <a:cubicBezTo>
                    <a:pt x="861179" y="323850"/>
                    <a:pt x="853228" y="322682"/>
                    <a:pt x="845344" y="321469"/>
                  </a:cubicBezTo>
                  <a:cubicBezTo>
                    <a:pt x="824555" y="318271"/>
                    <a:pt x="854378" y="319413"/>
                    <a:pt x="828675" y="316707"/>
                  </a:cubicBezTo>
                  <a:cubicBezTo>
                    <a:pt x="816808" y="315458"/>
                    <a:pt x="804862" y="315119"/>
                    <a:pt x="792956" y="314325"/>
                  </a:cubicBezTo>
                  <a:cubicBezTo>
                    <a:pt x="788987" y="313531"/>
                    <a:pt x="784976" y="312926"/>
                    <a:pt x="781050" y="311944"/>
                  </a:cubicBezTo>
                  <a:cubicBezTo>
                    <a:pt x="778615" y="311335"/>
                    <a:pt x="775681" y="311338"/>
                    <a:pt x="773906" y="309563"/>
                  </a:cubicBezTo>
                  <a:cubicBezTo>
                    <a:pt x="762026" y="297683"/>
                    <a:pt x="783412" y="306115"/>
                    <a:pt x="764381" y="297657"/>
                  </a:cubicBezTo>
                  <a:cubicBezTo>
                    <a:pt x="759794" y="295618"/>
                    <a:pt x="754856" y="294482"/>
                    <a:pt x="750094" y="292894"/>
                  </a:cubicBezTo>
                  <a:lnTo>
                    <a:pt x="742950" y="290513"/>
                  </a:lnTo>
                  <a:cubicBezTo>
                    <a:pt x="736600" y="291307"/>
                    <a:pt x="730196" y="291749"/>
                    <a:pt x="723900" y="292894"/>
                  </a:cubicBezTo>
                  <a:cubicBezTo>
                    <a:pt x="721430" y="293343"/>
                    <a:pt x="719206" y="294730"/>
                    <a:pt x="716756" y="295275"/>
                  </a:cubicBezTo>
                  <a:cubicBezTo>
                    <a:pt x="712043" y="296322"/>
                    <a:pt x="707182" y="296610"/>
                    <a:pt x="702469" y="297657"/>
                  </a:cubicBezTo>
                  <a:cubicBezTo>
                    <a:pt x="700019" y="298202"/>
                    <a:pt x="697804" y="299647"/>
                    <a:pt x="695325" y="300038"/>
                  </a:cubicBezTo>
                  <a:cubicBezTo>
                    <a:pt x="620376" y="311871"/>
                    <a:pt x="680158" y="300212"/>
                    <a:pt x="645319" y="307182"/>
                  </a:cubicBezTo>
                  <a:cubicBezTo>
                    <a:pt x="643731" y="304801"/>
                    <a:pt x="641836" y="302598"/>
                    <a:pt x="640556" y="300038"/>
                  </a:cubicBezTo>
                  <a:cubicBezTo>
                    <a:pt x="630697" y="280320"/>
                    <a:pt x="647062" y="306224"/>
                    <a:pt x="633412" y="285750"/>
                  </a:cubicBezTo>
                  <a:cubicBezTo>
                    <a:pt x="628776" y="271843"/>
                    <a:pt x="634658" y="284616"/>
                    <a:pt x="623887" y="273844"/>
                  </a:cubicBezTo>
                  <a:cubicBezTo>
                    <a:pt x="621863" y="271820"/>
                    <a:pt x="621360" y="268488"/>
                    <a:pt x="619125" y="266700"/>
                  </a:cubicBezTo>
                  <a:cubicBezTo>
                    <a:pt x="617165" y="265132"/>
                    <a:pt x="614175" y="265538"/>
                    <a:pt x="611981" y="264319"/>
                  </a:cubicBezTo>
                  <a:cubicBezTo>
                    <a:pt x="606978" y="261539"/>
                    <a:pt x="602456" y="257969"/>
                    <a:pt x="597694" y="254794"/>
                  </a:cubicBezTo>
                  <a:lnTo>
                    <a:pt x="590550" y="250032"/>
                  </a:lnTo>
                  <a:cubicBezTo>
                    <a:pt x="588962" y="247651"/>
                    <a:pt x="588022" y="244676"/>
                    <a:pt x="585787" y="242888"/>
                  </a:cubicBezTo>
                  <a:cubicBezTo>
                    <a:pt x="583827" y="241320"/>
                    <a:pt x="580889" y="241629"/>
                    <a:pt x="578644" y="240507"/>
                  </a:cubicBezTo>
                  <a:cubicBezTo>
                    <a:pt x="557509" y="229939"/>
                    <a:pt x="594518" y="237662"/>
                    <a:pt x="542925" y="233363"/>
                  </a:cubicBezTo>
                  <a:cubicBezTo>
                    <a:pt x="540544" y="231775"/>
                    <a:pt x="538341" y="229880"/>
                    <a:pt x="535781" y="228600"/>
                  </a:cubicBezTo>
                  <a:cubicBezTo>
                    <a:pt x="530087" y="225753"/>
                    <a:pt x="522913" y="223518"/>
                    <a:pt x="516731" y="221457"/>
                  </a:cubicBezTo>
                  <a:cubicBezTo>
                    <a:pt x="486955" y="228900"/>
                    <a:pt x="523975" y="219387"/>
                    <a:pt x="500062" y="226219"/>
                  </a:cubicBezTo>
                  <a:cubicBezTo>
                    <a:pt x="496915" y="227118"/>
                    <a:pt x="493712" y="227806"/>
                    <a:pt x="490537" y="228600"/>
                  </a:cubicBezTo>
                  <a:cubicBezTo>
                    <a:pt x="484981" y="227013"/>
                    <a:pt x="478920" y="226644"/>
                    <a:pt x="473869" y="223838"/>
                  </a:cubicBezTo>
                  <a:cubicBezTo>
                    <a:pt x="471367" y="222448"/>
                    <a:pt x="471946" y="216339"/>
                    <a:pt x="469106" y="216694"/>
                  </a:cubicBezTo>
                  <a:cubicBezTo>
                    <a:pt x="463427" y="217404"/>
                    <a:pt x="454819" y="226219"/>
                    <a:pt x="454819" y="226219"/>
                  </a:cubicBezTo>
                  <a:cubicBezTo>
                    <a:pt x="453231" y="223044"/>
                    <a:pt x="451454" y="219957"/>
                    <a:pt x="450056" y="216694"/>
                  </a:cubicBezTo>
                  <a:cubicBezTo>
                    <a:pt x="449067" y="214387"/>
                    <a:pt x="450170" y="209827"/>
                    <a:pt x="447675" y="209550"/>
                  </a:cubicBezTo>
                  <a:cubicBezTo>
                    <a:pt x="441170" y="208827"/>
                    <a:pt x="428625" y="214313"/>
                    <a:pt x="428625" y="214313"/>
                  </a:cubicBezTo>
                  <a:cubicBezTo>
                    <a:pt x="426244" y="216694"/>
                    <a:pt x="424748" y="220640"/>
                    <a:pt x="421481" y="221457"/>
                  </a:cubicBezTo>
                  <a:cubicBezTo>
                    <a:pt x="413993" y="223329"/>
                    <a:pt x="407835" y="217915"/>
                    <a:pt x="402431" y="214313"/>
                  </a:cubicBezTo>
                  <a:cubicBezTo>
                    <a:pt x="400844" y="209550"/>
                    <a:pt x="402432" y="201612"/>
                    <a:pt x="397669" y="200025"/>
                  </a:cubicBezTo>
                  <a:cubicBezTo>
                    <a:pt x="384574" y="195661"/>
                    <a:pt x="396303" y="200266"/>
                    <a:pt x="383381" y="192882"/>
                  </a:cubicBezTo>
                  <a:cubicBezTo>
                    <a:pt x="375138" y="188172"/>
                    <a:pt x="374729" y="188410"/>
                    <a:pt x="366712" y="185738"/>
                  </a:cubicBezTo>
                  <a:cubicBezTo>
                    <a:pt x="362521" y="173163"/>
                    <a:pt x="365724" y="180684"/>
                    <a:pt x="354806" y="164307"/>
                  </a:cubicBezTo>
                  <a:cubicBezTo>
                    <a:pt x="350654" y="158079"/>
                    <a:pt x="350228" y="155453"/>
                    <a:pt x="342900" y="152400"/>
                  </a:cubicBezTo>
                  <a:cubicBezTo>
                    <a:pt x="335949" y="149504"/>
                    <a:pt x="321469" y="145257"/>
                    <a:pt x="321469" y="145257"/>
                  </a:cubicBezTo>
                  <a:lnTo>
                    <a:pt x="307181" y="150019"/>
                  </a:lnTo>
                  <a:lnTo>
                    <a:pt x="300037" y="152400"/>
                  </a:lnTo>
                  <a:cubicBezTo>
                    <a:pt x="291452" y="158125"/>
                    <a:pt x="293579" y="159693"/>
                    <a:pt x="283369" y="152400"/>
                  </a:cubicBezTo>
                  <a:cubicBezTo>
                    <a:pt x="280629" y="150443"/>
                    <a:pt x="278883" y="147324"/>
                    <a:pt x="276225" y="145257"/>
                  </a:cubicBezTo>
                  <a:cubicBezTo>
                    <a:pt x="272523" y="142378"/>
                    <a:pt x="261810" y="134018"/>
                    <a:pt x="254794" y="133350"/>
                  </a:cubicBezTo>
                  <a:cubicBezTo>
                    <a:pt x="240549" y="131993"/>
                    <a:pt x="226219" y="131763"/>
                    <a:pt x="211931" y="130969"/>
                  </a:cubicBezTo>
                  <a:cubicBezTo>
                    <a:pt x="202406" y="133350"/>
                    <a:pt x="193107" y="136966"/>
                    <a:pt x="183356" y="138113"/>
                  </a:cubicBezTo>
                  <a:cubicBezTo>
                    <a:pt x="179336" y="138586"/>
                    <a:pt x="174312" y="138594"/>
                    <a:pt x="171450" y="135732"/>
                  </a:cubicBezTo>
                  <a:cubicBezTo>
                    <a:pt x="167900" y="132182"/>
                    <a:pt x="166687" y="121444"/>
                    <a:pt x="166687" y="121444"/>
                  </a:cubicBezTo>
                  <a:cubicBezTo>
                    <a:pt x="152400" y="122238"/>
                    <a:pt x="138070" y="122468"/>
                    <a:pt x="123825" y="123825"/>
                  </a:cubicBezTo>
                  <a:cubicBezTo>
                    <a:pt x="117279" y="124448"/>
                    <a:pt x="114992" y="127852"/>
                    <a:pt x="109537" y="130969"/>
                  </a:cubicBezTo>
                  <a:cubicBezTo>
                    <a:pt x="106455" y="132730"/>
                    <a:pt x="103187" y="134144"/>
                    <a:pt x="100012" y="135732"/>
                  </a:cubicBezTo>
                  <a:cubicBezTo>
                    <a:pt x="92726" y="133910"/>
                    <a:pt x="88825" y="134069"/>
                    <a:pt x="83344" y="128588"/>
                  </a:cubicBezTo>
                  <a:cubicBezTo>
                    <a:pt x="81320" y="126564"/>
                    <a:pt x="80169" y="123825"/>
                    <a:pt x="78581" y="121444"/>
                  </a:cubicBezTo>
                  <a:cubicBezTo>
                    <a:pt x="79375" y="119063"/>
                    <a:pt x="80962" y="116810"/>
                    <a:pt x="80962" y="114300"/>
                  </a:cubicBezTo>
                  <a:cubicBezTo>
                    <a:pt x="80962" y="111790"/>
                    <a:pt x="80356" y="108932"/>
                    <a:pt x="78581" y="107157"/>
                  </a:cubicBezTo>
                  <a:cubicBezTo>
                    <a:pt x="76806" y="105382"/>
                    <a:pt x="73898" y="105267"/>
                    <a:pt x="71437" y="104775"/>
                  </a:cubicBezTo>
                  <a:cubicBezTo>
                    <a:pt x="65934" y="103674"/>
                    <a:pt x="60325" y="103188"/>
                    <a:pt x="54769" y="102394"/>
                  </a:cubicBezTo>
                  <a:cubicBezTo>
                    <a:pt x="50602" y="85733"/>
                    <a:pt x="55697" y="99165"/>
                    <a:pt x="45244" y="85725"/>
                  </a:cubicBezTo>
                  <a:cubicBezTo>
                    <a:pt x="41730" y="81207"/>
                    <a:pt x="35719" y="71438"/>
                    <a:pt x="35719" y="71438"/>
                  </a:cubicBezTo>
                  <a:cubicBezTo>
                    <a:pt x="41031" y="55501"/>
                    <a:pt x="42271" y="54784"/>
                    <a:pt x="35719" y="28575"/>
                  </a:cubicBezTo>
                  <a:cubicBezTo>
                    <a:pt x="35110" y="26140"/>
                    <a:pt x="30820" y="27316"/>
                    <a:pt x="28575" y="26194"/>
                  </a:cubicBezTo>
                  <a:cubicBezTo>
                    <a:pt x="26015" y="24914"/>
                    <a:pt x="23812" y="23019"/>
                    <a:pt x="21431" y="21432"/>
                  </a:cubicBezTo>
                  <a:cubicBezTo>
                    <a:pt x="19844" y="16669"/>
                    <a:pt x="21159" y="9389"/>
                    <a:pt x="16669" y="7144"/>
                  </a:cubicBezTo>
                  <a:cubicBezTo>
                    <a:pt x="13494" y="5557"/>
                    <a:pt x="10407" y="3780"/>
                    <a:pt x="7144" y="2382"/>
                  </a:cubicBezTo>
                  <a:cubicBezTo>
                    <a:pt x="4837" y="1393"/>
                    <a:pt x="2435" y="609"/>
                    <a:pt x="0" y="0"/>
                  </a:cubicBez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231231" y="-1881188"/>
              <a:ext cx="168850" cy="52161"/>
            </a:xfrm>
            <a:custGeom>
              <a:avLst/>
              <a:gdLst>
                <a:gd name="connsiteX0" fmla="*/ 159544 w 159544"/>
                <a:gd name="connsiteY0" fmla="*/ 54769 h 54769"/>
                <a:gd name="connsiteX1" fmla="*/ 138113 w 159544"/>
                <a:gd name="connsiteY1" fmla="*/ 52388 h 54769"/>
                <a:gd name="connsiteX2" fmla="*/ 135732 w 159544"/>
                <a:gd name="connsiteY2" fmla="*/ 42863 h 54769"/>
                <a:gd name="connsiteX3" fmla="*/ 126207 w 159544"/>
                <a:gd name="connsiteY3" fmla="*/ 28575 h 54769"/>
                <a:gd name="connsiteX4" fmla="*/ 100013 w 159544"/>
                <a:gd name="connsiteY4" fmla="*/ 23813 h 54769"/>
                <a:gd name="connsiteX5" fmla="*/ 92869 w 159544"/>
                <a:gd name="connsiteY5" fmla="*/ 16669 h 54769"/>
                <a:gd name="connsiteX6" fmla="*/ 78582 w 159544"/>
                <a:gd name="connsiteY6" fmla="*/ 11907 h 54769"/>
                <a:gd name="connsiteX7" fmla="*/ 71438 w 159544"/>
                <a:gd name="connsiteY7" fmla="*/ 9525 h 54769"/>
                <a:gd name="connsiteX8" fmla="*/ 64294 w 159544"/>
                <a:gd name="connsiteY8" fmla="*/ 7144 h 54769"/>
                <a:gd name="connsiteX9" fmla="*/ 50007 w 159544"/>
                <a:gd name="connsiteY9" fmla="*/ 0 h 54769"/>
                <a:gd name="connsiteX10" fmla="*/ 40482 w 159544"/>
                <a:gd name="connsiteY10" fmla="*/ 7144 h 54769"/>
                <a:gd name="connsiteX11" fmla="*/ 38100 w 159544"/>
                <a:gd name="connsiteY11" fmla="*/ 14288 h 54769"/>
                <a:gd name="connsiteX12" fmla="*/ 28575 w 159544"/>
                <a:gd name="connsiteY12" fmla="*/ 21432 h 54769"/>
                <a:gd name="connsiteX13" fmla="*/ 23813 w 159544"/>
                <a:gd name="connsiteY13" fmla="*/ 35719 h 54769"/>
                <a:gd name="connsiteX14" fmla="*/ 14288 w 159544"/>
                <a:gd name="connsiteY14" fmla="*/ 50007 h 54769"/>
                <a:gd name="connsiteX15" fmla="*/ 7144 w 159544"/>
                <a:gd name="connsiteY15" fmla="*/ 52388 h 54769"/>
                <a:gd name="connsiteX16" fmla="*/ 0 w 159544"/>
                <a:gd name="connsiteY16" fmla="*/ 52388 h 54769"/>
                <a:gd name="connsiteX0" fmla="*/ 169069 w 169069"/>
                <a:gd name="connsiteY0" fmla="*/ 50007 h 52595"/>
                <a:gd name="connsiteX1" fmla="*/ 138113 w 169069"/>
                <a:gd name="connsiteY1" fmla="*/ 52388 h 52595"/>
                <a:gd name="connsiteX2" fmla="*/ 135732 w 169069"/>
                <a:gd name="connsiteY2" fmla="*/ 42863 h 52595"/>
                <a:gd name="connsiteX3" fmla="*/ 126207 w 169069"/>
                <a:gd name="connsiteY3" fmla="*/ 28575 h 52595"/>
                <a:gd name="connsiteX4" fmla="*/ 100013 w 169069"/>
                <a:gd name="connsiteY4" fmla="*/ 23813 h 52595"/>
                <a:gd name="connsiteX5" fmla="*/ 92869 w 169069"/>
                <a:gd name="connsiteY5" fmla="*/ 16669 h 52595"/>
                <a:gd name="connsiteX6" fmla="*/ 78582 w 169069"/>
                <a:gd name="connsiteY6" fmla="*/ 11907 h 52595"/>
                <a:gd name="connsiteX7" fmla="*/ 71438 w 169069"/>
                <a:gd name="connsiteY7" fmla="*/ 9525 h 52595"/>
                <a:gd name="connsiteX8" fmla="*/ 64294 w 169069"/>
                <a:gd name="connsiteY8" fmla="*/ 7144 h 52595"/>
                <a:gd name="connsiteX9" fmla="*/ 50007 w 169069"/>
                <a:gd name="connsiteY9" fmla="*/ 0 h 52595"/>
                <a:gd name="connsiteX10" fmla="*/ 40482 w 169069"/>
                <a:gd name="connsiteY10" fmla="*/ 7144 h 52595"/>
                <a:gd name="connsiteX11" fmla="*/ 38100 w 169069"/>
                <a:gd name="connsiteY11" fmla="*/ 14288 h 52595"/>
                <a:gd name="connsiteX12" fmla="*/ 28575 w 169069"/>
                <a:gd name="connsiteY12" fmla="*/ 21432 h 52595"/>
                <a:gd name="connsiteX13" fmla="*/ 23813 w 169069"/>
                <a:gd name="connsiteY13" fmla="*/ 35719 h 52595"/>
                <a:gd name="connsiteX14" fmla="*/ 14288 w 169069"/>
                <a:gd name="connsiteY14" fmla="*/ 50007 h 52595"/>
                <a:gd name="connsiteX15" fmla="*/ 7144 w 169069"/>
                <a:gd name="connsiteY15" fmla="*/ 52388 h 52595"/>
                <a:gd name="connsiteX16" fmla="*/ 0 w 169069"/>
                <a:gd name="connsiteY16" fmla="*/ 52388 h 5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9069" h="52595">
                  <a:moveTo>
                    <a:pt x="169069" y="50007"/>
                  </a:moveTo>
                  <a:cubicBezTo>
                    <a:pt x="161925" y="49213"/>
                    <a:pt x="143669" y="53579"/>
                    <a:pt x="138113" y="52388"/>
                  </a:cubicBezTo>
                  <a:cubicBezTo>
                    <a:pt x="132557" y="51197"/>
                    <a:pt x="137196" y="45790"/>
                    <a:pt x="135732" y="42863"/>
                  </a:cubicBezTo>
                  <a:cubicBezTo>
                    <a:pt x="133172" y="37743"/>
                    <a:pt x="131637" y="30385"/>
                    <a:pt x="126207" y="28575"/>
                  </a:cubicBezTo>
                  <a:cubicBezTo>
                    <a:pt x="112992" y="24171"/>
                    <a:pt x="121554" y="26505"/>
                    <a:pt x="100013" y="23813"/>
                  </a:cubicBezTo>
                  <a:cubicBezTo>
                    <a:pt x="97632" y="21432"/>
                    <a:pt x="95813" y="18304"/>
                    <a:pt x="92869" y="16669"/>
                  </a:cubicBezTo>
                  <a:cubicBezTo>
                    <a:pt x="88481" y="14231"/>
                    <a:pt x="83344" y="13494"/>
                    <a:pt x="78582" y="11907"/>
                  </a:cubicBezTo>
                  <a:lnTo>
                    <a:pt x="71438" y="9525"/>
                  </a:lnTo>
                  <a:cubicBezTo>
                    <a:pt x="69057" y="8731"/>
                    <a:pt x="66383" y="8536"/>
                    <a:pt x="64294" y="7144"/>
                  </a:cubicBezTo>
                  <a:cubicBezTo>
                    <a:pt x="55062" y="990"/>
                    <a:pt x="59865" y="3287"/>
                    <a:pt x="50007" y="0"/>
                  </a:cubicBezTo>
                  <a:cubicBezTo>
                    <a:pt x="46832" y="2381"/>
                    <a:pt x="43023" y="4095"/>
                    <a:pt x="40482" y="7144"/>
                  </a:cubicBezTo>
                  <a:cubicBezTo>
                    <a:pt x="38875" y="9072"/>
                    <a:pt x="39707" y="12360"/>
                    <a:pt x="38100" y="14288"/>
                  </a:cubicBezTo>
                  <a:cubicBezTo>
                    <a:pt x="35559" y="17337"/>
                    <a:pt x="31750" y="19051"/>
                    <a:pt x="28575" y="21432"/>
                  </a:cubicBezTo>
                  <a:lnTo>
                    <a:pt x="23813" y="35719"/>
                  </a:lnTo>
                  <a:cubicBezTo>
                    <a:pt x="21317" y="43209"/>
                    <a:pt x="21933" y="44910"/>
                    <a:pt x="14288" y="50007"/>
                  </a:cubicBezTo>
                  <a:cubicBezTo>
                    <a:pt x="12199" y="51399"/>
                    <a:pt x="9620" y="51975"/>
                    <a:pt x="7144" y="52388"/>
                  </a:cubicBezTo>
                  <a:cubicBezTo>
                    <a:pt x="4795" y="52779"/>
                    <a:pt x="2381" y="52388"/>
                    <a:pt x="0" y="52388"/>
                  </a:cubicBezTo>
                </a:path>
              </a:pathLst>
            </a:cu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110" name="组合 16"/>
          <p:cNvGrpSpPr>
            <a:grpSpLocks/>
          </p:cNvGrpSpPr>
          <p:nvPr/>
        </p:nvGrpSpPr>
        <p:grpSpPr bwMode="auto">
          <a:xfrm>
            <a:off x="6548438" y="2636838"/>
            <a:ext cx="1768475" cy="2443162"/>
            <a:chOff x="6367463" y="-4391707"/>
            <a:chExt cx="1769268" cy="2443844"/>
          </a:xfrm>
        </p:grpSpPr>
        <p:sp>
          <p:nvSpPr>
            <p:cNvPr id="31" name="任意多边形 30"/>
            <p:cNvSpPr/>
            <p:nvPr/>
          </p:nvSpPr>
          <p:spPr>
            <a:xfrm>
              <a:off x="6478638" y="-3149935"/>
              <a:ext cx="1524683" cy="1202072"/>
            </a:xfrm>
            <a:custGeom>
              <a:avLst/>
              <a:gdLst>
                <a:gd name="connsiteX0" fmla="*/ 526257 w 1524560"/>
                <a:gd name="connsiteY0" fmla="*/ 1202531 h 1202531"/>
                <a:gd name="connsiteX1" fmla="*/ 526257 w 1524560"/>
                <a:gd name="connsiteY1" fmla="*/ 1202531 h 1202531"/>
                <a:gd name="connsiteX2" fmla="*/ 581025 w 1524560"/>
                <a:gd name="connsiteY2" fmla="*/ 1197769 h 1202531"/>
                <a:gd name="connsiteX3" fmla="*/ 583407 w 1524560"/>
                <a:gd name="connsiteY3" fmla="*/ 1173956 h 1202531"/>
                <a:gd name="connsiteX4" fmla="*/ 590550 w 1524560"/>
                <a:gd name="connsiteY4" fmla="*/ 1171575 h 1202531"/>
                <a:gd name="connsiteX5" fmla="*/ 581025 w 1524560"/>
                <a:gd name="connsiteY5" fmla="*/ 1169194 h 1202531"/>
                <a:gd name="connsiteX6" fmla="*/ 573882 w 1524560"/>
                <a:gd name="connsiteY6" fmla="*/ 1166813 h 1202531"/>
                <a:gd name="connsiteX7" fmla="*/ 571500 w 1524560"/>
                <a:gd name="connsiteY7" fmla="*/ 1157288 h 1202531"/>
                <a:gd name="connsiteX8" fmla="*/ 566738 w 1524560"/>
                <a:gd name="connsiteY8" fmla="*/ 1150144 h 1202531"/>
                <a:gd name="connsiteX9" fmla="*/ 583407 w 1524560"/>
                <a:gd name="connsiteY9" fmla="*/ 1140619 h 1202531"/>
                <a:gd name="connsiteX10" fmla="*/ 602457 w 1524560"/>
                <a:gd name="connsiteY10" fmla="*/ 1121569 h 1202531"/>
                <a:gd name="connsiteX11" fmla="*/ 611982 w 1524560"/>
                <a:gd name="connsiteY11" fmla="*/ 1102519 h 1202531"/>
                <a:gd name="connsiteX12" fmla="*/ 619125 w 1524560"/>
                <a:gd name="connsiteY12" fmla="*/ 1100138 h 1202531"/>
                <a:gd name="connsiteX13" fmla="*/ 621507 w 1524560"/>
                <a:gd name="connsiteY13" fmla="*/ 1092994 h 1202531"/>
                <a:gd name="connsiteX14" fmla="*/ 635794 w 1524560"/>
                <a:gd name="connsiteY14" fmla="*/ 1088231 h 1202531"/>
                <a:gd name="connsiteX15" fmla="*/ 640557 w 1524560"/>
                <a:gd name="connsiteY15" fmla="*/ 1071563 h 1202531"/>
                <a:gd name="connsiteX16" fmla="*/ 642938 w 1524560"/>
                <a:gd name="connsiteY16" fmla="*/ 1047750 h 1202531"/>
                <a:gd name="connsiteX17" fmla="*/ 647700 w 1524560"/>
                <a:gd name="connsiteY17" fmla="*/ 1038225 h 1202531"/>
                <a:gd name="connsiteX18" fmla="*/ 650082 w 1524560"/>
                <a:gd name="connsiteY18" fmla="*/ 1028700 h 1202531"/>
                <a:gd name="connsiteX19" fmla="*/ 654844 w 1524560"/>
                <a:gd name="connsiteY19" fmla="*/ 1014413 h 1202531"/>
                <a:gd name="connsiteX20" fmla="*/ 657225 w 1524560"/>
                <a:gd name="connsiteY20" fmla="*/ 985838 h 1202531"/>
                <a:gd name="connsiteX21" fmla="*/ 673894 w 1524560"/>
                <a:gd name="connsiteY21" fmla="*/ 976313 h 1202531"/>
                <a:gd name="connsiteX22" fmla="*/ 681038 w 1524560"/>
                <a:gd name="connsiteY22" fmla="*/ 973931 h 1202531"/>
                <a:gd name="connsiteX23" fmla="*/ 688182 w 1524560"/>
                <a:gd name="connsiteY23" fmla="*/ 966788 h 1202531"/>
                <a:gd name="connsiteX24" fmla="*/ 697707 w 1524560"/>
                <a:gd name="connsiteY24" fmla="*/ 983456 h 1202531"/>
                <a:gd name="connsiteX25" fmla="*/ 711994 w 1524560"/>
                <a:gd name="connsiteY25" fmla="*/ 978694 h 1202531"/>
                <a:gd name="connsiteX26" fmla="*/ 714375 w 1524560"/>
                <a:gd name="connsiteY26" fmla="*/ 971550 h 1202531"/>
                <a:gd name="connsiteX27" fmla="*/ 719138 w 1524560"/>
                <a:gd name="connsiteY27" fmla="*/ 959644 h 1202531"/>
                <a:gd name="connsiteX28" fmla="*/ 726282 w 1524560"/>
                <a:gd name="connsiteY28" fmla="*/ 962025 h 1202531"/>
                <a:gd name="connsiteX29" fmla="*/ 733425 w 1524560"/>
                <a:gd name="connsiteY29" fmla="*/ 959644 h 1202531"/>
                <a:gd name="connsiteX30" fmla="*/ 735807 w 1524560"/>
                <a:gd name="connsiteY30" fmla="*/ 928688 h 1202531"/>
                <a:gd name="connsiteX31" fmla="*/ 742950 w 1524560"/>
                <a:gd name="connsiteY31" fmla="*/ 923925 h 1202531"/>
                <a:gd name="connsiteX32" fmla="*/ 759619 w 1524560"/>
                <a:gd name="connsiteY32" fmla="*/ 916781 h 1202531"/>
                <a:gd name="connsiteX33" fmla="*/ 764382 w 1524560"/>
                <a:gd name="connsiteY33" fmla="*/ 909638 h 1202531"/>
                <a:gd name="connsiteX34" fmla="*/ 757238 w 1524560"/>
                <a:gd name="connsiteY34" fmla="*/ 876300 h 1202531"/>
                <a:gd name="connsiteX35" fmla="*/ 759619 w 1524560"/>
                <a:gd name="connsiteY35" fmla="*/ 862013 h 1202531"/>
                <a:gd name="connsiteX36" fmla="*/ 773907 w 1524560"/>
                <a:gd name="connsiteY36" fmla="*/ 859631 h 1202531"/>
                <a:gd name="connsiteX37" fmla="*/ 788194 w 1524560"/>
                <a:gd name="connsiteY37" fmla="*/ 854869 h 1202531"/>
                <a:gd name="connsiteX38" fmla="*/ 795338 w 1524560"/>
                <a:gd name="connsiteY38" fmla="*/ 847725 h 1202531"/>
                <a:gd name="connsiteX39" fmla="*/ 802482 w 1524560"/>
                <a:gd name="connsiteY39" fmla="*/ 852488 h 1202531"/>
                <a:gd name="connsiteX40" fmla="*/ 816769 w 1524560"/>
                <a:gd name="connsiteY40" fmla="*/ 857250 h 1202531"/>
                <a:gd name="connsiteX41" fmla="*/ 828675 w 1524560"/>
                <a:gd name="connsiteY41" fmla="*/ 840581 h 1202531"/>
                <a:gd name="connsiteX42" fmla="*/ 838200 w 1524560"/>
                <a:gd name="connsiteY42" fmla="*/ 833438 h 1202531"/>
                <a:gd name="connsiteX43" fmla="*/ 852488 w 1524560"/>
                <a:gd name="connsiteY43" fmla="*/ 819150 h 1202531"/>
                <a:gd name="connsiteX44" fmla="*/ 854869 w 1524560"/>
                <a:gd name="connsiteY44" fmla="*/ 812006 h 1202531"/>
                <a:gd name="connsiteX45" fmla="*/ 847725 w 1524560"/>
                <a:gd name="connsiteY45" fmla="*/ 814388 h 1202531"/>
                <a:gd name="connsiteX46" fmla="*/ 809625 w 1524560"/>
                <a:gd name="connsiteY46" fmla="*/ 819150 h 1202531"/>
                <a:gd name="connsiteX47" fmla="*/ 802482 w 1524560"/>
                <a:gd name="connsiteY47" fmla="*/ 821531 h 1202531"/>
                <a:gd name="connsiteX48" fmla="*/ 804863 w 1524560"/>
                <a:gd name="connsiteY48" fmla="*/ 809625 h 1202531"/>
                <a:gd name="connsiteX49" fmla="*/ 802482 w 1524560"/>
                <a:gd name="connsiteY49" fmla="*/ 797719 h 1202531"/>
                <a:gd name="connsiteX50" fmla="*/ 795338 w 1524560"/>
                <a:gd name="connsiteY50" fmla="*/ 795338 h 1202531"/>
                <a:gd name="connsiteX51" fmla="*/ 792957 w 1524560"/>
                <a:gd name="connsiteY51" fmla="*/ 788194 h 1202531"/>
                <a:gd name="connsiteX52" fmla="*/ 785813 w 1524560"/>
                <a:gd name="connsiteY52" fmla="*/ 785813 h 1202531"/>
                <a:gd name="connsiteX53" fmla="*/ 771525 w 1524560"/>
                <a:gd name="connsiteY53" fmla="*/ 778669 h 1202531"/>
                <a:gd name="connsiteX54" fmla="*/ 773907 w 1524560"/>
                <a:gd name="connsiteY54" fmla="*/ 754856 h 1202531"/>
                <a:gd name="connsiteX55" fmla="*/ 788194 w 1524560"/>
                <a:gd name="connsiteY55" fmla="*/ 738188 h 1202531"/>
                <a:gd name="connsiteX56" fmla="*/ 804863 w 1524560"/>
                <a:gd name="connsiteY56" fmla="*/ 731044 h 1202531"/>
                <a:gd name="connsiteX57" fmla="*/ 809625 w 1524560"/>
                <a:gd name="connsiteY57" fmla="*/ 738188 h 1202531"/>
                <a:gd name="connsiteX58" fmla="*/ 821532 w 1524560"/>
                <a:gd name="connsiteY58" fmla="*/ 740569 h 1202531"/>
                <a:gd name="connsiteX59" fmla="*/ 828675 w 1524560"/>
                <a:gd name="connsiteY59" fmla="*/ 738188 h 1202531"/>
                <a:gd name="connsiteX60" fmla="*/ 823913 w 1524560"/>
                <a:gd name="connsiteY60" fmla="*/ 731044 h 1202531"/>
                <a:gd name="connsiteX61" fmla="*/ 821532 w 1524560"/>
                <a:gd name="connsiteY61" fmla="*/ 723900 h 1202531"/>
                <a:gd name="connsiteX62" fmla="*/ 823913 w 1524560"/>
                <a:gd name="connsiteY62" fmla="*/ 709613 h 1202531"/>
                <a:gd name="connsiteX63" fmla="*/ 838200 w 1524560"/>
                <a:gd name="connsiteY63" fmla="*/ 697706 h 1202531"/>
                <a:gd name="connsiteX64" fmla="*/ 847725 w 1524560"/>
                <a:gd name="connsiteY64" fmla="*/ 735806 h 1202531"/>
                <a:gd name="connsiteX65" fmla="*/ 854869 w 1524560"/>
                <a:gd name="connsiteY65" fmla="*/ 740569 h 1202531"/>
                <a:gd name="connsiteX66" fmla="*/ 852488 w 1524560"/>
                <a:gd name="connsiteY66" fmla="*/ 759619 h 1202531"/>
                <a:gd name="connsiteX67" fmla="*/ 842963 w 1524560"/>
                <a:gd name="connsiteY67" fmla="*/ 773906 h 1202531"/>
                <a:gd name="connsiteX68" fmla="*/ 847725 w 1524560"/>
                <a:gd name="connsiteY68" fmla="*/ 788194 h 1202531"/>
                <a:gd name="connsiteX69" fmla="*/ 878682 w 1524560"/>
                <a:gd name="connsiteY69" fmla="*/ 781050 h 1202531"/>
                <a:gd name="connsiteX70" fmla="*/ 890588 w 1524560"/>
                <a:gd name="connsiteY70" fmla="*/ 778669 h 1202531"/>
                <a:gd name="connsiteX71" fmla="*/ 907257 w 1524560"/>
                <a:gd name="connsiteY71" fmla="*/ 764381 h 1202531"/>
                <a:gd name="connsiteX72" fmla="*/ 914400 w 1524560"/>
                <a:gd name="connsiteY72" fmla="*/ 762000 h 1202531"/>
                <a:gd name="connsiteX73" fmla="*/ 919163 w 1524560"/>
                <a:gd name="connsiteY73" fmla="*/ 754856 h 1202531"/>
                <a:gd name="connsiteX74" fmla="*/ 957263 w 1524560"/>
                <a:gd name="connsiteY74" fmla="*/ 745331 h 1202531"/>
                <a:gd name="connsiteX75" fmla="*/ 952500 w 1524560"/>
                <a:gd name="connsiteY75" fmla="*/ 690563 h 1202531"/>
                <a:gd name="connsiteX76" fmla="*/ 950119 w 1524560"/>
                <a:gd name="connsiteY76" fmla="*/ 683419 h 1202531"/>
                <a:gd name="connsiteX77" fmla="*/ 940594 w 1524560"/>
                <a:gd name="connsiteY77" fmla="*/ 669131 h 1202531"/>
                <a:gd name="connsiteX78" fmla="*/ 945357 w 1524560"/>
                <a:gd name="connsiteY78" fmla="*/ 661988 h 1202531"/>
                <a:gd name="connsiteX79" fmla="*/ 952500 w 1524560"/>
                <a:gd name="connsiteY79" fmla="*/ 659606 h 1202531"/>
                <a:gd name="connsiteX80" fmla="*/ 945357 w 1524560"/>
                <a:gd name="connsiteY80" fmla="*/ 611981 h 1202531"/>
                <a:gd name="connsiteX81" fmla="*/ 992982 w 1524560"/>
                <a:gd name="connsiteY81" fmla="*/ 602456 h 1202531"/>
                <a:gd name="connsiteX82" fmla="*/ 995363 w 1524560"/>
                <a:gd name="connsiteY82" fmla="*/ 626269 h 1202531"/>
                <a:gd name="connsiteX83" fmla="*/ 1002507 w 1524560"/>
                <a:gd name="connsiteY83" fmla="*/ 631031 h 1202531"/>
                <a:gd name="connsiteX84" fmla="*/ 1016794 w 1524560"/>
                <a:gd name="connsiteY84" fmla="*/ 638175 h 1202531"/>
                <a:gd name="connsiteX85" fmla="*/ 1014413 w 1524560"/>
                <a:gd name="connsiteY85" fmla="*/ 616744 h 1202531"/>
                <a:gd name="connsiteX86" fmla="*/ 1009650 w 1524560"/>
                <a:gd name="connsiteY86" fmla="*/ 607219 h 1202531"/>
                <a:gd name="connsiteX87" fmla="*/ 1021557 w 1524560"/>
                <a:gd name="connsiteY87" fmla="*/ 597694 h 1202531"/>
                <a:gd name="connsiteX88" fmla="*/ 1031082 w 1524560"/>
                <a:gd name="connsiteY88" fmla="*/ 590550 h 1202531"/>
                <a:gd name="connsiteX89" fmla="*/ 1052513 w 1524560"/>
                <a:gd name="connsiteY89" fmla="*/ 581025 h 1202531"/>
                <a:gd name="connsiteX90" fmla="*/ 1002507 w 1524560"/>
                <a:gd name="connsiteY90" fmla="*/ 571500 h 1202531"/>
                <a:gd name="connsiteX91" fmla="*/ 997744 w 1524560"/>
                <a:gd name="connsiteY91" fmla="*/ 564356 h 1202531"/>
                <a:gd name="connsiteX92" fmla="*/ 988219 w 1524560"/>
                <a:gd name="connsiteY92" fmla="*/ 566738 h 1202531"/>
                <a:gd name="connsiteX93" fmla="*/ 978694 w 1524560"/>
                <a:gd name="connsiteY93" fmla="*/ 590550 h 1202531"/>
                <a:gd name="connsiteX94" fmla="*/ 957263 w 1524560"/>
                <a:gd name="connsiteY94" fmla="*/ 578644 h 1202531"/>
                <a:gd name="connsiteX95" fmla="*/ 950119 w 1524560"/>
                <a:gd name="connsiteY95" fmla="*/ 576263 h 1202531"/>
                <a:gd name="connsiteX96" fmla="*/ 954882 w 1524560"/>
                <a:gd name="connsiteY96" fmla="*/ 566738 h 1202531"/>
                <a:gd name="connsiteX97" fmla="*/ 976313 w 1524560"/>
                <a:gd name="connsiteY97" fmla="*/ 545306 h 1202531"/>
                <a:gd name="connsiteX98" fmla="*/ 981075 w 1524560"/>
                <a:gd name="connsiteY98" fmla="*/ 538163 h 1202531"/>
                <a:gd name="connsiteX99" fmla="*/ 1004888 w 1524560"/>
                <a:gd name="connsiteY99" fmla="*/ 533400 h 1202531"/>
                <a:gd name="connsiteX100" fmla="*/ 1014413 w 1524560"/>
                <a:gd name="connsiteY100" fmla="*/ 538163 h 1202531"/>
                <a:gd name="connsiteX101" fmla="*/ 1028700 w 1524560"/>
                <a:gd name="connsiteY101" fmla="*/ 547688 h 1202531"/>
                <a:gd name="connsiteX102" fmla="*/ 1031082 w 1524560"/>
                <a:gd name="connsiteY102" fmla="*/ 538163 h 1202531"/>
                <a:gd name="connsiteX103" fmla="*/ 1062038 w 1524560"/>
                <a:gd name="connsiteY103" fmla="*/ 535781 h 1202531"/>
                <a:gd name="connsiteX104" fmla="*/ 1069182 w 1524560"/>
                <a:gd name="connsiteY104" fmla="*/ 531019 h 1202531"/>
                <a:gd name="connsiteX105" fmla="*/ 1073944 w 1524560"/>
                <a:gd name="connsiteY105" fmla="*/ 523875 h 1202531"/>
                <a:gd name="connsiteX106" fmla="*/ 1095375 w 1524560"/>
                <a:gd name="connsiteY106" fmla="*/ 509588 h 1202531"/>
                <a:gd name="connsiteX107" fmla="*/ 1097757 w 1524560"/>
                <a:gd name="connsiteY107" fmla="*/ 497681 h 1202531"/>
                <a:gd name="connsiteX108" fmla="*/ 1107282 w 1524560"/>
                <a:gd name="connsiteY108" fmla="*/ 495300 h 1202531"/>
                <a:gd name="connsiteX109" fmla="*/ 1145382 w 1524560"/>
                <a:gd name="connsiteY109" fmla="*/ 492919 h 1202531"/>
                <a:gd name="connsiteX110" fmla="*/ 1159669 w 1524560"/>
                <a:gd name="connsiteY110" fmla="*/ 478631 h 1202531"/>
                <a:gd name="connsiteX111" fmla="*/ 1169194 w 1524560"/>
                <a:gd name="connsiteY111" fmla="*/ 464344 h 1202531"/>
                <a:gd name="connsiteX112" fmla="*/ 1162050 w 1524560"/>
                <a:gd name="connsiteY112" fmla="*/ 450056 h 1202531"/>
                <a:gd name="connsiteX113" fmla="*/ 1169194 w 1524560"/>
                <a:gd name="connsiteY113" fmla="*/ 447675 h 1202531"/>
                <a:gd name="connsiteX114" fmla="*/ 1178719 w 1524560"/>
                <a:gd name="connsiteY114" fmla="*/ 442913 h 1202531"/>
                <a:gd name="connsiteX115" fmla="*/ 1185863 w 1524560"/>
                <a:gd name="connsiteY115" fmla="*/ 440531 h 1202531"/>
                <a:gd name="connsiteX116" fmla="*/ 1200150 w 1524560"/>
                <a:gd name="connsiteY116" fmla="*/ 433388 h 1202531"/>
                <a:gd name="connsiteX117" fmla="*/ 1214438 w 1524560"/>
                <a:gd name="connsiteY117" fmla="*/ 435769 h 1202531"/>
                <a:gd name="connsiteX118" fmla="*/ 1209675 w 1524560"/>
                <a:gd name="connsiteY118" fmla="*/ 442913 h 1202531"/>
                <a:gd name="connsiteX119" fmla="*/ 1195388 w 1524560"/>
                <a:gd name="connsiteY119" fmla="*/ 450056 h 1202531"/>
                <a:gd name="connsiteX120" fmla="*/ 1193007 w 1524560"/>
                <a:gd name="connsiteY120" fmla="*/ 457200 h 1202531"/>
                <a:gd name="connsiteX121" fmla="*/ 1188244 w 1524560"/>
                <a:gd name="connsiteY121" fmla="*/ 464344 h 1202531"/>
                <a:gd name="connsiteX122" fmla="*/ 1197769 w 1524560"/>
                <a:gd name="connsiteY122" fmla="*/ 466725 h 1202531"/>
                <a:gd name="connsiteX123" fmla="*/ 1223963 w 1524560"/>
                <a:gd name="connsiteY123" fmla="*/ 471488 h 1202531"/>
                <a:gd name="connsiteX124" fmla="*/ 1228725 w 1524560"/>
                <a:gd name="connsiteY124" fmla="*/ 452438 h 1202531"/>
                <a:gd name="connsiteX125" fmla="*/ 1235869 w 1524560"/>
                <a:gd name="connsiteY125" fmla="*/ 442913 h 1202531"/>
                <a:gd name="connsiteX126" fmla="*/ 1243013 w 1524560"/>
                <a:gd name="connsiteY126" fmla="*/ 438150 h 1202531"/>
                <a:gd name="connsiteX127" fmla="*/ 1252538 w 1524560"/>
                <a:gd name="connsiteY127" fmla="*/ 431006 h 1202531"/>
                <a:gd name="connsiteX128" fmla="*/ 1264444 w 1524560"/>
                <a:gd name="connsiteY128" fmla="*/ 419100 h 1202531"/>
                <a:gd name="connsiteX129" fmla="*/ 1269207 w 1524560"/>
                <a:gd name="connsiteY129" fmla="*/ 404813 h 1202531"/>
                <a:gd name="connsiteX130" fmla="*/ 1290638 w 1524560"/>
                <a:gd name="connsiteY130" fmla="*/ 395288 h 1202531"/>
                <a:gd name="connsiteX131" fmla="*/ 1300163 w 1524560"/>
                <a:gd name="connsiteY131" fmla="*/ 388144 h 1202531"/>
                <a:gd name="connsiteX132" fmla="*/ 1309688 w 1524560"/>
                <a:gd name="connsiteY132" fmla="*/ 366713 h 1202531"/>
                <a:gd name="connsiteX133" fmla="*/ 1323975 w 1524560"/>
                <a:gd name="connsiteY133" fmla="*/ 369094 h 1202531"/>
                <a:gd name="connsiteX134" fmla="*/ 1343025 w 1524560"/>
                <a:gd name="connsiteY134" fmla="*/ 381000 h 1202531"/>
                <a:gd name="connsiteX135" fmla="*/ 1350169 w 1524560"/>
                <a:gd name="connsiteY135" fmla="*/ 388144 h 1202531"/>
                <a:gd name="connsiteX136" fmla="*/ 1364457 w 1524560"/>
                <a:gd name="connsiteY136" fmla="*/ 376238 h 1202531"/>
                <a:gd name="connsiteX137" fmla="*/ 1373982 w 1524560"/>
                <a:gd name="connsiteY137" fmla="*/ 345281 h 1202531"/>
                <a:gd name="connsiteX138" fmla="*/ 1383507 w 1524560"/>
                <a:gd name="connsiteY138" fmla="*/ 340519 h 1202531"/>
                <a:gd name="connsiteX139" fmla="*/ 1390650 w 1524560"/>
                <a:gd name="connsiteY139" fmla="*/ 354806 h 1202531"/>
                <a:gd name="connsiteX140" fmla="*/ 1393032 w 1524560"/>
                <a:gd name="connsiteY140" fmla="*/ 378619 h 1202531"/>
                <a:gd name="connsiteX141" fmla="*/ 1402557 w 1524560"/>
                <a:gd name="connsiteY141" fmla="*/ 388144 h 1202531"/>
                <a:gd name="connsiteX142" fmla="*/ 1404938 w 1524560"/>
                <a:gd name="connsiteY142" fmla="*/ 397669 h 1202531"/>
                <a:gd name="connsiteX143" fmla="*/ 1390650 w 1524560"/>
                <a:gd name="connsiteY143" fmla="*/ 407194 h 1202531"/>
                <a:gd name="connsiteX144" fmla="*/ 1383507 w 1524560"/>
                <a:gd name="connsiteY144" fmla="*/ 411956 h 1202531"/>
                <a:gd name="connsiteX145" fmla="*/ 1393032 w 1524560"/>
                <a:gd name="connsiteY145" fmla="*/ 419100 h 1202531"/>
                <a:gd name="connsiteX146" fmla="*/ 1433513 w 1524560"/>
                <a:gd name="connsiteY146" fmla="*/ 414338 h 1202531"/>
                <a:gd name="connsiteX147" fmla="*/ 1440657 w 1524560"/>
                <a:gd name="connsiteY147" fmla="*/ 409575 h 1202531"/>
                <a:gd name="connsiteX148" fmla="*/ 1443038 w 1524560"/>
                <a:gd name="connsiteY148" fmla="*/ 402431 h 1202531"/>
                <a:gd name="connsiteX149" fmla="*/ 1457325 w 1524560"/>
                <a:gd name="connsiteY149" fmla="*/ 395288 h 1202531"/>
                <a:gd name="connsiteX150" fmla="*/ 1454944 w 1524560"/>
                <a:gd name="connsiteY150" fmla="*/ 381000 h 1202531"/>
                <a:gd name="connsiteX151" fmla="*/ 1452563 w 1524560"/>
                <a:gd name="connsiteY151" fmla="*/ 371475 h 1202531"/>
                <a:gd name="connsiteX152" fmla="*/ 1473994 w 1524560"/>
                <a:gd name="connsiteY152" fmla="*/ 373856 h 1202531"/>
                <a:gd name="connsiteX153" fmla="*/ 1483519 w 1524560"/>
                <a:gd name="connsiteY153" fmla="*/ 359569 h 1202531"/>
                <a:gd name="connsiteX154" fmla="*/ 1493044 w 1524560"/>
                <a:gd name="connsiteY154" fmla="*/ 328613 h 1202531"/>
                <a:gd name="connsiteX155" fmla="*/ 1485900 w 1524560"/>
                <a:gd name="connsiteY155" fmla="*/ 323850 h 1202531"/>
                <a:gd name="connsiteX156" fmla="*/ 1481138 w 1524560"/>
                <a:gd name="connsiteY156" fmla="*/ 330994 h 1202531"/>
                <a:gd name="connsiteX157" fmla="*/ 1473994 w 1524560"/>
                <a:gd name="connsiteY157" fmla="*/ 335756 h 1202531"/>
                <a:gd name="connsiteX158" fmla="*/ 1466850 w 1524560"/>
                <a:gd name="connsiteY158" fmla="*/ 338138 h 1202531"/>
                <a:gd name="connsiteX159" fmla="*/ 1447800 w 1524560"/>
                <a:gd name="connsiteY159" fmla="*/ 345281 h 1202531"/>
                <a:gd name="connsiteX160" fmla="*/ 1438275 w 1524560"/>
                <a:gd name="connsiteY160" fmla="*/ 342900 h 1202531"/>
                <a:gd name="connsiteX161" fmla="*/ 1440657 w 1524560"/>
                <a:gd name="connsiteY161" fmla="*/ 335756 h 1202531"/>
                <a:gd name="connsiteX162" fmla="*/ 1454944 w 1524560"/>
                <a:gd name="connsiteY162" fmla="*/ 326231 h 1202531"/>
                <a:gd name="connsiteX163" fmla="*/ 1452563 w 1524560"/>
                <a:gd name="connsiteY163" fmla="*/ 302419 h 1202531"/>
                <a:gd name="connsiteX164" fmla="*/ 1457325 w 1524560"/>
                <a:gd name="connsiteY164" fmla="*/ 283369 h 1202531"/>
                <a:gd name="connsiteX165" fmla="*/ 1466850 w 1524560"/>
                <a:gd name="connsiteY165" fmla="*/ 278606 h 1202531"/>
                <a:gd name="connsiteX166" fmla="*/ 1481138 w 1524560"/>
                <a:gd name="connsiteY166" fmla="*/ 271463 h 1202531"/>
                <a:gd name="connsiteX167" fmla="*/ 1488282 w 1524560"/>
                <a:gd name="connsiteY167" fmla="*/ 228600 h 1202531"/>
                <a:gd name="connsiteX168" fmla="*/ 1481138 w 1524560"/>
                <a:gd name="connsiteY168" fmla="*/ 223838 h 1202531"/>
                <a:gd name="connsiteX169" fmla="*/ 1478757 w 1524560"/>
                <a:gd name="connsiteY169" fmla="*/ 216694 h 1202531"/>
                <a:gd name="connsiteX170" fmla="*/ 1481138 w 1524560"/>
                <a:gd name="connsiteY170" fmla="*/ 197644 h 1202531"/>
                <a:gd name="connsiteX171" fmla="*/ 1497807 w 1524560"/>
                <a:gd name="connsiteY171" fmla="*/ 192881 h 1202531"/>
                <a:gd name="connsiteX172" fmla="*/ 1516857 w 1524560"/>
                <a:gd name="connsiteY172" fmla="*/ 188119 h 1202531"/>
                <a:gd name="connsiteX173" fmla="*/ 1524000 w 1524560"/>
                <a:gd name="connsiteY173" fmla="*/ 183356 h 1202531"/>
                <a:gd name="connsiteX174" fmla="*/ 1521619 w 1524560"/>
                <a:gd name="connsiteY174" fmla="*/ 173831 h 1202531"/>
                <a:gd name="connsiteX175" fmla="*/ 1481138 w 1524560"/>
                <a:gd name="connsiteY175" fmla="*/ 176213 h 1202531"/>
                <a:gd name="connsiteX176" fmla="*/ 1471613 w 1524560"/>
                <a:gd name="connsiteY176" fmla="*/ 183356 h 1202531"/>
                <a:gd name="connsiteX177" fmla="*/ 1423988 w 1524560"/>
                <a:gd name="connsiteY177" fmla="*/ 183356 h 1202531"/>
                <a:gd name="connsiteX178" fmla="*/ 1416844 w 1524560"/>
                <a:gd name="connsiteY178" fmla="*/ 180975 h 1202531"/>
                <a:gd name="connsiteX179" fmla="*/ 1409700 w 1524560"/>
                <a:gd name="connsiteY179" fmla="*/ 173831 h 1202531"/>
                <a:gd name="connsiteX180" fmla="*/ 1395413 w 1524560"/>
                <a:gd name="connsiteY180" fmla="*/ 178594 h 1202531"/>
                <a:gd name="connsiteX181" fmla="*/ 1393032 w 1524560"/>
                <a:gd name="connsiteY181" fmla="*/ 188119 h 1202531"/>
                <a:gd name="connsiteX182" fmla="*/ 1378744 w 1524560"/>
                <a:gd name="connsiteY182" fmla="*/ 183356 h 1202531"/>
                <a:gd name="connsiteX183" fmla="*/ 1376363 w 1524560"/>
                <a:gd name="connsiteY183" fmla="*/ 176213 h 1202531"/>
                <a:gd name="connsiteX184" fmla="*/ 1350169 w 1524560"/>
                <a:gd name="connsiteY184" fmla="*/ 176213 h 1202531"/>
                <a:gd name="connsiteX185" fmla="*/ 1343025 w 1524560"/>
                <a:gd name="connsiteY185" fmla="*/ 173831 h 1202531"/>
                <a:gd name="connsiteX186" fmla="*/ 1345407 w 1524560"/>
                <a:gd name="connsiteY186" fmla="*/ 159544 h 1202531"/>
                <a:gd name="connsiteX187" fmla="*/ 1345407 w 1524560"/>
                <a:gd name="connsiteY187" fmla="*/ 138113 h 1202531"/>
                <a:gd name="connsiteX188" fmla="*/ 1333500 w 1524560"/>
                <a:gd name="connsiteY188" fmla="*/ 135731 h 1202531"/>
                <a:gd name="connsiteX189" fmla="*/ 1319213 w 1524560"/>
                <a:gd name="connsiteY189" fmla="*/ 138113 h 1202531"/>
                <a:gd name="connsiteX190" fmla="*/ 1316832 w 1524560"/>
                <a:gd name="connsiteY190" fmla="*/ 147638 h 1202531"/>
                <a:gd name="connsiteX191" fmla="*/ 1304925 w 1524560"/>
                <a:gd name="connsiteY191" fmla="*/ 157163 h 1202531"/>
                <a:gd name="connsiteX192" fmla="*/ 1297782 w 1524560"/>
                <a:gd name="connsiteY192" fmla="*/ 171450 h 1202531"/>
                <a:gd name="connsiteX193" fmla="*/ 1290638 w 1524560"/>
                <a:gd name="connsiteY193" fmla="*/ 195263 h 1202531"/>
                <a:gd name="connsiteX194" fmla="*/ 1285875 w 1524560"/>
                <a:gd name="connsiteY194" fmla="*/ 188119 h 1202531"/>
                <a:gd name="connsiteX195" fmla="*/ 1266825 w 1524560"/>
                <a:gd name="connsiteY195" fmla="*/ 180975 h 1202531"/>
                <a:gd name="connsiteX196" fmla="*/ 1257300 w 1524560"/>
                <a:gd name="connsiteY196" fmla="*/ 178594 h 1202531"/>
                <a:gd name="connsiteX197" fmla="*/ 1250157 w 1524560"/>
                <a:gd name="connsiteY197" fmla="*/ 185738 h 1202531"/>
                <a:gd name="connsiteX198" fmla="*/ 1188244 w 1524560"/>
                <a:gd name="connsiteY198" fmla="*/ 185738 h 1202531"/>
                <a:gd name="connsiteX199" fmla="*/ 1176338 w 1524560"/>
                <a:gd name="connsiteY199" fmla="*/ 190500 h 1202531"/>
                <a:gd name="connsiteX200" fmla="*/ 1169194 w 1524560"/>
                <a:gd name="connsiteY200" fmla="*/ 195263 h 1202531"/>
                <a:gd name="connsiteX201" fmla="*/ 1159669 w 1524560"/>
                <a:gd name="connsiteY201" fmla="*/ 200025 h 1202531"/>
                <a:gd name="connsiteX202" fmla="*/ 1150144 w 1524560"/>
                <a:gd name="connsiteY202" fmla="*/ 197644 h 1202531"/>
                <a:gd name="connsiteX203" fmla="*/ 1135857 w 1524560"/>
                <a:gd name="connsiteY203" fmla="*/ 183356 h 1202531"/>
                <a:gd name="connsiteX204" fmla="*/ 1126332 w 1524560"/>
                <a:gd name="connsiteY204" fmla="*/ 166688 h 1202531"/>
                <a:gd name="connsiteX205" fmla="*/ 1119188 w 1524560"/>
                <a:gd name="connsiteY205" fmla="*/ 164306 h 1202531"/>
                <a:gd name="connsiteX206" fmla="*/ 1102519 w 1524560"/>
                <a:gd name="connsiteY206" fmla="*/ 157163 h 1202531"/>
                <a:gd name="connsiteX207" fmla="*/ 1112044 w 1524560"/>
                <a:gd name="connsiteY207" fmla="*/ 152400 h 1202531"/>
                <a:gd name="connsiteX208" fmla="*/ 1119188 w 1524560"/>
                <a:gd name="connsiteY208" fmla="*/ 147638 h 1202531"/>
                <a:gd name="connsiteX209" fmla="*/ 1104900 w 1524560"/>
                <a:gd name="connsiteY209" fmla="*/ 142875 h 1202531"/>
                <a:gd name="connsiteX210" fmla="*/ 1100138 w 1524560"/>
                <a:gd name="connsiteY210" fmla="*/ 150019 h 1202531"/>
                <a:gd name="connsiteX211" fmla="*/ 1045369 w 1524560"/>
                <a:gd name="connsiteY211" fmla="*/ 157163 h 1202531"/>
                <a:gd name="connsiteX212" fmla="*/ 1042988 w 1524560"/>
                <a:gd name="connsiteY212" fmla="*/ 142875 h 1202531"/>
                <a:gd name="connsiteX213" fmla="*/ 1035844 w 1524560"/>
                <a:gd name="connsiteY213" fmla="*/ 135731 h 1202531"/>
                <a:gd name="connsiteX214" fmla="*/ 1031082 w 1524560"/>
                <a:gd name="connsiteY214" fmla="*/ 126206 h 1202531"/>
                <a:gd name="connsiteX215" fmla="*/ 995363 w 1524560"/>
                <a:gd name="connsiteY215" fmla="*/ 102394 h 1202531"/>
                <a:gd name="connsiteX216" fmla="*/ 990600 w 1524560"/>
                <a:gd name="connsiteY216" fmla="*/ 92869 h 1202531"/>
                <a:gd name="connsiteX217" fmla="*/ 969169 w 1524560"/>
                <a:gd name="connsiteY217" fmla="*/ 85725 h 1202531"/>
                <a:gd name="connsiteX218" fmla="*/ 954882 w 1524560"/>
                <a:gd name="connsiteY218" fmla="*/ 76200 h 1202531"/>
                <a:gd name="connsiteX219" fmla="*/ 952500 w 1524560"/>
                <a:gd name="connsiteY219" fmla="*/ 69056 h 1202531"/>
                <a:gd name="connsiteX220" fmla="*/ 931069 w 1524560"/>
                <a:gd name="connsiteY220" fmla="*/ 71438 h 1202531"/>
                <a:gd name="connsiteX221" fmla="*/ 900113 w 1524560"/>
                <a:gd name="connsiteY221" fmla="*/ 73819 h 1202531"/>
                <a:gd name="connsiteX222" fmla="*/ 888207 w 1524560"/>
                <a:gd name="connsiteY222" fmla="*/ 76200 h 1202531"/>
                <a:gd name="connsiteX223" fmla="*/ 866775 w 1524560"/>
                <a:gd name="connsiteY223" fmla="*/ 92869 h 1202531"/>
                <a:gd name="connsiteX224" fmla="*/ 859632 w 1524560"/>
                <a:gd name="connsiteY224" fmla="*/ 95250 h 1202531"/>
                <a:gd name="connsiteX225" fmla="*/ 850107 w 1524560"/>
                <a:gd name="connsiteY225" fmla="*/ 102394 h 1202531"/>
                <a:gd name="connsiteX226" fmla="*/ 842963 w 1524560"/>
                <a:gd name="connsiteY226" fmla="*/ 107156 h 1202531"/>
                <a:gd name="connsiteX227" fmla="*/ 816769 w 1524560"/>
                <a:gd name="connsiteY227" fmla="*/ 109538 h 1202531"/>
                <a:gd name="connsiteX228" fmla="*/ 804863 w 1524560"/>
                <a:gd name="connsiteY228" fmla="*/ 128588 h 1202531"/>
                <a:gd name="connsiteX229" fmla="*/ 795338 w 1524560"/>
                <a:gd name="connsiteY229" fmla="*/ 133350 h 1202531"/>
                <a:gd name="connsiteX230" fmla="*/ 759619 w 1524560"/>
                <a:gd name="connsiteY230" fmla="*/ 135731 h 1202531"/>
                <a:gd name="connsiteX231" fmla="*/ 754857 w 1524560"/>
                <a:gd name="connsiteY231" fmla="*/ 142875 h 1202531"/>
                <a:gd name="connsiteX232" fmla="*/ 769144 w 1524560"/>
                <a:gd name="connsiteY232" fmla="*/ 147638 h 1202531"/>
                <a:gd name="connsiteX233" fmla="*/ 776288 w 1524560"/>
                <a:gd name="connsiteY233" fmla="*/ 150019 h 1202531"/>
                <a:gd name="connsiteX234" fmla="*/ 781050 w 1524560"/>
                <a:gd name="connsiteY234" fmla="*/ 157163 h 1202531"/>
                <a:gd name="connsiteX235" fmla="*/ 776288 w 1524560"/>
                <a:gd name="connsiteY235" fmla="*/ 173831 h 1202531"/>
                <a:gd name="connsiteX236" fmla="*/ 769144 w 1524560"/>
                <a:gd name="connsiteY236" fmla="*/ 180975 h 1202531"/>
                <a:gd name="connsiteX237" fmla="*/ 764382 w 1524560"/>
                <a:gd name="connsiteY237" fmla="*/ 188119 h 1202531"/>
                <a:gd name="connsiteX238" fmla="*/ 759619 w 1524560"/>
                <a:gd name="connsiteY238" fmla="*/ 202406 h 1202531"/>
                <a:gd name="connsiteX239" fmla="*/ 745332 w 1524560"/>
                <a:gd name="connsiteY239" fmla="*/ 211931 h 1202531"/>
                <a:gd name="connsiteX240" fmla="*/ 738188 w 1524560"/>
                <a:gd name="connsiteY240" fmla="*/ 216694 h 1202531"/>
                <a:gd name="connsiteX241" fmla="*/ 723900 w 1524560"/>
                <a:gd name="connsiteY241" fmla="*/ 226219 h 1202531"/>
                <a:gd name="connsiteX242" fmla="*/ 714375 w 1524560"/>
                <a:gd name="connsiteY242" fmla="*/ 235744 h 1202531"/>
                <a:gd name="connsiteX243" fmla="*/ 704850 w 1524560"/>
                <a:gd name="connsiteY243" fmla="*/ 245269 h 1202531"/>
                <a:gd name="connsiteX244" fmla="*/ 685800 w 1524560"/>
                <a:gd name="connsiteY244" fmla="*/ 261938 h 1202531"/>
                <a:gd name="connsiteX245" fmla="*/ 669132 w 1524560"/>
                <a:gd name="connsiteY245" fmla="*/ 271463 h 1202531"/>
                <a:gd name="connsiteX246" fmla="*/ 666750 w 1524560"/>
                <a:gd name="connsiteY246" fmla="*/ 278606 h 1202531"/>
                <a:gd name="connsiteX247" fmla="*/ 652463 w 1524560"/>
                <a:gd name="connsiteY247" fmla="*/ 288131 h 1202531"/>
                <a:gd name="connsiteX248" fmla="*/ 669132 w 1524560"/>
                <a:gd name="connsiteY248" fmla="*/ 300038 h 1202531"/>
                <a:gd name="connsiteX249" fmla="*/ 671513 w 1524560"/>
                <a:gd name="connsiteY249" fmla="*/ 307181 h 1202531"/>
                <a:gd name="connsiteX250" fmla="*/ 669132 w 1524560"/>
                <a:gd name="connsiteY250" fmla="*/ 326231 h 1202531"/>
                <a:gd name="connsiteX251" fmla="*/ 661988 w 1524560"/>
                <a:gd name="connsiteY251" fmla="*/ 333375 h 1202531"/>
                <a:gd name="connsiteX252" fmla="*/ 659607 w 1524560"/>
                <a:gd name="connsiteY252" fmla="*/ 340519 h 1202531"/>
                <a:gd name="connsiteX253" fmla="*/ 652463 w 1524560"/>
                <a:gd name="connsiteY253" fmla="*/ 350044 h 1202531"/>
                <a:gd name="connsiteX254" fmla="*/ 647700 w 1524560"/>
                <a:gd name="connsiteY254" fmla="*/ 357188 h 1202531"/>
                <a:gd name="connsiteX255" fmla="*/ 640557 w 1524560"/>
                <a:gd name="connsiteY255" fmla="*/ 361950 h 1202531"/>
                <a:gd name="connsiteX256" fmla="*/ 635794 w 1524560"/>
                <a:gd name="connsiteY256" fmla="*/ 369094 h 1202531"/>
                <a:gd name="connsiteX257" fmla="*/ 633413 w 1524560"/>
                <a:gd name="connsiteY257" fmla="*/ 378619 h 1202531"/>
                <a:gd name="connsiteX258" fmla="*/ 626269 w 1524560"/>
                <a:gd name="connsiteY258" fmla="*/ 385763 h 1202531"/>
                <a:gd name="connsiteX259" fmla="*/ 547688 w 1524560"/>
                <a:gd name="connsiteY259" fmla="*/ 392906 h 1202531"/>
                <a:gd name="connsiteX260" fmla="*/ 542925 w 1524560"/>
                <a:gd name="connsiteY260" fmla="*/ 400050 h 1202531"/>
                <a:gd name="connsiteX261" fmla="*/ 535782 w 1524560"/>
                <a:gd name="connsiteY261" fmla="*/ 402431 h 1202531"/>
                <a:gd name="connsiteX262" fmla="*/ 457200 w 1524560"/>
                <a:gd name="connsiteY262" fmla="*/ 404813 h 1202531"/>
                <a:gd name="connsiteX263" fmla="*/ 435769 w 1524560"/>
                <a:gd name="connsiteY263" fmla="*/ 404813 h 1202531"/>
                <a:gd name="connsiteX264" fmla="*/ 423863 w 1524560"/>
                <a:gd name="connsiteY264" fmla="*/ 385763 h 1202531"/>
                <a:gd name="connsiteX265" fmla="*/ 416719 w 1524560"/>
                <a:gd name="connsiteY265" fmla="*/ 383381 h 1202531"/>
                <a:gd name="connsiteX266" fmla="*/ 407194 w 1524560"/>
                <a:gd name="connsiteY266" fmla="*/ 373856 h 1202531"/>
                <a:gd name="connsiteX267" fmla="*/ 395288 w 1524560"/>
                <a:gd name="connsiteY267" fmla="*/ 371475 h 1202531"/>
                <a:gd name="connsiteX268" fmla="*/ 390525 w 1524560"/>
                <a:gd name="connsiteY268" fmla="*/ 354806 h 1202531"/>
                <a:gd name="connsiteX269" fmla="*/ 371475 w 1524560"/>
                <a:gd name="connsiteY269" fmla="*/ 345281 h 1202531"/>
                <a:gd name="connsiteX270" fmla="*/ 366713 w 1524560"/>
                <a:gd name="connsiteY270" fmla="*/ 338138 h 1202531"/>
                <a:gd name="connsiteX271" fmla="*/ 361950 w 1524560"/>
                <a:gd name="connsiteY271" fmla="*/ 328613 h 1202531"/>
                <a:gd name="connsiteX272" fmla="*/ 347663 w 1524560"/>
                <a:gd name="connsiteY272" fmla="*/ 319088 h 1202531"/>
                <a:gd name="connsiteX273" fmla="*/ 333375 w 1524560"/>
                <a:gd name="connsiteY273" fmla="*/ 316706 h 1202531"/>
                <a:gd name="connsiteX274" fmla="*/ 321469 w 1524560"/>
                <a:gd name="connsiteY274" fmla="*/ 314325 h 1202531"/>
                <a:gd name="connsiteX275" fmla="*/ 323850 w 1524560"/>
                <a:gd name="connsiteY275" fmla="*/ 295275 h 1202531"/>
                <a:gd name="connsiteX276" fmla="*/ 338138 w 1524560"/>
                <a:gd name="connsiteY276" fmla="*/ 290513 h 1202531"/>
                <a:gd name="connsiteX277" fmla="*/ 342900 w 1524560"/>
                <a:gd name="connsiteY277" fmla="*/ 283369 h 1202531"/>
                <a:gd name="connsiteX278" fmla="*/ 350044 w 1524560"/>
                <a:gd name="connsiteY278" fmla="*/ 278606 h 1202531"/>
                <a:gd name="connsiteX279" fmla="*/ 354807 w 1524560"/>
                <a:gd name="connsiteY279" fmla="*/ 219075 h 1202531"/>
                <a:gd name="connsiteX280" fmla="*/ 359569 w 1524560"/>
                <a:gd name="connsiteY280" fmla="*/ 209550 h 1202531"/>
                <a:gd name="connsiteX281" fmla="*/ 369094 w 1524560"/>
                <a:gd name="connsiteY281" fmla="*/ 192881 h 1202531"/>
                <a:gd name="connsiteX282" fmla="*/ 373857 w 1524560"/>
                <a:gd name="connsiteY282" fmla="*/ 183356 h 1202531"/>
                <a:gd name="connsiteX283" fmla="*/ 376238 w 1524560"/>
                <a:gd name="connsiteY283" fmla="*/ 176213 h 1202531"/>
                <a:gd name="connsiteX284" fmla="*/ 385763 w 1524560"/>
                <a:gd name="connsiteY284" fmla="*/ 169069 h 1202531"/>
                <a:gd name="connsiteX285" fmla="*/ 390525 w 1524560"/>
                <a:gd name="connsiteY285" fmla="*/ 161925 h 1202531"/>
                <a:gd name="connsiteX286" fmla="*/ 371475 w 1524560"/>
                <a:gd name="connsiteY286" fmla="*/ 152400 h 1202531"/>
                <a:gd name="connsiteX287" fmla="*/ 366713 w 1524560"/>
                <a:gd name="connsiteY287" fmla="*/ 145256 h 1202531"/>
                <a:gd name="connsiteX288" fmla="*/ 359569 w 1524560"/>
                <a:gd name="connsiteY288" fmla="*/ 142875 h 1202531"/>
                <a:gd name="connsiteX289" fmla="*/ 345282 w 1524560"/>
                <a:gd name="connsiteY289" fmla="*/ 126206 h 1202531"/>
                <a:gd name="connsiteX290" fmla="*/ 354807 w 1524560"/>
                <a:gd name="connsiteY290" fmla="*/ 104775 h 1202531"/>
                <a:gd name="connsiteX291" fmla="*/ 369094 w 1524560"/>
                <a:gd name="connsiteY291" fmla="*/ 102394 h 1202531"/>
                <a:gd name="connsiteX292" fmla="*/ 373857 w 1524560"/>
                <a:gd name="connsiteY292" fmla="*/ 95250 h 1202531"/>
                <a:gd name="connsiteX293" fmla="*/ 381000 w 1524560"/>
                <a:gd name="connsiteY293" fmla="*/ 88106 h 1202531"/>
                <a:gd name="connsiteX294" fmla="*/ 373857 w 1524560"/>
                <a:gd name="connsiteY294" fmla="*/ 83344 h 1202531"/>
                <a:gd name="connsiteX295" fmla="*/ 369094 w 1524560"/>
                <a:gd name="connsiteY295" fmla="*/ 76200 h 1202531"/>
                <a:gd name="connsiteX296" fmla="*/ 354807 w 1524560"/>
                <a:gd name="connsiteY296" fmla="*/ 69056 h 1202531"/>
                <a:gd name="connsiteX297" fmla="*/ 345282 w 1524560"/>
                <a:gd name="connsiteY297" fmla="*/ 47625 h 1202531"/>
                <a:gd name="connsiteX298" fmla="*/ 342900 w 1524560"/>
                <a:gd name="connsiteY298" fmla="*/ 35719 h 1202531"/>
                <a:gd name="connsiteX299" fmla="*/ 333375 w 1524560"/>
                <a:gd name="connsiteY299" fmla="*/ 54769 h 1202531"/>
                <a:gd name="connsiteX300" fmla="*/ 330994 w 1524560"/>
                <a:gd name="connsiteY300" fmla="*/ 61913 h 1202531"/>
                <a:gd name="connsiteX301" fmla="*/ 326232 w 1524560"/>
                <a:gd name="connsiteY301" fmla="*/ 71438 h 1202531"/>
                <a:gd name="connsiteX302" fmla="*/ 323850 w 1524560"/>
                <a:gd name="connsiteY302" fmla="*/ 78581 h 1202531"/>
                <a:gd name="connsiteX303" fmla="*/ 316707 w 1524560"/>
                <a:gd name="connsiteY303" fmla="*/ 80963 h 1202531"/>
                <a:gd name="connsiteX304" fmla="*/ 304800 w 1524560"/>
                <a:gd name="connsiteY304" fmla="*/ 78581 h 1202531"/>
                <a:gd name="connsiteX305" fmla="*/ 302419 w 1524560"/>
                <a:gd name="connsiteY305" fmla="*/ 71438 h 1202531"/>
                <a:gd name="connsiteX306" fmla="*/ 304800 w 1524560"/>
                <a:gd name="connsiteY306" fmla="*/ 54769 h 1202531"/>
                <a:gd name="connsiteX307" fmla="*/ 311944 w 1524560"/>
                <a:gd name="connsiteY307" fmla="*/ 52388 h 1202531"/>
                <a:gd name="connsiteX308" fmla="*/ 319088 w 1524560"/>
                <a:gd name="connsiteY308" fmla="*/ 47625 h 1202531"/>
                <a:gd name="connsiteX309" fmla="*/ 319088 w 1524560"/>
                <a:gd name="connsiteY309" fmla="*/ 21431 h 1202531"/>
                <a:gd name="connsiteX310" fmla="*/ 304800 w 1524560"/>
                <a:gd name="connsiteY310" fmla="*/ 23813 h 1202531"/>
                <a:gd name="connsiteX311" fmla="*/ 297657 w 1524560"/>
                <a:gd name="connsiteY311" fmla="*/ 4763 h 1202531"/>
                <a:gd name="connsiteX312" fmla="*/ 285750 w 1524560"/>
                <a:gd name="connsiteY312" fmla="*/ 0 h 1202531"/>
                <a:gd name="connsiteX313" fmla="*/ 278607 w 1524560"/>
                <a:gd name="connsiteY313" fmla="*/ 9525 h 1202531"/>
                <a:gd name="connsiteX314" fmla="*/ 271463 w 1524560"/>
                <a:gd name="connsiteY314" fmla="*/ 11906 h 1202531"/>
                <a:gd name="connsiteX315" fmla="*/ 266700 w 1524560"/>
                <a:gd name="connsiteY315" fmla="*/ 21431 h 1202531"/>
                <a:gd name="connsiteX316" fmla="*/ 264319 w 1524560"/>
                <a:gd name="connsiteY316" fmla="*/ 33338 h 1202531"/>
                <a:gd name="connsiteX317" fmla="*/ 261938 w 1524560"/>
                <a:gd name="connsiteY317" fmla="*/ 54769 h 1202531"/>
                <a:gd name="connsiteX318" fmla="*/ 250032 w 1524560"/>
                <a:gd name="connsiteY318" fmla="*/ 57150 h 1202531"/>
                <a:gd name="connsiteX319" fmla="*/ 235744 w 1524560"/>
                <a:gd name="connsiteY319" fmla="*/ 66675 h 1202531"/>
                <a:gd name="connsiteX320" fmla="*/ 228600 w 1524560"/>
                <a:gd name="connsiteY320" fmla="*/ 71438 h 1202531"/>
                <a:gd name="connsiteX321" fmla="*/ 223838 w 1524560"/>
                <a:gd name="connsiteY321" fmla="*/ 64294 h 1202531"/>
                <a:gd name="connsiteX322" fmla="*/ 219075 w 1524560"/>
                <a:gd name="connsiteY322" fmla="*/ 47625 h 1202531"/>
                <a:gd name="connsiteX323" fmla="*/ 214313 w 1524560"/>
                <a:gd name="connsiteY323" fmla="*/ 40481 h 1202531"/>
                <a:gd name="connsiteX324" fmla="*/ 209550 w 1524560"/>
                <a:gd name="connsiteY324" fmla="*/ 30956 h 1202531"/>
                <a:gd name="connsiteX325" fmla="*/ 180975 w 1524560"/>
                <a:gd name="connsiteY325" fmla="*/ 33338 h 1202531"/>
                <a:gd name="connsiteX326" fmla="*/ 178594 w 1524560"/>
                <a:gd name="connsiteY326" fmla="*/ 40481 h 1202531"/>
                <a:gd name="connsiteX327" fmla="*/ 164307 w 1524560"/>
                <a:gd name="connsiteY327" fmla="*/ 54769 h 1202531"/>
                <a:gd name="connsiteX328" fmla="*/ 164307 w 1524560"/>
                <a:gd name="connsiteY328" fmla="*/ 54769 h 1202531"/>
                <a:gd name="connsiteX329" fmla="*/ 147638 w 1524560"/>
                <a:gd name="connsiteY329" fmla="*/ 57150 h 1202531"/>
                <a:gd name="connsiteX330" fmla="*/ 145257 w 1524560"/>
                <a:gd name="connsiteY330" fmla="*/ 64294 h 1202531"/>
                <a:gd name="connsiteX331" fmla="*/ 138113 w 1524560"/>
                <a:gd name="connsiteY331" fmla="*/ 59531 h 1202531"/>
                <a:gd name="connsiteX332" fmla="*/ 128588 w 1524560"/>
                <a:gd name="connsiteY332" fmla="*/ 52388 h 1202531"/>
                <a:gd name="connsiteX333" fmla="*/ 126207 w 1524560"/>
                <a:gd name="connsiteY333" fmla="*/ 45244 h 1202531"/>
                <a:gd name="connsiteX334" fmla="*/ 119063 w 1524560"/>
                <a:gd name="connsiteY334" fmla="*/ 50006 h 1202531"/>
                <a:gd name="connsiteX335" fmla="*/ 104775 w 1524560"/>
                <a:gd name="connsiteY335" fmla="*/ 57150 h 1202531"/>
                <a:gd name="connsiteX336" fmla="*/ 107157 w 1524560"/>
                <a:gd name="connsiteY336" fmla="*/ 71438 h 1202531"/>
                <a:gd name="connsiteX337" fmla="*/ 100013 w 1524560"/>
                <a:gd name="connsiteY337" fmla="*/ 95250 h 1202531"/>
                <a:gd name="connsiteX338" fmla="*/ 90488 w 1524560"/>
                <a:gd name="connsiteY338" fmla="*/ 92869 h 1202531"/>
                <a:gd name="connsiteX339" fmla="*/ 83344 w 1524560"/>
                <a:gd name="connsiteY339" fmla="*/ 119063 h 1202531"/>
                <a:gd name="connsiteX340" fmla="*/ 73819 w 1524560"/>
                <a:gd name="connsiteY340" fmla="*/ 130969 h 1202531"/>
                <a:gd name="connsiteX341" fmla="*/ 71438 w 1524560"/>
                <a:gd name="connsiteY341" fmla="*/ 142875 h 1202531"/>
                <a:gd name="connsiteX342" fmla="*/ 64294 w 1524560"/>
                <a:gd name="connsiteY342" fmla="*/ 145256 h 1202531"/>
                <a:gd name="connsiteX343" fmla="*/ 59532 w 1524560"/>
                <a:gd name="connsiteY343" fmla="*/ 135731 h 1202531"/>
                <a:gd name="connsiteX344" fmla="*/ 61913 w 1524560"/>
                <a:gd name="connsiteY344" fmla="*/ 111919 h 1202531"/>
                <a:gd name="connsiteX345" fmla="*/ 71438 w 1524560"/>
                <a:gd name="connsiteY345" fmla="*/ 102394 h 1202531"/>
                <a:gd name="connsiteX346" fmla="*/ 59532 w 1524560"/>
                <a:gd name="connsiteY346" fmla="*/ 83344 h 1202531"/>
                <a:gd name="connsiteX347" fmla="*/ 57150 w 1524560"/>
                <a:gd name="connsiteY347" fmla="*/ 76200 h 1202531"/>
                <a:gd name="connsiteX348" fmla="*/ 50007 w 1524560"/>
                <a:gd name="connsiteY348" fmla="*/ 71438 h 1202531"/>
                <a:gd name="connsiteX349" fmla="*/ 59532 w 1524560"/>
                <a:gd name="connsiteY349" fmla="*/ 69056 h 1202531"/>
                <a:gd name="connsiteX350" fmla="*/ 66675 w 1524560"/>
                <a:gd name="connsiteY350" fmla="*/ 66675 h 1202531"/>
                <a:gd name="connsiteX351" fmla="*/ 69057 w 1524560"/>
                <a:gd name="connsiteY351" fmla="*/ 54769 h 1202531"/>
                <a:gd name="connsiteX352" fmla="*/ 50007 w 1524560"/>
                <a:gd name="connsiteY352" fmla="*/ 54769 h 1202531"/>
                <a:gd name="connsiteX353" fmla="*/ 42863 w 1524560"/>
                <a:gd name="connsiteY353" fmla="*/ 45244 h 1202531"/>
                <a:gd name="connsiteX354" fmla="*/ 50007 w 1524560"/>
                <a:gd name="connsiteY354" fmla="*/ 35719 h 1202531"/>
                <a:gd name="connsiteX355" fmla="*/ 52388 w 1524560"/>
                <a:gd name="connsiteY355" fmla="*/ 28575 h 1202531"/>
                <a:gd name="connsiteX356" fmla="*/ 33338 w 1524560"/>
                <a:gd name="connsiteY356" fmla="*/ 33338 h 1202531"/>
                <a:gd name="connsiteX357" fmla="*/ 26194 w 1524560"/>
                <a:gd name="connsiteY357" fmla="*/ 23813 h 1202531"/>
                <a:gd name="connsiteX358" fmla="*/ 21432 w 1524560"/>
                <a:gd name="connsiteY358" fmla="*/ 14288 h 1202531"/>
                <a:gd name="connsiteX359" fmla="*/ 11907 w 1524560"/>
                <a:gd name="connsiteY359" fmla="*/ 7144 h 1202531"/>
                <a:gd name="connsiteX360" fmla="*/ 0 w 1524560"/>
                <a:gd name="connsiteY360" fmla="*/ 0 h 1202531"/>
                <a:gd name="connsiteX361" fmla="*/ 0 w 1524560"/>
                <a:gd name="connsiteY361" fmla="*/ 0 h 1202531"/>
                <a:gd name="connsiteX0" fmla="*/ 526257 w 1524560"/>
                <a:gd name="connsiteY0" fmla="*/ 1202531 h 1202531"/>
                <a:gd name="connsiteX1" fmla="*/ 526257 w 1524560"/>
                <a:gd name="connsiteY1" fmla="*/ 1202531 h 1202531"/>
                <a:gd name="connsiteX2" fmla="*/ 581025 w 1524560"/>
                <a:gd name="connsiteY2" fmla="*/ 1197769 h 1202531"/>
                <a:gd name="connsiteX3" fmla="*/ 583407 w 1524560"/>
                <a:gd name="connsiteY3" fmla="*/ 1173956 h 1202531"/>
                <a:gd name="connsiteX4" fmla="*/ 590550 w 1524560"/>
                <a:gd name="connsiteY4" fmla="*/ 1171575 h 1202531"/>
                <a:gd name="connsiteX5" fmla="*/ 581025 w 1524560"/>
                <a:gd name="connsiteY5" fmla="*/ 1169194 h 1202531"/>
                <a:gd name="connsiteX6" fmla="*/ 573882 w 1524560"/>
                <a:gd name="connsiteY6" fmla="*/ 1166813 h 1202531"/>
                <a:gd name="connsiteX7" fmla="*/ 571500 w 1524560"/>
                <a:gd name="connsiteY7" fmla="*/ 1157288 h 1202531"/>
                <a:gd name="connsiteX8" fmla="*/ 566738 w 1524560"/>
                <a:gd name="connsiteY8" fmla="*/ 1150144 h 1202531"/>
                <a:gd name="connsiteX9" fmla="*/ 583407 w 1524560"/>
                <a:gd name="connsiteY9" fmla="*/ 1140619 h 1202531"/>
                <a:gd name="connsiteX10" fmla="*/ 602457 w 1524560"/>
                <a:gd name="connsiteY10" fmla="*/ 1121569 h 1202531"/>
                <a:gd name="connsiteX11" fmla="*/ 611982 w 1524560"/>
                <a:gd name="connsiteY11" fmla="*/ 1102519 h 1202531"/>
                <a:gd name="connsiteX12" fmla="*/ 619125 w 1524560"/>
                <a:gd name="connsiteY12" fmla="*/ 1100138 h 1202531"/>
                <a:gd name="connsiteX13" fmla="*/ 621507 w 1524560"/>
                <a:gd name="connsiteY13" fmla="*/ 1092994 h 1202531"/>
                <a:gd name="connsiteX14" fmla="*/ 635794 w 1524560"/>
                <a:gd name="connsiteY14" fmla="*/ 1088231 h 1202531"/>
                <a:gd name="connsiteX15" fmla="*/ 640557 w 1524560"/>
                <a:gd name="connsiteY15" fmla="*/ 1071563 h 1202531"/>
                <a:gd name="connsiteX16" fmla="*/ 642938 w 1524560"/>
                <a:gd name="connsiteY16" fmla="*/ 1047750 h 1202531"/>
                <a:gd name="connsiteX17" fmla="*/ 647700 w 1524560"/>
                <a:gd name="connsiteY17" fmla="*/ 1038225 h 1202531"/>
                <a:gd name="connsiteX18" fmla="*/ 650082 w 1524560"/>
                <a:gd name="connsiteY18" fmla="*/ 1028700 h 1202531"/>
                <a:gd name="connsiteX19" fmla="*/ 654844 w 1524560"/>
                <a:gd name="connsiteY19" fmla="*/ 1014413 h 1202531"/>
                <a:gd name="connsiteX20" fmla="*/ 657225 w 1524560"/>
                <a:gd name="connsiteY20" fmla="*/ 985838 h 1202531"/>
                <a:gd name="connsiteX21" fmla="*/ 673894 w 1524560"/>
                <a:gd name="connsiteY21" fmla="*/ 976313 h 1202531"/>
                <a:gd name="connsiteX22" fmla="*/ 681038 w 1524560"/>
                <a:gd name="connsiteY22" fmla="*/ 973931 h 1202531"/>
                <a:gd name="connsiteX23" fmla="*/ 688182 w 1524560"/>
                <a:gd name="connsiteY23" fmla="*/ 966788 h 1202531"/>
                <a:gd name="connsiteX24" fmla="*/ 697707 w 1524560"/>
                <a:gd name="connsiteY24" fmla="*/ 983456 h 1202531"/>
                <a:gd name="connsiteX25" fmla="*/ 711994 w 1524560"/>
                <a:gd name="connsiteY25" fmla="*/ 978694 h 1202531"/>
                <a:gd name="connsiteX26" fmla="*/ 714375 w 1524560"/>
                <a:gd name="connsiteY26" fmla="*/ 971550 h 1202531"/>
                <a:gd name="connsiteX27" fmla="*/ 719138 w 1524560"/>
                <a:gd name="connsiteY27" fmla="*/ 959644 h 1202531"/>
                <a:gd name="connsiteX28" fmla="*/ 726282 w 1524560"/>
                <a:gd name="connsiteY28" fmla="*/ 962025 h 1202531"/>
                <a:gd name="connsiteX29" fmla="*/ 733425 w 1524560"/>
                <a:gd name="connsiteY29" fmla="*/ 959644 h 1202531"/>
                <a:gd name="connsiteX30" fmla="*/ 735807 w 1524560"/>
                <a:gd name="connsiteY30" fmla="*/ 928688 h 1202531"/>
                <a:gd name="connsiteX31" fmla="*/ 742950 w 1524560"/>
                <a:gd name="connsiteY31" fmla="*/ 923925 h 1202531"/>
                <a:gd name="connsiteX32" fmla="*/ 759619 w 1524560"/>
                <a:gd name="connsiteY32" fmla="*/ 916781 h 1202531"/>
                <a:gd name="connsiteX33" fmla="*/ 764382 w 1524560"/>
                <a:gd name="connsiteY33" fmla="*/ 909638 h 1202531"/>
                <a:gd name="connsiteX34" fmla="*/ 757238 w 1524560"/>
                <a:gd name="connsiteY34" fmla="*/ 876300 h 1202531"/>
                <a:gd name="connsiteX35" fmla="*/ 759619 w 1524560"/>
                <a:gd name="connsiteY35" fmla="*/ 862013 h 1202531"/>
                <a:gd name="connsiteX36" fmla="*/ 773907 w 1524560"/>
                <a:gd name="connsiteY36" fmla="*/ 859631 h 1202531"/>
                <a:gd name="connsiteX37" fmla="*/ 788194 w 1524560"/>
                <a:gd name="connsiteY37" fmla="*/ 854869 h 1202531"/>
                <a:gd name="connsiteX38" fmla="*/ 795338 w 1524560"/>
                <a:gd name="connsiteY38" fmla="*/ 847725 h 1202531"/>
                <a:gd name="connsiteX39" fmla="*/ 802482 w 1524560"/>
                <a:gd name="connsiteY39" fmla="*/ 852488 h 1202531"/>
                <a:gd name="connsiteX40" fmla="*/ 816769 w 1524560"/>
                <a:gd name="connsiteY40" fmla="*/ 857250 h 1202531"/>
                <a:gd name="connsiteX41" fmla="*/ 828675 w 1524560"/>
                <a:gd name="connsiteY41" fmla="*/ 840581 h 1202531"/>
                <a:gd name="connsiteX42" fmla="*/ 838200 w 1524560"/>
                <a:gd name="connsiteY42" fmla="*/ 833438 h 1202531"/>
                <a:gd name="connsiteX43" fmla="*/ 852488 w 1524560"/>
                <a:gd name="connsiteY43" fmla="*/ 819150 h 1202531"/>
                <a:gd name="connsiteX44" fmla="*/ 854869 w 1524560"/>
                <a:gd name="connsiteY44" fmla="*/ 812006 h 1202531"/>
                <a:gd name="connsiteX45" fmla="*/ 847725 w 1524560"/>
                <a:gd name="connsiteY45" fmla="*/ 814388 h 1202531"/>
                <a:gd name="connsiteX46" fmla="*/ 809625 w 1524560"/>
                <a:gd name="connsiteY46" fmla="*/ 819150 h 1202531"/>
                <a:gd name="connsiteX47" fmla="*/ 802482 w 1524560"/>
                <a:gd name="connsiteY47" fmla="*/ 821531 h 1202531"/>
                <a:gd name="connsiteX48" fmla="*/ 804863 w 1524560"/>
                <a:gd name="connsiteY48" fmla="*/ 809625 h 1202531"/>
                <a:gd name="connsiteX49" fmla="*/ 802482 w 1524560"/>
                <a:gd name="connsiteY49" fmla="*/ 797719 h 1202531"/>
                <a:gd name="connsiteX50" fmla="*/ 795338 w 1524560"/>
                <a:gd name="connsiteY50" fmla="*/ 795338 h 1202531"/>
                <a:gd name="connsiteX51" fmla="*/ 792957 w 1524560"/>
                <a:gd name="connsiteY51" fmla="*/ 788194 h 1202531"/>
                <a:gd name="connsiteX52" fmla="*/ 785813 w 1524560"/>
                <a:gd name="connsiteY52" fmla="*/ 785813 h 1202531"/>
                <a:gd name="connsiteX53" fmla="*/ 771525 w 1524560"/>
                <a:gd name="connsiteY53" fmla="*/ 778669 h 1202531"/>
                <a:gd name="connsiteX54" fmla="*/ 773907 w 1524560"/>
                <a:gd name="connsiteY54" fmla="*/ 754856 h 1202531"/>
                <a:gd name="connsiteX55" fmla="*/ 788194 w 1524560"/>
                <a:gd name="connsiteY55" fmla="*/ 738188 h 1202531"/>
                <a:gd name="connsiteX56" fmla="*/ 804863 w 1524560"/>
                <a:gd name="connsiteY56" fmla="*/ 731044 h 1202531"/>
                <a:gd name="connsiteX57" fmla="*/ 809625 w 1524560"/>
                <a:gd name="connsiteY57" fmla="*/ 738188 h 1202531"/>
                <a:gd name="connsiteX58" fmla="*/ 821532 w 1524560"/>
                <a:gd name="connsiteY58" fmla="*/ 740569 h 1202531"/>
                <a:gd name="connsiteX59" fmla="*/ 828675 w 1524560"/>
                <a:gd name="connsiteY59" fmla="*/ 738188 h 1202531"/>
                <a:gd name="connsiteX60" fmla="*/ 823913 w 1524560"/>
                <a:gd name="connsiteY60" fmla="*/ 731044 h 1202531"/>
                <a:gd name="connsiteX61" fmla="*/ 821532 w 1524560"/>
                <a:gd name="connsiteY61" fmla="*/ 723900 h 1202531"/>
                <a:gd name="connsiteX62" fmla="*/ 823913 w 1524560"/>
                <a:gd name="connsiteY62" fmla="*/ 709613 h 1202531"/>
                <a:gd name="connsiteX63" fmla="*/ 838200 w 1524560"/>
                <a:gd name="connsiteY63" fmla="*/ 697706 h 1202531"/>
                <a:gd name="connsiteX64" fmla="*/ 847725 w 1524560"/>
                <a:gd name="connsiteY64" fmla="*/ 735806 h 1202531"/>
                <a:gd name="connsiteX65" fmla="*/ 854869 w 1524560"/>
                <a:gd name="connsiteY65" fmla="*/ 740569 h 1202531"/>
                <a:gd name="connsiteX66" fmla="*/ 852488 w 1524560"/>
                <a:gd name="connsiteY66" fmla="*/ 759619 h 1202531"/>
                <a:gd name="connsiteX67" fmla="*/ 842963 w 1524560"/>
                <a:gd name="connsiteY67" fmla="*/ 773906 h 1202531"/>
                <a:gd name="connsiteX68" fmla="*/ 847725 w 1524560"/>
                <a:gd name="connsiteY68" fmla="*/ 788194 h 1202531"/>
                <a:gd name="connsiteX69" fmla="*/ 878682 w 1524560"/>
                <a:gd name="connsiteY69" fmla="*/ 781050 h 1202531"/>
                <a:gd name="connsiteX70" fmla="*/ 890588 w 1524560"/>
                <a:gd name="connsiteY70" fmla="*/ 778669 h 1202531"/>
                <a:gd name="connsiteX71" fmla="*/ 907257 w 1524560"/>
                <a:gd name="connsiteY71" fmla="*/ 764381 h 1202531"/>
                <a:gd name="connsiteX72" fmla="*/ 914400 w 1524560"/>
                <a:gd name="connsiteY72" fmla="*/ 762000 h 1202531"/>
                <a:gd name="connsiteX73" fmla="*/ 919163 w 1524560"/>
                <a:gd name="connsiteY73" fmla="*/ 754856 h 1202531"/>
                <a:gd name="connsiteX74" fmla="*/ 957263 w 1524560"/>
                <a:gd name="connsiteY74" fmla="*/ 745331 h 1202531"/>
                <a:gd name="connsiteX75" fmla="*/ 952500 w 1524560"/>
                <a:gd name="connsiteY75" fmla="*/ 690563 h 1202531"/>
                <a:gd name="connsiteX76" fmla="*/ 950119 w 1524560"/>
                <a:gd name="connsiteY76" fmla="*/ 683419 h 1202531"/>
                <a:gd name="connsiteX77" fmla="*/ 940594 w 1524560"/>
                <a:gd name="connsiteY77" fmla="*/ 669131 h 1202531"/>
                <a:gd name="connsiteX78" fmla="*/ 945357 w 1524560"/>
                <a:gd name="connsiteY78" fmla="*/ 661988 h 1202531"/>
                <a:gd name="connsiteX79" fmla="*/ 952500 w 1524560"/>
                <a:gd name="connsiteY79" fmla="*/ 659606 h 1202531"/>
                <a:gd name="connsiteX80" fmla="*/ 954882 w 1524560"/>
                <a:gd name="connsiteY80" fmla="*/ 619124 h 1202531"/>
                <a:gd name="connsiteX81" fmla="*/ 992982 w 1524560"/>
                <a:gd name="connsiteY81" fmla="*/ 602456 h 1202531"/>
                <a:gd name="connsiteX82" fmla="*/ 995363 w 1524560"/>
                <a:gd name="connsiteY82" fmla="*/ 626269 h 1202531"/>
                <a:gd name="connsiteX83" fmla="*/ 1002507 w 1524560"/>
                <a:gd name="connsiteY83" fmla="*/ 631031 h 1202531"/>
                <a:gd name="connsiteX84" fmla="*/ 1016794 w 1524560"/>
                <a:gd name="connsiteY84" fmla="*/ 638175 h 1202531"/>
                <a:gd name="connsiteX85" fmla="*/ 1014413 w 1524560"/>
                <a:gd name="connsiteY85" fmla="*/ 616744 h 1202531"/>
                <a:gd name="connsiteX86" fmla="*/ 1009650 w 1524560"/>
                <a:gd name="connsiteY86" fmla="*/ 607219 h 1202531"/>
                <a:gd name="connsiteX87" fmla="*/ 1021557 w 1524560"/>
                <a:gd name="connsiteY87" fmla="*/ 597694 h 1202531"/>
                <a:gd name="connsiteX88" fmla="*/ 1031082 w 1524560"/>
                <a:gd name="connsiteY88" fmla="*/ 590550 h 1202531"/>
                <a:gd name="connsiteX89" fmla="*/ 1052513 w 1524560"/>
                <a:gd name="connsiteY89" fmla="*/ 581025 h 1202531"/>
                <a:gd name="connsiteX90" fmla="*/ 1002507 w 1524560"/>
                <a:gd name="connsiteY90" fmla="*/ 571500 h 1202531"/>
                <a:gd name="connsiteX91" fmla="*/ 997744 w 1524560"/>
                <a:gd name="connsiteY91" fmla="*/ 564356 h 1202531"/>
                <a:gd name="connsiteX92" fmla="*/ 988219 w 1524560"/>
                <a:gd name="connsiteY92" fmla="*/ 566738 h 1202531"/>
                <a:gd name="connsiteX93" fmla="*/ 978694 w 1524560"/>
                <a:gd name="connsiteY93" fmla="*/ 590550 h 1202531"/>
                <a:gd name="connsiteX94" fmla="*/ 957263 w 1524560"/>
                <a:gd name="connsiteY94" fmla="*/ 578644 h 1202531"/>
                <a:gd name="connsiteX95" fmla="*/ 950119 w 1524560"/>
                <a:gd name="connsiteY95" fmla="*/ 576263 h 1202531"/>
                <a:gd name="connsiteX96" fmla="*/ 954882 w 1524560"/>
                <a:gd name="connsiteY96" fmla="*/ 566738 h 1202531"/>
                <a:gd name="connsiteX97" fmla="*/ 976313 w 1524560"/>
                <a:gd name="connsiteY97" fmla="*/ 545306 h 1202531"/>
                <a:gd name="connsiteX98" fmla="*/ 981075 w 1524560"/>
                <a:gd name="connsiteY98" fmla="*/ 538163 h 1202531"/>
                <a:gd name="connsiteX99" fmla="*/ 1004888 w 1524560"/>
                <a:gd name="connsiteY99" fmla="*/ 533400 h 1202531"/>
                <a:gd name="connsiteX100" fmla="*/ 1014413 w 1524560"/>
                <a:gd name="connsiteY100" fmla="*/ 538163 h 1202531"/>
                <a:gd name="connsiteX101" fmla="*/ 1028700 w 1524560"/>
                <a:gd name="connsiteY101" fmla="*/ 547688 h 1202531"/>
                <a:gd name="connsiteX102" fmla="*/ 1031082 w 1524560"/>
                <a:gd name="connsiteY102" fmla="*/ 538163 h 1202531"/>
                <a:gd name="connsiteX103" fmla="*/ 1062038 w 1524560"/>
                <a:gd name="connsiteY103" fmla="*/ 535781 h 1202531"/>
                <a:gd name="connsiteX104" fmla="*/ 1069182 w 1524560"/>
                <a:gd name="connsiteY104" fmla="*/ 531019 h 1202531"/>
                <a:gd name="connsiteX105" fmla="*/ 1073944 w 1524560"/>
                <a:gd name="connsiteY105" fmla="*/ 523875 h 1202531"/>
                <a:gd name="connsiteX106" fmla="*/ 1095375 w 1524560"/>
                <a:gd name="connsiteY106" fmla="*/ 509588 h 1202531"/>
                <a:gd name="connsiteX107" fmla="*/ 1097757 w 1524560"/>
                <a:gd name="connsiteY107" fmla="*/ 497681 h 1202531"/>
                <a:gd name="connsiteX108" fmla="*/ 1107282 w 1524560"/>
                <a:gd name="connsiteY108" fmla="*/ 495300 h 1202531"/>
                <a:gd name="connsiteX109" fmla="*/ 1145382 w 1524560"/>
                <a:gd name="connsiteY109" fmla="*/ 492919 h 1202531"/>
                <a:gd name="connsiteX110" fmla="*/ 1159669 w 1524560"/>
                <a:gd name="connsiteY110" fmla="*/ 478631 h 1202531"/>
                <a:gd name="connsiteX111" fmla="*/ 1169194 w 1524560"/>
                <a:gd name="connsiteY111" fmla="*/ 464344 h 1202531"/>
                <a:gd name="connsiteX112" fmla="*/ 1162050 w 1524560"/>
                <a:gd name="connsiteY112" fmla="*/ 450056 h 1202531"/>
                <a:gd name="connsiteX113" fmla="*/ 1169194 w 1524560"/>
                <a:gd name="connsiteY113" fmla="*/ 447675 h 1202531"/>
                <a:gd name="connsiteX114" fmla="*/ 1178719 w 1524560"/>
                <a:gd name="connsiteY114" fmla="*/ 442913 h 1202531"/>
                <a:gd name="connsiteX115" fmla="*/ 1185863 w 1524560"/>
                <a:gd name="connsiteY115" fmla="*/ 440531 h 1202531"/>
                <a:gd name="connsiteX116" fmla="*/ 1200150 w 1524560"/>
                <a:gd name="connsiteY116" fmla="*/ 433388 h 1202531"/>
                <a:gd name="connsiteX117" fmla="*/ 1214438 w 1524560"/>
                <a:gd name="connsiteY117" fmla="*/ 435769 h 1202531"/>
                <a:gd name="connsiteX118" fmla="*/ 1209675 w 1524560"/>
                <a:gd name="connsiteY118" fmla="*/ 442913 h 1202531"/>
                <a:gd name="connsiteX119" fmla="*/ 1195388 w 1524560"/>
                <a:gd name="connsiteY119" fmla="*/ 450056 h 1202531"/>
                <a:gd name="connsiteX120" fmla="*/ 1193007 w 1524560"/>
                <a:gd name="connsiteY120" fmla="*/ 457200 h 1202531"/>
                <a:gd name="connsiteX121" fmla="*/ 1188244 w 1524560"/>
                <a:gd name="connsiteY121" fmla="*/ 464344 h 1202531"/>
                <a:gd name="connsiteX122" fmla="*/ 1197769 w 1524560"/>
                <a:gd name="connsiteY122" fmla="*/ 466725 h 1202531"/>
                <a:gd name="connsiteX123" fmla="*/ 1223963 w 1524560"/>
                <a:gd name="connsiteY123" fmla="*/ 471488 h 1202531"/>
                <a:gd name="connsiteX124" fmla="*/ 1228725 w 1524560"/>
                <a:gd name="connsiteY124" fmla="*/ 452438 h 1202531"/>
                <a:gd name="connsiteX125" fmla="*/ 1235869 w 1524560"/>
                <a:gd name="connsiteY125" fmla="*/ 442913 h 1202531"/>
                <a:gd name="connsiteX126" fmla="*/ 1243013 w 1524560"/>
                <a:gd name="connsiteY126" fmla="*/ 438150 h 1202531"/>
                <a:gd name="connsiteX127" fmla="*/ 1252538 w 1524560"/>
                <a:gd name="connsiteY127" fmla="*/ 431006 h 1202531"/>
                <a:gd name="connsiteX128" fmla="*/ 1264444 w 1524560"/>
                <a:gd name="connsiteY128" fmla="*/ 419100 h 1202531"/>
                <a:gd name="connsiteX129" fmla="*/ 1269207 w 1524560"/>
                <a:gd name="connsiteY129" fmla="*/ 404813 h 1202531"/>
                <a:gd name="connsiteX130" fmla="*/ 1290638 w 1524560"/>
                <a:gd name="connsiteY130" fmla="*/ 395288 h 1202531"/>
                <a:gd name="connsiteX131" fmla="*/ 1300163 w 1524560"/>
                <a:gd name="connsiteY131" fmla="*/ 388144 h 1202531"/>
                <a:gd name="connsiteX132" fmla="*/ 1309688 w 1524560"/>
                <a:gd name="connsiteY132" fmla="*/ 366713 h 1202531"/>
                <a:gd name="connsiteX133" fmla="*/ 1323975 w 1524560"/>
                <a:gd name="connsiteY133" fmla="*/ 369094 h 1202531"/>
                <a:gd name="connsiteX134" fmla="*/ 1343025 w 1524560"/>
                <a:gd name="connsiteY134" fmla="*/ 381000 h 1202531"/>
                <a:gd name="connsiteX135" fmla="*/ 1350169 w 1524560"/>
                <a:gd name="connsiteY135" fmla="*/ 388144 h 1202531"/>
                <a:gd name="connsiteX136" fmla="*/ 1364457 w 1524560"/>
                <a:gd name="connsiteY136" fmla="*/ 376238 h 1202531"/>
                <a:gd name="connsiteX137" fmla="*/ 1373982 w 1524560"/>
                <a:gd name="connsiteY137" fmla="*/ 345281 h 1202531"/>
                <a:gd name="connsiteX138" fmla="*/ 1383507 w 1524560"/>
                <a:gd name="connsiteY138" fmla="*/ 340519 h 1202531"/>
                <a:gd name="connsiteX139" fmla="*/ 1390650 w 1524560"/>
                <a:gd name="connsiteY139" fmla="*/ 354806 h 1202531"/>
                <a:gd name="connsiteX140" fmla="*/ 1393032 w 1524560"/>
                <a:gd name="connsiteY140" fmla="*/ 378619 h 1202531"/>
                <a:gd name="connsiteX141" fmla="*/ 1402557 w 1524560"/>
                <a:gd name="connsiteY141" fmla="*/ 388144 h 1202531"/>
                <a:gd name="connsiteX142" fmla="*/ 1404938 w 1524560"/>
                <a:gd name="connsiteY142" fmla="*/ 397669 h 1202531"/>
                <a:gd name="connsiteX143" fmla="*/ 1390650 w 1524560"/>
                <a:gd name="connsiteY143" fmla="*/ 407194 h 1202531"/>
                <a:gd name="connsiteX144" fmla="*/ 1383507 w 1524560"/>
                <a:gd name="connsiteY144" fmla="*/ 411956 h 1202531"/>
                <a:gd name="connsiteX145" fmla="*/ 1393032 w 1524560"/>
                <a:gd name="connsiteY145" fmla="*/ 419100 h 1202531"/>
                <a:gd name="connsiteX146" fmla="*/ 1433513 w 1524560"/>
                <a:gd name="connsiteY146" fmla="*/ 414338 h 1202531"/>
                <a:gd name="connsiteX147" fmla="*/ 1440657 w 1524560"/>
                <a:gd name="connsiteY147" fmla="*/ 409575 h 1202531"/>
                <a:gd name="connsiteX148" fmla="*/ 1443038 w 1524560"/>
                <a:gd name="connsiteY148" fmla="*/ 402431 h 1202531"/>
                <a:gd name="connsiteX149" fmla="*/ 1457325 w 1524560"/>
                <a:gd name="connsiteY149" fmla="*/ 395288 h 1202531"/>
                <a:gd name="connsiteX150" fmla="*/ 1454944 w 1524560"/>
                <a:gd name="connsiteY150" fmla="*/ 381000 h 1202531"/>
                <a:gd name="connsiteX151" fmla="*/ 1452563 w 1524560"/>
                <a:gd name="connsiteY151" fmla="*/ 371475 h 1202531"/>
                <a:gd name="connsiteX152" fmla="*/ 1473994 w 1524560"/>
                <a:gd name="connsiteY152" fmla="*/ 373856 h 1202531"/>
                <a:gd name="connsiteX153" fmla="*/ 1483519 w 1524560"/>
                <a:gd name="connsiteY153" fmla="*/ 359569 h 1202531"/>
                <a:gd name="connsiteX154" fmla="*/ 1493044 w 1524560"/>
                <a:gd name="connsiteY154" fmla="*/ 328613 h 1202531"/>
                <a:gd name="connsiteX155" fmla="*/ 1485900 w 1524560"/>
                <a:gd name="connsiteY155" fmla="*/ 323850 h 1202531"/>
                <a:gd name="connsiteX156" fmla="*/ 1481138 w 1524560"/>
                <a:gd name="connsiteY156" fmla="*/ 330994 h 1202531"/>
                <a:gd name="connsiteX157" fmla="*/ 1473994 w 1524560"/>
                <a:gd name="connsiteY157" fmla="*/ 335756 h 1202531"/>
                <a:gd name="connsiteX158" fmla="*/ 1466850 w 1524560"/>
                <a:gd name="connsiteY158" fmla="*/ 338138 h 1202531"/>
                <a:gd name="connsiteX159" fmla="*/ 1447800 w 1524560"/>
                <a:gd name="connsiteY159" fmla="*/ 345281 h 1202531"/>
                <a:gd name="connsiteX160" fmla="*/ 1438275 w 1524560"/>
                <a:gd name="connsiteY160" fmla="*/ 342900 h 1202531"/>
                <a:gd name="connsiteX161" fmla="*/ 1440657 w 1524560"/>
                <a:gd name="connsiteY161" fmla="*/ 335756 h 1202531"/>
                <a:gd name="connsiteX162" fmla="*/ 1454944 w 1524560"/>
                <a:gd name="connsiteY162" fmla="*/ 326231 h 1202531"/>
                <a:gd name="connsiteX163" fmla="*/ 1452563 w 1524560"/>
                <a:gd name="connsiteY163" fmla="*/ 302419 h 1202531"/>
                <a:gd name="connsiteX164" fmla="*/ 1457325 w 1524560"/>
                <a:gd name="connsiteY164" fmla="*/ 283369 h 1202531"/>
                <a:gd name="connsiteX165" fmla="*/ 1466850 w 1524560"/>
                <a:gd name="connsiteY165" fmla="*/ 278606 h 1202531"/>
                <a:gd name="connsiteX166" fmla="*/ 1481138 w 1524560"/>
                <a:gd name="connsiteY166" fmla="*/ 271463 h 1202531"/>
                <a:gd name="connsiteX167" fmla="*/ 1488282 w 1524560"/>
                <a:gd name="connsiteY167" fmla="*/ 228600 h 1202531"/>
                <a:gd name="connsiteX168" fmla="*/ 1481138 w 1524560"/>
                <a:gd name="connsiteY168" fmla="*/ 223838 h 1202531"/>
                <a:gd name="connsiteX169" fmla="*/ 1478757 w 1524560"/>
                <a:gd name="connsiteY169" fmla="*/ 216694 h 1202531"/>
                <a:gd name="connsiteX170" fmla="*/ 1481138 w 1524560"/>
                <a:gd name="connsiteY170" fmla="*/ 197644 h 1202531"/>
                <a:gd name="connsiteX171" fmla="*/ 1497807 w 1524560"/>
                <a:gd name="connsiteY171" fmla="*/ 192881 h 1202531"/>
                <a:gd name="connsiteX172" fmla="*/ 1516857 w 1524560"/>
                <a:gd name="connsiteY172" fmla="*/ 188119 h 1202531"/>
                <a:gd name="connsiteX173" fmla="*/ 1524000 w 1524560"/>
                <a:gd name="connsiteY173" fmla="*/ 183356 h 1202531"/>
                <a:gd name="connsiteX174" fmla="*/ 1521619 w 1524560"/>
                <a:gd name="connsiteY174" fmla="*/ 173831 h 1202531"/>
                <a:gd name="connsiteX175" fmla="*/ 1481138 w 1524560"/>
                <a:gd name="connsiteY175" fmla="*/ 176213 h 1202531"/>
                <a:gd name="connsiteX176" fmla="*/ 1471613 w 1524560"/>
                <a:gd name="connsiteY176" fmla="*/ 183356 h 1202531"/>
                <a:gd name="connsiteX177" fmla="*/ 1423988 w 1524560"/>
                <a:gd name="connsiteY177" fmla="*/ 183356 h 1202531"/>
                <a:gd name="connsiteX178" fmla="*/ 1416844 w 1524560"/>
                <a:gd name="connsiteY178" fmla="*/ 180975 h 1202531"/>
                <a:gd name="connsiteX179" fmla="*/ 1409700 w 1524560"/>
                <a:gd name="connsiteY179" fmla="*/ 173831 h 1202531"/>
                <a:gd name="connsiteX180" fmla="*/ 1395413 w 1524560"/>
                <a:gd name="connsiteY180" fmla="*/ 178594 h 1202531"/>
                <a:gd name="connsiteX181" fmla="*/ 1393032 w 1524560"/>
                <a:gd name="connsiteY181" fmla="*/ 188119 h 1202531"/>
                <a:gd name="connsiteX182" fmla="*/ 1378744 w 1524560"/>
                <a:gd name="connsiteY182" fmla="*/ 183356 h 1202531"/>
                <a:gd name="connsiteX183" fmla="*/ 1376363 w 1524560"/>
                <a:gd name="connsiteY183" fmla="*/ 176213 h 1202531"/>
                <a:gd name="connsiteX184" fmla="*/ 1350169 w 1524560"/>
                <a:gd name="connsiteY184" fmla="*/ 176213 h 1202531"/>
                <a:gd name="connsiteX185" fmla="*/ 1343025 w 1524560"/>
                <a:gd name="connsiteY185" fmla="*/ 173831 h 1202531"/>
                <a:gd name="connsiteX186" fmla="*/ 1345407 w 1524560"/>
                <a:gd name="connsiteY186" fmla="*/ 159544 h 1202531"/>
                <a:gd name="connsiteX187" fmla="*/ 1345407 w 1524560"/>
                <a:gd name="connsiteY187" fmla="*/ 138113 h 1202531"/>
                <a:gd name="connsiteX188" fmla="*/ 1333500 w 1524560"/>
                <a:gd name="connsiteY188" fmla="*/ 135731 h 1202531"/>
                <a:gd name="connsiteX189" fmla="*/ 1319213 w 1524560"/>
                <a:gd name="connsiteY189" fmla="*/ 138113 h 1202531"/>
                <a:gd name="connsiteX190" fmla="*/ 1316832 w 1524560"/>
                <a:gd name="connsiteY190" fmla="*/ 147638 h 1202531"/>
                <a:gd name="connsiteX191" fmla="*/ 1304925 w 1524560"/>
                <a:gd name="connsiteY191" fmla="*/ 157163 h 1202531"/>
                <a:gd name="connsiteX192" fmla="*/ 1297782 w 1524560"/>
                <a:gd name="connsiteY192" fmla="*/ 171450 h 1202531"/>
                <a:gd name="connsiteX193" fmla="*/ 1290638 w 1524560"/>
                <a:gd name="connsiteY193" fmla="*/ 195263 h 1202531"/>
                <a:gd name="connsiteX194" fmla="*/ 1285875 w 1524560"/>
                <a:gd name="connsiteY194" fmla="*/ 188119 h 1202531"/>
                <a:gd name="connsiteX195" fmla="*/ 1266825 w 1524560"/>
                <a:gd name="connsiteY195" fmla="*/ 180975 h 1202531"/>
                <a:gd name="connsiteX196" fmla="*/ 1257300 w 1524560"/>
                <a:gd name="connsiteY196" fmla="*/ 178594 h 1202531"/>
                <a:gd name="connsiteX197" fmla="*/ 1250157 w 1524560"/>
                <a:gd name="connsiteY197" fmla="*/ 185738 h 1202531"/>
                <a:gd name="connsiteX198" fmla="*/ 1188244 w 1524560"/>
                <a:gd name="connsiteY198" fmla="*/ 185738 h 1202531"/>
                <a:gd name="connsiteX199" fmla="*/ 1176338 w 1524560"/>
                <a:gd name="connsiteY199" fmla="*/ 190500 h 1202531"/>
                <a:gd name="connsiteX200" fmla="*/ 1169194 w 1524560"/>
                <a:gd name="connsiteY200" fmla="*/ 195263 h 1202531"/>
                <a:gd name="connsiteX201" fmla="*/ 1159669 w 1524560"/>
                <a:gd name="connsiteY201" fmla="*/ 200025 h 1202531"/>
                <a:gd name="connsiteX202" fmla="*/ 1150144 w 1524560"/>
                <a:gd name="connsiteY202" fmla="*/ 197644 h 1202531"/>
                <a:gd name="connsiteX203" fmla="*/ 1135857 w 1524560"/>
                <a:gd name="connsiteY203" fmla="*/ 183356 h 1202531"/>
                <a:gd name="connsiteX204" fmla="*/ 1126332 w 1524560"/>
                <a:gd name="connsiteY204" fmla="*/ 166688 h 1202531"/>
                <a:gd name="connsiteX205" fmla="*/ 1119188 w 1524560"/>
                <a:gd name="connsiteY205" fmla="*/ 164306 h 1202531"/>
                <a:gd name="connsiteX206" fmla="*/ 1102519 w 1524560"/>
                <a:gd name="connsiteY206" fmla="*/ 157163 h 1202531"/>
                <a:gd name="connsiteX207" fmla="*/ 1112044 w 1524560"/>
                <a:gd name="connsiteY207" fmla="*/ 152400 h 1202531"/>
                <a:gd name="connsiteX208" fmla="*/ 1119188 w 1524560"/>
                <a:gd name="connsiteY208" fmla="*/ 147638 h 1202531"/>
                <a:gd name="connsiteX209" fmla="*/ 1104900 w 1524560"/>
                <a:gd name="connsiteY209" fmla="*/ 142875 h 1202531"/>
                <a:gd name="connsiteX210" fmla="*/ 1100138 w 1524560"/>
                <a:gd name="connsiteY210" fmla="*/ 150019 h 1202531"/>
                <a:gd name="connsiteX211" fmla="*/ 1045369 w 1524560"/>
                <a:gd name="connsiteY211" fmla="*/ 157163 h 1202531"/>
                <a:gd name="connsiteX212" fmla="*/ 1042988 w 1524560"/>
                <a:gd name="connsiteY212" fmla="*/ 142875 h 1202531"/>
                <a:gd name="connsiteX213" fmla="*/ 1035844 w 1524560"/>
                <a:gd name="connsiteY213" fmla="*/ 135731 h 1202531"/>
                <a:gd name="connsiteX214" fmla="*/ 1031082 w 1524560"/>
                <a:gd name="connsiteY214" fmla="*/ 126206 h 1202531"/>
                <a:gd name="connsiteX215" fmla="*/ 995363 w 1524560"/>
                <a:gd name="connsiteY215" fmla="*/ 102394 h 1202531"/>
                <a:gd name="connsiteX216" fmla="*/ 990600 w 1524560"/>
                <a:gd name="connsiteY216" fmla="*/ 92869 h 1202531"/>
                <a:gd name="connsiteX217" fmla="*/ 969169 w 1524560"/>
                <a:gd name="connsiteY217" fmla="*/ 85725 h 1202531"/>
                <a:gd name="connsiteX218" fmla="*/ 954882 w 1524560"/>
                <a:gd name="connsiteY218" fmla="*/ 76200 h 1202531"/>
                <a:gd name="connsiteX219" fmla="*/ 952500 w 1524560"/>
                <a:gd name="connsiteY219" fmla="*/ 69056 h 1202531"/>
                <a:gd name="connsiteX220" fmla="*/ 931069 w 1524560"/>
                <a:gd name="connsiteY220" fmla="*/ 71438 h 1202531"/>
                <a:gd name="connsiteX221" fmla="*/ 900113 w 1524560"/>
                <a:gd name="connsiteY221" fmla="*/ 73819 h 1202531"/>
                <a:gd name="connsiteX222" fmla="*/ 888207 w 1524560"/>
                <a:gd name="connsiteY222" fmla="*/ 76200 h 1202531"/>
                <a:gd name="connsiteX223" fmla="*/ 866775 w 1524560"/>
                <a:gd name="connsiteY223" fmla="*/ 92869 h 1202531"/>
                <a:gd name="connsiteX224" fmla="*/ 859632 w 1524560"/>
                <a:gd name="connsiteY224" fmla="*/ 95250 h 1202531"/>
                <a:gd name="connsiteX225" fmla="*/ 850107 w 1524560"/>
                <a:gd name="connsiteY225" fmla="*/ 102394 h 1202531"/>
                <a:gd name="connsiteX226" fmla="*/ 842963 w 1524560"/>
                <a:gd name="connsiteY226" fmla="*/ 107156 h 1202531"/>
                <a:gd name="connsiteX227" fmla="*/ 816769 w 1524560"/>
                <a:gd name="connsiteY227" fmla="*/ 109538 h 1202531"/>
                <a:gd name="connsiteX228" fmla="*/ 804863 w 1524560"/>
                <a:gd name="connsiteY228" fmla="*/ 128588 h 1202531"/>
                <a:gd name="connsiteX229" fmla="*/ 795338 w 1524560"/>
                <a:gd name="connsiteY229" fmla="*/ 133350 h 1202531"/>
                <a:gd name="connsiteX230" fmla="*/ 759619 w 1524560"/>
                <a:gd name="connsiteY230" fmla="*/ 135731 h 1202531"/>
                <a:gd name="connsiteX231" fmla="*/ 754857 w 1524560"/>
                <a:gd name="connsiteY231" fmla="*/ 142875 h 1202531"/>
                <a:gd name="connsiteX232" fmla="*/ 769144 w 1524560"/>
                <a:gd name="connsiteY232" fmla="*/ 147638 h 1202531"/>
                <a:gd name="connsiteX233" fmla="*/ 776288 w 1524560"/>
                <a:gd name="connsiteY233" fmla="*/ 150019 h 1202531"/>
                <a:gd name="connsiteX234" fmla="*/ 781050 w 1524560"/>
                <a:gd name="connsiteY234" fmla="*/ 157163 h 1202531"/>
                <a:gd name="connsiteX235" fmla="*/ 776288 w 1524560"/>
                <a:gd name="connsiteY235" fmla="*/ 173831 h 1202531"/>
                <a:gd name="connsiteX236" fmla="*/ 769144 w 1524560"/>
                <a:gd name="connsiteY236" fmla="*/ 180975 h 1202531"/>
                <a:gd name="connsiteX237" fmla="*/ 764382 w 1524560"/>
                <a:gd name="connsiteY237" fmla="*/ 188119 h 1202531"/>
                <a:gd name="connsiteX238" fmla="*/ 759619 w 1524560"/>
                <a:gd name="connsiteY238" fmla="*/ 202406 h 1202531"/>
                <a:gd name="connsiteX239" fmla="*/ 745332 w 1524560"/>
                <a:gd name="connsiteY239" fmla="*/ 211931 h 1202531"/>
                <a:gd name="connsiteX240" fmla="*/ 738188 w 1524560"/>
                <a:gd name="connsiteY240" fmla="*/ 216694 h 1202531"/>
                <a:gd name="connsiteX241" fmla="*/ 723900 w 1524560"/>
                <a:gd name="connsiteY241" fmla="*/ 226219 h 1202531"/>
                <a:gd name="connsiteX242" fmla="*/ 714375 w 1524560"/>
                <a:gd name="connsiteY242" fmla="*/ 235744 h 1202531"/>
                <a:gd name="connsiteX243" fmla="*/ 704850 w 1524560"/>
                <a:gd name="connsiteY243" fmla="*/ 245269 h 1202531"/>
                <a:gd name="connsiteX244" fmla="*/ 685800 w 1524560"/>
                <a:gd name="connsiteY244" fmla="*/ 261938 h 1202531"/>
                <a:gd name="connsiteX245" fmla="*/ 669132 w 1524560"/>
                <a:gd name="connsiteY245" fmla="*/ 271463 h 1202531"/>
                <a:gd name="connsiteX246" fmla="*/ 666750 w 1524560"/>
                <a:gd name="connsiteY246" fmla="*/ 278606 h 1202531"/>
                <a:gd name="connsiteX247" fmla="*/ 652463 w 1524560"/>
                <a:gd name="connsiteY247" fmla="*/ 288131 h 1202531"/>
                <a:gd name="connsiteX248" fmla="*/ 669132 w 1524560"/>
                <a:gd name="connsiteY248" fmla="*/ 300038 h 1202531"/>
                <a:gd name="connsiteX249" fmla="*/ 671513 w 1524560"/>
                <a:gd name="connsiteY249" fmla="*/ 307181 h 1202531"/>
                <a:gd name="connsiteX250" fmla="*/ 669132 w 1524560"/>
                <a:gd name="connsiteY250" fmla="*/ 326231 h 1202531"/>
                <a:gd name="connsiteX251" fmla="*/ 661988 w 1524560"/>
                <a:gd name="connsiteY251" fmla="*/ 333375 h 1202531"/>
                <a:gd name="connsiteX252" fmla="*/ 659607 w 1524560"/>
                <a:gd name="connsiteY252" fmla="*/ 340519 h 1202531"/>
                <a:gd name="connsiteX253" fmla="*/ 652463 w 1524560"/>
                <a:gd name="connsiteY253" fmla="*/ 350044 h 1202531"/>
                <a:gd name="connsiteX254" fmla="*/ 647700 w 1524560"/>
                <a:gd name="connsiteY254" fmla="*/ 357188 h 1202531"/>
                <a:gd name="connsiteX255" fmla="*/ 640557 w 1524560"/>
                <a:gd name="connsiteY255" fmla="*/ 361950 h 1202531"/>
                <a:gd name="connsiteX256" fmla="*/ 635794 w 1524560"/>
                <a:gd name="connsiteY256" fmla="*/ 369094 h 1202531"/>
                <a:gd name="connsiteX257" fmla="*/ 633413 w 1524560"/>
                <a:gd name="connsiteY257" fmla="*/ 378619 h 1202531"/>
                <a:gd name="connsiteX258" fmla="*/ 626269 w 1524560"/>
                <a:gd name="connsiteY258" fmla="*/ 385763 h 1202531"/>
                <a:gd name="connsiteX259" fmla="*/ 547688 w 1524560"/>
                <a:gd name="connsiteY259" fmla="*/ 392906 h 1202531"/>
                <a:gd name="connsiteX260" fmla="*/ 542925 w 1524560"/>
                <a:gd name="connsiteY260" fmla="*/ 400050 h 1202531"/>
                <a:gd name="connsiteX261" fmla="*/ 535782 w 1524560"/>
                <a:gd name="connsiteY261" fmla="*/ 402431 h 1202531"/>
                <a:gd name="connsiteX262" fmla="*/ 457200 w 1524560"/>
                <a:gd name="connsiteY262" fmla="*/ 404813 h 1202531"/>
                <a:gd name="connsiteX263" fmla="*/ 435769 w 1524560"/>
                <a:gd name="connsiteY263" fmla="*/ 404813 h 1202531"/>
                <a:gd name="connsiteX264" fmla="*/ 423863 w 1524560"/>
                <a:gd name="connsiteY264" fmla="*/ 385763 h 1202531"/>
                <a:gd name="connsiteX265" fmla="*/ 416719 w 1524560"/>
                <a:gd name="connsiteY265" fmla="*/ 383381 h 1202531"/>
                <a:gd name="connsiteX266" fmla="*/ 407194 w 1524560"/>
                <a:gd name="connsiteY266" fmla="*/ 373856 h 1202531"/>
                <a:gd name="connsiteX267" fmla="*/ 395288 w 1524560"/>
                <a:gd name="connsiteY267" fmla="*/ 371475 h 1202531"/>
                <a:gd name="connsiteX268" fmla="*/ 390525 w 1524560"/>
                <a:gd name="connsiteY268" fmla="*/ 354806 h 1202531"/>
                <a:gd name="connsiteX269" fmla="*/ 371475 w 1524560"/>
                <a:gd name="connsiteY269" fmla="*/ 345281 h 1202531"/>
                <a:gd name="connsiteX270" fmla="*/ 366713 w 1524560"/>
                <a:gd name="connsiteY270" fmla="*/ 338138 h 1202531"/>
                <a:gd name="connsiteX271" fmla="*/ 361950 w 1524560"/>
                <a:gd name="connsiteY271" fmla="*/ 328613 h 1202531"/>
                <a:gd name="connsiteX272" fmla="*/ 347663 w 1524560"/>
                <a:gd name="connsiteY272" fmla="*/ 319088 h 1202531"/>
                <a:gd name="connsiteX273" fmla="*/ 333375 w 1524560"/>
                <a:gd name="connsiteY273" fmla="*/ 316706 h 1202531"/>
                <a:gd name="connsiteX274" fmla="*/ 321469 w 1524560"/>
                <a:gd name="connsiteY274" fmla="*/ 314325 h 1202531"/>
                <a:gd name="connsiteX275" fmla="*/ 323850 w 1524560"/>
                <a:gd name="connsiteY275" fmla="*/ 295275 h 1202531"/>
                <a:gd name="connsiteX276" fmla="*/ 338138 w 1524560"/>
                <a:gd name="connsiteY276" fmla="*/ 290513 h 1202531"/>
                <a:gd name="connsiteX277" fmla="*/ 342900 w 1524560"/>
                <a:gd name="connsiteY277" fmla="*/ 283369 h 1202531"/>
                <a:gd name="connsiteX278" fmla="*/ 350044 w 1524560"/>
                <a:gd name="connsiteY278" fmla="*/ 278606 h 1202531"/>
                <a:gd name="connsiteX279" fmla="*/ 354807 w 1524560"/>
                <a:gd name="connsiteY279" fmla="*/ 219075 h 1202531"/>
                <a:gd name="connsiteX280" fmla="*/ 359569 w 1524560"/>
                <a:gd name="connsiteY280" fmla="*/ 209550 h 1202531"/>
                <a:gd name="connsiteX281" fmla="*/ 369094 w 1524560"/>
                <a:gd name="connsiteY281" fmla="*/ 192881 h 1202531"/>
                <a:gd name="connsiteX282" fmla="*/ 373857 w 1524560"/>
                <a:gd name="connsiteY282" fmla="*/ 183356 h 1202531"/>
                <a:gd name="connsiteX283" fmla="*/ 376238 w 1524560"/>
                <a:gd name="connsiteY283" fmla="*/ 176213 h 1202531"/>
                <a:gd name="connsiteX284" fmla="*/ 385763 w 1524560"/>
                <a:gd name="connsiteY284" fmla="*/ 169069 h 1202531"/>
                <a:gd name="connsiteX285" fmla="*/ 390525 w 1524560"/>
                <a:gd name="connsiteY285" fmla="*/ 161925 h 1202531"/>
                <a:gd name="connsiteX286" fmla="*/ 371475 w 1524560"/>
                <a:gd name="connsiteY286" fmla="*/ 152400 h 1202531"/>
                <a:gd name="connsiteX287" fmla="*/ 366713 w 1524560"/>
                <a:gd name="connsiteY287" fmla="*/ 145256 h 1202531"/>
                <a:gd name="connsiteX288" fmla="*/ 359569 w 1524560"/>
                <a:gd name="connsiteY288" fmla="*/ 142875 h 1202531"/>
                <a:gd name="connsiteX289" fmla="*/ 345282 w 1524560"/>
                <a:gd name="connsiteY289" fmla="*/ 126206 h 1202531"/>
                <a:gd name="connsiteX290" fmla="*/ 354807 w 1524560"/>
                <a:gd name="connsiteY290" fmla="*/ 104775 h 1202531"/>
                <a:gd name="connsiteX291" fmla="*/ 369094 w 1524560"/>
                <a:gd name="connsiteY291" fmla="*/ 102394 h 1202531"/>
                <a:gd name="connsiteX292" fmla="*/ 373857 w 1524560"/>
                <a:gd name="connsiteY292" fmla="*/ 95250 h 1202531"/>
                <a:gd name="connsiteX293" fmla="*/ 381000 w 1524560"/>
                <a:gd name="connsiteY293" fmla="*/ 88106 h 1202531"/>
                <a:gd name="connsiteX294" fmla="*/ 373857 w 1524560"/>
                <a:gd name="connsiteY294" fmla="*/ 83344 h 1202531"/>
                <a:gd name="connsiteX295" fmla="*/ 369094 w 1524560"/>
                <a:gd name="connsiteY295" fmla="*/ 76200 h 1202531"/>
                <a:gd name="connsiteX296" fmla="*/ 354807 w 1524560"/>
                <a:gd name="connsiteY296" fmla="*/ 69056 h 1202531"/>
                <a:gd name="connsiteX297" fmla="*/ 345282 w 1524560"/>
                <a:gd name="connsiteY297" fmla="*/ 47625 h 1202531"/>
                <a:gd name="connsiteX298" fmla="*/ 342900 w 1524560"/>
                <a:gd name="connsiteY298" fmla="*/ 35719 h 1202531"/>
                <a:gd name="connsiteX299" fmla="*/ 333375 w 1524560"/>
                <a:gd name="connsiteY299" fmla="*/ 54769 h 1202531"/>
                <a:gd name="connsiteX300" fmla="*/ 330994 w 1524560"/>
                <a:gd name="connsiteY300" fmla="*/ 61913 h 1202531"/>
                <a:gd name="connsiteX301" fmla="*/ 326232 w 1524560"/>
                <a:gd name="connsiteY301" fmla="*/ 71438 h 1202531"/>
                <a:gd name="connsiteX302" fmla="*/ 323850 w 1524560"/>
                <a:gd name="connsiteY302" fmla="*/ 78581 h 1202531"/>
                <a:gd name="connsiteX303" fmla="*/ 316707 w 1524560"/>
                <a:gd name="connsiteY303" fmla="*/ 80963 h 1202531"/>
                <a:gd name="connsiteX304" fmla="*/ 304800 w 1524560"/>
                <a:gd name="connsiteY304" fmla="*/ 78581 h 1202531"/>
                <a:gd name="connsiteX305" fmla="*/ 302419 w 1524560"/>
                <a:gd name="connsiteY305" fmla="*/ 71438 h 1202531"/>
                <a:gd name="connsiteX306" fmla="*/ 304800 w 1524560"/>
                <a:gd name="connsiteY306" fmla="*/ 54769 h 1202531"/>
                <a:gd name="connsiteX307" fmla="*/ 311944 w 1524560"/>
                <a:gd name="connsiteY307" fmla="*/ 52388 h 1202531"/>
                <a:gd name="connsiteX308" fmla="*/ 319088 w 1524560"/>
                <a:gd name="connsiteY308" fmla="*/ 47625 h 1202531"/>
                <a:gd name="connsiteX309" fmla="*/ 319088 w 1524560"/>
                <a:gd name="connsiteY309" fmla="*/ 21431 h 1202531"/>
                <a:gd name="connsiteX310" fmla="*/ 304800 w 1524560"/>
                <a:gd name="connsiteY310" fmla="*/ 23813 h 1202531"/>
                <a:gd name="connsiteX311" fmla="*/ 297657 w 1524560"/>
                <a:gd name="connsiteY311" fmla="*/ 4763 h 1202531"/>
                <a:gd name="connsiteX312" fmla="*/ 285750 w 1524560"/>
                <a:gd name="connsiteY312" fmla="*/ 0 h 1202531"/>
                <a:gd name="connsiteX313" fmla="*/ 278607 w 1524560"/>
                <a:gd name="connsiteY313" fmla="*/ 9525 h 1202531"/>
                <a:gd name="connsiteX314" fmla="*/ 271463 w 1524560"/>
                <a:gd name="connsiteY314" fmla="*/ 11906 h 1202531"/>
                <a:gd name="connsiteX315" fmla="*/ 266700 w 1524560"/>
                <a:gd name="connsiteY315" fmla="*/ 21431 h 1202531"/>
                <a:gd name="connsiteX316" fmla="*/ 264319 w 1524560"/>
                <a:gd name="connsiteY316" fmla="*/ 33338 h 1202531"/>
                <a:gd name="connsiteX317" fmla="*/ 261938 w 1524560"/>
                <a:gd name="connsiteY317" fmla="*/ 54769 h 1202531"/>
                <a:gd name="connsiteX318" fmla="*/ 250032 w 1524560"/>
                <a:gd name="connsiteY318" fmla="*/ 57150 h 1202531"/>
                <a:gd name="connsiteX319" fmla="*/ 235744 w 1524560"/>
                <a:gd name="connsiteY319" fmla="*/ 66675 h 1202531"/>
                <a:gd name="connsiteX320" fmla="*/ 228600 w 1524560"/>
                <a:gd name="connsiteY320" fmla="*/ 71438 h 1202531"/>
                <a:gd name="connsiteX321" fmla="*/ 223838 w 1524560"/>
                <a:gd name="connsiteY321" fmla="*/ 64294 h 1202531"/>
                <a:gd name="connsiteX322" fmla="*/ 219075 w 1524560"/>
                <a:gd name="connsiteY322" fmla="*/ 47625 h 1202531"/>
                <a:gd name="connsiteX323" fmla="*/ 214313 w 1524560"/>
                <a:gd name="connsiteY323" fmla="*/ 40481 h 1202531"/>
                <a:gd name="connsiteX324" fmla="*/ 209550 w 1524560"/>
                <a:gd name="connsiteY324" fmla="*/ 30956 h 1202531"/>
                <a:gd name="connsiteX325" fmla="*/ 180975 w 1524560"/>
                <a:gd name="connsiteY325" fmla="*/ 33338 h 1202531"/>
                <a:gd name="connsiteX326" fmla="*/ 178594 w 1524560"/>
                <a:gd name="connsiteY326" fmla="*/ 40481 h 1202531"/>
                <a:gd name="connsiteX327" fmla="*/ 164307 w 1524560"/>
                <a:gd name="connsiteY327" fmla="*/ 54769 h 1202531"/>
                <a:gd name="connsiteX328" fmla="*/ 164307 w 1524560"/>
                <a:gd name="connsiteY328" fmla="*/ 54769 h 1202531"/>
                <a:gd name="connsiteX329" fmla="*/ 147638 w 1524560"/>
                <a:gd name="connsiteY329" fmla="*/ 57150 h 1202531"/>
                <a:gd name="connsiteX330" fmla="*/ 145257 w 1524560"/>
                <a:gd name="connsiteY330" fmla="*/ 64294 h 1202531"/>
                <a:gd name="connsiteX331" fmla="*/ 138113 w 1524560"/>
                <a:gd name="connsiteY331" fmla="*/ 59531 h 1202531"/>
                <a:gd name="connsiteX332" fmla="*/ 128588 w 1524560"/>
                <a:gd name="connsiteY332" fmla="*/ 52388 h 1202531"/>
                <a:gd name="connsiteX333" fmla="*/ 126207 w 1524560"/>
                <a:gd name="connsiteY333" fmla="*/ 45244 h 1202531"/>
                <a:gd name="connsiteX334" fmla="*/ 119063 w 1524560"/>
                <a:gd name="connsiteY334" fmla="*/ 50006 h 1202531"/>
                <a:gd name="connsiteX335" fmla="*/ 104775 w 1524560"/>
                <a:gd name="connsiteY335" fmla="*/ 57150 h 1202531"/>
                <a:gd name="connsiteX336" fmla="*/ 107157 w 1524560"/>
                <a:gd name="connsiteY336" fmla="*/ 71438 h 1202531"/>
                <a:gd name="connsiteX337" fmla="*/ 100013 w 1524560"/>
                <a:gd name="connsiteY337" fmla="*/ 95250 h 1202531"/>
                <a:gd name="connsiteX338" fmla="*/ 90488 w 1524560"/>
                <a:gd name="connsiteY338" fmla="*/ 92869 h 1202531"/>
                <a:gd name="connsiteX339" fmla="*/ 83344 w 1524560"/>
                <a:gd name="connsiteY339" fmla="*/ 119063 h 1202531"/>
                <a:gd name="connsiteX340" fmla="*/ 73819 w 1524560"/>
                <a:gd name="connsiteY340" fmla="*/ 130969 h 1202531"/>
                <a:gd name="connsiteX341" fmla="*/ 71438 w 1524560"/>
                <a:gd name="connsiteY341" fmla="*/ 142875 h 1202531"/>
                <a:gd name="connsiteX342" fmla="*/ 64294 w 1524560"/>
                <a:gd name="connsiteY342" fmla="*/ 145256 h 1202531"/>
                <a:gd name="connsiteX343" fmla="*/ 59532 w 1524560"/>
                <a:gd name="connsiteY343" fmla="*/ 135731 h 1202531"/>
                <a:gd name="connsiteX344" fmla="*/ 61913 w 1524560"/>
                <a:gd name="connsiteY344" fmla="*/ 111919 h 1202531"/>
                <a:gd name="connsiteX345" fmla="*/ 71438 w 1524560"/>
                <a:gd name="connsiteY345" fmla="*/ 102394 h 1202531"/>
                <a:gd name="connsiteX346" fmla="*/ 59532 w 1524560"/>
                <a:gd name="connsiteY346" fmla="*/ 83344 h 1202531"/>
                <a:gd name="connsiteX347" fmla="*/ 57150 w 1524560"/>
                <a:gd name="connsiteY347" fmla="*/ 76200 h 1202531"/>
                <a:gd name="connsiteX348" fmla="*/ 50007 w 1524560"/>
                <a:gd name="connsiteY348" fmla="*/ 71438 h 1202531"/>
                <a:gd name="connsiteX349" fmla="*/ 59532 w 1524560"/>
                <a:gd name="connsiteY349" fmla="*/ 69056 h 1202531"/>
                <a:gd name="connsiteX350" fmla="*/ 66675 w 1524560"/>
                <a:gd name="connsiteY350" fmla="*/ 66675 h 1202531"/>
                <a:gd name="connsiteX351" fmla="*/ 69057 w 1524560"/>
                <a:gd name="connsiteY351" fmla="*/ 54769 h 1202531"/>
                <a:gd name="connsiteX352" fmla="*/ 50007 w 1524560"/>
                <a:gd name="connsiteY352" fmla="*/ 54769 h 1202531"/>
                <a:gd name="connsiteX353" fmla="*/ 42863 w 1524560"/>
                <a:gd name="connsiteY353" fmla="*/ 45244 h 1202531"/>
                <a:gd name="connsiteX354" fmla="*/ 50007 w 1524560"/>
                <a:gd name="connsiteY354" fmla="*/ 35719 h 1202531"/>
                <a:gd name="connsiteX355" fmla="*/ 52388 w 1524560"/>
                <a:gd name="connsiteY355" fmla="*/ 28575 h 1202531"/>
                <a:gd name="connsiteX356" fmla="*/ 33338 w 1524560"/>
                <a:gd name="connsiteY356" fmla="*/ 33338 h 1202531"/>
                <a:gd name="connsiteX357" fmla="*/ 26194 w 1524560"/>
                <a:gd name="connsiteY357" fmla="*/ 23813 h 1202531"/>
                <a:gd name="connsiteX358" fmla="*/ 21432 w 1524560"/>
                <a:gd name="connsiteY358" fmla="*/ 14288 h 1202531"/>
                <a:gd name="connsiteX359" fmla="*/ 11907 w 1524560"/>
                <a:gd name="connsiteY359" fmla="*/ 7144 h 1202531"/>
                <a:gd name="connsiteX360" fmla="*/ 0 w 1524560"/>
                <a:gd name="connsiteY360" fmla="*/ 0 h 1202531"/>
                <a:gd name="connsiteX361" fmla="*/ 0 w 1524560"/>
                <a:gd name="connsiteY361" fmla="*/ 0 h 1202531"/>
                <a:gd name="connsiteX0" fmla="*/ 526257 w 1524560"/>
                <a:gd name="connsiteY0" fmla="*/ 1202531 h 1202531"/>
                <a:gd name="connsiteX1" fmla="*/ 526257 w 1524560"/>
                <a:gd name="connsiteY1" fmla="*/ 1202531 h 1202531"/>
                <a:gd name="connsiteX2" fmla="*/ 581025 w 1524560"/>
                <a:gd name="connsiteY2" fmla="*/ 1197769 h 1202531"/>
                <a:gd name="connsiteX3" fmla="*/ 583407 w 1524560"/>
                <a:gd name="connsiteY3" fmla="*/ 1173956 h 1202531"/>
                <a:gd name="connsiteX4" fmla="*/ 590550 w 1524560"/>
                <a:gd name="connsiteY4" fmla="*/ 1171575 h 1202531"/>
                <a:gd name="connsiteX5" fmla="*/ 581025 w 1524560"/>
                <a:gd name="connsiteY5" fmla="*/ 1169194 h 1202531"/>
                <a:gd name="connsiteX6" fmla="*/ 573882 w 1524560"/>
                <a:gd name="connsiteY6" fmla="*/ 1166813 h 1202531"/>
                <a:gd name="connsiteX7" fmla="*/ 571500 w 1524560"/>
                <a:gd name="connsiteY7" fmla="*/ 1157288 h 1202531"/>
                <a:gd name="connsiteX8" fmla="*/ 566738 w 1524560"/>
                <a:gd name="connsiteY8" fmla="*/ 1150144 h 1202531"/>
                <a:gd name="connsiteX9" fmla="*/ 583407 w 1524560"/>
                <a:gd name="connsiteY9" fmla="*/ 1140619 h 1202531"/>
                <a:gd name="connsiteX10" fmla="*/ 602457 w 1524560"/>
                <a:gd name="connsiteY10" fmla="*/ 1121569 h 1202531"/>
                <a:gd name="connsiteX11" fmla="*/ 611982 w 1524560"/>
                <a:gd name="connsiteY11" fmla="*/ 1102519 h 1202531"/>
                <a:gd name="connsiteX12" fmla="*/ 619125 w 1524560"/>
                <a:gd name="connsiteY12" fmla="*/ 1100138 h 1202531"/>
                <a:gd name="connsiteX13" fmla="*/ 621507 w 1524560"/>
                <a:gd name="connsiteY13" fmla="*/ 1092994 h 1202531"/>
                <a:gd name="connsiteX14" fmla="*/ 635794 w 1524560"/>
                <a:gd name="connsiteY14" fmla="*/ 1088231 h 1202531"/>
                <a:gd name="connsiteX15" fmla="*/ 640557 w 1524560"/>
                <a:gd name="connsiteY15" fmla="*/ 1071563 h 1202531"/>
                <a:gd name="connsiteX16" fmla="*/ 642938 w 1524560"/>
                <a:gd name="connsiteY16" fmla="*/ 1047750 h 1202531"/>
                <a:gd name="connsiteX17" fmla="*/ 647700 w 1524560"/>
                <a:gd name="connsiteY17" fmla="*/ 1038225 h 1202531"/>
                <a:gd name="connsiteX18" fmla="*/ 650082 w 1524560"/>
                <a:gd name="connsiteY18" fmla="*/ 1028700 h 1202531"/>
                <a:gd name="connsiteX19" fmla="*/ 654844 w 1524560"/>
                <a:gd name="connsiteY19" fmla="*/ 1014413 h 1202531"/>
                <a:gd name="connsiteX20" fmla="*/ 657225 w 1524560"/>
                <a:gd name="connsiteY20" fmla="*/ 985838 h 1202531"/>
                <a:gd name="connsiteX21" fmla="*/ 673894 w 1524560"/>
                <a:gd name="connsiteY21" fmla="*/ 976313 h 1202531"/>
                <a:gd name="connsiteX22" fmla="*/ 681038 w 1524560"/>
                <a:gd name="connsiteY22" fmla="*/ 973931 h 1202531"/>
                <a:gd name="connsiteX23" fmla="*/ 688182 w 1524560"/>
                <a:gd name="connsiteY23" fmla="*/ 966788 h 1202531"/>
                <a:gd name="connsiteX24" fmla="*/ 697707 w 1524560"/>
                <a:gd name="connsiteY24" fmla="*/ 983456 h 1202531"/>
                <a:gd name="connsiteX25" fmla="*/ 711994 w 1524560"/>
                <a:gd name="connsiteY25" fmla="*/ 978694 h 1202531"/>
                <a:gd name="connsiteX26" fmla="*/ 714375 w 1524560"/>
                <a:gd name="connsiteY26" fmla="*/ 971550 h 1202531"/>
                <a:gd name="connsiteX27" fmla="*/ 719138 w 1524560"/>
                <a:gd name="connsiteY27" fmla="*/ 959644 h 1202531"/>
                <a:gd name="connsiteX28" fmla="*/ 726282 w 1524560"/>
                <a:gd name="connsiteY28" fmla="*/ 962025 h 1202531"/>
                <a:gd name="connsiteX29" fmla="*/ 733425 w 1524560"/>
                <a:gd name="connsiteY29" fmla="*/ 959644 h 1202531"/>
                <a:gd name="connsiteX30" fmla="*/ 735807 w 1524560"/>
                <a:gd name="connsiteY30" fmla="*/ 928688 h 1202531"/>
                <a:gd name="connsiteX31" fmla="*/ 742950 w 1524560"/>
                <a:gd name="connsiteY31" fmla="*/ 923925 h 1202531"/>
                <a:gd name="connsiteX32" fmla="*/ 759619 w 1524560"/>
                <a:gd name="connsiteY32" fmla="*/ 916781 h 1202531"/>
                <a:gd name="connsiteX33" fmla="*/ 764382 w 1524560"/>
                <a:gd name="connsiteY33" fmla="*/ 909638 h 1202531"/>
                <a:gd name="connsiteX34" fmla="*/ 757238 w 1524560"/>
                <a:gd name="connsiteY34" fmla="*/ 876300 h 1202531"/>
                <a:gd name="connsiteX35" fmla="*/ 759619 w 1524560"/>
                <a:gd name="connsiteY35" fmla="*/ 862013 h 1202531"/>
                <a:gd name="connsiteX36" fmla="*/ 773907 w 1524560"/>
                <a:gd name="connsiteY36" fmla="*/ 859631 h 1202531"/>
                <a:gd name="connsiteX37" fmla="*/ 788194 w 1524560"/>
                <a:gd name="connsiteY37" fmla="*/ 854869 h 1202531"/>
                <a:gd name="connsiteX38" fmla="*/ 795338 w 1524560"/>
                <a:gd name="connsiteY38" fmla="*/ 847725 h 1202531"/>
                <a:gd name="connsiteX39" fmla="*/ 802482 w 1524560"/>
                <a:gd name="connsiteY39" fmla="*/ 852488 h 1202531"/>
                <a:gd name="connsiteX40" fmla="*/ 816769 w 1524560"/>
                <a:gd name="connsiteY40" fmla="*/ 857250 h 1202531"/>
                <a:gd name="connsiteX41" fmla="*/ 828675 w 1524560"/>
                <a:gd name="connsiteY41" fmla="*/ 840581 h 1202531"/>
                <a:gd name="connsiteX42" fmla="*/ 838200 w 1524560"/>
                <a:gd name="connsiteY42" fmla="*/ 833438 h 1202531"/>
                <a:gd name="connsiteX43" fmla="*/ 852488 w 1524560"/>
                <a:gd name="connsiteY43" fmla="*/ 819150 h 1202531"/>
                <a:gd name="connsiteX44" fmla="*/ 854869 w 1524560"/>
                <a:gd name="connsiteY44" fmla="*/ 812006 h 1202531"/>
                <a:gd name="connsiteX45" fmla="*/ 847725 w 1524560"/>
                <a:gd name="connsiteY45" fmla="*/ 814388 h 1202531"/>
                <a:gd name="connsiteX46" fmla="*/ 809625 w 1524560"/>
                <a:gd name="connsiteY46" fmla="*/ 819150 h 1202531"/>
                <a:gd name="connsiteX47" fmla="*/ 802482 w 1524560"/>
                <a:gd name="connsiteY47" fmla="*/ 821531 h 1202531"/>
                <a:gd name="connsiteX48" fmla="*/ 804863 w 1524560"/>
                <a:gd name="connsiteY48" fmla="*/ 809625 h 1202531"/>
                <a:gd name="connsiteX49" fmla="*/ 802482 w 1524560"/>
                <a:gd name="connsiteY49" fmla="*/ 797719 h 1202531"/>
                <a:gd name="connsiteX50" fmla="*/ 795338 w 1524560"/>
                <a:gd name="connsiteY50" fmla="*/ 795338 h 1202531"/>
                <a:gd name="connsiteX51" fmla="*/ 792957 w 1524560"/>
                <a:gd name="connsiteY51" fmla="*/ 788194 h 1202531"/>
                <a:gd name="connsiteX52" fmla="*/ 785813 w 1524560"/>
                <a:gd name="connsiteY52" fmla="*/ 785813 h 1202531"/>
                <a:gd name="connsiteX53" fmla="*/ 771525 w 1524560"/>
                <a:gd name="connsiteY53" fmla="*/ 778669 h 1202531"/>
                <a:gd name="connsiteX54" fmla="*/ 773907 w 1524560"/>
                <a:gd name="connsiteY54" fmla="*/ 754856 h 1202531"/>
                <a:gd name="connsiteX55" fmla="*/ 788194 w 1524560"/>
                <a:gd name="connsiteY55" fmla="*/ 738188 h 1202531"/>
                <a:gd name="connsiteX56" fmla="*/ 804863 w 1524560"/>
                <a:gd name="connsiteY56" fmla="*/ 731044 h 1202531"/>
                <a:gd name="connsiteX57" fmla="*/ 809625 w 1524560"/>
                <a:gd name="connsiteY57" fmla="*/ 738188 h 1202531"/>
                <a:gd name="connsiteX58" fmla="*/ 821532 w 1524560"/>
                <a:gd name="connsiteY58" fmla="*/ 740569 h 1202531"/>
                <a:gd name="connsiteX59" fmla="*/ 828675 w 1524560"/>
                <a:gd name="connsiteY59" fmla="*/ 738188 h 1202531"/>
                <a:gd name="connsiteX60" fmla="*/ 823913 w 1524560"/>
                <a:gd name="connsiteY60" fmla="*/ 731044 h 1202531"/>
                <a:gd name="connsiteX61" fmla="*/ 821532 w 1524560"/>
                <a:gd name="connsiteY61" fmla="*/ 723900 h 1202531"/>
                <a:gd name="connsiteX62" fmla="*/ 823913 w 1524560"/>
                <a:gd name="connsiteY62" fmla="*/ 709613 h 1202531"/>
                <a:gd name="connsiteX63" fmla="*/ 838200 w 1524560"/>
                <a:gd name="connsiteY63" fmla="*/ 697706 h 1202531"/>
                <a:gd name="connsiteX64" fmla="*/ 847725 w 1524560"/>
                <a:gd name="connsiteY64" fmla="*/ 735806 h 1202531"/>
                <a:gd name="connsiteX65" fmla="*/ 854869 w 1524560"/>
                <a:gd name="connsiteY65" fmla="*/ 740569 h 1202531"/>
                <a:gd name="connsiteX66" fmla="*/ 852488 w 1524560"/>
                <a:gd name="connsiteY66" fmla="*/ 759619 h 1202531"/>
                <a:gd name="connsiteX67" fmla="*/ 842963 w 1524560"/>
                <a:gd name="connsiteY67" fmla="*/ 773906 h 1202531"/>
                <a:gd name="connsiteX68" fmla="*/ 847725 w 1524560"/>
                <a:gd name="connsiteY68" fmla="*/ 788194 h 1202531"/>
                <a:gd name="connsiteX69" fmla="*/ 878682 w 1524560"/>
                <a:gd name="connsiteY69" fmla="*/ 781050 h 1202531"/>
                <a:gd name="connsiteX70" fmla="*/ 890588 w 1524560"/>
                <a:gd name="connsiteY70" fmla="*/ 778669 h 1202531"/>
                <a:gd name="connsiteX71" fmla="*/ 907257 w 1524560"/>
                <a:gd name="connsiteY71" fmla="*/ 764381 h 1202531"/>
                <a:gd name="connsiteX72" fmla="*/ 914400 w 1524560"/>
                <a:gd name="connsiteY72" fmla="*/ 762000 h 1202531"/>
                <a:gd name="connsiteX73" fmla="*/ 919163 w 1524560"/>
                <a:gd name="connsiteY73" fmla="*/ 754856 h 1202531"/>
                <a:gd name="connsiteX74" fmla="*/ 957263 w 1524560"/>
                <a:gd name="connsiteY74" fmla="*/ 745331 h 1202531"/>
                <a:gd name="connsiteX75" fmla="*/ 952500 w 1524560"/>
                <a:gd name="connsiteY75" fmla="*/ 690563 h 1202531"/>
                <a:gd name="connsiteX76" fmla="*/ 950119 w 1524560"/>
                <a:gd name="connsiteY76" fmla="*/ 683419 h 1202531"/>
                <a:gd name="connsiteX77" fmla="*/ 940594 w 1524560"/>
                <a:gd name="connsiteY77" fmla="*/ 669131 h 1202531"/>
                <a:gd name="connsiteX78" fmla="*/ 945357 w 1524560"/>
                <a:gd name="connsiteY78" fmla="*/ 661988 h 1202531"/>
                <a:gd name="connsiteX79" fmla="*/ 952500 w 1524560"/>
                <a:gd name="connsiteY79" fmla="*/ 659606 h 1202531"/>
                <a:gd name="connsiteX80" fmla="*/ 954882 w 1524560"/>
                <a:gd name="connsiteY80" fmla="*/ 619124 h 1202531"/>
                <a:gd name="connsiteX81" fmla="*/ 992982 w 1524560"/>
                <a:gd name="connsiteY81" fmla="*/ 602456 h 1202531"/>
                <a:gd name="connsiteX82" fmla="*/ 995363 w 1524560"/>
                <a:gd name="connsiteY82" fmla="*/ 626269 h 1202531"/>
                <a:gd name="connsiteX83" fmla="*/ 1002507 w 1524560"/>
                <a:gd name="connsiteY83" fmla="*/ 631031 h 1202531"/>
                <a:gd name="connsiteX84" fmla="*/ 1016794 w 1524560"/>
                <a:gd name="connsiteY84" fmla="*/ 638175 h 1202531"/>
                <a:gd name="connsiteX85" fmla="*/ 1014413 w 1524560"/>
                <a:gd name="connsiteY85" fmla="*/ 616744 h 1202531"/>
                <a:gd name="connsiteX86" fmla="*/ 1009650 w 1524560"/>
                <a:gd name="connsiteY86" fmla="*/ 607219 h 1202531"/>
                <a:gd name="connsiteX87" fmla="*/ 1021557 w 1524560"/>
                <a:gd name="connsiteY87" fmla="*/ 597694 h 1202531"/>
                <a:gd name="connsiteX88" fmla="*/ 1031082 w 1524560"/>
                <a:gd name="connsiteY88" fmla="*/ 590550 h 1202531"/>
                <a:gd name="connsiteX89" fmla="*/ 1052513 w 1524560"/>
                <a:gd name="connsiteY89" fmla="*/ 581025 h 1202531"/>
                <a:gd name="connsiteX90" fmla="*/ 1002507 w 1524560"/>
                <a:gd name="connsiteY90" fmla="*/ 571500 h 1202531"/>
                <a:gd name="connsiteX91" fmla="*/ 997744 w 1524560"/>
                <a:gd name="connsiteY91" fmla="*/ 564356 h 1202531"/>
                <a:gd name="connsiteX92" fmla="*/ 988219 w 1524560"/>
                <a:gd name="connsiteY92" fmla="*/ 566738 h 1202531"/>
                <a:gd name="connsiteX93" fmla="*/ 969169 w 1524560"/>
                <a:gd name="connsiteY93" fmla="*/ 595313 h 1202531"/>
                <a:gd name="connsiteX94" fmla="*/ 957263 w 1524560"/>
                <a:gd name="connsiteY94" fmla="*/ 578644 h 1202531"/>
                <a:gd name="connsiteX95" fmla="*/ 950119 w 1524560"/>
                <a:gd name="connsiteY95" fmla="*/ 576263 h 1202531"/>
                <a:gd name="connsiteX96" fmla="*/ 954882 w 1524560"/>
                <a:gd name="connsiteY96" fmla="*/ 566738 h 1202531"/>
                <a:gd name="connsiteX97" fmla="*/ 976313 w 1524560"/>
                <a:gd name="connsiteY97" fmla="*/ 545306 h 1202531"/>
                <a:gd name="connsiteX98" fmla="*/ 981075 w 1524560"/>
                <a:gd name="connsiteY98" fmla="*/ 538163 h 1202531"/>
                <a:gd name="connsiteX99" fmla="*/ 1004888 w 1524560"/>
                <a:gd name="connsiteY99" fmla="*/ 533400 h 1202531"/>
                <a:gd name="connsiteX100" fmla="*/ 1014413 w 1524560"/>
                <a:gd name="connsiteY100" fmla="*/ 538163 h 1202531"/>
                <a:gd name="connsiteX101" fmla="*/ 1028700 w 1524560"/>
                <a:gd name="connsiteY101" fmla="*/ 547688 h 1202531"/>
                <a:gd name="connsiteX102" fmla="*/ 1031082 w 1524560"/>
                <a:gd name="connsiteY102" fmla="*/ 538163 h 1202531"/>
                <a:gd name="connsiteX103" fmla="*/ 1062038 w 1524560"/>
                <a:gd name="connsiteY103" fmla="*/ 535781 h 1202531"/>
                <a:gd name="connsiteX104" fmla="*/ 1069182 w 1524560"/>
                <a:gd name="connsiteY104" fmla="*/ 531019 h 1202531"/>
                <a:gd name="connsiteX105" fmla="*/ 1073944 w 1524560"/>
                <a:gd name="connsiteY105" fmla="*/ 523875 h 1202531"/>
                <a:gd name="connsiteX106" fmla="*/ 1095375 w 1524560"/>
                <a:gd name="connsiteY106" fmla="*/ 509588 h 1202531"/>
                <a:gd name="connsiteX107" fmla="*/ 1097757 w 1524560"/>
                <a:gd name="connsiteY107" fmla="*/ 497681 h 1202531"/>
                <a:gd name="connsiteX108" fmla="*/ 1107282 w 1524560"/>
                <a:gd name="connsiteY108" fmla="*/ 495300 h 1202531"/>
                <a:gd name="connsiteX109" fmla="*/ 1145382 w 1524560"/>
                <a:gd name="connsiteY109" fmla="*/ 492919 h 1202531"/>
                <a:gd name="connsiteX110" fmla="*/ 1159669 w 1524560"/>
                <a:gd name="connsiteY110" fmla="*/ 478631 h 1202531"/>
                <a:gd name="connsiteX111" fmla="*/ 1169194 w 1524560"/>
                <a:gd name="connsiteY111" fmla="*/ 464344 h 1202531"/>
                <a:gd name="connsiteX112" fmla="*/ 1162050 w 1524560"/>
                <a:gd name="connsiteY112" fmla="*/ 450056 h 1202531"/>
                <a:gd name="connsiteX113" fmla="*/ 1169194 w 1524560"/>
                <a:gd name="connsiteY113" fmla="*/ 447675 h 1202531"/>
                <a:gd name="connsiteX114" fmla="*/ 1178719 w 1524560"/>
                <a:gd name="connsiteY114" fmla="*/ 442913 h 1202531"/>
                <a:gd name="connsiteX115" fmla="*/ 1185863 w 1524560"/>
                <a:gd name="connsiteY115" fmla="*/ 440531 h 1202531"/>
                <a:gd name="connsiteX116" fmla="*/ 1200150 w 1524560"/>
                <a:gd name="connsiteY116" fmla="*/ 433388 h 1202531"/>
                <a:gd name="connsiteX117" fmla="*/ 1214438 w 1524560"/>
                <a:gd name="connsiteY117" fmla="*/ 435769 h 1202531"/>
                <a:gd name="connsiteX118" fmla="*/ 1209675 w 1524560"/>
                <a:gd name="connsiteY118" fmla="*/ 442913 h 1202531"/>
                <a:gd name="connsiteX119" fmla="*/ 1195388 w 1524560"/>
                <a:gd name="connsiteY119" fmla="*/ 450056 h 1202531"/>
                <a:gd name="connsiteX120" fmla="*/ 1193007 w 1524560"/>
                <a:gd name="connsiteY120" fmla="*/ 457200 h 1202531"/>
                <a:gd name="connsiteX121" fmla="*/ 1188244 w 1524560"/>
                <a:gd name="connsiteY121" fmla="*/ 464344 h 1202531"/>
                <a:gd name="connsiteX122" fmla="*/ 1197769 w 1524560"/>
                <a:gd name="connsiteY122" fmla="*/ 466725 h 1202531"/>
                <a:gd name="connsiteX123" fmla="*/ 1223963 w 1524560"/>
                <a:gd name="connsiteY123" fmla="*/ 471488 h 1202531"/>
                <a:gd name="connsiteX124" fmla="*/ 1228725 w 1524560"/>
                <a:gd name="connsiteY124" fmla="*/ 452438 h 1202531"/>
                <a:gd name="connsiteX125" fmla="*/ 1235869 w 1524560"/>
                <a:gd name="connsiteY125" fmla="*/ 442913 h 1202531"/>
                <a:gd name="connsiteX126" fmla="*/ 1243013 w 1524560"/>
                <a:gd name="connsiteY126" fmla="*/ 438150 h 1202531"/>
                <a:gd name="connsiteX127" fmla="*/ 1252538 w 1524560"/>
                <a:gd name="connsiteY127" fmla="*/ 431006 h 1202531"/>
                <a:gd name="connsiteX128" fmla="*/ 1264444 w 1524560"/>
                <a:gd name="connsiteY128" fmla="*/ 419100 h 1202531"/>
                <a:gd name="connsiteX129" fmla="*/ 1269207 w 1524560"/>
                <a:gd name="connsiteY129" fmla="*/ 404813 h 1202531"/>
                <a:gd name="connsiteX130" fmla="*/ 1290638 w 1524560"/>
                <a:gd name="connsiteY130" fmla="*/ 395288 h 1202531"/>
                <a:gd name="connsiteX131" fmla="*/ 1300163 w 1524560"/>
                <a:gd name="connsiteY131" fmla="*/ 388144 h 1202531"/>
                <a:gd name="connsiteX132" fmla="*/ 1309688 w 1524560"/>
                <a:gd name="connsiteY132" fmla="*/ 366713 h 1202531"/>
                <a:gd name="connsiteX133" fmla="*/ 1323975 w 1524560"/>
                <a:gd name="connsiteY133" fmla="*/ 369094 h 1202531"/>
                <a:gd name="connsiteX134" fmla="*/ 1343025 w 1524560"/>
                <a:gd name="connsiteY134" fmla="*/ 381000 h 1202531"/>
                <a:gd name="connsiteX135" fmla="*/ 1350169 w 1524560"/>
                <a:gd name="connsiteY135" fmla="*/ 388144 h 1202531"/>
                <a:gd name="connsiteX136" fmla="*/ 1364457 w 1524560"/>
                <a:gd name="connsiteY136" fmla="*/ 376238 h 1202531"/>
                <a:gd name="connsiteX137" fmla="*/ 1373982 w 1524560"/>
                <a:gd name="connsiteY137" fmla="*/ 345281 h 1202531"/>
                <a:gd name="connsiteX138" fmla="*/ 1383507 w 1524560"/>
                <a:gd name="connsiteY138" fmla="*/ 340519 h 1202531"/>
                <a:gd name="connsiteX139" fmla="*/ 1390650 w 1524560"/>
                <a:gd name="connsiteY139" fmla="*/ 354806 h 1202531"/>
                <a:gd name="connsiteX140" fmla="*/ 1393032 w 1524560"/>
                <a:gd name="connsiteY140" fmla="*/ 378619 h 1202531"/>
                <a:gd name="connsiteX141" fmla="*/ 1402557 w 1524560"/>
                <a:gd name="connsiteY141" fmla="*/ 388144 h 1202531"/>
                <a:gd name="connsiteX142" fmla="*/ 1404938 w 1524560"/>
                <a:gd name="connsiteY142" fmla="*/ 397669 h 1202531"/>
                <a:gd name="connsiteX143" fmla="*/ 1390650 w 1524560"/>
                <a:gd name="connsiteY143" fmla="*/ 407194 h 1202531"/>
                <a:gd name="connsiteX144" fmla="*/ 1383507 w 1524560"/>
                <a:gd name="connsiteY144" fmla="*/ 411956 h 1202531"/>
                <a:gd name="connsiteX145" fmla="*/ 1393032 w 1524560"/>
                <a:gd name="connsiteY145" fmla="*/ 419100 h 1202531"/>
                <a:gd name="connsiteX146" fmla="*/ 1433513 w 1524560"/>
                <a:gd name="connsiteY146" fmla="*/ 414338 h 1202531"/>
                <a:gd name="connsiteX147" fmla="*/ 1440657 w 1524560"/>
                <a:gd name="connsiteY147" fmla="*/ 409575 h 1202531"/>
                <a:gd name="connsiteX148" fmla="*/ 1443038 w 1524560"/>
                <a:gd name="connsiteY148" fmla="*/ 402431 h 1202531"/>
                <a:gd name="connsiteX149" fmla="*/ 1457325 w 1524560"/>
                <a:gd name="connsiteY149" fmla="*/ 395288 h 1202531"/>
                <a:gd name="connsiteX150" fmla="*/ 1454944 w 1524560"/>
                <a:gd name="connsiteY150" fmla="*/ 381000 h 1202531"/>
                <a:gd name="connsiteX151" fmla="*/ 1452563 w 1524560"/>
                <a:gd name="connsiteY151" fmla="*/ 371475 h 1202531"/>
                <a:gd name="connsiteX152" fmla="*/ 1473994 w 1524560"/>
                <a:gd name="connsiteY152" fmla="*/ 373856 h 1202531"/>
                <a:gd name="connsiteX153" fmla="*/ 1483519 w 1524560"/>
                <a:gd name="connsiteY153" fmla="*/ 359569 h 1202531"/>
                <a:gd name="connsiteX154" fmla="*/ 1493044 w 1524560"/>
                <a:gd name="connsiteY154" fmla="*/ 328613 h 1202531"/>
                <a:gd name="connsiteX155" fmla="*/ 1485900 w 1524560"/>
                <a:gd name="connsiteY155" fmla="*/ 323850 h 1202531"/>
                <a:gd name="connsiteX156" fmla="*/ 1481138 w 1524560"/>
                <a:gd name="connsiteY156" fmla="*/ 330994 h 1202531"/>
                <a:gd name="connsiteX157" fmla="*/ 1473994 w 1524560"/>
                <a:gd name="connsiteY157" fmla="*/ 335756 h 1202531"/>
                <a:gd name="connsiteX158" fmla="*/ 1466850 w 1524560"/>
                <a:gd name="connsiteY158" fmla="*/ 338138 h 1202531"/>
                <a:gd name="connsiteX159" fmla="*/ 1447800 w 1524560"/>
                <a:gd name="connsiteY159" fmla="*/ 345281 h 1202531"/>
                <a:gd name="connsiteX160" fmla="*/ 1438275 w 1524560"/>
                <a:gd name="connsiteY160" fmla="*/ 342900 h 1202531"/>
                <a:gd name="connsiteX161" fmla="*/ 1440657 w 1524560"/>
                <a:gd name="connsiteY161" fmla="*/ 335756 h 1202531"/>
                <a:gd name="connsiteX162" fmla="*/ 1454944 w 1524560"/>
                <a:gd name="connsiteY162" fmla="*/ 326231 h 1202531"/>
                <a:gd name="connsiteX163" fmla="*/ 1452563 w 1524560"/>
                <a:gd name="connsiteY163" fmla="*/ 302419 h 1202531"/>
                <a:gd name="connsiteX164" fmla="*/ 1457325 w 1524560"/>
                <a:gd name="connsiteY164" fmla="*/ 283369 h 1202531"/>
                <a:gd name="connsiteX165" fmla="*/ 1466850 w 1524560"/>
                <a:gd name="connsiteY165" fmla="*/ 278606 h 1202531"/>
                <a:gd name="connsiteX166" fmla="*/ 1481138 w 1524560"/>
                <a:gd name="connsiteY166" fmla="*/ 271463 h 1202531"/>
                <a:gd name="connsiteX167" fmla="*/ 1488282 w 1524560"/>
                <a:gd name="connsiteY167" fmla="*/ 228600 h 1202531"/>
                <a:gd name="connsiteX168" fmla="*/ 1481138 w 1524560"/>
                <a:gd name="connsiteY168" fmla="*/ 223838 h 1202531"/>
                <a:gd name="connsiteX169" fmla="*/ 1478757 w 1524560"/>
                <a:gd name="connsiteY169" fmla="*/ 216694 h 1202531"/>
                <a:gd name="connsiteX170" fmla="*/ 1481138 w 1524560"/>
                <a:gd name="connsiteY170" fmla="*/ 197644 h 1202531"/>
                <a:gd name="connsiteX171" fmla="*/ 1497807 w 1524560"/>
                <a:gd name="connsiteY171" fmla="*/ 192881 h 1202531"/>
                <a:gd name="connsiteX172" fmla="*/ 1516857 w 1524560"/>
                <a:gd name="connsiteY172" fmla="*/ 188119 h 1202531"/>
                <a:gd name="connsiteX173" fmla="*/ 1524000 w 1524560"/>
                <a:gd name="connsiteY173" fmla="*/ 183356 h 1202531"/>
                <a:gd name="connsiteX174" fmla="*/ 1521619 w 1524560"/>
                <a:gd name="connsiteY174" fmla="*/ 173831 h 1202531"/>
                <a:gd name="connsiteX175" fmla="*/ 1481138 w 1524560"/>
                <a:gd name="connsiteY175" fmla="*/ 176213 h 1202531"/>
                <a:gd name="connsiteX176" fmla="*/ 1471613 w 1524560"/>
                <a:gd name="connsiteY176" fmla="*/ 183356 h 1202531"/>
                <a:gd name="connsiteX177" fmla="*/ 1423988 w 1524560"/>
                <a:gd name="connsiteY177" fmla="*/ 183356 h 1202531"/>
                <a:gd name="connsiteX178" fmla="*/ 1416844 w 1524560"/>
                <a:gd name="connsiteY178" fmla="*/ 180975 h 1202531"/>
                <a:gd name="connsiteX179" fmla="*/ 1409700 w 1524560"/>
                <a:gd name="connsiteY179" fmla="*/ 173831 h 1202531"/>
                <a:gd name="connsiteX180" fmla="*/ 1395413 w 1524560"/>
                <a:gd name="connsiteY180" fmla="*/ 178594 h 1202531"/>
                <a:gd name="connsiteX181" fmla="*/ 1393032 w 1524560"/>
                <a:gd name="connsiteY181" fmla="*/ 188119 h 1202531"/>
                <a:gd name="connsiteX182" fmla="*/ 1378744 w 1524560"/>
                <a:gd name="connsiteY182" fmla="*/ 183356 h 1202531"/>
                <a:gd name="connsiteX183" fmla="*/ 1376363 w 1524560"/>
                <a:gd name="connsiteY183" fmla="*/ 176213 h 1202531"/>
                <a:gd name="connsiteX184" fmla="*/ 1350169 w 1524560"/>
                <a:gd name="connsiteY184" fmla="*/ 176213 h 1202531"/>
                <a:gd name="connsiteX185" fmla="*/ 1343025 w 1524560"/>
                <a:gd name="connsiteY185" fmla="*/ 173831 h 1202531"/>
                <a:gd name="connsiteX186" fmla="*/ 1345407 w 1524560"/>
                <a:gd name="connsiteY186" fmla="*/ 159544 h 1202531"/>
                <a:gd name="connsiteX187" fmla="*/ 1345407 w 1524560"/>
                <a:gd name="connsiteY187" fmla="*/ 138113 h 1202531"/>
                <a:gd name="connsiteX188" fmla="*/ 1333500 w 1524560"/>
                <a:gd name="connsiteY188" fmla="*/ 135731 h 1202531"/>
                <a:gd name="connsiteX189" fmla="*/ 1319213 w 1524560"/>
                <a:gd name="connsiteY189" fmla="*/ 138113 h 1202531"/>
                <a:gd name="connsiteX190" fmla="*/ 1316832 w 1524560"/>
                <a:gd name="connsiteY190" fmla="*/ 147638 h 1202531"/>
                <a:gd name="connsiteX191" fmla="*/ 1304925 w 1524560"/>
                <a:gd name="connsiteY191" fmla="*/ 157163 h 1202531"/>
                <a:gd name="connsiteX192" fmla="*/ 1297782 w 1524560"/>
                <a:gd name="connsiteY192" fmla="*/ 171450 h 1202531"/>
                <a:gd name="connsiteX193" fmla="*/ 1290638 w 1524560"/>
                <a:gd name="connsiteY193" fmla="*/ 195263 h 1202531"/>
                <a:gd name="connsiteX194" fmla="*/ 1285875 w 1524560"/>
                <a:gd name="connsiteY194" fmla="*/ 188119 h 1202531"/>
                <a:gd name="connsiteX195" fmla="*/ 1266825 w 1524560"/>
                <a:gd name="connsiteY195" fmla="*/ 180975 h 1202531"/>
                <a:gd name="connsiteX196" fmla="*/ 1257300 w 1524560"/>
                <a:gd name="connsiteY196" fmla="*/ 178594 h 1202531"/>
                <a:gd name="connsiteX197" fmla="*/ 1250157 w 1524560"/>
                <a:gd name="connsiteY197" fmla="*/ 185738 h 1202531"/>
                <a:gd name="connsiteX198" fmla="*/ 1188244 w 1524560"/>
                <a:gd name="connsiteY198" fmla="*/ 185738 h 1202531"/>
                <a:gd name="connsiteX199" fmla="*/ 1176338 w 1524560"/>
                <a:gd name="connsiteY199" fmla="*/ 190500 h 1202531"/>
                <a:gd name="connsiteX200" fmla="*/ 1169194 w 1524560"/>
                <a:gd name="connsiteY200" fmla="*/ 195263 h 1202531"/>
                <a:gd name="connsiteX201" fmla="*/ 1159669 w 1524560"/>
                <a:gd name="connsiteY201" fmla="*/ 200025 h 1202531"/>
                <a:gd name="connsiteX202" fmla="*/ 1150144 w 1524560"/>
                <a:gd name="connsiteY202" fmla="*/ 197644 h 1202531"/>
                <a:gd name="connsiteX203" fmla="*/ 1135857 w 1524560"/>
                <a:gd name="connsiteY203" fmla="*/ 183356 h 1202531"/>
                <a:gd name="connsiteX204" fmla="*/ 1126332 w 1524560"/>
                <a:gd name="connsiteY204" fmla="*/ 166688 h 1202531"/>
                <a:gd name="connsiteX205" fmla="*/ 1119188 w 1524560"/>
                <a:gd name="connsiteY205" fmla="*/ 164306 h 1202531"/>
                <a:gd name="connsiteX206" fmla="*/ 1102519 w 1524560"/>
                <a:gd name="connsiteY206" fmla="*/ 157163 h 1202531"/>
                <a:gd name="connsiteX207" fmla="*/ 1112044 w 1524560"/>
                <a:gd name="connsiteY207" fmla="*/ 152400 h 1202531"/>
                <a:gd name="connsiteX208" fmla="*/ 1119188 w 1524560"/>
                <a:gd name="connsiteY208" fmla="*/ 147638 h 1202531"/>
                <a:gd name="connsiteX209" fmla="*/ 1104900 w 1524560"/>
                <a:gd name="connsiteY209" fmla="*/ 142875 h 1202531"/>
                <a:gd name="connsiteX210" fmla="*/ 1100138 w 1524560"/>
                <a:gd name="connsiteY210" fmla="*/ 150019 h 1202531"/>
                <a:gd name="connsiteX211" fmla="*/ 1045369 w 1524560"/>
                <a:gd name="connsiteY211" fmla="*/ 157163 h 1202531"/>
                <a:gd name="connsiteX212" fmla="*/ 1042988 w 1524560"/>
                <a:gd name="connsiteY212" fmla="*/ 142875 h 1202531"/>
                <a:gd name="connsiteX213" fmla="*/ 1035844 w 1524560"/>
                <a:gd name="connsiteY213" fmla="*/ 135731 h 1202531"/>
                <a:gd name="connsiteX214" fmla="*/ 1031082 w 1524560"/>
                <a:gd name="connsiteY214" fmla="*/ 126206 h 1202531"/>
                <a:gd name="connsiteX215" fmla="*/ 995363 w 1524560"/>
                <a:gd name="connsiteY215" fmla="*/ 102394 h 1202531"/>
                <a:gd name="connsiteX216" fmla="*/ 990600 w 1524560"/>
                <a:gd name="connsiteY216" fmla="*/ 92869 h 1202531"/>
                <a:gd name="connsiteX217" fmla="*/ 969169 w 1524560"/>
                <a:gd name="connsiteY217" fmla="*/ 85725 h 1202531"/>
                <a:gd name="connsiteX218" fmla="*/ 954882 w 1524560"/>
                <a:gd name="connsiteY218" fmla="*/ 76200 h 1202531"/>
                <a:gd name="connsiteX219" fmla="*/ 952500 w 1524560"/>
                <a:gd name="connsiteY219" fmla="*/ 69056 h 1202531"/>
                <a:gd name="connsiteX220" fmla="*/ 931069 w 1524560"/>
                <a:gd name="connsiteY220" fmla="*/ 71438 h 1202531"/>
                <a:gd name="connsiteX221" fmla="*/ 900113 w 1524560"/>
                <a:gd name="connsiteY221" fmla="*/ 73819 h 1202531"/>
                <a:gd name="connsiteX222" fmla="*/ 888207 w 1524560"/>
                <a:gd name="connsiteY222" fmla="*/ 76200 h 1202531"/>
                <a:gd name="connsiteX223" fmla="*/ 866775 w 1524560"/>
                <a:gd name="connsiteY223" fmla="*/ 92869 h 1202531"/>
                <a:gd name="connsiteX224" fmla="*/ 859632 w 1524560"/>
                <a:gd name="connsiteY224" fmla="*/ 95250 h 1202531"/>
                <a:gd name="connsiteX225" fmla="*/ 850107 w 1524560"/>
                <a:gd name="connsiteY225" fmla="*/ 102394 h 1202531"/>
                <a:gd name="connsiteX226" fmla="*/ 842963 w 1524560"/>
                <a:gd name="connsiteY226" fmla="*/ 107156 h 1202531"/>
                <a:gd name="connsiteX227" fmla="*/ 816769 w 1524560"/>
                <a:gd name="connsiteY227" fmla="*/ 109538 h 1202531"/>
                <a:gd name="connsiteX228" fmla="*/ 804863 w 1524560"/>
                <a:gd name="connsiteY228" fmla="*/ 128588 h 1202531"/>
                <a:gd name="connsiteX229" fmla="*/ 795338 w 1524560"/>
                <a:gd name="connsiteY229" fmla="*/ 133350 h 1202531"/>
                <a:gd name="connsiteX230" fmla="*/ 759619 w 1524560"/>
                <a:gd name="connsiteY230" fmla="*/ 135731 h 1202531"/>
                <a:gd name="connsiteX231" fmla="*/ 754857 w 1524560"/>
                <a:gd name="connsiteY231" fmla="*/ 142875 h 1202531"/>
                <a:gd name="connsiteX232" fmla="*/ 769144 w 1524560"/>
                <a:gd name="connsiteY232" fmla="*/ 147638 h 1202531"/>
                <a:gd name="connsiteX233" fmla="*/ 776288 w 1524560"/>
                <a:gd name="connsiteY233" fmla="*/ 150019 h 1202531"/>
                <a:gd name="connsiteX234" fmla="*/ 781050 w 1524560"/>
                <a:gd name="connsiteY234" fmla="*/ 157163 h 1202531"/>
                <a:gd name="connsiteX235" fmla="*/ 776288 w 1524560"/>
                <a:gd name="connsiteY235" fmla="*/ 173831 h 1202531"/>
                <a:gd name="connsiteX236" fmla="*/ 769144 w 1524560"/>
                <a:gd name="connsiteY236" fmla="*/ 180975 h 1202531"/>
                <a:gd name="connsiteX237" fmla="*/ 764382 w 1524560"/>
                <a:gd name="connsiteY237" fmla="*/ 188119 h 1202531"/>
                <a:gd name="connsiteX238" fmla="*/ 759619 w 1524560"/>
                <a:gd name="connsiteY238" fmla="*/ 202406 h 1202531"/>
                <a:gd name="connsiteX239" fmla="*/ 745332 w 1524560"/>
                <a:gd name="connsiteY239" fmla="*/ 211931 h 1202531"/>
                <a:gd name="connsiteX240" fmla="*/ 738188 w 1524560"/>
                <a:gd name="connsiteY240" fmla="*/ 216694 h 1202531"/>
                <a:gd name="connsiteX241" fmla="*/ 723900 w 1524560"/>
                <a:gd name="connsiteY241" fmla="*/ 226219 h 1202531"/>
                <a:gd name="connsiteX242" fmla="*/ 714375 w 1524560"/>
                <a:gd name="connsiteY242" fmla="*/ 235744 h 1202531"/>
                <a:gd name="connsiteX243" fmla="*/ 704850 w 1524560"/>
                <a:gd name="connsiteY243" fmla="*/ 245269 h 1202531"/>
                <a:gd name="connsiteX244" fmla="*/ 685800 w 1524560"/>
                <a:gd name="connsiteY244" fmla="*/ 261938 h 1202531"/>
                <a:gd name="connsiteX245" fmla="*/ 669132 w 1524560"/>
                <a:gd name="connsiteY245" fmla="*/ 271463 h 1202531"/>
                <a:gd name="connsiteX246" fmla="*/ 666750 w 1524560"/>
                <a:gd name="connsiteY246" fmla="*/ 278606 h 1202531"/>
                <a:gd name="connsiteX247" fmla="*/ 652463 w 1524560"/>
                <a:gd name="connsiteY247" fmla="*/ 288131 h 1202531"/>
                <a:gd name="connsiteX248" fmla="*/ 669132 w 1524560"/>
                <a:gd name="connsiteY248" fmla="*/ 300038 h 1202531"/>
                <a:gd name="connsiteX249" fmla="*/ 671513 w 1524560"/>
                <a:gd name="connsiteY249" fmla="*/ 307181 h 1202531"/>
                <a:gd name="connsiteX250" fmla="*/ 669132 w 1524560"/>
                <a:gd name="connsiteY250" fmla="*/ 326231 h 1202531"/>
                <a:gd name="connsiteX251" fmla="*/ 661988 w 1524560"/>
                <a:gd name="connsiteY251" fmla="*/ 333375 h 1202531"/>
                <a:gd name="connsiteX252" fmla="*/ 659607 w 1524560"/>
                <a:gd name="connsiteY252" fmla="*/ 340519 h 1202531"/>
                <a:gd name="connsiteX253" fmla="*/ 652463 w 1524560"/>
                <a:gd name="connsiteY253" fmla="*/ 350044 h 1202531"/>
                <a:gd name="connsiteX254" fmla="*/ 647700 w 1524560"/>
                <a:gd name="connsiteY254" fmla="*/ 357188 h 1202531"/>
                <a:gd name="connsiteX255" fmla="*/ 640557 w 1524560"/>
                <a:gd name="connsiteY255" fmla="*/ 361950 h 1202531"/>
                <a:gd name="connsiteX256" fmla="*/ 635794 w 1524560"/>
                <a:gd name="connsiteY256" fmla="*/ 369094 h 1202531"/>
                <a:gd name="connsiteX257" fmla="*/ 633413 w 1524560"/>
                <a:gd name="connsiteY257" fmla="*/ 378619 h 1202531"/>
                <a:gd name="connsiteX258" fmla="*/ 626269 w 1524560"/>
                <a:gd name="connsiteY258" fmla="*/ 385763 h 1202531"/>
                <a:gd name="connsiteX259" fmla="*/ 547688 w 1524560"/>
                <a:gd name="connsiteY259" fmla="*/ 392906 h 1202531"/>
                <a:gd name="connsiteX260" fmla="*/ 542925 w 1524560"/>
                <a:gd name="connsiteY260" fmla="*/ 400050 h 1202531"/>
                <a:gd name="connsiteX261" fmla="*/ 535782 w 1524560"/>
                <a:gd name="connsiteY261" fmla="*/ 402431 h 1202531"/>
                <a:gd name="connsiteX262" fmla="*/ 457200 w 1524560"/>
                <a:gd name="connsiteY262" fmla="*/ 404813 h 1202531"/>
                <a:gd name="connsiteX263" fmla="*/ 435769 w 1524560"/>
                <a:gd name="connsiteY263" fmla="*/ 404813 h 1202531"/>
                <a:gd name="connsiteX264" fmla="*/ 423863 w 1524560"/>
                <a:gd name="connsiteY264" fmla="*/ 385763 h 1202531"/>
                <a:gd name="connsiteX265" fmla="*/ 416719 w 1524560"/>
                <a:gd name="connsiteY265" fmla="*/ 383381 h 1202531"/>
                <a:gd name="connsiteX266" fmla="*/ 407194 w 1524560"/>
                <a:gd name="connsiteY266" fmla="*/ 373856 h 1202531"/>
                <a:gd name="connsiteX267" fmla="*/ 395288 w 1524560"/>
                <a:gd name="connsiteY267" fmla="*/ 371475 h 1202531"/>
                <a:gd name="connsiteX268" fmla="*/ 390525 w 1524560"/>
                <a:gd name="connsiteY268" fmla="*/ 354806 h 1202531"/>
                <a:gd name="connsiteX269" fmla="*/ 371475 w 1524560"/>
                <a:gd name="connsiteY269" fmla="*/ 345281 h 1202531"/>
                <a:gd name="connsiteX270" fmla="*/ 366713 w 1524560"/>
                <a:gd name="connsiteY270" fmla="*/ 338138 h 1202531"/>
                <a:gd name="connsiteX271" fmla="*/ 361950 w 1524560"/>
                <a:gd name="connsiteY271" fmla="*/ 328613 h 1202531"/>
                <a:gd name="connsiteX272" fmla="*/ 347663 w 1524560"/>
                <a:gd name="connsiteY272" fmla="*/ 319088 h 1202531"/>
                <a:gd name="connsiteX273" fmla="*/ 333375 w 1524560"/>
                <a:gd name="connsiteY273" fmla="*/ 316706 h 1202531"/>
                <a:gd name="connsiteX274" fmla="*/ 321469 w 1524560"/>
                <a:gd name="connsiteY274" fmla="*/ 314325 h 1202531"/>
                <a:gd name="connsiteX275" fmla="*/ 323850 w 1524560"/>
                <a:gd name="connsiteY275" fmla="*/ 295275 h 1202531"/>
                <a:gd name="connsiteX276" fmla="*/ 338138 w 1524560"/>
                <a:gd name="connsiteY276" fmla="*/ 290513 h 1202531"/>
                <a:gd name="connsiteX277" fmla="*/ 342900 w 1524560"/>
                <a:gd name="connsiteY277" fmla="*/ 283369 h 1202531"/>
                <a:gd name="connsiteX278" fmla="*/ 350044 w 1524560"/>
                <a:gd name="connsiteY278" fmla="*/ 278606 h 1202531"/>
                <a:gd name="connsiteX279" fmla="*/ 354807 w 1524560"/>
                <a:gd name="connsiteY279" fmla="*/ 219075 h 1202531"/>
                <a:gd name="connsiteX280" fmla="*/ 359569 w 1524560"/>
                <a:gd name="connsiteY280" fmla="*/ 209550 h 1202531"/>
                <a:gd name="connsiteX281" fmla="*/ 369094 w 1524560"/>
                <a:gd name="connsiteY281" fmla="*/ 192881 h 1202531"/>
                <a:gd name="connsiteX282" fmla="*/ 373857 w 1524560"/>
                <a:gd name="connsiteY282" fmla="*/ 183356 h 1202531"/>
                <a:gd name="connsiteX283" fmla="*/ 376238 w 1524560"/>
                <a:gd name="connsiteY283" fmla="*/ 176213 h 1202531"/>
                <a:gd name="connsiteX284" fmla="*/ 385763 w 1524560"/>
                <a:gd name="connsiteY284" fmla="*/ 169069 h 1202531"/>
                <a:gd name="connsiteX285" fmla="*/ 390525 w 1524560"/>
                <a:gd name="connsiteY285" fmla="*/ 161925 h 1202531"/>
                <a:gd name="connsiteX286" fmla="*/ 371475 w 1524560"/>
                <a:gd name="connsiteY286" fmla="*/ 152400 h 1202531"/>
                <a:gd name="connsiteX287" fmla="*/ 366713 w 1524560"/>
                <a:gd name="connsiteY287" fmla="*/ 145256 h 1202531"/>
                <a:gd name="connsiteX288" fmla="*/ 359569 w 1524560"/>
                <a:gd name="connsiteY288" fmla="*/ 142875 h 1202531"/>
                <a:gd name="connsiteX289" fmla="*/ 345282 w 1524560"/>
                <a:gd name="connsiteY289" fmla="*/ 126206 h 1202531"/>
                <a:gd name="connsiteX290" fmla="*/ 354807 w 1524560"/>
                <a:gd name="connsiteY290" fmla="*/ 104775 h 1202531"/>
                <a:gd name="connsiteX291" fmla="*/ 369094 w 1524560"/>
                <a:gd name="connsiteY291" fmla="*/ 102394 h 1202531"/>
                <a:gd name="connsiteX292" fmla="*/ 373857 w 1524560"/>
                <a:gd name="connsiteY292" fmla="*/ 95250 h 1202531"/>
                <a:gd name="connsiteX293" fmla="*/ 381000 w 1524560"/>
                <a:gd name="connsiteY293" fmla="*/ 88106 h 1202531"/>
                <a:gd name="connsiteX294" fmla="*/ 373857 w 1524560"/>
                <a:gd name="connsiteY294" fmla="*/ 83344 h 1202531"/>
                <a:gd name="connsiteX295" fmla="*/ 369094 w 1524560"/>
                <a:gd name="connsiteY295" fmla="*/ 76200 h 1202531"/>
                <a:gd name="connsiteX296" fmla="*/ 354807 w 1524560"/>
                <a:gd name="connsiteY296" fmla="*/ 69056 h 1202531"/>
                <a:gd name="connsiteX297" fmla="*/ 345282 w 1524560"/>
                <a:gd name="connsiteY297" fmla="*/ 47625 h 1202531"/>
                <a:gd name="connsiteX298" fmla="*/ 342900 w 1524560"/>
                <a:gd name="connsiteY298" fmla="*/ 35719 h 1202531"/>
                <a:gd name="connsiteX299" fmla="*/ 333375 w 1524560"/>
                <a:gd name="connsiteY299" fmla="*/ 54769 h 1202531"/>
                <a:gd name="connsiteX300" fmla="*/ 330994 w 1524560"/>
                <a:gd name="connsiteY300" fmla="*/ 61913 h 1202531"/>
                <a:gd name="connsiteX301" fmla="*/ 326232 w 1524560"/>
                <a:gd name="connsiteY301" fmla="*/ 71438 h 1202531"/>
                <a:gd name="connsiteX302" fmla="*/ 323850 w 1524560"/>
                <a:gd name="connsiteY302" fmla="*/ 78581 h 1202531"/>
                <a:gd name="connsiteX303" fmla="*/ 316707 w 1524560"/>
                <a:gd name="connsiteY303" fmla="*/ 80963 h 1202531"/>
                <a:gd name="connsiteX304" fmla="*/ 304800 w 1524560"/>
                <a:gd name="connsiteY304" fmla="*/ 78581 h 1202531"/>
                <a:gd name="connsiteX305" fmla="*/ 302419 w 1524560"/>
                <a:gd name="connsiteY305" fmla="*/ 71438 h 1202531"/>
                <a:gd name="connsiteX306" fmla="*/ 304800 w 1524560"/>
                <a:gd name="connsiteY306" fmla="*/ 54769 h 1202531"/>
                <a:gd name="connsiteX307" fmla="*/ 311944 w 1524560"/>
                <a:gd name="connsiteY307" fmla="*/ 52388 h 1202531"/>
                <a:gd name="connsiteX308" fmla="*/ 319088 w 1524560"/>
                <a:gd name="connsiteY308" fmla="*/ 47625 h 1202531"/>
                <a:gd name="connsiteX309" fmla="*/ 319088 w 1524560"/>
                <a:gd name="connsiteY309" fmla="*/ 21431 h 1202531"/>
                <a:gd name="connsiteX310" fmla="*/ 304800 w 1524560"/>
                <a:gd name="connsiteY310" fmla="*/ 23813 h 1202531"/>
                <a:gd name="connsiteX311" fmla="*/ 297657 w 1524560"/>
                <a:gd name="connsiteY311" fmla="*/ 4763 h 1202531"/>
                <a:gd name="connsiteX312" fmla="*/ 285750 w 1524560"/>
                <a:gd name="connsiteY312" fmla="*/ 0 h 1202531"/>
                <a:gd name="connsiteX313" fmla="*/ 278607 w 1524560"/>
                <a:gd name="connsiteY313" fmla="*/ 9525 h 1202531"/>
                <a:gd name="connsiteX314" fmla="*/ 271463 w 1524560"/>
                <a:gd name="connsiteY314" fmla="*/ 11906 h 1202531"/>
                <a:gd name="connsiteX315" fmla="*/ 266700 w 1524560"/>
                <a:gd name="connsiteY315" fmla="*/ 21431 h 1202531"/>
                <a:gd name="connsiteX316" fmla="*/ 264319 w 1524560"/>
                <a:gd name="connsiteY316" fmla="*/ 33338 h 1202531"/>
                <a:gd name="connsiteX317" fmla="*/ 261938 w 1524560"/>
                <a:gd name="connsiteY317" fmla="*/ 54769 h 1202531"/>
                <a:gd name="connsiteX318" fmla="*/ 250032 w 1524560"/>
                <a:gd name="connsiteY318" fmla="*/ 57150 h 1202531"/>
                <a:gd name="connsiteX319" fmla="*/ 235744 w 1524560"/>
                <a:gd name="connsiteY319" fmla="*/ 66675 h 1202531"/>
                <a:gd name="connsiteX320" fmla="*/ 228600 w 1524560"/>
                <a:gd name="connsiteY320" fmla="*/ 71438 h 1202531"/>
                <a:gd name="connsiteX321" fmla="*/ 223838 w 1524560"/>
                <a:gd name="connsiteY321" fmla="*/ 64294 h 1202531"/>
                <a:gd name="connsiteX322" fmla="*/ 219075 w 1524560"/>
                <a:gd name="connsiteY322" fmla="*/ 47625 h 1202531"/>
                <a:gd name="connsiteX323" fmla="*/ 214313 w 1524560"/>
                <a:gd name="connsiteY323" fmla="*/ 40481 h 1202531"/>
                <a:gd name="connsiteX324" fmla="*/ 209550 w 1524560"/>
                <a:gd name="connsiteY324" fmla="*/ 30956 h 1202531"/>
                <a:gd name="connsiteX325" fmla="*/ 180975 w 1524560"/>
                <a:gd name="connsiteY325" fmla="*/ 33338 h 1202531"/>
                <a:gd name="connsiteX326" fmla="*/ 178594 w 1524560"/>
                <a:gd name="connsiteY326" fmla="*/ 40481 h 1202531"/>
                <a:gd name="connsiteX327" fmla="*/ 164307 w 1524560"/>
                <a:gd name="connsiteY327" fmla="*/ 54769 h 1202531"/>
                <a:gd name="connsiteX328" fmla="*/ 164307 w 1524560"/>
                <a:gd name="connsiteY328" fmla="*/ 54769 h 1202531"/>
                <a:gd name="connsiteX329" fmla="*/ 147638 w 1524560"/>
                <a:gd name="connsiteY329" fmla="*/ 57150 h 1202531"/>
                <a:gd name="connsiteX330" fmla="*/ 145257 w 1524560"/>
                <a:gd name="connsiteY330" fmla="*/ 64294 h 1202531"/>
                <a:gd name="connsiteX331" fmla="*/ 138113 w 1524560"/>
                <a:gd name="connsiteY331" fmla="*/ 59531 h 1202531"/>
                <a:gd name="connsiteX332" fmla="*/ 128588 w 1524560"/>
                <a:gd name="connsiteY332" fmla="*/ 52388 h 1202531"/>
                <a:gd name="connsiteX333" fmla="*/ 126207 w 1524560"/>
                <a:gd name="connsiteY333" fmla="*/ 45244 h 1202531"/>
                <a:gd name="connsiteX334" fmla="*/ 119063 w 1524560"/>
                <a:gd name="connsiteY334" fmla="*/ 50006 h 1202531"/>
                <a:gd name="connsiteX335" fmla="*/ 104775 w 1524560"/>
                <a:gd name="connsiteY335" fmla="*/ 57150 h 1202531"/>
                <a:gd name="connsiteX336" fmla="*/ 107157 w 1524560"/>
                <a:gd name="connsiteY336" fmla="*/ 71438 h 1202531"/>
                <a:gd name="connsiteX337" fmla="*/ 100013 w 1524560"/>
                <a:gd name="connsiteY337" fmla="*/ 95250 h 1202531"/>
                <a:gd name="connsiteX338" fmla="*/ 90488 w 1524560"/>
                <a:gd name="connsiteY338" fmla="*/ 92869 h 1202531"/>
                <a:gd name="connsiteX339" fmla="*/ 83344 w 1524560"/>
                <a:gd name="connsiteY339" fmla="*/ 119063 h 1202531"/>
                <a:gd name="connsiteX340" fmla="*/ 73819 w 1524560"/>
                <a:gd name="connsiteY340" fmla="*/ 130969 h 1202531"/>
                <a:gd name="connsiteX341" fmla="*/ 71438 w 1524560"/>
                <a:gd name="connsiteY341" fmla="*/ 142875 h 1202531"/>
                <a:gd name="connsiteX342" fmla="*/ 64294 w 1524560"/>
                <a:gd name="connsiteY342" fmla="*/ 145256 h 1202531"/>
                <a:gd name="connsiteX343" fmla="*/ 59532 w 1524560"/>
                <a:gd name="connsiteY343" fmla="*/ 135731 h 1202531"/>
                <a:gd name="connsiteX344" fmla="*/ 61913 w 1524560"/>
                <a:gd name="connsiteY344" fmla="*/ 111919 h 1202531"/>
                <a:gd name="connsiteX345" fmla="*/ 71438 w 1524560"/>
                <a:gd name="connsiteY345" fmla="*/ 102394 h 1202531"/>
                <a:gd name="connsiteX346" fmla="*/ 59532 w 1524560"/>
                <a:gd name="connsiteY346" fmla="*/ 83344 h 1202531"/>
                <a:gd name="connsiteX347" fmla="*/ 57150 w 1524560"/>
                <a:gd name="connsiteY347" fmla="*/ 76200 h 1202531"/>
                <a:gd name="connsiteX348" fmla="*/ 50007 w 1524560"/>
                <a:gd name="connsiteY348" fmla="*/ 71438 h 1202531"/>
                <a:gd name="connsiteX349" fmla="*/ 59532 w 1524560"/>
                <a:gd name="connsiteY349" fmla="*/ 69056 h 1202531"/>
                <a:gd name="connsiteX350" fmla="*/ 66675 w 1524560"/>
                <a:gd name="connsiteY350" fmla="*/ 66675 h 1202531"/>
                <a:gd name="connsiteX351" fmla="*/ 69057 w 1524560"/>
                <a:gd name="connsiteY351" fmla="*/ 54769 h 1202531"/>
                <a:gd name="connsiteX352" fmla="*/ 50007 w 1524560"/>
                <a:gd name="connsiteY352" fmla="*/ 54769 h 1202531"/>
                <a:gd name="connsiteX353" fmla="*/ 42863 w 1524560"/>
                <a:gd name="connsiteY353" fmla="*/ 45244 h 1202531"/>
                <a:gd name="connsiteX354" fmla="*/ 50007 w 1524560"/>
                <a:gd name="connsiteY354" fmla="*/ 35719 h 1202531"/>
                <a:gd name="connsiteX355" fmla="*/ 52388 w 1524560"/>
                <a:gd name="connsiteY355" fmla="*/ 28575 h 1202531"/>
                <a:gd name="connsiteX356" fmla="*/ 33338 w 1524560"/>
                <a:gd name="connsiteY356" fmla="*/ 33338 h 1202531"/>
                <a:gd name="connsiteX357" fmla="*/ 26194 w 1524560"/>
                <a:gd name="connsiteY357" fmla="*/ 23813 h 1202531"/>
                <a:gd name="connsiteX358" fmla="*/ 21432 w 1524560"/>
                <a:gd name="connsiteY358" fmla="*/ 14288 h 1202531"/>
                <a:gd name="connsiteX359" fmla="*/ 11907 w 1524560"/>
                <a:gd name="connsiteY359" fmla="*/ 7144 h 1202531"/>
                <a:gd name="connsiteX360" fmla="*/ 0 w 1524560"/>
                <a:gd name="connsiteY360" fmla="*/ 0 h 1202531"/>
                <a:gd name="connsiteX361" fmla="*/ 0 w 1524560"/>
                <a:gd name="connsiteY361" fmla="*/ 0 h 120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1524560" h="1202531">
                  <a:moveTo>
                    <a:pt x="526257" y="1202531"/>
                  </a:moveTo>
                  <a:lnTo>
                    <a:pt x="526257" y="1202531"/>
                  </a:lnTo>
                  <a:lnTo>
                    <a:pt x="581025" y="1197769"/>
                  </a:lnTo>
                  <a:cubicBezTo>
                    <a:pt x="588160" y="1194201"/>
                    <a:pt x="580681" y="1181453"/>
                    <a:pt x="583407" y="1173956"/>
                  </a:cubicBezTo>
                  <a:cubicBezTo>
                    <a:pt x="584265" y="1171597"/>
                    <a:pt x="588169" y="1172369"/>
                    <a:pt x="590550" y="1171575"/>
                  </a:cubicBezTo>
                  <a:cubicBezTo>
                    <a:pt x="587375" y="1170781"/>
                    <a:pt x="584172" y="1170093"/>
                    <a:pt x="581025" y="1169194"/>
                  </a:cubicBezTo>
                  <a:cubicBezTo>
                    <a:pt x="578612" y="1168505"/>
                    <a:pt x="575450" y="1168773"/>
                    <a:pt x="573882" y="1166813"/>
                  </a:cubicBezTo>
                  <a:cubicBezTo>
                    <a:pt x="571837" y="1164257"/>
                    <a:pt x="572789" y="1160296"/>
                    <a:pt x="571500" y="1157288"/>
                  </a:cubicBezTo>
                  <a:cubicBezTo>
                    <a:pt x="570373" y="1154658"/>
                    <a:pt x="568325" y="1152525"/>
                    <a:pt x="566738" y="1150144"/>
                  </a:cubicBezTo>
                  <a:cubicBezTo>
                    <a:pt x="571397" y="1147814"/>
                    <a:pt x="579296" y="1144356"/>
                    <a:pt x="583407" y="1140619"/>
                  </a:cubicBezTo>
                  <a:cubicBezTo>
                    <a:pt x="590052" y="1134578"/>
                    <a:pt x="602457" y="1121569"/>
                    <a:pt x="602457" y="1121569"/>
                  </a:cubicBezTo>
                  <a:cubicBezTo>
                    <a:pt x="604777" y="1114608"/>
                    <a:pt x="606357" y="1108144"/>
                    <a:pt x="611982" y="1102519"/>
                  </a:cubicBezTo>
                  <a:cubicBezTo>
                    <a:pt x="613757" y="1100744"/>
                    <a:pt x="616744" y="1100932"/>
                    <a:pt x="619125" y="1100138"/>
                  </a:cubicBezTo>
                  <a:cubicBezTo>
                    <a:pt x="619919" y="1097757"/>
                    <a:pt x="619464" y="1094453"/>
                    <a:pt x="621507" y="1092994"/>
                  </a:cubicBezTo>
                  <a:cubicBezTo>
                    <a:pt x="625592" y="1090076"/>
                    <a:pt x="635794" y="1088231"/>
                    <a:pt x="635794" y="1088231"/>
                  </a:cubicBezTo>
                  <a:cubicBezTo>
                    <a:pt x="637382" y="1082675"/>
                    <a:pt x="639553" y="1077253"/>
                    <a:pt x="640557" y="1071563"/>
                  </a:cubicBezTo>
                  <a:cubicBezTo>
                    <a:pt x="641943" y="1063707"/>
                    <a:pt x="641267" y="1055550"/>
                    <a:pt x="642938" y="1047750"/>
                  </a:cubicBezTo>
                  <a:cubicBezTo>
                    <a:pt x="643682" y="1044279"/>
                    <a:pt x="646454" y="1041549"/>
                    <a:pt x="647700" y="1038225"/>
                  </a:cubicBezTo>
                  <a:cubicBezTo>
                    <a:pt x="648849" y="1035161"/>
                    <a:pt x="649142" y="1031835"/>
                    <a:pt x="650082" y="1028700"/>
                  </a:cubicBezTo>
                  <a:cubicBezTo>
                    <a:pt x="651525" y="1023892"/>
                    <a:pt x="654844" y="1014413"/>
                    <a:pt x="654844" y="1014413"/>
                  </a:cubicBezTo>
                  <a:cubicBezTo>
                    <a:pt x="655638" y="1004888"/>
                    <a:pt x="654762" y="995073"/>
                    <a:pt x="657225" y="985838"/>
                  </a:cubicBezTo>
                  <a:cubicBezTo>
                    <a:pt x="659311" y="978016"/>
                    <a:pt x="668266" y="977921"/>
                    <a:pt x="673894" y="976313"/>
                  </a:cubicBezTo>
                  <a:cubicBezTo>
                    <a:pt x="676308" y="975623"/>
                    <a:pt x="678657" y="974725"/>
                    <a:pt x="681038" y="973931"/>
                  </a:cubicBezTo>
                  <a:cubicBezTo>
                    <a:pt x="683419" y="971550"/>
                    <a:pt x="684815" y="966788"/>
                    <a:pt x="688182" y="966788"/>
                  </a:cubicBezTo>
                  <a:cubicBezTo>
                    <a:pt x="695274" y="966788"/>
                    <a:pt x="696807" y="979856"/>
                    <a:pt x="697707" y="983456"/>
                  </a:cubicBezTo>
                  <a:cubicBezTo>
                    <a:pt x="702469" y="981869"/>
                    <a:pt x="707909" y="981612"/>
                    <a:pt x="711994" y="978694"/>
                  </a:cubicBezTo>
                  <a:cubicBezTo>
                    <a:pt x="714037" y="977235"/>
                    <a:pt x="713494" y="973900"/>
                    <a:pt x="714375" y="971550"/>
                  </a:cubicBezTo>
                  <a:cubicBezTo>
                    <a:pt x="715876" y="967548"/>
                    <a:pt x="717550" y="963613"/>
                    <a:pt x="719138" y="959644"/>
                  </a:cubicBezTo>
                  <a:cubicBezTo>
                    <a:pt x="721519" y="960438"/>
                    <a:pt x="724507" y="960250"/>
                    <a:pt x="726282" y="962025"/>
                  </a:cubicBezTo>
                  <a:cubicBezTo>
                    <a:pt x="732121" y="967864"/>
                    <a:pt x="724237" y="978022"/>
                    <a:pt x="733425" y="959644"/>
                  </a:cubicBezTo>
                  <a:cubicBezTo>
                    <a:pt x="734219" y="949325"/>
                    <a:pt x="733140" y="938688"/>
                    <a:pt x="735807" y="928688"/>
                  </a:cubicBezTo>
                  <a:cubicBezTo>
                    <a:pt x="736544" y="925923"/>
                    <a:pt x="740465" y="925345"/>
                    <a:pt x="742950" y="923925"/>
                  </a:cubicBezTo>
                  <a:cubicBezTo>
                    <a:pt x="751184" y="919219"/>
                    <a:pt x="751608" y="919452"/>
                    <a:pt x="759619" y="916781"/>
                  </a:cubicBezTo>
                  <a:cubicBezTo>
                    <a:pt x="761207" y="914400"/>
                    <a:pt x="764382" y="912500"/>
                    <a:pt x="764382" y="909638"/>
                  </a:cubicBezTo>
                  <a:cubicBezTo>
                    <a:pt x="764382" y="896613"/>
                    <a:pt x="760951" y="887440"/>
                    <a:pt x="757238" y="876300"/>
                  </a:cubicBezTo>
                  <a:cubicBezTo>
                    <a:pt x="758032" y="871538"/>
                    <a:pt x="756205" y="865427"/>
                    <a:pt x="759619" y="862013"/>
                  </a:cubicBezTo>
                  <a:cubicBezTo>
                    <a:pt x="763033" y="858599"/>
                    <a:pt x="769223" y="860802"/>
                    <a:pt x="773907" y="859631"/>
                  </a:cubicBezTo>
                  <a:cubicBezTo>
                    <a:pt x="778777" y="858413"/>
                    <a:pt x="783432" y="856456"/>
                    <a:pt x="788194" y="854869"/>
                  </a:cubicBezTo>
                  <a:cubicBezTo>
                    <a:pt x="790575" y="852488"/>
                    <a:pt x="792016" y="848279"/>
                    <a:pt x="795338" y="847725"/>
                  </a:cubicBezTo>
                  <a:cubicBezTo>
                    <a:pt x="798161" y="847255"/>
                    <a:pt x="799867" y="851326"/>
                    <a:pt x="802482" y="852488"/>
                  </a:cubicBezTo>
                  <a:cubicBezTo>
                    <a:pt x="807069" y="854527"/>
                    <a:pt x="816769" y="857250"/>
                    <a:pt x="816769" y="857250"/>
                  </a:cubicBezTo>
                  <a:cubicBezTo>
                    <a:pt x="822326" y="840582"/>
                    <a:pt x="816770" y="844551"/>
                    <a:pt x="828675" y="840581"/>
                  </a:cubicBezTo>
                  <a:cubicBezTo>
                    <a:pt x="831850" y="838200"/>
                    <a:pt x="835587" y="836425"/>
                    <a:pt x="838200" y="833438"/>
                  </a:cubicBezTo>
                  <a:cubicBezTo>
                    <a:pt x="852094" y="817559"/>
                    <a:pt x="837993" y="823981"/>
                    <a:pt x="852488" y="819150"/>
                  </a:cubicBezTo>
                  <a:cubicBezTo>
                    <a:pt x="853282" y="816769"/>
                    <a:pt x="856644" y="813781"/>
                    <a:pt x="854869" y="812006"/>
                  </a:cubicBezTo>
                  <a:cubicBezTo>
                    <a:pt x="853094" y="810231"/>
                    <a:pt x="850204" y="813996"/>
                    <a:pt x="847725" y="814388"/>
                  </a:cubicBezTo>
                  <a:cubicBezTo>
                    <a:pt x="835083" y="816384"/>
                    <a:pt x="822325" y="817563"/>
                    <a:pt x="809625" y="819150"/>
                  </a:cubicBezTo>
                  <a:cubicBezTo>
                    <a:pt x="807244" y="819944"/>
                    <a:pt x="803604" y="823776"/>
                    <a:pt x="802482" y="821531"/>
                  </a:cubicBezTo>
                  <a:cubicBezTo>
                    <a:pt x="800672" y="817911"/>
                    <a:pt x="804863" y="813672"/>
                    <a:pt x="804863" y="809625"/>
                  </a:cubicBezTo>
                  <a:cubicBezTo>
                    <a:pt x="804863" y="805578"/>
                    <a:pt x="804727" y="801086"/>
                    <a:pt x="802482" y="797719"/>
                  </a:cubicBezTo>
                  <a:cubicBezTo>
                    <a:pt x="801090" y="795630"/>
                    <a:pt x="797719" y="796132"/>
                    <a:pt x="795338" y="795338"/>
                  </a:cubicBezTo>
                  <a:cubicBezTo>
                    <a:pt x="794544" y="792957"/>
                    <a:pt x="794732" y="789969"/>
                    <a:pt x="792957" y="788194"/>
                  </a:cubicBezTo>
                  <a:cubicBezTo>
                    <a:pt x="791182" y="786419"/>
                    <a:pt x="788058" y="786936"/>
                    <a:pt x="785813" y="785813"/>
                  </a:cubicBezTo>
                  <a:cubicBezTo>
                    <a:pt x="767348" y="776581"/>
                    <a:pt x="789481" y="784654"/>
                    <a:pt x="771525" y="778669"/>
                  </a:cubicBezTo>
                  <a:cubicBezTo>
                    <a:pt x="772319" y="770731"/>
                    <a:pt x="772113" y="762629"/>
                    <a:pt x="773907" y="754856"/>
                  </a:cubicBezTo>
                  <a:cubicBezTo>
                    <a:pt x="774995" y="750142"/>
                    <a:pt x="786319" y="740063"/>
                    <a:pt x="788194" y="738188"/>
                  </a:cubicBezTo>
                  <a:cubicBezTo>
                    <a:pt x="790866" y="727497"/>
                    <a:pt x="788644" y="722935"/>
                    <a:pt x="804863" y="731044"/>
                  </a:cubicBezTo>
                  <a:cubicBezTo>
                    <a:pt x="807423" y="732324"/>
                    <a:pt x="807140" y="736768"/>
                    <a:pt x="809625" y="738188"/>
                  </a:cubicBezTo>
                  <a:cubicBezTo>
                    <a:pt x="813139" y="740196"/>
                    <a:pt x="817563" y="739775"/>
                    <a:pt x="821532" y="740569"/>
                  </a:cubicBezTo>
                  <a:cubicBezTo>
                    <a:pt x="823913" y="739775"/>
                    <a:pt x="828066" y="740623"/>
                    <a:pt x="828675" y="738188"/>
                  </a:cubicBezTo>
                  <a:cubicBezTo>
                    <a:pt x="829369" y="735412"/>
                    <a:pt x="825193" y="733604"/>
                    <a:pt x="823913" y="731044"/>
                  </a:cubicBezTo>
                  <a:cubicBezTo>
                    <a:pt x="822791" y="728799"/>
                    <a:pt x="822326" y="726281"/>
                    <a:pt x="821532" y="723900"/>
                  </a:cubicBezTo>
                  <a:cubicBezTo>
                    <a:pt x="822326" y="719138"/>
                    <a:pt x="821952" y="714025"/>
                    <a:pt x="823913" y="709613"/>
                  </a:cubicBezTo>
                  <a:cubicBezTo>
                    <a:pt x="825842" y="705272"/>
                    <a:pt x="834406" y="700236"/>
                    <a:pt x="838200" y="697706"/>
                  </a:cubicBezTo>
                  <a:cubicBezTo>
                    <a:pt x="858135" y="704353"/>
                    <a:pt x="838183" y="695251"/>
                    <a:pt x="847725" y="735806"/>
                  </a:cubicBezTo>
                  <a:cubicBezTo>
                    <a:pt x="848381" y="738592"/>
                    <a:pt x="852488" y="738981"/>
                    <a:pt x="854869" y="740569"/>
                  </a:cubicBezTo>
                  <a:cubicBezTo>
                    <a:pt x="862034" y="751316"/>
                    <a:pt x="861372" y="745659"/>
                    <a:pt x="852488" y="759619"/>
                  </a:cubicBezTo>
                  <a:cubicBezTo>
                    <a:pt x="849415" y="764448"/>
                    <a:pt x="842963" y="773906"/>
                    <a:pt x="842963" y="773906"/>
                  </a:cubicBezTo>
                  <a:cubicBezTo>
                    <a:pt x="844550" y="778669"/>
                    <a:pt x="843155" y="786117"/>
                    <a:pt x="847725" y="788194"/>
                  </a:cubicBezTo>
                  <a:cubicBezTo>
                    <a:pt x="861601" y="794501"/>
                    <a:pt x="868202" y="784543"/>
                    <a:pt x="878682" y="781050"/>
                  </a:cubicBezTo>
                  <a:cubicBezTo>
                    <a:pt x="882522" y="779770"/>
                    <a:pt x="886619" y="779463"/>
                    <a:pt x="890588" y="778669"/>
                  </a:cubicBezTo>
                  <a:cubicBezTo>
                    <a:pt x="896446" y="772811"/>
                    <a:pt x="900004" y="768008"/>
                    <a:pt x="907257" y="764381"/>
                  </a:cubicBezTo>
                  <a:cubicBezTo>
                    <a:pt x="909502" y="763259"/>
                    <a:pt x="912019" y="762794"/>
                    <a:pt x="914400" y="762000"/>
                  </a:cubicBezTo>
                  <a:cubicBezTo>
                    <a:pt x="915988" y="759619"/>
                    <a:pt x="916362" y="755446"/>
                    <a:pt x="919163" y="754856"/>
                  </a:cubicBezTo>
                  <a:cubicBezTo>
                    <a:pt x="960119" y="746234"/>
                    <a:pt x="964295" y="766430"/>
                    <a:pt x="957263" y="745331"/>
                  </a:cubicBezTo>
                  <a:cubicBezTo>
                    <a:pt x="955675" y="727075"/>
                    <a:pt x="954601" y="708767"/>
                    <a:pt x="952500" y="690563"/>
                  </a:cubicBezTo>
                  <a:cubicBezTo>
                    <a:pt x="952212" y="688069"/>
                    <a:pt x="951338" y="685613"/>
                    <a:pt x="950119" y="683419"/>
                  </a:cubicBezTo>
                  <a:cubicBezTo>
                    <a:pt x="947339" y="678415"/>
                    <a:pt x="940594" y="669131"/>
                    <a:pt x="940594" y="669131"/>
                  </a:cubicBezTo>
                  <a:cubicBezTo>
                    <a:pt x="942182" y="666750"/>
                    <a:pt x="943122" y="663776"/>
                    <a:pt x="945357" y="661988"/>
                  </a:cubicBezTo>
                  <a:cubicBezTo>
                    <a:pt x="947317" y="660420"/>
                    <a:pt x="950913" y="666750"/>
                    <a:pt x="952500" y="659606"/>
                  </a:cubicBezTo>
                  <a:cubicBezTo>
                    <a:pt x="954088" y="652462"/>
                    <a:pt x="957263" y="634999"/>
                    <a:pt x="954882" y="619124"/>
                  </a:cubicBezTo>
                  <a:cubicBezTo>
                    <a:pt x="959041" y="598327"/>
                    <a:pt x="986235" y="601265"/>
                    <a:pt x="992982" y="602456"/>
                  </a:cubicBezTo>
                  <a:cubicBezTo>
                    <a:pt x="999729" y="603647"/>
                    <a:pt x="992840" y="618701"/>
                    <a:pt x="995363" y="626269"/>
                  </a:cubicBezTo>
                  <a:cubicBezTo>
                    <a:pt x="996268" y="628984"/>
                    <a:pt x="999947" y="629751"/>
                    <a:pt x="1002507" y="631031"/>
                  </a:cubicBezTo>
                  <a:cubicBezTo>
                    <a:pt x="1022224" y="640890"/>
                    <a:pt x="996320" y="624527"/>
                    <a:pt x="1016794" y="638175"/>
                  </a:cubicBezTo>
                  <a:cubicBezTo>
                    <a:pt x="1016000" y="631031"/>
                    <a:pt x="1016029" y="623748"/>
                    <a:pt x="1014413" y="616744"/>
                  </a:cubicBezTo>
                  <a:cubicBezTo>
                    <a:pt x="1013615" y="613285"/>
                    <a:pt x="1009650" y="610769"/>
                    <a:pt x="1009650" y="607219"/>
                  </a:cubicBezTo>
                  <a:cubicBezTo>
                    <a:pt x="1009650" y="600038"/>
                    <a:pt x="1017096" y="599181"/>
                    <a:pt x="1021557" y="597694"/>
                  </a:cubicBezTo>
                  <a:cubicBezTo>
                    <a:pt x="1024732" y="595313"/>
                    <a:pt x="1027397" y="592024"/>
                    <a:pt x="1031082" y="590550"/>
                  </a:cubicBezTo>
                  <a:cubicBezTo>
                    <a:pt x="1055539" y="580767"/>
                    <a:pt x="1037178" y="596360"/>
                    <a:pt x="1052513" y="581025"/>
                  </a:cubicBezTo>
                  <a:cubicBezTo>
                    <a:pt x="978319" y="577316"/>
                    <a:pt x="1013714" y="593913"/>
                    <a:pt x="1002507" y="571500"/>
                  </a:cubicBezTo>
                  <a:cubicBezTo>
                    <a:pt x="1001227" y="568940"/>
                    <a:pt x="999332" y="566737"/>
                    <a:pt x="997744" y="564356"/>
                  </a:cubicBezTo>
                  <a:cubicBezTo>
                    <a:pt x="994569" y="565150"/>
                    <a:pt x="992981" y="561579"/>
                    <a:pt x="988219" y="566738"/>
                  </a:cubicBezTo>
                  <a:cubicBezTo>
                    <a:pt x="983457" y="571897"/>
                    <a:pt x="988331" y="582540"/>
                    <a:pt x="969169" y="595313"/>
                  </a:cubicBezTo>
                  <a:cubicBezTo>
                    <a:pt x="961639" y="590795"/>
                    <a:pt x="960438" y="581819"/>
                    <a:pt x="957263" y="578644"/>
                  </a:cubicBezTo>
                  <a:cubicBezTo>
                    <a:pt x="954088" y="575469"/>
                    <a:pt x="952500" y="577057"/>
                    <a:pt x="950119" y="576263"/>
                  </a:cubicBezTo>
                  <a:cubicBezTo>
                    <a:pt x="945357" y="561974"/>
                    <a:pt x="946944" y="574676"/>
                    <a:pt x="954882" y="566738"/>
                  </a:cubicBezTo>
                  <a:cubicBezTo>
                    <a:pt x="982092" y="539528"/>
                    <a:pt x="947275" y="562730"/>
                    <a:pt x="976313" y="545306"/>
                  </a:cubicBezTo>
                  <a:cubicBezTo>
                    <a:pt x="977900" y="542925"/>
                    <a:pt x="979795" y="540722"/>
                    <a:pt x="981075" y="538163"/>
                  </a:cubicBezTo>
                  <a:cubicBezTo>
                    <a:pt x="987934" y="524445"/>
                    <a:pt x="974652" y="530041"/>
                    <a:pt x="1004888" y="533400"/>
                  </a:cubicBezTo>
                  <a:cubicBezTo>
                    <a:pt x="1008063" y="534988"/>
                    <a:pt x="1011524" y="536100"/>
                    <a:pt x="1014413" y="538163"/>
                  </a:cubicBezTo>
                  <a:cubicBezTo>
                    <a:pt x="1030021" y="549311"/>
                    <a:pt x="1013377" y="542578"/>
                    <a:pt x="1028700" y="547688"/>
                  </a:cubicBezTo>
                  <a:cubicBezTo>
                    <a:pt x="1029494" y="544513"/>
                    <a:pt x="1028000" y="539264"/>
                    <a:pt x="1031082" y="538163"/>
                  </a:cubicBezTo>
                  <a:cubicBezTo>
                    <a:pt x="1040828" y="534682"/>
                    <a:pt x="1051866" y="537688"/>
                    <a:pt x="1062038" y="535781"/>
                  </a:cubicBezTo>
                  <a:cubicBezTo>
                    <a:pt x="1064851" y="535254"/>
                    <a:pt x="1066801" y="532606"/>
                    <a:pt x="1069182" y="531019"/>
                  </a:cubicBezTo>
                  <a:cubicBezTo>
                    <a:pt x="1070769" y="528638"/>
                    <a:pt x="1071920" y="525899"/>
                    <a:pt x="1073944" y="523875"/>
                  </a:cubicBezTo>
                  <a:cubicBezTo>
                    <a:pt x="1082751" y="515068"/>
                    <a:pt x="1085405" y="514573"/>
                    <a:pt x="1095375" y="509588"/>
                  </a:cubicBezTo>
                  <a:cubicBezTo>
                    <a:pt x="1096169" y="505619"/>
                    <a:pt x="1095166" y="500790"/>
                    <a:pt x="1097757" y="497681"/>
                  </a:cubicBezTo>
                  <a:cubicBezTo>
                    <a:pt x="1099852" y="495167"/>
                    <a:pt x="1104026" y="495626"/>
                    <a:pt x="1107282" y="495300"/>
                  </a:cubicBezTo>
                  <a:cubicBezTo>
                    <a:pt x="1119944" y="494034"/>
                    <a:pt x="1132682" y="493713"/>
                    <a:pt x="1145382" y="492919"/>
                  </a:cubicBezTo>
                  <a:cubicBezTo>
                    <a:pt x="1150751" y="476810"/>
                    <a:pt x="1142800" y="495500"/>
                    <a:pt x="1159669" y="478631"/>
                  </a:cubicBezTo>
                  <a:cubicBezTo>
                    <a:pt x="1163716" y="474584"/>
                    <a:pt x="1169194" y="464344"/>
                    <a:pt x="1169194" y="464344"/>
                  </a:cubicBezTo>
                  <a:cubicBezTo>
                    <a:pt x="1168392" y="463141"/>
                    <a:pt x="1160642" y="452872"/>
                    <a:pt x="1162050" y="450056"/>
                  </a:cubicBezTo>
                  <a:cubicBezTo>
                    <a:pt x="1163172" y="447811"/>
                    <a:pt x="1166887" y="448664"/>
                    <a:pt x="1169194" y="447675"/>
                  </a:cubicBezTo>
                  <a:cubicBezTo>
                    <a:pt x="1172457" y="446277"/>
                    <a:pt x="1175456" y="444311"/>
                    <a:pt x="1178719" y="442913"/>
                  </a:cubicBezTo>
                  <a:cubicBezTo>
                    <a:pt x="1181026" y="441924"/>
                    <a:pt x="1183569" y="441551"/>
                    <a:pt x="1185863" y="440531"/>
                  </a:cubicBezTo>
                  <a:cubicBezTo>
                    <a:pt x="1190728" y="438369"/>
                    <a:pt x="1195388" y="435769"/>
                    <a:pt x="1200150" y="433388"/>
                  </a:cubicBezTo>
                  <a:cubicBezTo>
                    <a:pt x="1204913" y="434182"/>
                    <a:pt x="1211024" y="432355"/>
                    <a:pt x="1214438" y="435769"/>
                  </a:cubicBezTo>
                  <a:cubicBezTo>
                    <a:pt x="1216462" y="437793"/>
                    <a:pt x="1211699" y="440889"/>
                    <a:pt x="1209675" y="442913"/>
                  </a:cubicBezTo>
                  <a:cubicBezTo>
                    <a:pt x="1205059" y="447529"/>
                    <a:pt x="1201198" y="448120"/>
                    <a:pt x="1195388" y="450056"/>
                  </a:cubicBezTo>
                  <a:cubicBezTo>
                    <a:pt x="1194594" y="452437"/>
                    <a:pt x="1194130" y="454955"/>
                    <a:pt x="1193007" y="457200"/>
                  </a:cubicBezTo>
                  <a:cubicBezTo>
                    <a:pt x="1191727" y="459760"/>
                    <a:pt x="1186964" y="461784"/>
                    <a:pt x="1188244" y="464344"/>
                  </a:cubicBezTo>
                  <a:cubicBezTo>
                    <a:pt x="1189707" y="467271"/>
                    <a:pt x="1194560" y="466083"/>
                    <a:pt x="1197769" y="466725"/>
                  </a:cubicBezTo>
                  <a:cubicBezTo>
                    <a:pt x="1206471" y="468465"/>
                    <a:pt x="1215232" y="469900"/>
                    <a:pt x="1223963" y="471488"/>
                  </a:cubicBezTo>
                  <a:cubicBezTo>
                    <a:pt x="1225550" y="465138"/>
                    <a:pt x="1226208" y="458480"/>
                    <a:pt x="1228725" y="452438"/>
                  </a:cubicBezTo>
                  <a:cubicBezTo>
                    <a:pt x="1230251" y="448774"/>
                    <a:pt x="1233063" y="445719"/>
                    <a:pt x="1235869" y="442913"/>
                  </a:cubicBezTo>
                  <a:cubicBezTo>
                    <a:pt x="1237893" y="440889"/>
                    <a:pt x="1240684" y="439814"/>
                    <a:pt x="1243013" y="438150"/>
                  </a:cubicBezTo>
                  <a:cubicBezTo>
                    <a:pt x="1246242" y="435843"/>
                    <a:pt x="1249732" y="433812"/>
                    <a:pt x="1252538" y="431006"/>
                  </a:cubicBezTo>
                  <a:cubicBezTo>
                    <a:pt x="1268413" y="415131"/>
                    <a:pt x="1245392" y="431802"/>
                    <a:pt x="1264444" y="419100"/>
                  </a:cubicBezTo>
                  <a:lnTo>
                    <a:pt x="1269207" y="404813"/>
                  </a:lnTo>
                  <a:cubicBezTo>
                    <a:pt x="1273612" y="391598"/>
                    <a:pt x="1269095" y="397981"/>
                    <a:pt x="1290638" y="395288"/>
                  </a:cubicBezTo>
                  <a:cubicBezTo>
                    <a:pt x="1293813" y="392907"/>
                    <a:pt x="1298388" y="391694"/>
                    <a:pt x="1300163" y="388144"/>
                  </a:cubicBezTo>
                  <a:cubicBezTo>
                    <a:pt x="1313395" y="361679"/>
                    <a:pt x="1292547" y="378139"/>
                    <a:pt x="1309688" y="366713"/>
                  </a:cubicBezTo>
                  <a:cubicBezTo>
                    <a:pt x="1314450" y="367507"/>
                    <a:pt x="1319657" y="366935"/>
                    <a:pt x="1323975" y="369094"/>
                  </a:cubicBezTo>
                  <a:cubicBezTo>
                    <a:pt x="1359490" y="386851"/>
                    <a:pt x="1311887" y="373216"/>
                    <a:pt x="1343025" y="381000"/>
                  </a:cubicBezTo>
                  <a:cubicBezTo>
                    <a:pt x="1345406" y="383381"/>
                    <a:pt x="1346931" y="387219"/>
                    <a:pt x="1350169" y="388144"/>
                  </a:cubicBezTo>
                  <a:cubicBezTo>
                    <a:pt x="1360098" y="390981"/>
                    <a:pt x="1361528" y="382096"/>
                    <a:pt x="1364457" y="376238"/>
                  </a:cubicBezTo>
                  <a:cubicBezTo>
                    <a:pt x="1366038" y="363589"/>
                    <a:pt x="1364539" y="354724"/>
                    <a:pt x="1373982" y="345281"/>
                  </a:cubicBezTo>
                  <a:cubicBezTo>
                    <a:pt x="1376492" y="342771"/>
                    <a:pt x="1380332" y="342106"/>
                    <a:pt x="1383507" y="340519"/>
                  </a:cubicBezTo>
                  <a:cubicBezTo>
                    <a:pt x="1387038" y="345817"/>
                    <a:pt x="1389664" y="348399"/>
                    <a:pt x="1390650" y="354806"/>
                  </a:cubicBezTo>
                  <a:cubicBezTo>
                    <a:pt x="1391863" y="362690"/>
                    <a:pt x="1390349" y="371107"/>
                    <a:pt x="1393032" y="378619"/>
                  </a:cubicBezTo>
                  <a:cubicBezTo>
                    <a:pt x="1394542" y="382848"/>
                    <a:pt x="1399382" y="384969"/>
                    <a:pt x="1402557" y="388144"/>
                  </a:cubicBezTo>
                  <a:cubicBezTo>
                    <a:pt x="1403351" y="391319"/>
                    <a:pt x="1406673" y="394894"/>
                    <a:pt x="1404938" y="397669"/>
                  </a:cubicBezTo>
                  <a:cubicBezTo>
                    <a:pt x="1401904" y="402523"/>
                    <a:pt x="1395413" y="404019"/>
                    <a:pt x="1390650" y="407194"/>
                  </a:cubicBezTo>
                  <a:lnTo>
                    <a:pt x="1383507" y="411956"/>
                  </a:lnTo>
                  <a:cubicBezTo>
                    <a:pt x="1386682" y="414337"/>
                    <a:pt x="1389087" y="418662"/>
                    <a:pt x="1393032" y="419100"/>
                  </a:cubicBezTo>
                  <a:cubicBezTo>
                    <a:pt x="1414151" y="421447"/>
                    <a:pt x="1419117" y="419136"/>
                    <a:pt x="1433513" y="414338"/>
                  </a:cubicBezTo>
                  <a:cubicBezTo>
                    <a:pt x="1435894" y="412750"/>
                    <a:pt x="1438869" y="411810"/>
                    <a:pt x="1440657" y="409575"/>
                  </a:cubicBezTo>
                  <a:cubicBezTo>
                    <a:pt x="1442225" y="407615"/>
                    <a:pt x="1441132" y="404065"/>
                    <a:pt x="1443038" y="402431"/>
                  </a:cubicBezTo>
                  <a:cubicBezTo>
                    <a:pt x="1447081" y="398966"/>
                    <a:pt x="1452563" y="397669"/>
                    <a:pt x="1457325" y="395288"/>
                  </a:cubicBezTo>
                  <a:cubicBezTo>
                    <a:pt x="1456531" y="390525"/>
                    <a:pt x="1455891" y="385735"/>
                    <a:pt x="1454944" y="381000"/>
                  </a:cubicBezTo>
                  <a:cubicBezTo>
                    <a:pt x="1454302" y="377791"/>
                    <a:pt x="1449499" y="372624"/>
                    <a:pt x="1452563" y="371475"/>
                  </a:cubicBezTo>
                  <a:cubicBezTo>
                    <a:pt x="1459293" y="368951"/>
                    <a:pt x="1466850" y="373062"/>
                    <a:pt x="1473994" y="373856"/>
                  </a:cubicBezTo>
                  <a:cubicBezTo>
                    <a:pt x="1477169" y="369094"/>
                    <a:pt x="1481709" y="364999"/>
                    <a:pt x="1483519" y="359569"/>
                  </a:cubicBezTo>
                  <a:cubicBezTo>
                    <a:pt x="1491698" y="335033"/>
                    <a:pt x="1488837" y="345443"/>
                    <a:pt x="1493044" y="328613"/>
                  </a:cubicBezTo>
                  <a:cubicBezTo>
                    <a:pt x="1490663" y="327025"/>
                    <a:pt x="1488706" y="323289"/>
                    <a:pt x="1485900" y="323850"/>
                  </a:cubicBezTo>
                  <a:cubicBezTo>
                    <a:pt x="1483094" y="324411"/>
                    <a:pt x="1483162" y="328970"/>
                    <a:pt x="1481138" y="330994"/>
                  </a:cubicBezTo>
                  <a:cubicBezTo>
                    <a:pt x="1479114" y="333018"/>
                    <a:pt x="1476554" y="334476"/>
                    <a:pt x="1473994" y="335756"/>
                  </a:cubicBezTo>
                  <a:cubicBezTo>
                    <a:pt x="1471749" y="336879"/>
                    <a:pt x="1469157" y="337149"/>
                    <a:pt x="1466850" y="338138"/>
                  </a:cubicBezTo>
                  <a:cubicBezTo>
                    <a:pt x="1449422" y="345607"/>
                    <a:pt x="1465356" y="340892"/>
                    <a:pt x="1447800" y="345281"/>
                  </a:cubicBezTo>
                  <a:cubicBezTo>
                    <a:pt x="1444625" y="344487"/>
                    <a:pt x="1440238" y="345518"/>
                    <a:pt x="1438275" y="342900"/>
                  </a:cubicBezTo>
                  <a:cubicBezTo>
                    <a:pt x="1436769" y="340892"/>
                    <a:pt x="1438882" y="337531"/>
                    <a:pt x="1440657" y="335756"/>
                  </a:cubicBezTo>
                  <a:cubicBezTo>
                    <a:pt x="1444704" y="331709"/>
                    <a:pt x="1454944" y="326231"/>
                    <a:pt x="1454944" y="326231"/>
                  </a:cubicBezTo>
                  <a:cubicBezTo>
                    <a:pt x="1461520" y="306503"/>
                    <a:pt x="1452563" y="337856"/>
                    <a:pt x="1452563" y="302419"/>
                  </a:cubicBezTo>
                  <a:cubicBezTo>
                    <a:pt x="1452563" y="295874"/>
                    <a:pt x="1453958" y="288982"/>
                    <a:pt x="1457325" y="283369"/>
                  </a:cubicBezTo>
                  <a:cubicBezTo>
                    <a:pt x="1459151" y="280325"/>
                    <a:pt x="1463768" y="280367"/>
                    <a:pt x="1466850" y="278606"/>
                  </a:cubicBezTo>
                  <a:cubicBezTo>
                    <a:pt x="1479772" y="271222"/>
                    <a:pt x="1468043" y="275827"/>
                    <a:pt x="1481138" y="271463"/>
                  </a:cubicBezTo>
                  <a:cubicBezTo>
                    <a:pt x="1493056" y="253585"/>
                    <a:pt x="1495995" y="255594"/>
                    <a:pt x="1488282" y="228600"/>
                  </a:cubicBezTo>
                  <a:cubicBezTo>
                    <a:pt x="1487496" y="225848"/>
                    <a:pt x="1483519" y="225425"/>
                    <a:pt x="1481138" y="223838"/>
                  </a:cubicBezTo>
                  <a:cubicBezTo>
                    <a:pt x="1480344" y="221457"/>
                    <a:pt x="1478757" y="219204"/>
                    <a:pt x="1478757" y="216694"/>
                  </a:cubicBezTo>
                  <a:cubicBezTo>
                    <a:pt x="1478757" y="210295"/>
                    <a:pt x="1477140" y="202641"/>
                    <a:pt x="1481138" y="197644"/>
                  </a:cubicBezTo>
                  <a:cubicBezTo>
                    <a:pt x="1484748" y="193132"/>
                    <a:pt x="1492223" y="194370"/>
                    <a:pt x="1497807" y="192881"/>
                  </a:cubicBezTo>
                  <a:cubicBezTo>
                    <a:pt x="1504131" y="191195"/>
                    <a:pt x="1510507" y="189706"/>
                    <a:pt x="1516857" y="188119"/>
                  </a:cubicBezTo>
                  <a:cubicBezTo>
                    <a:pt x="1519238" y="186531"/>
                    <a:pt x="1523095" y="186071"/>
                    <a:pt x="1524000" y="183356"/>
                  </a:cubicBezTo>
                  <a:cubicBezTo>
                    <a:pt x="1525035" y="180251"/>
                    <a:pt x="1524847" y="174369"/>
                    <a:pt x="1521619" y="173831"/>
                  </a:cubicBezTo>
                  <a:cubicBezTo>
                    <a:pt x="1508286" y="171609"/>
                    <a:pt x="1494632" y="175419"/>
                    <a:pt x="1481138" y="176213"/>
                  </a:cubicBezTo>
                  <a:cubicBezTo>
                    <a:pt x="1477963" y="178594"/>
                    <a:pt x="1475163" y="181581"/>
                    <a:pt x="1471613" y="183356"/>
                  </a:cubicBezTo>
                  <a:cubicBezTo>
                    <a:pt x="1459460" y="189433"/>
                    <a:pt x="1427576" y="183580"/>
                    <a:pt x="1423988" y="183356"/>
                  </a:cubicBezTo>
                  <a:cubicBezTo>
                    <a:pt x="1421607" y="182562"/>
                    <a:pt x="1418933" y="182367"/>
                    <a:pt x="1416844" y="180975"/>
                  </a:cubicBezTo>
                  <a:cubicBezTo>
                    <a:pt x="1414042" y="179107"/>
                    <a:pt x="1413047" y="174203"/>
                    <a:pt x="1409700" y="173831"/>
                  </a:cubicBezTo>
                  <a:cubicBezTo>
                    <a:pt x="1404711" y="173277"/>
                    <a:pt x="1400175" y="177006"/>
                    <a:pt x="1395413" y="178594"/>
                  </a:cubicBezTo>
                  <a:cubicBezTo>
                    <a:pt x="1394619" y="181769"/>
                    <a:pt x="1396179" y="187220"/>
                    <a:pt x="1393032" y="188119"/>
                  </a:cubicBezTo>
                  <a:cubicBezTo>
                    <a:pt x="1388205" y="189498"/>
                    <a:pt x="1378744" y="183356"/>
                    <a:pt x="1378744" y="183356"/>
                  </a:cubicBezTo>
                  <a:cubicBezTo>
                    <a:pt x="1377950" y="180975"/>
                    <a:pt x="1377931" y="178173"/>
                    <a:pt x="1376363" y="176213"/>
                  </a:cubicBezTo>
                  <a:cubicBezTo>
                    <a:pt x="1368668" y="166595"/>
                    <a:pt x="1360800" y="173555"/>
                    <a:pt x="1350169" y="176213"/>
                  </a:cubicBezTo>
                  <a:cubicBezTo>
                    <a:pt x="1347788" y="175419"/>
                    <a:pt x="1344800" y="175606"/>
                    <a:pt x="1343025" y="173831"/>
                  </a:cubicBezTo>
                  <a:cubicBezTo>
                    <a:pt x="1337110" y="167916"/>
                    <a:pt x="1342250" y="164280"/>
                    <a:pt x="1345407" y="159544"/>
                  </a:cubicBezTo>
                  <a:cubicBezTo>
                    <a:pt x="1346814" y="153915"/>
                    <a:pt x="1350848" y="143554"/>
                    <a:pt x="1345407" y="138113"/>
                  </a:cubicBezTo>
                  <a:cubicBezTo>
                    <a:pt x="1342545" y="135251"/>
                    <a:pt x="1337469" y="136525"/>
                    <a:pt x="1333500" y="135731"/>
                  </a:cubicBezTo>
                  <a:cubicBezTo>
                    <a:pt x="1328738" y="136525"/>
                    <a:pt x="1323142" y="135307"/>
                    <a:pt x="1319213" y="138113"/>
                  </a:cubicBezTo>
                  <a:cubicBezTo>
                    <a:pt x="1316550" y="140015"/>
                    <a:pt x="1318121" y="144630"/>
                    <a:pt x="1316832" y="147638"/>
                  </a:cubicBezTo>
                  <a:cubicBezTo>
                    <a:pt x="1313242" y="156014"/>
                    <a:pt x="1312533" y="154626"/>
                    <a:pt x="1304925" y="157163"/>
                  </a:cubicBezTo>
                  <a:cubicBezTo>
                    <a:pt x="1302544" y="161925"/>
                    <a:pt x="1299348" y="166361"/>
                    <a:pt x="1297782" y="171450"/>
                  </a:cubicBezTo>
                  <a:cubicBezTo>
                    <a:pt x="1289026" y="199907"/>
                    <a:pt x="1301557" y="178883"/>
                    <a:pt x="1290638" y="195263"/>
                  </a:cubicBezTo>
                  <a:cubicBezTo>
                    <a:pt x="1289050" y="192882"/>
                    <a:pt x="1287899" y="190143"/>
                    <a:pt x="1285875" y="188119"/>
                  </a:cubicBezTo>
                  <a:cubicBezTo>
                    <a:pt x="1279570" y="181814"/>
                    <a:pt x="1275590" y="182922"/>
                    <a:pt x="1266825" y="180975"/>
                  </a:cubicBezTo>
                  <a:cubicBezTo>
                    <a:pt x="1263630" y="180265"/>
                    <a:pt x="1260475" y="179388"/>
                    <a:pt x="1257300" y="178594"/>
                  </a:cubicBezTo>
                  <a:cubicBezTo>
                    <a:pt x="1254919" y="180975"/>
                    <a:pt x="1252897" y="183781"/>
                    <a:pt x="1250157" y="185738"/>
                  </a:cubicBezTo>
                  <a:cubicBezTo>
                    <a:pt x="1231659" y="198951"/>
                    <a:pt x="1211017" y="187808"/>
                    <a:pt x="1188244" y="185738"/>
                  </a:cubicBezTo>
                  <a:cubicBezTo>
                    <a:pt x="1184275" y="187325"/>
                    <a:pt x="1180161" y="188588"/>
                    <a:pt x="1176338" y="190500"/>
                  </a:cubicBezTo>
                  <a:cubicBezTo>
                    <a:pt x="1173778" y="191780"/>
                    <a:pt x="1171679" y="193843"/>
                    <a:pt x="1169194" y="195263"/>
                  </a:cubicBezTo>
                  <a:cubicBezTo>
                    <a:pt x="1166112" y="197024"/>
                    <a:pt x="1162844" y="198438"/>
                    <a:pt x="1159669" y="200025"/>
                  </a:cubicBezTo>
                  <a:cubicBezTo>
                    <a:pt x="1156494" y="199231"/>
                    <a:pt x="1152629" y="199774"/>
                    <a:pt x="1150144" y="197644"/>
                  </a:cubicBezTo>
                  <a:cubicBezTo>
                    <a:pt x="1128668" y="179237"/>
                    <a:pt x="1154462" y="189560"/>
                    <a:pt x="1135857" y="183356"/>
                  </a:cubicBezTo>
                  <a:cubicBezTo>
                    <a:pt x="1133483" y="176236"/>
                    <a:pt x="1132983" y="172231"/>
                    <a:pt x="1126332" y="166688"/>
                  </a:cubicBezTo>
                  <a:cubicBezTo>
                    <a:pt x="1124404" y="165081"/>
                    <a:pt x="1121495" y="165295"/>
                    <a:pt x="1119188" y="164306"/>
                  </a:cubicBezTo>
                  <a:cubicBezTo>
                    <a:pt x="1098603" y="155484"/>
                    <a:pt x="1119264" y="162744"/>
                    <a:pt x="1102519" y="157163"/>
                  </a:cubicBezTo>
                  <a:cubicBezTo>
                    <a:pt x="1105694" y="155575"/>
                    <a:pt x="1108962" y="154161"/>
                    <a:pt x="1112044" y="152400"/>
                  </a:cubicBezTo>
                  <a:cubicBezTo>
                    <a:pt x="1114529" y="150980"/>
                    <a:pt x="1120905" y="149927"/>
                    <a:pt x="1119188" y="147638"/>
                  </a:cubicBezTo>
                  <a:cubicBezTo>
                    <a:pt x="1116176" y="143622"/>
                    <a:pt x="1104900" y="142875"/>
                    <a:pt x="1104900" y="142875"/>
                  </a:cubicBezTo>
                  <a:cubicBezTo>
                    <a:pt x="1103313" y="145256"/>
                    <a:pt x="1101558" y="147534"/>
                    <a:pt x="1100138" y="150019"/>
                  </a:cubicBezTo>
                  <a:cubicBezTo>
                    <a:pt x="1086213" y="174389"/>
                    <a:pt x="1106907" y="160093"/>
                    <a:pt x="1045369" y="157163"/>
                  </a:cubicBezTo>
                  <a:cubicBezTo>
                    <a:pt x="1044575" y="152400"/>
                    <a:pt x="1044949" y="147287"/>
                    <a:pt x="1042988" y="142875"/>
                  </a:cubicBezTo>
                  <a:cubicBezTo>
                    <a:pt x="1041620" y="139798"/>
                    <a:pt x="1037801" y="138471"/>
                    <a:pt x="1035844" y="135731"/>
                  </a:cubicBezTo>
                  <a:cubicBezTo>
                    <a:pt x="1033781" y="132842"/>
                    <a:pt x="1032669" y="129381"/>
                    <a:pt x="1031082" y="126206"/>
                  </a:cubicBezTo>
                  <a:cubicBezTo>
                    <a:pt x="1026618" y="90509"/>
                    <a:pt x="1036243" y="117724"/>
                    <a:pt x="995363" y="102394"/>
                  </a:cubicBezTo>
                  <a:cubicBezTo>
                    <a:pt x="992039" y="101148"/>
                    <a:pt x="993595" y="94775"/>
                    <a:pt x="990600" y="92869"/>
                  </a:cubicBezTo>
                  <a:cubicBezTo>
                    <a:pt x="984247" y="88826"/>
                    <a:pt x="975993" y="88909"/>
                    <a:pt x="969169" y="85725"/>
                  </a:cubicBezTo>
                  <a:cubicBezTo>
                    <a:pt x="963982" y="83304"/>
                    <a:pt x="954882" y="76200"/>
                    <a:pt x="954882" y="76200"/>
                  </a:cubicBezTo>
                  <a:cubicBezTo>
                    <a:pt x="954088" y="73819"/>
                    <a:pt x="954961" y="69548"/>
                    <a:pt x="952500" y="69056"/>
                  </a:cubicBezTo>
                  <a:cubicBezTo>
                    <a:pt x="945452" y="67647"/>
                    <a:pt x="938227" y="70787"/>
                    <a:pt x="931069" y="71438"/>
                  </a:cubicBezTo>
                  <a:cubicBezTo>
                    <a:pt x="920762" y="72375"/>
                    <a:pt x="910432" y="73025"/>
                    <a:pt x="900113" y="73819"/>
                  </a:cubicBezTo>
                  <a:cubicBezTo>
                    <a:pt x="896144" y="74613"/>
                    <a:pt x="891891" y="74525"/>
                    <a:pt x="888207" y="76200"/>
                  </a:cubicBezTo>
                  <a:cubicBezTo>
                    <a:pt x="858320" y="89785"/>
                    <a:pt x="885496" y="80388"/>
                    <a:pt x="866775" y="92869"/>
                  </a:cubicBezTo>
                  <a:cubicBezTo>
                    <a:pt x="864687" y="94261"/>
                    <a:pt x="862013" y="94456"/>
                    <a:pt x="859632" y="95250"/>
                  </a:cubicBezTo>
                  <a:cubicBezTo>
                    <a:pt x="856457" y="97631"/>
                    <a:pt x="853337" y="100087"/>
                    <a:pt x="850107" y="102394"/>
                  </a:cubicBezTo>
                  <a:cubicBezTo>
                    <a:pt x="847778" y="104057"/>
                    <a:pt x="845761" y="106556"/>
                    <a:pt x="842963" y="107156"/>
                  </a:cubicBezTo>
                  <a:cubicBezTo>
                    <a:pt x="834390" y="108993"/>
                    <a:pt x="825500" y="108744"/>
                    <a:pt x="816769" y="109538"/>
                  </a:cubicBezTo>
                  <a:cubicBezTo>
                    <a:pt x="796235" y="114671"/>
                    <a:pt x="817248" y="106294"/>
                    <a:pt x="804863" y="128588"/>
                  </a:cubicBezTo>
                  <a:cubicBezTo>
                    <a:pt x="803139" y="131691"/>
                    <a:pt x="798844" y="132796"/>
                    <a:pt x="795338" y="133350"/>
                  </a:cubicBezTo>
                  <a:cubicBezTo>
                    <a:pt x="783551" y="135211"/>
                    <a:pt x="771525" y="134937"/>
                    <a:pt x="759619" y="135731"/>
                  </a:cubicBezTo>
                  <a:cubicBezTo>
                    <a:pt x="758032" y="138112"/>
                    <a:pt x="753069" y="140640"/>
                    <a:pt x="754857" y="142875"/>
                  </a:cubicBezTo>
                  <a:cubicBezTo>
                    <a:pt x="757993" y="146795"/>
                    <a:pt x="764382" y="146050"/>
                    <a:pt x="769144" y="147638"/>
                  </a:cubicBezTo>
                  <a:lnTo>
                    <a:pt x="776288" y="150019"/>
                  </a:lnTo>
                  <a:cubicBezTo>
                    <a:pt x="777875" y="152400"/>
                    <a:pt x="780645" y="154330"/>
                    <a:pt x="781050" y="157163"/>
                  </a:cubicBezTo>
                  <a:cubicBezTo>
                    <a:pt x="781143" y="157817"/>
                    <a:pt x="777340" y="172254"/>
                    <a:pt x="776288" y="173831"/>
                  </a:cubicBezTo>
                  <a:cubicBezTo>
                    <a:pt x="774420" y="176633"/>
                    <a:pt x="771300" y="178388"/>
                    <a:pt x="769144" y="180975"/>
                  </a:cubicBezTo>
                  <a:cubicBezTo>
                    <a:pt x="767312" y="183174"/>
                    <a:pt x="765544" y="185504"/>
                    <a:pt x="764382" y="188119"/>
                  </a:cubicBezTo>
                  <a:cubicBezTo>
                    <a:pt x="762343" y="192706"/>
                    <a:pt x="763796" y="199621"/>
                    <a:pt x="759619" y="202406"/>
                  </a:cubicBezTo>
                  <a:lnTo>
                    <a:pt x="745332" y="211931"/>
                  </a:lnTo>
                  <a:cubicBezTo>
                    <a:pt x="742951" y="213519"/>
                    <a:pt x="740212" y="214670"/>
                    <a:pt x="738188" y="216694"/>
                  </a:cubicBezTo>
                  <a:cubicBezTo>
                    <a:pt x="729269" y="225613"/>
                    <a:pt x="734239" y="222773"/>
                    <a:pt x="723900" y="226219"/>
                  </a:cubicBezTo>
                  <a:cubicBezTo>
                    <a:pt x="719138" y="240507"/>
                    <a:pt x="725488" y="227807"/>
                    <a:pt x="714375" y="235744"/>
                  </a:cubicBezTo>
                  <a:cubicBezTo>
                    <a:pt x="710721" y="238354"/>
                    <a:pt x="708025" y="242094"/>
                    <a:pt x="704850" y="245269"/>
                  </a:cubicBezTo>
                  <a:cubicBezTo>
                    <a:pt x="698561" y="264137"/>
                    <a:pt x="705040" y="258731"/>
                    <a:pt x="685800" y="261938"/>
                  </a:cubicBezTo>
                  <a:cubicBezTo>
                    <a:pt x="683452" y="263112"/>
                    <a:pt x="671378" y="268655"/>
                    <a:pt x="669132" y="271463"/>
                  </a:cubicBezTo>
                  <a:cubicBezTo>
                    <a:pt x="667564" y="273423"/>
                    <a:pt x="668525" y="276831"/>
                    <a:pt x="666750" y="278606"/>
                  </a:cubicBezTo>
                  <a:cubicBezTo>
                    <a:pt x="662703" y="282653"/>
                    <a:pt x="652463" y="288131"/>
                    <a:pt x="652463" y="288131"/>
                  </a:cubicBezTo>
                  <a:cubicBezTo>
                    <a:pt x="659912" y="291856"/>
                    <a:pt x="664305" y="292798"/>
                    <a:pt x="669132" y="300038"/>
                  </a:cubicBezTo>
                  <a:cubicBezTo>
                    <a:pt x="670524" y="302126"/>
                    <a:pt x="670719" y="304800"/>
                    <a:pt x="671513" y="307181"/>
                  </a:cubicBezTo>
                  <a:cubicBezTo>
                    <a:pt x="670719" y="313531"/>
                    <a:pt x="671319" y="320217"/>
                    <a:pt x="669132" y="326231"/>
                  </a:cubicBezTo>
                  <a:cubicBezTo>
                    <a:pt x="667981" y="329396"/>
                    <a:pt x="663856" y="330573"/>
                    <a:pt x="661988" y="333375"/>
                  </a:cubicBezTo>
                  <a:cubicBezTo>
                    <a:pt x="660596" y="335464"/>
                    <a:pt x="660852" y="338340"/>
                    <a:pt x="659607" y="340519"/>
                  </a:cubicBezTo>
                  <a:cubicBezTo>
                    <a:pt x="657638" y="343965"/>
                    <a:pt x="654770" y="346815"/>
                    <a:pt x="652463" y="350044"/>
                  </a:cubicBezTo>
                  <a:cubicBezTo>
                    <a:pt x="650799" y="352373"/>
                    <a:pt x="649724" y="355164"/>
                    <a:pt x="647700" y="357188"/>
                  </a:cubicBezTo>
                  <a:cubicBezTo>
                    <a:pt x="645677" y="359211"/>
                    <a:pt x="642938" y="360363"/>
                    <a:pt x="640557" y="361950"/>
                  </a:cubicBezTo>
                  <a:cubicBezTo>
                    <a:pt x="638969" y="364331"/>
                    <a:pt x="636921" y="366463"/>
                    <a:pt x="635794" y="369094"/>
                  </a:cubicBezTo>
                  <a:cubicBezTo>
                    <a:pt x="634505" y="372102"/>
                    <a:pt x="635037" y="375777"/>
                    <a:pt x="633413" y="378619"/>
                  </a:cubicBezTo>
                  <a:cubicBezTo>
                    <a:pt x="631742" y="381543"/>
                    <a:pt x="629009" y="383806"/>
                    <a:pt x="626269" y="385763"/>
                  </a:cubicBezTo>
                  <a:cubicBezTo>
                    <a:pt x="605641" y="400497"/>
                    <a:pt x="558665" y="392528"/>
                    <a:pt x="547688" y="392906"/>
                  </a:cubicBezTo>
                  <a:cubicBezTo>
                    <a:pt x="546100" y="395287"/>
                    <a:pt x="545160" y="398262"/>
                    <a:pt x="542925" y="400050"/>
                  </a:cubicBezTo>
                  <a:cubicBezTo>
                    <a:pt x="540965" y="401618"/>
                    <a:pt x="538288" y="402292"/>
                    <a:pt x="535782" y="402431"/>
                  </a:cubicBezTo>
                  <a:cubicBezTo>
                    <a:pt x="509616" y="403885"/>
                    <a:pt x="483394" y="404019"/>
                    <a:pt x="457200" y="404813"/>
                  </a:cubicBezTo>
                  <a:cubicBezTo>
                    <a:pt x="451571" y="406220"/>
                    <a:pt x="441210" y="410254"/>
                    <a:pt x="435769" y="404813"/>
                  </a:cubicBezTo>
                  <a:cubicBezTo>
                    <a:pt x="414048" y="383091"/>
                    <a:pt x="444336" y="395999"/>
                    <a:pt x="423863" y="385763"/>
                  </a:cubicBezTo>
                  <a:cubicBezTo>
                    <a:pt x="421618" y="384640"/>
                    <a:pt x="419100" y="384175"/>
                    <a:pt x="416719" y="383381"/>
                  </a:cubicBezTo>
                  <a:cubicBezTo>
                    <a:pt x="413544" y="380206"/>
                    <a:pt x="411119" y="376037"/>
                    <a:pt x="407194" y="373856"/>
                  </a:cubicBezTo>
                  <a:cubicBezTo>
                    <a:pt x="403656" y="371890"/>
                    <a:pt x="397953" y="374521"/>
                    <a:pt x="395288" y="371475"/>
                  </a:cubicBezTo>
                  <a:cubicBezTo>
                    <a:pt x="391483" y="367126"/>
                    <a:pt x="393331" y="359858"/>
                    <a:pt x="390525" y="354806"/>
                  </a:cubicBezTo>
                  <a:cubicBezTo>
                    <a:pt x="388487" y="351138"/>
                    <a:pt x="373099" y="345931"/>
                    <a:pt x="371475" y="345281"/>
                  </a:cubicBezTo>
                  <a:cubicBezTo>
                    <a:pt x="369888" y="342900"/>
                    <a:pt x="368133" y="340623"/>
                    <a:pt x="366713" y="338138"/>
                  </a:cubicBezTo>
                  <a:cubicBezTo>
                    <a:pt x="364952" y="335056"/>
                    <a:pt x="364460" y="331123"/>
                    <a:pt x="361950" y="328613"/>
                  </a:cubicBezTo>
                  <a:cubicBezTo>
                    <a:pt x="357903" y="324566"/>
                    <a:pt x="352946" y="321290"/>
                    <a:pt x="347663" y="319088"/>
                  </a:cubicBezTo>
                  <a:cubicBezTo>
                    <a:pt x="343206" y="317231"/>
                    <a:pt x="338126" y="317570"/>
                    <a:pt x="333375" y="316706"/>
                  </a:cubicBezTo>
                  <a:cubicBezTo>
                    <a:pt x="329393" y="315982"/>
                    <a:pt x="325438" y="315119"/>
                    <a:pt x="321469" y="314325"/>
                  </a:cubicBezTo>
                  <a:cubicBezTo>
                    <a:pt x="322263" y="307975"/>
                    <a:pt x="320180" y="300518"/>
                    <a:pt x="323850" y="295275"/>
                  </a:cubicBezTo>
                  <a:cubicBezTo>
                    <a:pt x="326729" y="291162"/>
                    <a:pt x="338138" y="290513"/>
                    <a:pt x="338138" y="290513"/>
                  </a:cubicBezTo>
                  <a:cubicBezTo>
                    <a:pt x="339725" y="288132"/>
                    <a:pt x="340876" y="285393"/>
                    <a:pt x="342900" y="283369"/>
                  </a:cubicBezTo>
                  <a:cubicBezTo>
                    <a:pt x="344924" y="281345"/>
                    <a:pt x="349573" y="281429"/>
                    <a:pt x="350044" y="278606"/>
                  </a:cubicBezTo>
                  <a:cubicBezTo>
                    <a:pt x="353423" y="258332"/>
                    <a:pt x="346769" y="237830"/>
                    <a:pt x="354807" y="219075"/>
                  </a:cubicBezTo>
                  <a:cubicBezTo>
                    <a:pt x="356205" y="215812"/>
                    <a:pt x="357982" y="212725"/>
                    <a:pt x="359569" y="209550"/>
                  </a:cubicBezTo>
                  <a:cubicBezTo>
                    <a:pt x="364597" y="184408"/>
                    <a:pt x="357108" y="207264"/>
                    <a:pt x="369094" y="192881"/>
                  </a:cubicBezTo>
                  <a:cubicBezTo>
                    <a:pt x="371367" y="190154"/>
                    <a:pt x="372459" y="186619"/>
                    <a:pt x="373857" y="183356"/>
                  </a:cubicBezTo>
                  <a:cubicBezTo>
                    <a:pt x="374846" y="181049"/>
                    <a:pt x="374631" y="178141"/>
                    <a:pt x="376238" y="176213"/>
                  </a:cubicBezTo>
                  <a:cubicBezTo>
                    <a:pt x="378779" y="173164"/>
                    <a:pt x="382588" y="171450"/>
                    <a:pt x="385763" y="169069"/>
                  </a:cubicBezTo>
                  <a:cubicBezTo>
                    <a:pt x="387350" y="166688"/>
                    <a:pt x="390525" y="164787"/>
                    <a:pt x="390525" y="161925"/>
                  </a:cubicBezTo>
                  <a:cubicBezTo>
                    <a:pt x="390525" y="152003"/>
                    <a:pt x="376034" y="153160"/>
                    <a:pt x="371475" y="152400"/>
                  </a:cubicBezTo>
                  <a:cubicBezTo>
                    <a:pt x="369888" y="150019"/>
                    <a:pt x="368948" y="147044"/>
                    <a:pt x="366713" y="145256"/>
                  </a:cubicBezTo>
                  <a:cubicBezTo>
                    <a:pt x="364753" y="143688"/>
                    <a:pt x="361028" y="144918"/>
                    <a:pt x="359569" y="142875"/>
                  </a:cubicBezTo>
                  <a:cubicBezTo>
                    <a:pt x="345705" y="123466"/>
                    <a:pt x="364936" y="131121"/>
                    <a:pt x="345282" y="126206"/>
                  </a:cubicBezTo>
                  <a:cubicBezTo>
                    <a:pt x="345655" y="125088"/>
                    <a:pt x="350278" y="107040"/>
                    <a:pt x="354807" y="104775"/>
                  </a:cubicBezTo>
                  <a:cubicBezTo>
                    <a:pt x="359125" y="102616"/>
                    <a:pt x="364332" y="103188"/>
                    <a:pt x="369094" y="102394"/>
                  </a:cubicBezTo>
                  <a:cubicBezTo>
                    <a:pt x="370682" y="100013"/>
                    <a:pt x="372025" y="97449"/>
                    <a:pt x="373857" y="95250"/>
                  </a:cubicBezTo>
                  <a:cubicBezTo>
                    <a:pt x="376013" y="92663"/>
                    <a:pt x="381000" y="91473"/>
                    <a:pt x="381000" y="88106"/>
                  </a:cubicBezTo>
                  <a:cubicBezTo>
                    <a:pt x="381000" y="85244"/>
                    <a:pt x="376238" y="84931"/>
                    <a:pt x="373857" y="83344"/>
                  </a:cubicBezTo>
                  <a:cubicBezTo>
                    <a:pt x="372269" y="80963"/>
                    <a:pt x="371118" y="78224"/>
                    <a:pt x="369094" y="76200"/>
                  </a:cubicBezTo>
                  <a:cubicBezTo>
                    <a:pt x="364479" y="71586"/>
                    <a:pt x="360615" y="70993"/>
                    <a:pt x="354807" y="69056"/>
                  </a:cubicBezTo>
                  <a:cubicBezTo>
                    <a:pt x="351287" y="62016"/>
                    <a:pt x="347564" y="55231"/>
                    <a:pt x="345282" y="47625"/>
                  </a:cubicBezTo>
                  <a:cubicBezTo>
                    <a:pt x="344119" y="43748"/>
                    <a:pt x="343694" y="39688"/>
                    <a:pt x="342900" y="35719"/>
                  </a:cubicBezTo>
                  <a:cubicBezTo>
                    <a:pt x="338141" y="59517"/>
                    <a:pt x="344810" y="37616"/>
                    <a:pt x="333375" y="54769"/>
                  </a:cubicBezTo>
                  <a:cubicBezTo>
                    <a:pt x="331983" y="56858"/>
                    <a:pt x="331983" y="59606"/>
                    <a:pt x="330994" y="61913"/>
                  </a:cubicBezTo>
                  <a:cubicBezTo>
                    <a:pt x="329596" y="65176"/>
                    <a:pt x="327630" y="68175"/>
                    <a:pt x="326232" y="71438"/>
                  </a:cubicBezTo>
                  <a:cubicBezTo>
                    <a:pt x="325243" y="73745"/>
                    <a:pt x="325625" y="76806"/>
                    <a:pt x="323850" y="78581"/>
                  </a:cubicBezTo>
                  <a:cubicBezTo>
                    <a:pt x="322075" y="80356"/>
                    <a:pt x="319088" y="80169"/>
                    <a:pt x="316707" y="80963"/>
                  </a:cubicBezTo>
                  <a:cubicBezTo>
                    <a:pt x="312738" y="80169"/>
                    <a:pt x="308168" y="80826"/>
                    <a:pt x="304800" y="78581"/>
                  </a:cubicBezTo>
                  <a:cubicBezTo>
                    <a:pt x="302712" y="77189"/>
                    <a:pt x="302419" y="73948"/>
                    <a:pt x="302419" y="71438"/>
                  </a:cubicBezTo>
                  <a:cubicBezTo>
                    <a:pt x="302419" y="65825"/>
                    <a:pt x="302290" y="59789"/>
                    <a:pt x="304800" y="54769"/>
                  </a:cubicBezTo>
                  <a:cubicBezTo>
                    <a:pt x="305923" y="52524"/>
                    <a:pt x="309563" y="53182"/>
                    <a:pt x="311944" y="52388"/>
                  </a:cubicBezTo>
                  <a:cubicBezTo>
                    <a:pt x="314325" y="50800"/>
                    <a:pt x="317500" y="50006"/>
                    <a:pt x="319088" y="47625"/>
                  </a:cubicBezTo>
                  <a:cubicBezTo>
                    <a:pt x="323931" y="40360"/>
                    <a:pt x="320044" y="28124"/>
                    <a:pt x="319088" y="21431"/>
                  </a:cubicBezTo>
                  <a:cubicBezTo>
                    <a:pt x="314325" y="22225"/>
                    <a:pt x="308611" y="26777"/>
                    <a:pt x="304800" y="23813"/>
                  </a:cubicBezTo>
                  <a:cubicBezTo>
                    <a:pt x="299447" y="19650"/>
                    <a:pt x="301893" y="10059"/>
                    <a:pt x="297657" y="4763"/>
                  </a:cubicBezTo>
                  <a:cubicBezTo>
                    <a:pt x="294987" y="1425"/>
                    <a:pt x="289719" y="1588"/>
                    <a:pt x="285750" y="0"/>
                  </a:cubicBezTo>
                  <a:cubicBezTo>
                    <a:pt x="283369" y="3175"/>
                    <a:pt x="281656" y="6984"/>
                    <a:pt x="278607" y="9525"/>
                  </a:cubicBezTo>
                  <a:cubicBezTo>
                    <a:pt x="276679" y="11132"/>
                    <a:pt x="273238" y="10131"/>
                    <a:pt x="271463" y="11906"/>
                  </a:cubicBezTo>
                  <a:cubicBezTo>
                    <a:pt x="268953" y="14416"/>
                    <a:pt x="268288" y="18256"/>
                    <a:pt x="266700" y="21431"/>
                  </a:cubicBezTo>
                  <a:cubicBezTo>
                    <a:pt x="265906" y="25400"/>
                    <a:pt x="264891" y="29331"/>
                    <a:pt x="264319" y="33338"/>
                  </a:cubicBezTo>
                  <a:cubicBezTo>
                    <a:pt x="263303" y="40453"/>
                    <a:pt x="265636" y="48606"/>
                    <a:pt x="261938" y="54769"/>
                  </a:cubicBezTo>
                  <a:cubicBezTo>
                    <a:pt x="259856" y="58239"/>
                    <a:pt x="254001" y="56356"/>
                    <a:pt x="250032" y="57150"/>
                  </a:cubicBezTo>
                  <a:lnTo>
                    <a:pt x="235744" y="66675"/>
                  </a:lnTo>
                  <a:lnTo>
                    <a:pt x="228600" y="71438"/>
                  </a:lnTo>
                  <a:cubicBezTo>
                    <a:pt x="227013" y="69057"/>
                    <a:pt x="225118" y="66854"/>
                    <a:pt x="223838" y="64294"/>
                  </a:cubicBezTo>
                  <a:cubicBezTo>
                    <a:pt x="219208" y="55033"/>
                    <a:pt x="223649" y="58297"/>
                    <a:pt x="219075" y="47625"/>
                  </a:cubicBezTo>
                  <a:cubicBezTo>
                    <a:pt x="217948" y="44995"/>
                    <a:pt x="215733" y="42966"/>
                    <a:pt x="214313" y="40481"/>
                  </a:cubicBezTo>
                  <a:cubicBezTo>
                    <a:pt x="212552" y="37399"/>
                    <a:pt x="211138" y="34131"/>
                    <a:pt x="209550" y="30956"/>
                  </a:cubicBezTo>
                  <a:cubicBezTo>
                    <a:pt x="200025" y="31750"/>
                    <a:pt x="190110" y="30527"/>
                    <a:pt x="180975" y="33338"/>
                  </a:cubicBezTo>
                  <a:cubicBezTo>
                    <a:pt x="178576" y="34076"/>
                    <a:pt x="180135" y="38500"/>
                    <a:pt x="178594" y="40481"/>
                  </a:cubicBezTo>
                  <a:cubicBezTo>
                    <a:pt x="174459" y="45798"/>
                    <a:pt x="169069" y="50006"/>
                    <a:pt x="164307" y="54769"/>
                  </a:cubicBezTo>
                  <a:lnTo>
                    <a:pt x="164307" y="54769"/>
                  </a:lnTo>
                  <a:lnTo>
                    <a:pt x="147638" y="57150"/>
                  </a:lnTo>
                  <a:cubicBezTo>
                    <a:pt x="146844" y="59531"/>
                    <a:pt x="147692" y="63685"/>
                    <a:pt x="145257" y="64294"/>
                  </a:cubicBezTo>
                  <a:cubicBezTo>
                    <a:pt x="142480" y="64988"/>
                    <a:pt x="140442" y="61195"/>
                    <a:pt x="138113" y="59531"/>
                  </a:cubicBezTo>
                  <a:cubicBezTo>
                    <a:pt x="134884" y="57224"/>
                    <a:pt x="131763" y="54769"/>
                    <a:pt x="128588" y="52388"/>
                  </a:cubicBezTo>
                  <a:cubicBezTo>
                    <a:pt x="127794" y="50007"/>
                    <a:pt x="128642" y="45853"/>
                    <a:pt x="126207" y="45244"/>
                  </a:cubicBezTo>
                  <a:cubicBezTo>
                    <a:pt x="123431" y="44550"/>
                    <a:pt x="121623" y="48726"/>
                    <a:pt x="119063" y="50006"/>
                  </a:cubicBezTo>
                  <a:cubicBezTo>
                    <a:pt x="99345" y="59865"/>
                    <a:pt x="125248" y="43503"/>
                    <a:pt x="104775" y="57150"/>
                  </a:cubicBezTo>
                  <a:cubicBezTo>
                    <a:pt x="105569" y="61913"/>
                    <a:pt x="107157" y="66610"/>
                    <a:pt x="107157" y="71438"/>
                  </a:cubicBezTo>
                  <a:cubicBezTo>
                    <a:pt x="107157" y="83294"/>
                    <a:pt x="104754" y="85768"/>
                    <a:pt x="100013" y="95250"/>
                  </a:cubicBezTo>
                  <a:cubicBezTo>
                    <a:pt x="96838" y="94456"/>
                    <a:pt x="93415" y="91405"/>
                    <a:pt x="90488" y="92869"/>
                  </a:cubicBezTo>
                  <a:cubicBezTo>
                    <a:pt x="84828" y="95699"/>
                    <a:pt x="83676" y="117403"/>
                    <a:pt x="83344" y="119063"/>
                  </a:cubicBezTo>
                  <a:cubicBezTo>
                    <a:pt x="81575" y="127910"/>
                    <a:pt x="81321" y="125967"/>
                    <a:pt x="73819" y="130969"/>
                  </a:cubicBezTo>
                  <a:cubicBezTo>
                    <a:pt x="73025" y="134938"/>
                    <a:pt x="73683" y="139508"/>
                    <a:pt x="71438" y="142875"/>
                  </a:cubicBezTo>
                  <a:cubicBezTo>
                    <a:pt x="70046" y="144964"/>
                    <a:pt x="66446" y="146547"/>
                    <a:pt x="64294" y="145256"/>
                  </a:cubicBezTo>
                  <a:cubicBezTo>
                    <a:pt x="61250" y="143430"/>
                    <a:pt x="61119" y="138906"/>
                    <a:pt x="59532" y="135731"/>
                  </a:cubicBezTo>
                  <a:cubicBezTo>
                    <a:pt x="60326" y="127794"/>
                    <a:pt x="59230" y="119431"/>
                    <a:pt x="61913" y="111919"/>
                  </a:cubicBezTo>
                  <a:cubicBezTo>
                    <a:pt x="63423" y="107690"/>
                    <a:pt x="70558" y="106797"/>
                    <a:pt x="71438" y="102394"/>
                  </a:cubicBezTo>
                  <a:cubicBezTo>
                    <a:pt x="73771" y="90726"/>
                    <a:pt x="66291" y="87850"/>
                    <a:pt x="59532" y="83344"/>
                  </a:cubicBezTo>
                  <a:cubicBezTo>
                    <a:pt x="58738" y="80963"/>
                    <a:pt x="58718" y="78160"/>
                    <a:pt x="57150" y="76200"/>
                  </a:cubicBezTo>
                  <a:cubicBezTo>
                    <a:pt x="55362" y="73965"/>
                    <a:pt x="49102" y="74153"/>
                    <a:pt x="50007" y="71438"/>
                  </a:cubicBezTo>
                  <a:cubicBezTo>
                    <a:pt x="51042" y="68333"/>
                    <a:pt x="56385" y="69955"/>
                    <a:pt x="59532" y="69056"/>
                  </a:cubicBezTo>
                  <a:cubicBezTo>
                    <a:pt x="61945" y="68366"/>
                    <a:pt x="64294" y="67469"/>
                    <a:pt x="66675" y="66675"/>
                  </a:cubicBezTo>
                  <a:cubicBezTo>
                    <a:pt x="67469" y="62706"/>
                    <a:pt x="70867" y="58389"/>
                    <a:pt x="69057" y="54769"/>
                  </a:cubicBezTo>
                  <a:cubicBezTo>
                    <a:pt x="66235" y="49125"/>
                    <a:pt x="52829" y="54064"/>
                    <a:pt x="50007" y="54769"/>
                  </a:cubicBezTo>
                  <a:cubicBezTo>
                    <a:pt x="18781" y="41386"/>
                    <a:pt x="33725" y="51771"/>
                    <a:pt x="42863" y="45244"/>
                  </a:cubicBezTo>
                  <a:cubicBezTo>
                    <a:pt x="46093" y="42937"/>
                    <a:pt x="47626" y="38894"/>
                    <a:pt x="50007" y="35719"/>
                  </a:cubicBezTo>
                  <a:cubicBezTo>
                    <a:pt x="50801" y="33338"/>
                    <a:pt x="54633" y="29698"/>
                    <a:pt x="52388" y="28575"/>
                  </a:cubicBezTo>
                  <a:cubicBezTo>
                    <a:pt x="50088" y="27425"/>
                    <a:pt x="36837" y="32171"/>
                    <a:pt x="33338" y="33338"/>
                  </a:cubicBezTo>
                  <a:cubicBezTo>
                    <a:pt x="30957" y="30163"/>
                    <a:pt x="28297" y="27179"/>
                    <a:pt x="26194" y="23813"/>
                  </a:cubicBezTo>
                  <a:cubicBezTo>
                    <a:pt x="24313" y="20803"/>
                    <a:pt x="23742" y="16983"/>
                    <a:pt x="21432" y="14288"/>
                  </a:cubicBezTo>
                  <a:cubicBezTo>
                    <a:pt x="18849" y="11275"/>
                    <a:pt x="15136" y="9451"/>
                    <a:pt x="11907" y="7144"/>
                  </a:cubicBezTo>
                  <a:cubicBezTo>
                    <a:pt x="5200" y="2353"/>
                    <a:pt x="6136" y="3067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367463" y="-4391707"/>
              <a:ext cx="1769268" cy="1246535"/>
            </a:xfrm>
            <a:custGeom>
              <a:avLst/>
              <a:gdLst>
                <a:gd name="connsiteX0" fmla="*/ 114300 w 1769268"/>
                <a:gd name="connsiteY0" fmla="*/ 1241313 h 1246775"/>
                <a:gd name="connsiteX1" fmla="*/ 114300 w 1769268"/>
                <a:gd name="connsiteY1" fmla="*/ 1241313 h 1246775"/>
                <a:gd name="connsiteX2" fmla="*/ 92868 w 1769268"/>
                <a:gd name="connsiteY2" fmla="*/ 1246076 h 1246775"/>
                <a:gd name="connsiteX3" fmla="*/ 78581 w 1769268"/>
                <a:gd name="connsiteY3" fmla="*/ 1243694 h 1246775"/>
                <a:gd name="connsiteX4" fmla="*/ 97631 w 1769268"/>
                <a:gd name="connsiteY4" fmla="*/ 1222263 h 1246775"/>
                <a:gd name="connsiteX5" fmla="*/ 88106 w 1769268"/>
                <a:gd name="connsiteY5" fmla="*/ 1191307 h 1246775"/>
                <a:gd name="connsiteX6" fmla="*/ 85725 w 1769268"/>
                <a:gd name="connsiteY6" fmla="*/ 1184163 h 1246775"/>
                <a:gd name="connsiteX7" fmla="*/ 80962 w 1769268"/>
                <a:gd name="connsiteY7" fmla="*/ 1177019 h 1246775"/>
                <a:gd name="connsiteX8" fmla="*/ 78581 w 1769268"/>
                <a:gd name="connsiteY8" fmla="*/ 1169876 h 1246775"/>
                <a:gd name="connsiteX9" fmla="*/ 52387 w 1769268"/>
                <a:gd name="connsiteY9" fmla="*/ 1148444 h 1246775"/>
                <a:gd name="connsiteX10" fmla="*/ 45243 w 1769268"/>
                <a:gd name="connsiteY10" fmla="*/ 1146063 h 1246775"/>
                <a:gd name="connsiteX11" fmla="*/ 38100 w 1769268"/>
                <a:gd name="connsiteY11" fmla="*/ 1138919 h 1246775"/>
                <a:gd name="connsiteX12" fmla="*/ 35718 w 1769268"/>
                <a:gd name="connsiteY12" fmla="*/ 1127013 h 1246775"/>
                <a:gd name="connsiteX13" fmla="*/ 33337 w 1769268"/>
                <a:gd name="connsiteY13" fmla="*/ 1119869 h 1246775"/>
                <a:gd name="connsiteX14" fmla="*/ 23812 w 1769268"/>
                <a:gd name="connsiteY14" fmla="*/ 1103201 h 1246775"/>
                <a:gd name="connsiteX15" fmla="*/ 16668 w 1769268"/>
                <a:gd name="connsiteY15" fmla="*/ 1100819 h 1246775"/>
                <a:gd name="connsiteX16" fmla="*/ 9525 w 1769268"/>
                <a:gd name="connsiteY16" fmla="*/ 1093676 h 1246775"/>
                <a:gd name="connsiteX17" fmla="*/ 7143 w 1769268"/>
                <a:gd name="connsiteY17" fmla="*/ 1081769 h 1246775"/>
                <a:gd name="connsiteX18" fmla="*/ 4762 w 1769268"/>
                <a:gd name="connsiteY18" fmla="*/ 1074626 h 1246775"/>
                <a:gd name="connsiteX19" fmla="*/ 0 w 1769268"/>
                <a:gd name="connsiteY19" fmla="*/ 1057957 h 1246775"/>
                <a:gd name="connsiteX20" fmla="*/ 7143 w 1769268"/>
                <a:gd name="connsiteY20" fmla="*/ 1050813 h 1246775"/>
                <a:gd name="connsiteX21" fmla="*/ 11906 w 1769268"/>
                <a:gd name="connsiteY21" fmla="*/ 1043669 h 1246775"/>
                <a:gd name="connsiteX22" fmla="*/ 23812 w 1769268"/>
                <a:gd name="connsiteY22" fmla="*/ 1038907 h 1246775"/>
                <a:gd name="connsiteX23" fmla="*/ 57150 w 1769268"/>
                <a:gd name="connsiteY23" fmla="*/ 1031763 h 1246775"/>
                <a:gd name="connsiteX24" fmla="*/ 66675 w 1769268"/>
                <a:gd name="connsiteY24" fmla="*/ 1022238 h 1246775"/>
                <a:gd name="connsiteX25" fmla="*/ 76200 w 1769268"/>
                <a:gd name="connsiteY25" fmla="*/ 1010332 h 1246775"/>
                <a:gd name="connsiteX26" fmla="*/ 73818 w 1769268"/>
                <a:gd name="connsiteY26" fmla="*/ 996044 h 1246775"/>
                <a:gd name="connsiteX27" fmla="*/ 66675 w 1769268"/>
                <a:gd name="connsiteY27" fmla="*/ 991282 h 1246775"/>
                <a:gd name="connsiteX28" fmla="*/ 64293 w 1769268"/>
                <a:gd name="connsiteY28" fmla="*/ 984138 h 1246775"/>
                <a:gd name="connsiteX29" fmla="*/ 66675 w 1769268"/>
                <a:gd name="connsiteY29" fmla="*/ 943657 h 1246775"/>
                <a:gd name="connsiteX30" fmla="*/ 69056 w 1769268"/>
                <a:gd name="connsiteY30" fmla="*/ 936513 h 1246775"/>
                <a:gd name="connsiteX31" fmla="*/ 66675 w 1769268"/>
                <a:gd name="connsiteY31" fmla="*/ 912701 h 1246775"/>
                <a:gd name="connsiteX32" fmla="*/ 59531 w 1769268"/>
                <a:gd name="connsiteY32" fmla="*/ 893651 h 1246775"/>
                <a:gd name="connsiteX33" fmla="*/ 61912 w 1769268"/>
                <a:gd name="connsiteY33" fmla="*/ 881744 h 1246775"/>
                <a:gd name="connsiteX34" fmla="*/ 76200 w 1769268"/>
                <a:gd name="connsiteY34" fmla="*/ 879363 h 1246775"/>
                <a:gd name="connsiteX35" fmla="*/ 83343 w 1769268"/>
                <a:gd name="connsiteY35" fmla="*/ 876982 h 1246775"/>
                <a:gd name="connsiteX36" fmla="*/ 90487 w 1769268"/>
                <a:gd name="connsiteY36" fmla="*/ 869838 h 1246775"/>
                <a:gd name="connsiteX37" fmla="*/ 92868 w 1769268"/>
                <a:gd name="connsiteY37" fmla="*/ 862694 h 1246775"/>
                <a:gd name="connsiteX38" fmla="*/ 102393 w 1769268"/>
                <a:gd name="connsiteY38" fmla="*/ 860313 h 1246775"/>
                <a:gd name="connsiteX39" fmla="*/ 109537 w 1769268"/>
                <a:gd name="connsiteY39" fmla="*/ 853169 h 1246775"/>
                <a:gd name="connsiteX40" fmla="*/ 178593 w 1769268"/>
                <a:gd name="connsiteY40" fmla="*/ 841263 h 1246775"/>
                <a:gd name="connsiteX41" fmla="*/ 195262 w 1769268"/>
                <a:gd name="connsiteY41" fmla="*/ 853169 h 1246775"/>
                <a:gd name="connsiteX42" fmla="*/ 197643 w 1769268"/>
                <a:gd name="connsiteY42" fmla="*/ 860313 h 1246775"/>
                <a:gd name="connsiteX43" fmla="*/ 204787 w 1769268"/>
                <a:gd name="connsiteY43" fmla="*/ 869838 h 1246775"/>
                <a:gd name="connsiteX44" fmla="*/ 221456 w 1769268"/>
                <a:gd name="connsiteY44" fmla="*/ 886507 h 1246775"/>
                <a:gd name="connsiteX45" fmla="*/ 235743 w 1769268"/>
                <a:gd name="connsiteY45" fmla="*/ 898413 h 1246775"/>
                <a:gd name="connsiteX46" fmla="*/ 242887 w 1769268"/>
                <a:gd name="connsiteY46" fmla="*/ 896032 h 1246775"/>
                <a:gd name="connsiteX47" fmla="*/ 252412 w 1769268"/>
                <a:gd name="connsiteY47" fmla="*/ 888888 h 1246775"/>
                <a:gd name="connsiteX48" fmla="*/ 259556 w 1769268"/>
                <a:gd name="connsiteY48" fmla="*/ 886507 h 1246775"/>
                <a:gd name="connsiteX49" fmla="*/ 264318 w 1769268"/>
                <a:gd name="connsiteY49" fmla="*/ 879363 h 1246775"/>
                <a:gd name="connsiteX50" fmla="*/ 278606 w 1769268"/>
                <a:gd name="connsiteY50" fmla="*/ 865076 h 1246775"/>
                <a:gd name="connsiteX51" fmla="*/ 285750 w 1769268"/>
                <a:gd name="connsiteY51" fmla="*/ 857932 h 1246775"/>
                <a:gd name="connsiteX52" fmla="*/ 292893 w 1769268"/>
                <a:gd name="connsiteY52" fmla="*/ 855551 h 1246775"/>
                <a:gd name="connsiteX53" fmla="*/ 300037 w 1769268"/>
                <a:gd name="connsiteY53" fmla="*/ 850788 h 1246775"/>
                <a:gd name="connsiteX54" fmla="*/ 316706 w 1769268"/>
                <a:gd name="connsiteY54" fmla="*/ 846026 h 1246775"/>
                <a:gd name="connsiteX55" fmla="*/ 333375 w 1769268"/>
                <a:gd name="connsiteY55" fmla="*/ 838882 h 1246775"/>
                <a:gd name="connsiteX56" fmla="*/ 359568 w 1769268"/>
                <a:gd name="connsiteY56" fmla="*/ 841263 h 1246775"/>
                <a:gd name="connsiteX57" fmla="*/ 407193 w 1769268"/>
                <a:gd name="connsiteY57" fmla="*/ 838882 h 1246775"/>
                <a:gd name="connsiteX58" fmla="*/ 411956 w 1769268"/>
                <a:gd name="connsiteY58" fmla="*/ 831738 h 1246775"/>
                <a:gd name="connsiteX59" fmla="*/ 428625 w 1769268"/>
                <a:gd name="connsiteY59" fmla="*/ 824594 h 1246775"/>
                <a:gd name="connsiteX60" fmla="*/ 445293 w 1769268"/>
                <a:gd name="connsiteY60" fmla="*/ 815069 h 1246775"/>
                <a:gd name="connsiteX61" fmla="*/ 452437 w 1769268"/>
                <a:gd name="connsiteY61" fmla="*/ 805544 h 1246775"/>
                <a:gd name="connsiteX62" fmla="*/ 459581 w 1769268"/>
                <a:gd name="connsiteY62" fmla="*/ 786494 h 1246775"/>
                <a:gd name="connsiteX63" fmla="*/ 469106 w 1769268"/>
                <a:gd name="connsiteY63" fmla="*/ 776969 h 1246775"/>
                <a:gd name="connsiteX64" fmla="*/ 473868 w 1769268"/>
                <a:gd name="connsiteY64" fmla="*/ 755538 h 1246775"/>
                <a:gd name="connsiteX65" fmla="*/ 478631 w 1769268"/>
                <a:gd name="connsiteY65" fmla="*/ 746013 h 1246775"/>
                <a:gd name="connsiteX66" fmla="*/ 483393 w 1769268"/>
                <a:gd name="connsiteY66" fmla="*/ 729344 h 1246775"/>
                <a:gd name="connsiteX67" fmla="*/ 485775 w 1769268"/>
                <a:gd name="connsiteY67" fmla="*/ 719819 h 1246775"/>
                <a:gd name="connsiteX68" fmla="*/ 490537 w 1769268"/>
                <a:gd name="connsiteY68" fmla="*/ 712676 h 1246775"/>
                <a:gd name="connsiteX69" fmla="*/ 492918 w 1769268"/>
                <a:gd name="connsiteY69" fmla="*/ 705532 h 1246775"/>
                <a:gd name="connsiteX70" fmla="*/ 497681 w 1769268"/>
                <a:gd name="connsiteY70" fmla="*/ 698388 h 1246775"/>
                <a:gd name="connsiteX71" fmla="*/ 500062 w 1769268"/>
                <a:gd name="connsiteY71" fmla="*/ 688863 h 1246775"/>
                <a:gd name="connsiteX72" fmla="*/ 497681 w 1769268"/>
                <a:gd name="connsiteY72" fmla="*/ 676957 h 1246775"/>
                <a:gd name="connsiteX73" fmla="*/ 492918 w 1769268"/>
                <a:gd name="connsiteY73" fmla="*/ 657907 h 1246775"/>
                <a:gd name="connsiteX74" fmla="*/ 495300 w 1769268"/>
                <a:gd name="connsiteY74" fmla="*/ 648382 h 1246775"/>
                <a:gd name="connsiteX75" fmla="*/ 502443 w 1769268"/>
                <a:gd name="connsiteY75" fmla="*/ 646001 h 1246775"/>
                <a:gd name="connsiteX76" fmla="*/ 507206 w 1769268"/>
                <a:gd name="connsiteY76" fmla="*/ 638857 h 1246775"/>
                <a:gd name="connsiteX77" fmla="*/ 511968 w 1769268"/>
                <a:gd name="connsiteY77" fmla="*/ 603138 h 1246775"/>
                <a:gd name="connsiteX78" fmla="*/ 531018 w 1769268"/>
                <a:gd name="connsiteY78" fmla="*/ 584088 h 1246775"/>
                <a:gd name="connsiteX79" fmla="*/ 538162 w 1769268"/>
                <a:gd name="connsiteY79" fmla="*/ 581707 h 1246775"/>
                <a:gd name="connsiteX80" fmla="*/ 554831 w 1769268"/>
                <a:gd name="connsiteY80" fmla="*/ 560276 h 1246775"/>
                <a:gd name="connsiteX81" fmla="*/ 564356 w 1769268"/>
                <a:gd name="connsiteY81" fmla="*/ 550751 h 1246775"/>
                <a:gd name="connsiteX82" fmla="*/ 571500 w 1769268"/>
                <a:gd name="connsiteY82" fmla="*/ 543607 h 1246775"/>
                <a:gd name="connsiteX83" fmla="*/ 571500 w 1769268"/>
                <a:gd name="connsiteY83" fmla="*/ 522176 h 1246775"/>
                <a:gd name="connsiteX84" fmla="*/ 581025 w 1769268"/>
                <a:gd name="connsiteY84" fmla="*/ 519794 h 1246775"/>
                <a:gd name="connsiteX85" fmla="*/ 590550 w 1769268"/>
                <a:gd name="connsiteY85" fmla="*/ 515032 h 1246775"/>
                <a:gd name="connsiteX86" fmla="*/ 614362 w 1769268"/>
                <a:gd name="connsiteY86" fmla="*/ 503126 h 1246775"/>
                <a:gd name="connsiteX87" fmla="*/ 623887 w 1769268"/>
                <a:gd name="connsiteY87" fmla="*/ 500744 h 1246775"/>
                <a:gd name="connsiteX88" fmla="*/ 635793 w 1769268"/>
                <a:gd name="connsiteY88" fmla="*/ 495982 h 1246775"/>
                <a:gd name="connsiteX89" fmla="*/ 647700 w 1769268"/>
                <a:gd name="connsiteY89" fmla="*/ 484076 h 1246775"/>
                <a:gd name="connsiteX90" fmla="*/ 659606 w 1769268"/>
                <a:gd name="connsiteY90" fmla="*/ 472169 h 1246775"/>
                <a:gd name="connsiteX91" fmla="*/ 676275 w 1769268"/>
                <a:gd name="connsiteY91" fmla="*/ 462644 h 1246775"/>
                <a:gd name="connsiteX92" fmla="*/ 681037 w 1769268"/>
                <a:gd name="connsiteY92" fmla="*/ 455501 h 1246775"/>
                <a:gd name="connsiteX93" fmla="*/ 697706 w 1769268"/>
                <a:gd name="connsiteY93" fmla="*/ 448357 h 1246775"/>
                <a:gd name="connsiteX94" fmla="*/ 711993 w 1769268"/>
                <a:gd name="connsiteY94" fmla="*/ 438832 h 1246775"/>
                <a:gd name="connsiteX95" fmla="*/ 735806 w 1769268"/>
                <a:gd name="connsiteY95" fmla="*/ 424544 h 1246775"/>
                <a:gd name="connsiteX96" fmla="*/ 752475 w 1769268"/>
                <a:gd name="connsiteY96" fmla="*/ 417401 h 1246775"/>
                <a:gd name="connsiteX97" fmla="*/ 757237 w 1769268"/>
                <a:gd name="connsiteY97" fmla="*/ 410257 h 1246775"/>
                <a:gd name="connsiteX98" fmla="*/ 771525 w 1769268"/>
                <a:gd name="connsiteY98" fmla="*/ 405494 h 1246775"/>
                <a:gd name="connsiteX99" fmla="*/ 778668 w 1769268"/>
                <a:gd name="connsiteY99" fmla="*/ 398351 h 1246775"/>
                <a:gd name="connsiteX100" fmla="*/ 785812 w 1769268"/>
                <a:gd name="connsiteY100" fmla="*/ 395969 h 1246775"/>
                <a:gd name="connsiteX101" fmla="*/ 795337 w 1769268"/>
                <a:gd name="connsiteY101" fmla="*/ 391207 h 1246775"/>
                <a:gd name="connsiteX102" fmla="*/ 800100 w 1769268"/>
                <a:gd name="connsiteY102" fmla="*/ 384063 h 1246775"/>
                <a:gd name="connsiteX103" fmla="*/ 814387 w 1769268"/>
                <a:gd name="connsiteY103" fmla="*/ 379301 h 1246775"/>
                <a:gd name="connsiteX104" fmla="*/ 831056 w 1769268"/>
                <a:gd name="connsiteY104" fmla="*/ 369776 h 1246775"/>
                <a:gd name="connsiteX105" fmla="*/ 838200 w 1769268"/>
                <a:gd name="connsiteY105" fmla="*/ 353107 h 1246775"/>
                <a:gd name="connsiteX106" fmla="*/ 847725 w 1769268"/>
                <a:gd name="connsiteY106" fmla="*/ 300719 h 1246775"/>
                <a:gd name="connsiteX107" fmla="*/ 845343 w 1769268"/>
                <a:gd name="connsiteY107" fmla="*/ 291194 h 1246775"/>
                <a:gd name="connsiteX108" fmla="*/ 847725 w 1769268"/>
                <a:gd name="connsiteY108" fmla="*/ 284051 h 1246775"/>
                <a:gd name="connsiteX109" fmla="*/ 862012 w 1769268"/>
                <a:gd name="connsiteY109" fmla="*/ 272144 h 1246775"/>
                <a:gd name="connsiteX110" fmla="*/ 873918 w 1769268"/>
                <a:gd name="connsiteY110" fmla="*/ 250713 h 1246775"/>
                <a:gd name="connsiteX111" fmla="*/ 890587 w 1769268"/>
                <a:gd name="connsiteY111" fmla="*/ 226901 h 1246775"/>
                <a:gd name="connsiteX112" fmla="*/ 900112 w 1769268"/>
                <a:gd name="connsiteY112" fmla="*/ 214994 h 1246775"/>
                <a:gd name="connsiteX113" fmla="*/ 916781 w 1769268"/>
                <a:gd name="connsiteY113" fmla="*/ 195944 h 1246775"/>
                <a:gd name="connsiteX114" fmla="*/ 928687 w 1769268"/>
                <a:gd name="connsiteY114" fmla="*/ 176894 h 1246775"/>
                <a:gd name="connsiteX115" fmla="*/ 931068 w 1769268"/>
                <a:gd name="connsiteY115" fmla="*/ 150701 h 1246775"/>
                <a:gd name="connsiteX116" fmla="*/ 962025 w 1769268"/>
                <a:gd name="connsiteY116" fmla="*/ 145938 h 1246775"/>
                <a:gd name="connsiteX117" fmla="*/ 964406 w 1769268"/>
                <a:gd name="connsiteY117" fmla="*/ 138794 h 1246775"/>
                <a:gd name="connsiteX118" fmla="*/ 945356 w 1769268"/>
                <a:gd name="connsiteY118" fmla="*/ 129269 h 1246775"/>
                <a:gd name="connsiteX119" fmla="*/ 938212 w 1769268"/>
                <a:gd name="connsiteY119" fmla="*/ 124507 h 1246775"/>
                <a:gd name="connsiteX120" fmla="*/ 940593 w 1769268"/>
                <a:gd name="connsiteY120" fmla="*/ 112601 h 1246775"/>
                <a:gd name="connsiteX121" fmla="*/ 947737 w 1769268"/>
                <a:gd name="connsiteY121" fmla="*/ 105457 h 1246775"/>
                <a:gd name="connsiteX122" fmla="*/ 988218 w 1769268"/>
                <a:gd name="connsiteY122" fmla="*/ 93551 h 1246775"/>
                <a:gd name="connsiteX123" fmla="*/ 995362 w 1769268"/>
                <a:gd name="connsiteY123" fmla="*/ 88788 h 1246775"/>
                <a:gd name="connsiteX124" fmla="*/ 1004887 w 1769268"/>
                <a:gd name="connsiteY124" fmla="*/ 86407 h 1246775"/>
                <a:gd name="connsiteX125" fmla="*/ 1007268 w 1769268"/>
                <a:gd name="connsiteY125" fmla="*/ 79263 h 1246775"/>
                <a:gd name="connsiteX126" fmla="*/ 1012031 w 1769268"/>
                <a:gd name="connsiteY126" fmla="*/ 72119 h 1246775"/>
                <a:gd name="connsiteX127" fmla="*/ 1021556 w 1769268"/>
                <a:gd name="connsiteY127" fmla="*/ 69738 h 1246775"/>
                <a:gd name="connsiteX128" fmla="*/ 1035843 w 1769268"/>
                <a:gd name="connsiteY128" fmla="*/ 57832 h 1246775"/>
                <a:gd name="connsiteX129" fmla="*/ 1050131 w 1769268"/>
                <a:gd name="connsiteY129" fmla="*/ 53069 h 1246775"/>
                <a:gd name="connsiteX130" fmla="*/ 1057275 w 1769268"/>
                <a:gd name="connsiteY130" fmla="*/ 60213 h 1246775"/>
                <a:gd name="connsiteX131" fmla="*/ 1062037 w 1769268"/>
                <a:gd name="connsiteY131" fmla="*/ 67357 h 1246775"/>
                <a:gd name="connsiteX132" fmla="*/ 1092993 w 1769268"/>
                <a:gd name="connsiteY132" fmla="*/ 60213 h 1246775"/>
                <a:gd name="connsiteX133" fmla="*/ 1102518 w 1769268"/>
                <a:gd name="connsiteY133" fmla="*/ 45926 h 1246775"/>
                <a:gd name="connsiteX134" fmla="*/ 1109662 w 1769268"/>
                <a:gd name="connsiteY134" fmla="*/ 48307 h 1246775"/>
                <a:gd name="connsiteX135" fmla="*/ 1116806 w 1769268"/>
                <a:gd name="connsiteY135" fmla="*/ 62594 h 1246775"/>
                <a:gd name="connsiteX136" fmla="*/ 1131093 w 1769268"/>
                <a:gd name="connsiteY136" fmla="*/ 64976 h 1246775"/>
                <a:gd name="connsiteX137" fmla="*/ 1143000 w 1769268"/>
                <a:gd name="connsiteY137" fmla="*/ 67357 h 1246775"/>
                <a:gd name="connsiteX138" fmla="*/ 1157287 w 1769268"/>
                <a:gd name="connsiteY138" fmla="*/ 50688 h 1246775"/>
                <a:gd name="connsiteX139" fmla="*/ 1164431 w 1769268"/>
                <a:gd name="connsiteY139" fmla="*/ 48307 h 1246775"/>
                <a:gd name="connsiteX140" fmla="*/ 1173956 w 1769268"/>
                <a:gd name="connsiteY140" fmla="*/ 43544 h 1246775"/>
                <a:gd name="connsiteX141" fmla="*/ 1176337 w 1769268"/>
                <a:gd name="connsiteY141" fmla="*/ 36401 h 1246775"/>
                <a:gd name="connsiteX142" fmla="*/ 1173956 w 1769268"/>
                <a:gd name="connsiteY142" fmla="*/ 29257 h 1246775"/>
                <a:gd name="connsiteX143" fmla="*/ 1171575 w 1769268"/>
                <a:gd name="connsiteY143" fmla="*/ 19732 h 1246775"/>
                <a:gd name="connsiteX144" fmla="*/ 1173956 w 1769268"/>
                <a:gd name="connsiteY144" fmla="*/ 3063 h 1246775"/>
                <a:gd name="connsiteX145" fmla="*/ 1195387 w 1769268"/>
                <a:gd name="connsiteY145" fmla="*/ 12588 h 1246775"/>
                <a:gd name="connsiteX146" fmla="*/ 1202531 w 1769268"/>
                <a:gd name="connsiteY146" fmla="*/ 7826 h 1246775"/>
                <a:gd name="connsiteX147" fmla="*/ 1216818 w 1769268"/>
                <a:gd name="connsiteY147" fmla="*/ 10207 h 1246775"/>
                <a:gd name="connsiteX148" fmla="*/ 1219200 w 1769268"/>
                <a:gd name="connsiteY148" fmla="*/ 17351 h 1246775"/>
                <a:gd name="connsiteX149" fmla="*/ 1223962 w 1769268"/>
                <a:gd name="connsiteY149" fmla="*/ 24494 h 1246775"/>
                <a:gd name="connsiteX150" fmla="*/ 1231106 w 1769268"/>
                <a:gd name="connsiteY150" fmla="*/ 29257 h 1246775"/>
                <a:gd name="connsiteX151" fmla="*/ 1233487 w 1769268"/>
                <a:gd name="connsiteY151" fmla="*/ 38782 h 1246775"/>
                <a:gd name="connsiteX152" fmla="*/ 1243012 w 1769268"/>
                <a:gd name="connsiteY152" fmla="*/ 53069 h 1246775"/>
                <a:gd name="connsiteX153" fmla="*/ 1245393 w 1769268"/>
                <a:gd name="connsiteY153" fmla="*/ 62594 h 1246775"/>
                <a:gd name="connsiteX154" fmla="*/ 1238250 w 1769268"/>
                <a:gd name="connsiteY154" fmla="*/ 81644 h 1246775"/>
                <a:gd name="connsiteX155" fmla="*/ 1250156 w 1769268"/>
                <a:gd name="connsiteY155" fmla="*/ 98313 h 1246775"/>
                <a:gd name="connsiteX156" fmla="*/ 1269206 w 1769268"/>
                <a:gd name="connsiteY156" fmla="*/ 103076 h 1246775"/>
                <a:gd name="connsiteX157" fmla="*/ 1278731 w 1769268"/>
                <a:gd name="connsiteY157" fmla="*/ 112601 h 1246775"/>
                <a:gd name="connsiteX158" fmla="*/ 1288256 w 1769268"/>
                <a:gd name="connsiteY158" fmla="*/ 124507 h 1246775"/>
                <a:gd name="connsiteX159" fmla="*/ 1300162 w 1769268"/>
                <a:gd name="connsiteY159" fmla="*/ 134032 h 1246775"/>
                <a:gd name="connsiteX160" fmla="*/ 1302543 w 1769268"/>
                <a:gd name="connsiteY160" fmla="*/ 141176 h 1246775"/>
                <a:gd name="connsiteX161" fmla="*/ 1304925 w 1769268"/>
                <a:gd name="connsiteY161" fmla="*/ 162607 h 1246775"/>
                <a:gd name="connsiteX162" fmla="*/ 1319212 w 1769268"/>
                <a:gd name="connsiteY162" fmla="*/ 172132 h 1246775"/>
                <a:gd name="connsiteX163" fmla="*/ 1335881 w 1769268"/>
                <a:gd name="connsiteY163" fmla="*/ 191182 h 1246775"/>
                <a:gd name="connsiteX164" fmla="*/ 1338262 w 1769268"/>
                <a:gd name="connsiteY164" fmla="*/ 212613 h 1246775"/>
                <a:gd name="connsiteX165" fmla="*/ 1328737 w 1769268"/>
                <a:gd name="connsiteY165" fmla="*/ 236426 h 1246775"/>
                <a:gd name="connsiteX166" fmla="*/ 1326356 w 1769268"/>
                <a:gd name="connsiteY166" fmla="*/ 255476 h 1246775"/>
                <a:gd name="connsiteX167" fmla="*/ 1319212 w 1769268"/>
                <a:gd name="connsiteY167" fmla="*/ 260238 h 1246775"/>
                <a:gd name="connsiteX168" fmla="*/ 1314450 w 1769268"/>
                <a:gd name="connsiteY168" fmla="*/ 269763 h 1246775"/>
                <a:gd name="connsiteX169" fmla="*/ 1307306 w 1769268"/>
                <a:gd name="connsiteY169" fmla="*/ 276907 h 1246775"/>
                <a:gd name="connsiteX170" fmla="*/ 1307306 w 1769268"/>
                <a:gd name="connsiteY170" fmla="*/ 291194 h 1246775"/>
                <a:gd name="connsiteX171" fmla="*/ 1304925 w 1769268"/>
                <a:gd name="connsiteY171" fmla="*/ 324532 h 1246775"/>
                <a:gd name="connsiteX172" fmla="*/ 1288256 w 1769268"/>
                <a:gd name="connsiteY172" fmla="*/ 334057 h 1246775"/>
                <a:gd name="connsiteX173" fmla="*/ 1285875 w 1769268"/>
                <a:gd name="connsiteY173" fmla="*/ 341201 h 1246775"/>
                <a:gd name="connsiteX174" fmla="*/ 1281112 w 1769268"/>
                <a:gd name="connsiteY174" fmla="*/ 348344 h 1246775"/>
                <a:gd name="connsiteX175" fmla="*/ 1273968 w 1769268"/>
                <a:gd name="connsiteY175" fmla="*/ 365013 h 1246775"/>
                <a:gd name="connsiteX176" fmla="*/ 1266825 w 1769268"/>
                <a:gd name="connsiteY176" fmla="*/ 379301 h 1246775"/>
                <a:gd name="connsiteX177" fmla="*/ 1257300 w 1769268"/>
                <a:gd name="connsiteY177" fmla="*/ 381682 h 1246775"/>
                <a:gd name="connsiteX178" fmla="*/ 1240631 w 1769268"/>
                <a:gd name="connsiteY178" fmla="*/ 400732 h 1246775"/>
                <a:gd name="connsiteX179" fmla="*/ 1238250 w 1769268"/>
                <a:gd name="connsiteY179" fmla="*/ 426926 h 1246775"/>
                <a:gd name="connsiteX180" fmla="*/ 1216818 w 1769268"/>
                <a:gd name="connsiteY180" fmla="*/ 438832 h 1246775"/>
                <a:gd name="connsiteX181" fmla="*/ 1193006 w 1769268"/>
                <a:gd name="connsiteY181" fmla="*/ 441213 h 1246775"/>
                <a:gd name="connsiteX182" fmla="*/ 1178718 w 1769268"/>
                <a:gd name="connsiteY182" fmla="*/ 457882 h 1246775"/>
                <a:gd name="connsiteX183" fmla="*/ 1164431 w 1769268"/>
                <a:gd name="connsiteY183" fmla="*/ 472169 h 1246775"/>
                <a:gd name="connsiteX184" fmla="*/ 1159668 w 1769268"/>
                <a:gd name="connsiteY184" fmla="*/ 481694 h 1246775"/>
                <a:gd name="connsiteX185" fmla="*/ 1152525 w 1769268"/>
                <a:gd name="connsiteY185" fmla="*/ 488838 h 1246775"/>
                <a:gd name="connsiteX186" fmla="*/ 1150143 w 1769268"/>
                <a:gd name="connsiteY186" fmla="*/ 498363 h 1246775"/>
                <a:gd name="connsiteX187" fmla="*/ 1143000 w 1769268"/>
                <a:gd name="connsiteY187" fmla="*/ 519794 h 1246775"/>
                <a:gd name="connsiteX188" fmla="*/ 1145381 w 1769268"/>
                <a:gd name="connsiteY188" fmla="*/ 526938 h 1246775"/>
                <a:gd name="connsiteX189" fmla="*/ 1159668 w 1769268"/>
                <a:gd name="connsiteY189" fmla="*/ 531701 h 1246775"/>
                <a:gd name="connsiteX190" fmla="*/ 1166812 w 1769268"/>
                <a:gd name="connsiteY190" fmla="*/ 548369 h 1246775"/>
                <a:gd name="connsiteX191" fmla="*/ 1169193 w 1769268"/>
                <a:gd name="connsiteY191" fmla="*/ 555513 h 1246775"/>
                <a:gd name="connsiteX192" fmla="*/ 1166812 w 1769268"/>
                <a:gd name="connsiteY192" fmla="*/ 593613 h 1246775"/>
                <a:gd name="connsiteX193" fmla="*/ 1164431 w 1769268"/>
                <a:gd name="connsiteY193" fmla="*/ 607901 h 1246775"/>
                <a:gd name="connsiteX194" fmla="*/ 1152525 w 1769268"/>
                <a:gd name="connsiteY194" fmla="*/ 612663 h 1246775"/>
                <a:gd name="connsiteX195" fmla="*/ 1159668 w 1769268"/>
                <a:gd name="connsiteY195" fmla="*/ 653144 h 1246775"/>
                <a:gd name="connsiteX196" fmla="*/ 1162050 w 1769268"/>
                <a:gd name="connsiteY196" fmla="*/ 665051 h 1246775"/>
                <a:gd name="connsiteX197" fmla="*/ 1169193 w 1769268"/>
                <a:gd name="connsiteY197" fmla="*/ 667432 h 1246775"/>
                <a:gd name="connsiteX198" fmla="*/ 1221581 w 1769268"/>
                <a:gd name="connsiteY198" fmla="*/ 665051 h 1246775"/>
                <a:gd name="connsiteX199" fmla="*/ 1228725 w 1769268"/>
                <a:gd name="connsiteY199" fmla="*/ 662669 h 1246775"/>
                <a:gd name="connsiteX200" fmla="*/ 1231106 w 1769268"/>
                <a:gd name="connsiteY200" fmla="*/ 650763 h 1246775"/>
                <a:gd name="connsiteX201" fmla="*/ 1247775 w 1769268"/>
                <a:gd name="connsiteY201" fmla="*/ 653144 h 1246775"/>
                <a:gd name="connsiteX202" fmla="*/ 1254918 w 1769268"/>
                <a:gd name="connsiteY202" fmla="*/ 655526 h 1246775"/>
                <a:gd name="connsiteX203" fmla="*/ 1269206 w 1769268"/>
                <a:gd name="connsiteY203" fmla="*/ 650763 h 1246775"/>
                <a:gd name="connsiteX204" fmla="*/ 1285875 w 1769268"/>
                <a:gd name="connsiteY204" fmla="*/ 631713 h 1246775"/>
                <a:gd name="connsiteX205" fmla="*/ 1295400 w 1769268"/>
                <a:gd name="connsiteY205" fmla="*/ 629332 h 1246775"/>
                <a:gd name="connsiteX206" fmla="*/ 1302543 w 1769268"/>
                <a:gd name="connsiteY206" fmla="*/ 631713 h 1246775"/>
                <a:gd name="connsiteX207" fmla="*/ 1300162 w 1769268"/>
                <a:gd name="connsiteY207" fmla="*/ 648382 h 1246775"/>
                <a:gd name="connsiteX208" fmla="*/ 1293018 w 1769268"/>
                <a:gd name="connsiteY208" fmla="*/ 650763 h 1246775"/>
                <a:gd name="connsiteX209" fmla="*/ 1273968 w 1769268"/>
                <a:gd name="connsiteY209" fmla="*/ 667432 h 1246775"/>
                <a:gd name="connsiteX210" fmla="*/ 1266825 w 1769268"/>
                <a:gd name="connsiteY210" fmla="*/ 674576 h 1246775"/>
                <a:gd name="connsiteX211" fmla="*/ 1238250 w 1769268"/>
                <a:gd name="connsiteY211" fmla="*/ 676957 h 1246775"/>
                <a:gd name="connsiteX212" fmla="*/ 1235868 w 1769268"/>
                <a:gd name="connsiteY212" fmla="*/ 688863 h 1246775"/>
                <a:gd name="connsiteX213" fmla="*/ 1233487 w 1769268"/>
                <a:gd name="connsiteY213" fmla="*/ 696007 h 1246775"/>
                <a:gd name="connsiteX214" fmla="*/ 1209675 w 1769268"/>
                <a:gd name="connsiteY214" fmla="*/ 710294 h 1246775"/>
                <a:gd name="connsiteX215" fmla="*/ 1216818 w 1769268"/>
                <a:gd name="connsiteY215" fmla="*/ 715057 h 1246775"/>
                <a:gd name="connsiteX216" fmla="*/ 1228725 w 1769268"/>
                <a:gd name="connsiteY216" fmla="*/ 717438 h 1246775"/>
                <a:gd name="connsiteX217" fmla="*/ 1226343 w 1769268"/>
                <a:gd name="connsiteY217" fmla="*/ 726963 h 1246775"/>
                <a:gd name="connsiteX218" fmla="*/ 1228725 w 1769268"/>
                <a:gd name="connsiteY218" fmla="*/ 755538 h 1246775"/>
                <a:gd name="connsiteX219" fmla="*/ 1235868 w 1769268"/>
                <a:gd name="connsiteY219" fmla="*/ 757919 h 1246775"/>
                <a:gd name="connsiteX220" fmla="*/ 1238250 w 1769268"/>
                <a:gd name="connsiteY220" fmla="*/ 765063 h 1246775"/>
                <a:gd name="connsiteX221" fmla="*/ 1245393 w 1769268"/>
                <a:gd name="connsiteY221" fmla="*/ 769826 h 1246775"/>
                <a:gd name="connsiteX222" fmla="*/ 1247775 w 1769268"/>
                <a:gd name="connsiteY222" fmla="*/ 776969 h 1246775"/>
                <a:gd name="connsiteX223" fmla="*/ 1243012 w 1769268"/>
                <a:gd name="connsiteY223" fmla="*/ 784113 h 1246775"/>
                <a:gd name="connsiteX224" fmla="*/ 1202531 w 1769268"/>
                <a:gd name="connsiteY224" fmla="*/ 788876 h 1246775"/>
                <a:gd name="connsiteX225" fmla="*/ 1193006 w 1769268"/>
                <a:gd name="connsiteY225" fmla="*/ 803163 h 1246775"/>
                <a:gd name="connsiteX226" fmla="*/ 1183481 w 1769268"/>
                <a:gd name="connsiteY226" fmla="*/ 812688 h 1246775"/>
                <a:gd name="connsiteX227" fmla="*/ 1173956 w 1769268"/>
                <a:gd name="connsiteY227" fmla="*/ 824594 h 1246775"/>
                <a:gd name="connsiteX228" fmla="*/ 1169193 w 1769268"/>
                <a:gd name="connsiteY228" fmla="*/ 817451 h 1246775"/>
                <a:gd name="connsiteX229" fmla="*/ 1159668 w 1769268"/>
                <a:gd name="connsiteY229" fmla="*/ 803163 h 1246775"/>
                <a:gd name="connsiteX230" fmla="*/ 1154906 w 1769268"/>
                <a:gd name="connsiteY230" fmla="*/ 810307 h 1246775"/>
                <a:gd name="connsiteX231" fmla="*/ 1152525 w 1769268"/>
                <a:gd name="connsiteY231" fmla="*/ 819832 h 1246775"/>
                <a:gd name="connsiteX232" fmla="*/ 1135856 w 1769268"/>
                <a:gd name="connsiteY232" fmla="*/ 829357 h 1246775"/>
                <a:gd name="connsiteX233" fmla="*/ 1133475 w 1769268"/>
                <a:gd name="connsiteY233" fmla="*/ 846026 h 1246775"/>
                <a:gd name="connsiteX234" fmla="*/ 1112043 w 1769268"/>
                <a:gd name="connsiteY234" fmla="*/ 848407 h 1246775"/>
                <a:gd name="connsiteX235" fmla="*/ 1104900 w 1769268"/>
                <a:gd name="connsiteY235" fmla="*/ 850788 h 1246775"/>
                <a:gd name="connsiteX236" fmla="*/ 1090612 w 1769268"/>
                <a:gd name="connsiteY236" fmla="*/ 857932 h 1246775"/>
                <a:gd name="connsiteX237" fmla="*/ 1073943 w 1769268"/>
                <a:gd name="connsiteY237" fmla="*/ 865076 h 1246775"/>
                <a:gd name="connsiteX238" fmla="*/ 1081087 w 1769268"/>
                <a:gd name="connsiteY238" fmla="*/ 872219 h 1246775"/>
                <a:gd name="connsiteX239" fmla="*/ 1088231 w 1769268"/>
                <a:gd name="connsiteY239" fmla="*/ 898413 h 1246775"/>
                <a:gd name="connsiteX240" fmla="*/ 1107281 w 1769268"/>
                <a:gd name="connsiteY240" fmla="*/ 931751 h 1246775"/>
                <a:gd name="connsiteX241" fmla="*/ 1116806 w 1769268"/>
                <a:gd name="connsiteY241" fmla="*/ 929369 h 1246775"/>
                <a:gd name="connsiteX242" fmla="*/ 1116806 w 1769268"/>
                <a:gd name="connsiteY242" fmla="*/ 905557 h 1246775"/>
                <a:gd name="connsiteX243" fmla="*/ 1126331 w 1769268"/>
                <a:gd name="connsiteY243" fmla="*/ 907938 h 1246775"/>
                <a:gd name="connsiteX244" fmla="*/ 1133475 w 1769268"/>
                <a:gd name="connsiteY244" fmla="*/ 903176 h 1246775"/>
                <a:gd name="connsiteX245" fmla="*/ 1140618 w 1769268"/>
                <a:gd name="connsiteY245" fmla="*/ 896032 h 1246775"/>
                <a:gd name="connsiteX246" fmla="*/ 1147762 w 1769268"/>
                <a:gd name="connsiteY246" fmla="*/ 893651 h 1246775"/>
                <a:gd name="connsiteX247" fmla="*/ 1166812 w 1769268"/>
                <a:gd name="connsiteY247" fmla="*/ 888888 h 1246775"/>
                <a:gd name="connsiteX248" fmla="*/ 1173956 w 1769268"/>
                <a:gd name="connsiteY248" fmla="*/ 886507 h 1246775"/>
                <a:gd name="connsiteX249" fmla="*/ 1202531 w 1769268"/>
                <a:gd name="connsiteY249" fmla="*/ 884126 h 1246775"/>
                <a:gd name="connsiteX250" fmla="*/ 1212056 w 1769268"/>
                <a:gd name="connsiteY250" fmla="*/ 876982 h 1246775"/>
                <a:gd name="connsiteX251" fmla="*/ 1214437 w 1769268"/>
                <a:gd name="connsiteY251" fmla="*/ 869838 h 1246775"/>
                <a:gd name="connsiteX252" fmla="*/ 1226343 w 1769268"/>
                <a:gd name="connsiteY252" fmla="*/ 865076 h 1246775"/>
                <a:gd name="connsiteX253" fmla="*/ 1257300 w 1769268"/>
                <a:gd name="connsiteY253" fmla="*/ 860313 h 1246775"/>
                <a:gd name="connsiteX254" fmla="*/ 1254918 w 1769268"/>
                <a:gd name="connsiteY254" fmla="*/ 838882 h 1246775"/>
                <a:gd name="connsiteX255" fmla="*/ 1233487 w 1769268"/>
                <a:gd name="connsiteY255" fmla="*/ 836501 h 1246775"/>
                <a:gd name="connsiteX256" fmla="*/ 1228725 w 1769268"/>
                <a:gd name="connsiteY256" fmla="*/ 829357 h 1246775"/>
                <a:gd name="connsiteX257" fmla="*/ 1231106 w 1769268"/>
                <a:gd name="connsiteY257" fmla="*/ 815069 h 1246775"/>
                <a:gd name="connsiteX258" fmla="*/ 1247775 w 1769268"/>
                <a:gd name="connsiteY258" fmla="*/ 798401 h 1246775"/>
                <a:gd name="connsiteX259" fmla="*/ 1257300 w 1769268"/>
                <a:gd name="connsiteY259" fmla="*/ 796019 h 1246775"/>
                <a:gd name="connsiteX260" fmla="*/ 1266825 w 1769268"/>
                <a:gd name="connsiteY260" fmla="*/ 784113 h 1246775"/>
                <a:gd name="connsiteX261" fmla="*/ 1276350 w 1769268"/>
                <a:gd name="connsiteY261" fmla="*/ 786494 h 1246775"/>
                <a:gd name="connsiteX262" fmla="*/ 1283493 w 1769268"/>
                <a:gd name="connsiteY262" fmla="*/ 800782 h 1246775"/>
                <a:gd name="connsiteX263" fmla="*/ 1288256 w 1769268"/>
                <a:gd name="connsiteY263" fmla="*/ 817451 h 1246775"/>
                <a:gd name="connsiteX264" fmla="*/ 1295400 w 1769268"/>
                <a:gd name="connsiteY264" fmla="*/ 822213 h 1246775"/>
                <a:gd name="connsiteX265" fmla="*/ 1304925 w 1769268"/>
                <a:gd name="connsiteY265" fmla="*/ 819832 h 1246775"/>
                <a:gd name="connsiteX266" fmla="*/ 1309687 w 1769268"/>
                <a:gd name="connsiteY266" fmla="*/ 812688 h 1246775"/>
                <a:gd name="connsiteX267" fmla="*/ 1295400 w 1769268"/>
                <a:gd name="connsiteY267" fmla="*/ 807926 h 1246775"/>
                <a:gd name="connsiteX268" fmla="*/ 1304925 w 1769268"/>
                <a:gd name="connsiteY268" fmla="*/ 781732 h 1246775"/>
                <a:gd name="connsiteX269" fmla="*/ 1314450 w 1769268"/>
                <a:gd name="connsiteY269" fmla="*/ 786494 h 1246775"/>
                <a:gd name="connsiteX270" fmla="*/ 1323975 w 1769268"/>
                <a:gd name="connsiteY270" fmla="*/ 784113 h 1246775"/>
                <a:gd name="connsiteX271" fmla="*/ 1331118 w 1769268"/>
                <a:gd name="connsiteY271" fmla="*/ 781732 h 1246775"/>
                <a:gd name="connsiteX272" fmla="*/ 1333500 w 1769268"/>
                <a:gd name="connsiteY272" fmla="*/ 769826 h 1246775"/>
                <a:gd name="connsiteX273" fmla="*/ 1340643 w 1769268"/>
                <a:gd name="connsiteY273" fmla="*/ 767444 h 1246775"/>
                <a:gd name="connsiteX274" fmla="*/ 1354931 w 1769268"/>
                <a:gd name="connsiteY274" fmla="*/ 760301 h 1246775"/>
                <a:gd name="connsiteX275" fmla="*/ 1359693 w 1769268"/>
                <a:gd name="connsiteY275" fmla="*/ 753157 h 1246775"/>
                <a:gd name="connsiteX276" fmla="*/ 1373981 w 1769268"/>
                <a:gd name="connsiteY276" fmla="*/ 748394 h 1246775"/>
                <a:gd name="connsiteX277" fmla="*/ 1359693 w 1769268"/>
                <a:gd name="connsiteY277" fmla="*/ 731726 h 1246775"/>
                <a:gd name="connsiteX278" fmla="*/ 1357312 w 1769268"/>
                <a:gd name="connsiteY278" fmla="*/ 724582 h 1246775"/>
                <a:gd name="connsiteX279" fmla="*/ 1359693 w 1769268"/>
                <a:gd name="connsiteY279" fmla="*/ 707913 h 1246775"/>
                <a:gd name="connsiteX280" fmla="*/ 1376362 w 1769268"/>
                <a:gd name="connsiteY280" fmla="*/ 698388 h 1246775"/>
                <a:gd name="connsiteX281" fmla="*/ 1385887 w 1769268"/>
                <a:gd name="connsiteY281" fmla="*/ 693626 h 1246775"/>
                <a:gd name="connsiteX282" fmla="*/ 1397793 w 1769268"/>
                <a:gd name="connsiteY282" fmla="*/ 676957 h 1246775"/>
                <a:gd name="connsiteX283" fmla="*/ 1404937 w 1769268"/>
                <a:gd name="connsiteY283" fmla="*/ 674576 h 1246775"/>
                <a:gd name="connsiteX284" fmla="*/ 1407318 w 1769268"/>
                <a:gd name="connsiteY284" fmla="*/ 667432 h 1246775"/>
                <a:gd name="connsiteX285" fmla="*/ 1409700 w 1769268"/>
                <a:gd name="connsiteY285" fmla="*/ 636476 h 1246775"/>
                <a:gd name="connsiteX286" fmla="*/ 1416843 w 1769268"/>
                <a:gd name="connsiteY286" fmla="*/ 634094 h 1246775"/>
                <a:gd name="connsiteX287" fmla="*/ 1433512 w 1769268"/>
                <a:gd name="connsiteY287" fmla="*/ 619807 h 1246775"/>
                <a:gd name="connsiteX288" fmla="*/ 1447800 w 1769268"/>
                <a:gd name="connsiteY288" fmla="*/ 615044 h 1246775"/>
                <a:gd name="connsiteX289" fmla="*/ 1476375 w 1769268"/>
                <a:gd name="connsiteY289" fmla="*/ 610282 h 1246775"/>
                <a:gd name="connsiteX290" fmla="*/ 1483518 w 1769268"/>
                <a:gd name="connsiteY290" fmla="*/ 603138 h 1246775"/>
                <a:gd name="connsiteX291" fmla="*/ 1493043 w 1769268"/>
                <a:gd name="connsiteY291" fmla="*/ 588851 h 1246775"/>
                <a:gd name="connsiteX292" fmla="*/ 1497806 w 1769268"/>
                <a:gd name="connsiteY292" fmla="*/ 581707 h 1246775"/>
                <a:gd name="connsiteX293" fmla="*/ 1507331 w 1769268"/>
                <a:gd name="connsiteY293" fmla="*/ 569801 h 1246775"/>
                <a:gd name="connsiteX294" fmla="*/ 1516856 w 1769268"/>
                <a:gd name="connsiteY294" fmla="*/ 550751 h 1246775"/>
                <a:gd name="connsiteX295" fmla="*/ 1533525 w 1769268"/>
                <a:gd name="connsiteY295" fmla="*/ 545988 h 1246775"/>
                <a:gd name="connsiteX296" fmla="*/ 1554956 w 1769268"/>
                <a:gd name="connsiteY296" fmla="*/ 541226 h 1246775"/>
                <a:gd name="connsiteX297" fmla="*/ 1554956 w 1769268"/>
                <a:gd name="connsiteY297" fmla="*/ 541226 h 1246775"/>
                <a:gd name="connsiteX298" fmla="*/ 1574006 w 1769268"/>
                <a:gd name="connsiteY298" fmla="*/ 526938 h 1246775"/>
                <a:gd name="connsiteX299" fmla="*/ 1588293 w 1769268"/>
                <a:gd name="connsiteY299" fmla="*/ 524557 h 1246775"/>
                <a:gd name="connsiteX300" fmla="*/ 1612106 w 1769268"/>
                <a:gd name="connsiteY300" fmla="*/ 495982 h 1246775"/>
                <a:gd name="connsiteX301" fmla="*/ 1619250 w 1769268"/>
                <a:gd name="connsiteY301" fmla="*/ 493601 h 1246775"/>
                <a:gd name="connsiteX302" fmla="*/ 1643062 w 1769268"/>
                <a:gd name="connsiteY302" fmla="*/ 488838 h 1246775"/>
                <a:gd name="connsiteX303" fmla="*/ 1650206 w 1769268"/>
                <a:gd name="connsiteY303" fmla="*/ 481694 h 1246775"/>
                <a:gd name="connsiteX304" fmla="*/ 1657350 w 1769268"/>
                <a:gd name="connsiteY304" fmla="*/ 479313 h 1246775"/>
                <a:gd name="connsiteX305" fmla="*/ 1690687 w 1769268"/>
                <a:gd name="connsiteY305" fmla="*/ 469788 h 1246775"/>
                <a:gd name="connsiteX306" fmla="*/ 1678781 w 1769268"/>
                <a:gd name="connsiteY306" fmla="*/ 465026 h 1246775"/>
                <a:gd name="connsiteX307" fmla="*/ 1674018 w 1769268"/>
                <a:gd name="connsiteY307" fmla="*/ 455501 h 1246775"/>
                <a:gd name="connsiteX308" fmla="*/ 1685925 w 1769268"/>
                <a:gd name="connsiteY308" fmla="*/ 431688 h 1246775"/>
                <a:gd name="connsiteX309" fmla="*/ 1693068 w 1769268"/>
                <a:gd name="connsiteY309" fmla="*/ 429307 h 1246775"/>
                <a:gd name="connsiteX310" fmla="*/ 1707356 w 1769268"/>
                <a:gd name="connsiteY310" fmla="*/ 431688 h 1246775"/>
                <a:gd name="connsiteX311" fmla="*/ 1716881 w 1769268"/>
                <a:gd name="connsiteY311" fmla="*/ 434069 h 1246775"/>
                <a:gd name="connsiteX312" fmla="*/ 1731168 w 1769268"/>
                <a:gd name="connsiteY312" fmla="*/ 431688 h 1246775"/>
                <a:gd name="connsiteX313" fmla="*/ 1752600 w 1769268"/>
                <a:gd name="connsiteY313" fmla="*/ 429307 h 1246775"/>
                <a:gd name="connsiteX314" fmla="*/ 1769268 w 1769268"/>
                <a:gd name="connsiteY314" fmla="*/ 424544 h 1246775"/>
                <a:gd name="connsiteX315" fmla="*/ 1769268 w 1769268"/>
                <a:gd name="connsiteY315" fmla="*/ 424544 h 124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769268" h="1246775">
                  <a:moveTo>
                    <a:pt x="114300" y="1241313"/>
                  </a:moveTo>
                  <a:lnTo>
                    <a:pt x="114300" y="1241313"/>
                  </a:lnTo>
                  <a:cubicBezTo>
                    <a:pt x="107156" y="1242901"/>
                    <a:pt x="100170" y="1245589"/>
                    <a:pt x="92868" y="1246076"/>
                  </a:cubicBezTo>
                  <a:cubicBezTo>
                    <a:pt x="88051" y="1246397"/>
                    <a:pt x="79628" y="1248407"/>
                    <a:pt x="78581" y="1243694"/>
                  </a:cubicBezTo>
                  <a:cubicBezTo>
                    <a:pt x="74533" y="1225476"/>
                    <a:pt x="88150" y="1224633"/>
                    <a:pt x="97631" y="1222263"/>
                  </a:cubicBezTo>
                  <a:cubicBezTo>
                    <a:pt x="90453" y="1193554"/>
                    <a:pt x="96199" y="1212890"/>
                    <a:pt x="88106" y="1191307"/>
                  </a:cubicBezTo>
                  <a:cubicBezTo>
                    <a:pt x="87225" y="1188957"/>
                    <a:pt x="86848" y="1186408"/>
                    <a:pt x="85725" y="1184163"/>
                  </a:cubicBezTo>
                  <a:cubicBezTo>
                    <a:pt x="84445" y="1181603"/>
                    <a:pt x="82550" y="1179400"/>
                    <a:pt x="80962" y="1177019"/>
                  </a:cubicBezTo>
                  <a:cubicBezTo>
                    <a:pt x="80168" y="1174638"/>
                    <a:pt x="80149" y="1171836"/>
                    <a:pt x="78581" y="1169876"/>
                  </a:cubicBezTo>
                  <a:cubicBezTo>
                    <a:pt x="68427" y="1157184"/>
                    <a:pt x="64863" y="1153791"/>
                    <a:pt x="52387" y="1148444"/>
                  </a:cubicBezTo>
                  <a:cubicBezTo>
                    <a:pt x="50080" y="1147455"/>
                    <a:pt x="47624" y="1146857"/>
                    <a:pt x="45243" y="1146063"/>
                  </a:cubicBezTo>
                  <a:cubicBezTo>
                    <a:pt x="42862" y="1143682"/>
                    <a:pt x="39606" y="1141931"/>
                    <a:pt x="38100" y="1138919"/>
                  </a:cubicBezTo>
                  <a:cubicBezTo>
                    <a:pt x="36290" y="1135299"/>
                    <a:pt x="36700" y="1130939"/>
                    <a:pt x="35718" y="1127013"/>
                  </a:cubicBezTo>
                  <a:cubicBezTo>
                    <a:pt x="35109" y="1124578"/>
                    <a:pt x="34027" y="1122283"/>
                    <a:pt x="33337" y="1119869"/>
                  </a:cubicBezTo>
                  <a:cubicBezTo>
                    <a:pt x="30656" y="1110484"/>
                    <a:pt x="32739" y="1109152"/>
                    <a:pt x="23812" y="1103201"/>
                  </a:cubicBezTo>
                  <a:cubicBezTo>
                    <a:pt x="21723" y="1101809"/>
                    <a:pt x="19049" y="1101613"/>
                    <a:pt x="16668" y="1100819"/>
                  </a:cubicBezTo>
                  <a:cubicBezTo>
                    <a:pt x="14287" y="1098438"/>
                    <a:pt x="11031" y="1096688"/>
                    <a:pt x="9525" y="1093676"/>
                  </a:cubicBezTo>
                  <a:cubicBezTo>
                    <a:pt x="7715" y="1090056"/>
                    <a:pt x="8125" y="1085696"/>
                    <a:pt x="7143" y="1081769"/>
                  </a:cubicBezTo>
                  <a:cubicBezTo>
                    <a:pt x="6534" y="1079334"/>
                    <a:pt x="5451" y="1077039"/>
                    <a:pt x="4762" y="1074626"/>
                  </a:cubicBezTo>
                  <a:cubicBezTo>
                    <a:pt x="-1220" y="1053688"/>
                    <a:pt x="5711" y="1075092"/>
                    <a:pt x="0" y="1057957"/>
                  </a:cubicBezTo>
                  <a:cubicBezTo>
                    <a:pt x="2381" y="1055576"/>
                    <a:pt x="4987" y="1053400"/>
                    <a:pt x="7143" y="1050813"/>
                  </a:cubicBezTo>
                  <a:cubicBezTo>
                    <a:pt x="8975" y="1048614"/>
                    <a:pt x="9577" y="1045333"/>
                    <a:pt x="11906" y="1043669"/>
                  </a:cubicBezTo>
                  <a:cubicBezTo>
                    <a:pt x="15384" y="1041185"/>
                    <a:pt x="19906" y="1040643"/>
                    <a:pt x="23812" y="1038907"/>
                  </a:cubicBezTo>
                  <a:cubicBezTo>
                    <a:pt x="43161" y="1030307"/>
                    <a:pt x="23761" y="1035101"/>
                    <a:pt x="57150" y="1031763"/>
                  </a:cubicBezTo>
                  <a:cubicBezTo>
                    <a:pt x="60325" y="1028588"/>
                    <a:pt x="64065" y="1025892"/>
                    <a:pt x="66675" y="1022238"/>
                  </a:cubicBezTo>
                  <a:cubicBezTo>
                    <a:pt x="77130" y="1007600"/>
                    <a:pt x="58793" y="1021935"/>
                    <a:pt x="76200" y="1010332"/>
                  </a:cubicBezTo>
                  <a:cubicBezTo>
                    <a:pt x="75406" y="1005569"/>
                    <a:pt x="75977" y="1000363"/>
                    <a:pt x="73818" y="996044"/>
                  </a:cubicBezTo>
                  <a:cubicBezTo>
                    <a:pt x="72538" y="993485"/>
                    <a:pt x="68463" y="993517"/>
                    <a:pt x="66675" y="991282"/>
                  </a:cubicBezTo>
                  <a:cubicBezTo>
                    <a:pt x="65107" y="989322"/>
                    <a:pt x="65087" y="986519"/>
                    <a:pt x="64293" y="984138"/>
                  </a:cubicBezTo>
                  <a:cubicBezTo>
                    <a:pt x="65087" y="970644"/>
                    <a:pt x="65330" y="957107"/>
                    <a:pt x="66675" y="943657"/>
                  </a:cubicBezTo>
                  <a:cubicBezTo>
                    <a:pt x="66925" y="941159"/>
                    <a:pt x="69056" y="939023"/>
                    <a:pt x="69056" y="936513"/>
                  </a:cubicBezTo>
                  <a:cubicBezTo>
                    <a:pt x="69056" y="928536"/>
                    <a:pt x="67888" y="920585"/>
                    <a:pt x="66675" y="912701"/>
                  </a:cubicBezTo>
                  <a:cubicBezTo>
                    <a:pt x="66209" y="909673"/>
                    <a:pt x="59660" y="893974"/>
                    <a:pt x="59531" y="893651"/>
                  </a:cubicBezTo>
                  <a:cubicBezTo>
                    <a:pt x="60325" y="889682"/>
                    <a:pt x="58839" y="884378"/>
                    <a:pt x="61912" y="881744"/>
                  </a:cubicBezTo>
                  <a:cubicBezTo>
                    <a:pt x="65578" y="878602"/>
                    <a:pt x="71487" y="880410"/>
                    <a:pt x="76200" y="879363"/>
                  </a:cubicBezTo>
                  <a:cubicBezTo>
                    <a:pt x="78650" y="878819"/>
                    <a:pt x="80962" y="877776"/>
                    <a:pt x="83343" y="876982"/>
                  </a:cubicBezTo>
                  <a:cubicBezTo>
                    <a:pt x="85724" y="874601"/>
                    <a:pt x="88619" y="872640"/>
                    <a:pt x="90487" y="869838"/>
                  </a:cubicBezTo>
                  <a:cubicBezTo>
                    <a:pt x="91879" y="867749"/>
                    <a:pt x="90908" y="864262"/>
                    <a:pt x="92868" y="862694"/>
                  </a:cubicBezTo>
                  <a:cubicBezTo>
                    <a:pt x="95424" y="860650"/>
                    <a:pt x="99218" y="861107"/>
                    <a:pt x="102393" y="860313"/>
                  </a:cubicBezTo>
                  <a:cubicBezTo>
                    <a:pt x="104774" y="857932"/>
                    <a:pt x="106879" y="855237"/>
                    <a:pt x="109537" y="853169"/>
                  </a:cubicBezTo>
                  <a:cubicBezTo>
                    <a:pt x="134566" y="833702"/>
                    <a:pt x="132354" y="843273"/>
                    <a:pt x="178593" y="841263"/>
                  </a:cubicBezTo>
                  <a:cubicBezTo>
                    <a:pt x="181848" y="843433"/>
                    <a:pt x="193419" y="850957"/>
                    <a:pt x="195262" y="853169"/>
                  </a:cubicBezTo>
                  <a:cubicBezTo>
                    <a:pt x="196869" y="855097"/>
                    <a:pt x="196398" y="858134"/>
                    <a:pt x="197643" y="860313"/>
                  </a:cubicBezTo>
                  <a:cubicBezTo>
                    <a:pt x="199612" y="863759"/>
                    <a:pt x="202511" y="866587"/>
                    <a:pt x="204787" y="869838"/>
                  </a:cubicBezTo>
                  <a:cubicBezTo>
                    <a:pt x="216417" y="886452"/>
                    <a:pt x="208569" y="882212"/>
                    <a:pt x="221456" y="886507"/>
                  </a:cubicBezTo>
                  <a:cubicBezTo>
                    <a:pt x="225793" y="892290"/>
                    <a:pt x="227562" y="898413"/>
                    <a:pt x="235743" y="898413"/>
                  </a:cubicBezTo>
                  <a:cubicBezTo>
                    <a:pt x="238253" y="898413"/>
                    <a:pt x="240506" y="896826"/>
                    <a:pt x="242887" y="896032"/>
                  </a:cubicBezTo>
                  <a:cubicBezTo>
                    <a:pt x="246062" y="893651"/>
                    <a:pt x="248966" y="890857"/>
                    <a:pt x="252412" y="888888"/>
                  </a:cubicBezTo>
                  <a:cubicBezTo>
                    <a:pt x="254591" y="887643"/>
                    <a:pt x="257596" y="888075"/>
                    <a:pt x="259556" y="886507"/>
                  </a:cubicBezTo>
                  <a:cubicBezTo>
                    <a:pt x="261791" y="884719"/>
                    <a:pt x="262417" y="881502"/>
                    <a:pt x="264318" y="879363"/>
                  </a:cubicBezTo>
                  <a:cubicBezTo>
                    <a:pt x="268793" y="874329"/>
                    <a:pt x="273843" y="869838"/>
                    <a:pt x="278606" y="865076"/>
                  </a:cubicBezTo>
                  <a:cubicBezTo>
                    <a:pt x="280987" y="862695"/>
                    <a:pt x="282555" y="858997"/>
                    <a:pt x="285750" y="857932"/>
                  </a:cubicBezTo>
                  <a:lnTo>
                    <a:pt x="292893" y="855551"/>
                  </a:lnTo>
                  <a:cubicBezTo>
                    <a:pt x="295274" y="853963"/>
                    <a:pt x="297477" y="852068"/>
                    <a:pt x="300037" y="850788"/>
                  </a:cubicBezTo>
                  <a:cubicBezTo>
                    <a:pt x="303452" y="849080"/>
                    <a:pt x="313656" y="846789"/>
                    <a:pt x="316706" y="846026"/>
                  </a:cubicBezTo>
                  <a:cubicBezTo>
                    <a:pt x="318568" y="845095"/>
                    <a:pt x="329869" y="838882"/>
                    <a:pt x="333375" y="838882"/>
                  </a:cubicBezTo>
                  <a:cubicBezTo>
                    <a:pt x="342142" y="838882"/>
                    <a:pt x="350837" y="840469"/>
                    <a:pt x="359568" y="841263"/>
                  </a:cubicBezTo>
                  <a:cubicBezTo>
                    <a:pt x="375443" y="840469"/>
                    <a:pt x="391555" y="841725"/>
                    <a:pt x="407193" y="838882"/>
                  </a:cubicBezTo>
                  <a:cubicBezTo>
                    <a:pt x="410009" y="838370"/>
                    <a:pt x="409757" y="833570"/>
                    <a:pt x="411956" y="831738"/>
                  </a:cubicBezTo>
                  <a:cubicBezTo>
                    <a:pt x="415877" y="828471"/>
                    <a:pt x="423664" y="826248"/>
                    <a:pt x="428625" y="824594"/>
                  </a:cubicBezTo>
                  <a:cubicBezTo>
                    <a:pt x="440684" y="806505"/>
                    <a:pt x="423435" y="828731"/>
                    <a:pt x="445293" y="815069"/>
                  </a:cubicBezTo>
                  <a:cubicBezTo>
                    <a:pt x="448658" y="812965"/>
                    <a:pt x="450056" y="808719"/>
                    <a:pt x="452437" y="805544"/>
                  </a:cubicBezTo>
                  <a:cubicBezTo>
                    <a:pt x="454244" y="798314"/>
                    <a:pt x="454910" y="792721"/>
                    <a:pt x="459581" y="786494"/>
                  </a:cubicBezTo>
                  <a:cubicBezTo>
                    <a:pt x="462275" y="782902"/>
                    <a:pt x="465931" y="780144"/>
                    <a:pt x="469106" y="776969"/>
                  </a:cubicBezTo>
                  <a:cubicBezTo>
                    <a:pt x="470693" y="769825"/>
                    <a:pt x="471716" y="762532"/>
                    <a:pt x="473868" y="755538"/>
                  </a:cubicBezTo>
                  <a:cubicBezTo>
                    <a:pt x="474912" y="752145"/>
                    <a:pt x="477418" y="749349"/>
                    <a:pt x="478631" y="746013"/>
                  </a:cubicBezTo>
                  <a:cubicBezTo>
                    <a:pt x="480606" y="740582"/>
                    <a:pt x="481873" y="734919"/>
                    <a:pt x="483393" y="729344"/>
                  </a:cubicBezTo>
                  <a:cubicBezTo>
                    <a:pt x="484254" y="726187"/>
                    <a:pt x="484486" y="722827"/>
                    <a:pt x="485775" y="719819"/>
                  </a:cubicBezTo>
                  <a:cubicBezTo>
                    <a:pt x="486902" y="717189"/>
                    <a:pt x="488950" y="715057"/>
                    <a:pt x="490537" y="712676"/>
                  </a:cubicBezTo>
                  <a:cubicBezTo>
                    <a:pt x="491331" y="710295"/>
                    <a:pt x="491795" y="707777"/>
                    <a:pt x="492918" y="705532"/>
                  </a:cubicBezTo>
                  <a:cubicBezTo>
                    <a:pt x="494198" y="702972"/>
                    <a:pt x="496554" y="701019"/>
                    <a:pt x="497681" y="698388"/>
                  </a:cubicBezTo>
                  <a:cubicBezTo>
                    <a:pt x="498970" y="695380"/>
                    <a:pt x="499268" y="692038"/>
                    <a:pt x="500062" y="688863"/>
                  </a:cubicBezTo>
                  <a:cubicBezTo>
                    <a:pt x="499268" y="684894"/>
                    <a:pt x="498591" y="680901"/>
                    <a:pt x="497681" y="676957"/>
                  </a:cubicBezTo>
                  <a:cubicBezTo>
                    <a:pt x="496209" y="670579"/>
                    <a:pt x="492918" y="657907"/>
                    <a:pt x="492918" y="657907"/>
                  </a:cubicBezTo>
                  <a:cubicBezTo>
                    <a:pt x="493712" y="654732"/>
                    <a:pt x="493255" y="650938"/>
                    <a:pt x="495300" y="648382"/>
                  </a:cubicBezTo>
                  <a:cubicBezTo>
                    <a:pt x="496868" y="646422"/>
                    <a:pt x="500483" y="647569"/>
                    <a:pt x="502443" y="646001"/>
                  </a:cubicBezTo>
                  <a:cubicBezTo>
                    <a:pt x="504678" y="644213"/>
                    <a:pt x="505618" y="641238"/>
                    <a:pt x="507206" y="638857"/>
                  </a:cubicBezTo>
                  <a:cubicBezTo>
                    <a:pt x="514553" y="616813"/>
                    <a:pt x="501977" y="656423"/>
                    <a:pt x="511968" y="603138"/>
                  </a:cubicBezTo>
                  <a:cubicBezTo>
                    <a:pt x="513696" y="593923"/>
                    <a:pt x="522799" y="586827"/>
                    <a:pt x="531018" y="584088"/>
                  </a:cubicBezTo>
                  <a:lnTo>
                    <a:pt x="538162" y="581707"/>
                  </a:lnTo>
                  <a:cubicBezTo>
                    <a:pt x="542673" y="568173"/>
                    <a:pt x="538768" y="576339"/>
                    <a:pt x="554831" y="560276"/>
                  </a:cubicBezTo>
                  <a:lnTo>
                    <a:pt x="564356" y="550751"/>
                  </a:lnTo>
                  <a:lnTo>
                    <a:pt x="571500" y="543607"/>
                  </a:lnTo>
                  <a:cubicBezTo>
                    <a:pt x="570556" y="538887"/>
                    <a:pt x="566454" y="527222"/>
                    <a:pt x="571500" y="522176"/>
                  </a:cubicBezTo>
                  <a:cubicBezTo>
                    <a:pt x="573814" y="519862"/>
                    <a:pt x="577961" y="520943"/>
                    <a:pt x="581025" y="519794"/>
                  </a:cubicBezTo>
                  <a:cubicBezTo>
                    <a:pt x="584349" y="518548"/>
                    <a:pt x="587468" y="516793"/>
                    <a:pt x="590550" y="515032"/>
                  </a:cubicBezTo>
                  <a:cubicBezTo>
                    <a:pt x="605455" y="506515"/>
                    <a:pt x="589291" y="512243"/>
                    <a:pt x="614362" y="503126"/>
                  </a:cubicBezTo>
                  <a:cubicBezTo>
                    <a:pt x="617438" y="502008"/>
                    <a:pt x="620782" y="501779"/>
                    <a:pt x="623887" y="500744"/>
                  </a:cubicBezTo>
                  <a:cubicBezTo>
                    <a:pt x="627942" y="499392"/>
                    <a:pt x="631824" y="497569"/>
                    <a:pt x="635793" y="495982"/>
                  </a:cubicBezTo>
                  <a:cubicBezTo>
                    <a:pt x="648497" y="476927"/>
                    <a:pt x="631821" y="499955"/>
                    <a:pt x="647700" y="484076"/>
                  </a:cubicBezTo>
                  <a:cubicBezTo>
                    <a:pt x="663579" y="468197"/>
                    <a:pt x="640551" y="484873"/>
                    <a:pt x="659606" y="472169"/>
                  </a:cubicBezTo>
                  <a:cubicBezTo>
                    <a:pt x="670773" y="455418"/>
                    <a:pt x="655678" y="474414"/>
                    <a:pt x="676275" y="462644"/>
                  </a:cubicBezTo>
                  <a:cubicBezTo>
                    <a:pt x="678760" y="461224"/>
                    <a:pt x="678839" y="457333"/>
                    <a:pt x="681037" y="455501"/>
                  </a:cubicBezTo>
                  <a:cubicBezTo>
                    <a:pt x="684962" y="452230"/>
                    <a:pt x="692741" y="450012"/>
                    <a:pt x="697706" y="448357"/>
                  </a:cubicBezTo>
                  <a:cubicBezTo>
                    <a:pt x="712790" y="433273"/>
                    <a:pt x="697060" y="446873"/>
                    <a:pt x="711993" y="438832"/>
                  </a:cubicBezTo>
                  <a:cubicBezTo>
                    <a:pt x="720143" y="434443"/>
                    <a:pt x="727024" y="427471"/>
                    <a:pt x="735806" y="424544"/>
                  </a:cubicBezTo>
                  <a:cubicBezTo>
                    <a:pt x="746318" y="421041"/>
                    <a:pt x="740705" y="423285"/>
                    <a:pt x="752475" y="417401"/>
                  </a:cubicBezTo>
                  <a:cubicBezTo>
                    <a:pt x="754062" y="415020"/>
                    <a:pt x="754810" y="411774"/>
                    <a:pt x="757237" y="410257"/>
                  </a:cubicBezTo>
                  <a:cubicBezTo>
                    <a:pt x="761494" y="407596"/>
                    <a:pt x="771525" y="405494"/>
                    <a:pt x="771525" y="405494"/>
                  </a:cubicBezTo>
                  <a:cubicBezTo>
                    <a:pt x="773906" y="403113"/>
                    <a:pt x="775866" y="400219"/>
                    <a:pt x="778668" y="398351"/>
                  </a:cubicBezTo>
                  <a:cubicBezTo>
                    <a:pt x="780757" y="396959"/>
                    <a:pt x="783505" y="396958"/>
                    <a:pt x="785812" y="395969"/>
                  </a:cubicBezTo>
                  <a:cubicBezTo>
                    <a:pt x="789075" y="394571"/>
                    <a:pt x="792162" y="392794"/>
                    <a:pt x="795337" y="391207"/>
                  </a:cubicBezTo>
                  <a:cubicBezTo>
                    <a:pt x="796925" y="388826"/>
                    <a:pt x="797673" y="385580"/>
                    <a:pt x="800100" y="384063"/>
                  </a:cubicBezTo>
                  <a:cubicBezTo>
                    <a:pt x="804357" y="381402"/>
                    <a:pt x="809897" y="381546"/>
                    <a:pt x="814387" y="379301"/>
                  </a:cubicBezTo>
                  <a:cubicBezTo>
                    <a:pt x="826472" y="373258"/>
                    <a:pt x="820958" y="376507"/>
                    <a:pt x="831056" y="369776"/>
                  </a:cubicBezTo>
                  <a:cubicBezTo>
                    <a:pt x="832535" y="366819"/>
                    <a:pt x="837811" y="357386"/>
                    <a:pt x="838200" y="353107"/>
                  </a:cubicBezTo>
                  <a:cubicBezTo>
                    <a:pt x="842805" y="302453"/>
                    <a:pt x="829446" y="318998"/>
                    <a:pt x="847725" y="300719"/>
                  </a:cubicBezTo>
                  <a:cubicBezTo>
                    <a:pt x="846931" y="297544"/>
                    <a:pt x="845343" y="294467"/>
                    <a:pt x="845343" y="291194"/>
                  </a:cubicBezTo>
                  <a:cubicBezTo>
                    <a:pt x="845343" y="288684"/>
                    <a:pt x="846333" y="286139"/>
                    <a:pt x="847725" y="284051"/>
                  </a:cubicBezTo>
                  <a:cubicBezTo>
                    <a:pt x="851393" y="278549"/>
                    <a:pt x="856739" y="275659"/>
                    <a:pt x="862012" y="272144"/>
                  </a:cubicBezTo>
                  <a:cubicBezTo>
                    <a:pt x="867384" y="250659"/>
                    <a:pt x="860565" y="255164"/>
                    <a:pt x="873918" y="250713"/>
                  </a:cubicBezTo>
                  <a:cubicBezTo>
                    <a:pt x="885645" y="233124"/>
                    <a:pt x="880009" y="241005"/>
                    <a:pt x="890587" y="226901"/>
                  </a:cubicBezTo>
                  <a:cubicBezTo>
                    <a:pt x="899268" y="200854"/>
                    <a:pt x="884728" y="239607"/>
                    <a:pt x="900112" y="214994"/>
                  </a:cubicBezTo>
                  <a:cubicBezTo>
                    <a:pt x="913360" y="193798"/>
                    <a:pt x="894140" y="205001"/>
                    <a:pt x="916781" y="195944"/>
                  </a:cubicBezTo>
                  <a:cubicBezTo>
                    <a:pt x="926057" y="186668"/>
                    <a:pt x="927085" y="188907"/>
                    <a:pt x="928687" y="176894"/>
                  </a:cubicBezTo>
                  <a:cubicBezTo>
                    <a:pt x="929846" y="168204"/>
                    <a:pt x="924644" y="156666"/>
                    <a:pt x="931068" y="150701"/>
                  </a:cubicBezTo>
                  <a:cubicBezTo>
                    <a:pt x="938719" y="143597"/>
                    <a:pt x="951706" y="147526"/>
                    <a:pt x="962025" y="145938"/>
                  </a:cubicBezTo>
                  <a:cubicBezTo>
                    <a:pt x="962819" y="143557"/>
                    <a:pt x="966181" y="140569"/>
                    <a:pt x="964406" y="138794"/>
                  </a:cubicBezTo>
                  <a:cubicBezTo>
                    <a:pt x="959386" y="133774"/>
                    <a:pt x="951263" y="133207"/>
                    <a:pt x="945356" y="129269"/>
                  </a:cubicBezTo>
                  <a:lnTo>
                    <a:pt x="938212" y="124507"/>
                  </a:lnTo>
                  <a:cubicBezTo>
                    <a:pt x="939006" y="120538"/>
                    <a:pt x="938783" y="116221"/>
                    <a:pt x="940593" y="112601"/>
                  </a:cubicBezTo>
                  <a:cubicBezTo>
                    <a:pt x="942099" y="109589"/>
                    <a:pt x="944652" y="106807"/>
                    <a:pt x="947737" y="105457"/>
                  </a:cubicBezTo>
                  <a:cubicBezTo>
                    <a:pt x="958228" y="100867"/>
                    <a:pt x="975371" y="96762"/>
                    <a:pt x="988218" y="93551"/>
                  </a:cubicBezTo>
                  <a:cubicBezTo>
                    <a:pt x="990599" y="91963"/>
                    <a:pt x="992731" y="89915"/>
                    <a:pt x="995362" y="88788"/>
                  </a:cubicBezTo>
                  <a:cubicBezTo>
                    <a:pt x="998370" y="87499"/>
                    <a:pt x="1002331" y="88451"/>
                    <a:pt x="1004887" y="86407"/>
                  </a:cubicBezTo>
                  <a:cubicBezTo>
                    <a:pt x="1006847" y="84839"/>
                    <a:pt x="1006145" y="81508"/>
                    <a:pt x="1007268" y="79263"/>
                  </a:cubicBezTo>
                  <a:cubicBezTo>
                    <a:pt x="1008548" y="76703"/>
                    <a:pt x="1009650" y="73707"/>
                    <a:pt x="1012031" y="72119"/>
                  </a:cubicBezTo>
                  <a:cubicBezTo>
                    <a:pt x="1014754" y="70304"/>
                    <a:pt x="1018381" y="70532"/>
                    <a:pt x="1021556" y="69738"/>
                  </a:cubicBezTo>
                  <a:cubicBezTo>
                    <a:pt x="1026042" y="65252"/>
                    <a:pt x="1029876" y="60484"/>
                    <a:pt x="1035843" y="57832"/>
                  </a:cubicBezTo>
                  <a:cubicBezTo>
                    <a:pt x="1040431" y="55793"/>
                    <a:pt x="1050131" y="53069"/>
                    <a:pt x="1050131" y="53069"/>
                  </a:cubicBezTo>
                  <a:cubicBezTo>
                    <a:pt x="1052512" y="55450"/>
                    <a:pt x="1055119" y="57626"/>
                    <a:pt x="1057275" y="60213"/>
                  </a:cubicBezTo>
                  <a:cubicBezTo>
                    <a:pt x="1059107" y="62412"/>
                    <a:pt x="1059185" y="67119"/>
                    <a:pt x="1062037" y="67357"/>
                  </a:cubicBezTo>
                  <a:cubicBezTo>
                    <a:pt x="1070444" y="68057"/>
                    <a:pt x="1083710" y="63307"/>
                    <a:pt x="1092993" y="60213"/>
                  </a:cubicBezTo>
                  <a:cubicBezTo>
                    <a:pt x="1096168" y="55451"/>
                    <a:pt x="1097860" y="49253"/>
                    <a:pt x="1102518" y="45926"/>
                  </a:cubicBezTo>
                  <a:cubicBezTo>
                    <a:pt x="1104561" y="44467"/>
                    <a:pt x="1107887" y="46532"/>
                    <a:pt x="1109662" y="48307"/>
                  </a:cubicBezTo>
                  <a:cubicBezTo>
                    <a:pt x="1115299" y="53944"/>
                    <a:pt x="1107970" y="58176"/>
                    <a:pt x="1116806" y="62594"/>
                  </a:cubicBezTo>
                  <a:cubicBezTo>
                    <a:pt x="1121124" y="64753"/>
                    <a:pt x="1126343" y="64112"/>
                    <a:pt x="1131093" y="64976"/>
                  </a:cubicBezTo>
                  <a:cubicBezTo>
                    <a:pt x="1135075" y="65700"/>
                    <a:pt x="1139031" y="66563"/>
                    <a:pt x="1143000" y="67357"/>
                  </a:cubicBezTo>
                  <a:cubicBezTo>
                    <a:pt x="1162654" y="62444"/>
                    <a:pt x="1143424" y="70097"/>
                    <a:pt x="1157287" y="50688"/>
                  </a:cubicBezTo>
                  <a:cubicBezTo>
                    <a:pt x="1158746" y="48645"/>
                    <a:pt x="1162124" y="49296"/>
                    <a:pt x="1164431" y="48307"/>
                  </a:cubicBezTo>
                  <a:cubicBezTo>
                    <a:pt x="1167694" y="46909"/>
                    <a:pt x="1170781" y="45132"/>
                    <a:pt x="1173956" y="43544"/>
                  </a:cubicBezTo>
                  <a:cubicBezTo>
                    <a:pt x="1174750" y="41163"/>
                    <a:pt x="1176337" y="38911"/>
                    <a:pt x="1176337" y="36401"/>
                  </a:cubicBezTo>
                  <a:cubicBezTo>
                    <a:pt x="1176337" y="33891"/>
                    <a:pt x="1174646" y="31671"/>
                    <a:pt x="1173956" y="29257"/>
                  </a:cubicBezTo>
                  <a:cubicBezTo>
                    <a:pt x="1173057" y="26110"/>
                    <a:pt x="1172369" y="22907"/>
                    <a:pt x="1171575" y="19732"/>
                  </a:cubicBezTo>
                  <a:cubicBezTo>
                    <a:pt x="1172369" y="14176"/>
                    <a:pt x="1169466" y="6431"/>
                    <a:pt x="1173956" y="3063"/>
                  </a:cubicBezTo>
                  <a:cubicBezTo>
                    <a:pt x="1185720" y="-5760"/>
                    <a:pt x="1191458" y="6693"/>
                    <a:pt x="1195387" y="12588"/>
                  </a:cubicBezTo>
                  <a:cubicBezTo>
                    <a:pt x="1197768" y="11001"/>
                    <a:pt x="1199687" y="8142"/>
                    <a:pt x="1202531" y="7826"/>
                  </a:cubicBezTo>
                  <a:cubicBezTo>
                    <a:pt x="1207329" y="7293"/>
                    <a:pt x="1212626" y="7812"/>
                    <a:pt x="1216818" y="10207"/>
                  </a:cubicBezTo>
                  <a:cubicBezTo>
                    <a:pt x="1218997" y="11452"/>
                    <a:pt x="1218077" y="15106"/>
                    <a:pt x="1219200" y="17351"/>
                  </a:cubicBezTo>
                  <a:cubicBezTo>
                    <a:pt x="1220480" y="19910"/>
                    <a:pt x="1221939" y="22471"/>
                    <a:pt x="1223962" y="24494"/>
                  </a:cubicBezTo>
                  <a:cubicBezTo>
                    <a:pt x="1225986" y="26518"/>
                    <a:pt x="1228725" y="27669"/>
                    <a:pt x="1231106" y="29257"/>
                  </a:cubicBezTo>
                  <a:cubicBezTo>
                    <a:pt x="1231900" y="32432"/>
                    <a:pt x="1232023" y="35855"/>
                    <a:pt x="1233487" y="38782"/>
                  </a:cubicBezTo>
                  <a:cubicBezTo>
                    <a:pt x="1236047" y="43901"/>
                    <a:pt x="1243012" y="53069"/>
                    <a:pt x="1243012" y="53069"/>
                  </a:cubicBezTo>
                  <a:cubicBezTo>
                    <a:pt x="1243806" y="56244"/>
                    <a:pt x="1245393" y="59321"/>
                    <a:pt x="1245393" y="62594"/>
                  </a:cubicBezTo>
                  <a:cubicBezTo>
                    <a:pt x="1245393" y="72894"/>
                    <a:pt x="1243177" y="74253"/>
                    <a:pt x="1238250" y="81644"/>
                  </a:cubicBezTo>
                  <a:cubicBezTo>
                    <a:pt x="1240423" y="84904"/>
                    <a:pt x="1247938" y="96465"/>
                    <a:pt x="1250156" y="98313"/>
                  </a:cubicBezTo>
                  <a:cubicBezTo>
                    <a:pt x="1252467" y="100239"/>
                    <a:pt x="1268823" y="102999"/>
                    <a:pt x="1269206" y="103076"/>
                  </a:cubicBezTo>
                  <a:cubicBezTo>
                    <a:pt x="1272381" y="106251"/>
                    <a:pt x="1276121" y="108947"/>
                    <a:pt x="1278731" y="112601"/>
                  </a:cubicBezTo>
                  <a:cubicBezTo>
                    <a:pt x="1289188" y="127240"/>
                    <a:pt x="1270847" y="112900"/>
                    <a:pt x="1288256" y="124507"/>
                  </a:cubicBezTo>
                  <a:cubicBezTo>
                    <a:pt x="1293965" y="141636"/>
                    <a:pt x="1285212" y="122072"/>
                    <a:pt x="1300162" y="134032"/>
                  </a:cubicBezTo>
                  <a:cubicBezTo>
                    <a:pt x="1302122" y="135600"/>
                    <a:pt x="1301749" y="138795"/>
                    <a:pt x="1302543" y="141176"/>
                  </a:cubicBezTo>
                  <a:cubicBezTo>
                    <a:pt x="1300715" y="150319"/>
                    <a:pt x="1297257" y="154939"/>
                    <a:pt x="1304925" y="162607"/>
                  </a:cubicBezTo>
                  <a:cubicBezTo>
                    <a:pt x="1308972" y="166654"/>
                    <a:pt x="1319212" y="172132"/>
                    <a:pt x="1319212" y="172132"/>
                  </a:cubicBezTo>
                  <a:cubicBezTo>
                    <a:pt x="1330325" y="188800"/>
                    <a:pt x="1323975" y="183244"/>
                    <a:pt x="1335881" y="191182"/>
                  </a:cubicBezTo>
                  <a:cubicBezTo>
                    <a:pt x="1347274" y="208271"/>
                    <a:pt x="1349453" y="201422"/>
                    <a:pt x="1338262" y="212613"/>
                  </a:cubicBezTo>
                  <a:cubicBezTo>
                    <a:pt x="1332378" y="230269"/>
                    <a:pt x="1335745" y="222411"/>
                    <a:pt x="1328737" y="236426"/>
                  </a:cubicBezTo>
                  <a:cubicBezTo>
                    <a:pt x="1327943" y="242776"/>
                    <a:pt x="1328733" y="249534"/>
                    <a:pt x="1326356" y="255476"/>
                  </a:cubicBezTo>
                  <a:cubicBezTo>
                    <a:pt x="1325293" y="258133"/>
                    <a:pt x="1321044" y="258039"/>
                    <a:pt x="1319212" y="260238"/>
                  </a:cubicBezTo>
                  <a:cubicBezTo>
                    <a:pt x="1316940" y="262965"/>
                    <a:pt x="1316513" y="266874"/>
                    <a:pt x="1314450" y="269763"/>
                  </a:cubicBezTo>
                  <a:cubicBezTo>
                    <a:pt x="1312493" y="272503"/>
                    <a:pt x="1309687" y="274526"/>
                    <a:pt x="1307306" y="276907"/>
                  </a:cubicBezTo>
                  <a:cubicBezTo>
                    <a:pt x="1300956" y="295959"/>
                    <a:pt x="1307306" y="272144"/>
                    <a:pt x="1307306" y="291194"/>
                  </a:cubicBezTo>
                  <a:cubicBezTo>
                    <a:pt x="1307306" y="302335"/>
                    <a:pt x="1308068" y="313844"/>
                    <a:pt x="1304925" y="324532"/>
                  </a:cubicBezTo>
                  <a:cubicBezTo>
                    <a:pt x="1303358" y="329861"/>
                    <a:pt x="1292862" y="332522"/>
                    <a:pt x="1288256" y="334057"/>
                  </a:cubicBezTo>
                  <a:cubicBezTo>
                    <a:pt x="1287462" y="336438"/>
                    <a:pt x="1286998" y="338956"/>
                    <a:pt x="1285875" y="341201"/>
                  </a:cubicBezTo>
                  <a:cubicBezTo>
                    <a:pt x="1284595" y="343761"/>
                    <a:pt x="1282239" y="345714"/>
                    <a:pt x="1281112" y="348344"/>
                  </a:cubicBezTo>
                  <a:cubicBezTo>
                    <a:pt x="1271884" y="369875"/>
                    <a:pt x="1285927" y="347075"/>
                    <a:pt x="1273968" y="365013"/>
                  </a:cubicBezTo>
                  <a:cubicBezTo>
                    <a:pt x="1272610" y="369088"/>
                    <a:pt x="1270781" y="376663"/>
                    <a:pt x="1266825" y="379301"/>
                  </a:cubicBezTo>
                  <a:cubicBezTo>
                    <a:pt x="1264102" y="381116"/>
                    <a:pt x="1260475" y="380888"/>
                    <a:pt x="1257300" y="381682"/>
                  </a:cubicBezTo>
                  <a:cubicBezTo>
                    <a:pt x="1240289" y="393022"/>
                    <a:pt x="1244400" y="385654"/>
                    <a:pt x="1240631" y="400732"/>
                  </a:cubicBezTo>
                  <a:cubicBezTo>
                    <a:pt x="1239837" y="409463"/>
                    <a:pt x="1241958" y="418981"/>
                    <a:pt x="1238250" y="426926"/>
                  </a:cubicBezTo>
                  <a:cubicBezTo>
                    <a:pt x="1236615" y="430430"/>
                    <a:pt x="1222928" y="437892"/>
                    <a:pt x="1216818" y="438832"/>
                  </a:cubicBezTo>
                  <a:cubicBezTo>
                    <a:pt x="1208934" y="440045"/>
                    <a:pt x="1200943" y="440419"/>
                    <a:pt x="1193006" y="441213"/>
                  </a:cubicBezTo>
                  <a:cubicBezTo>
                    <a:pt x="1182805" y="456513"/>
                    <a:pt x="1194890" y="439399"/>
                    <a:pt x="1178718" y="457882"/>
                  </a:cubicBezTo>
                  <a:cubicBezTo>
                    <a:pt x="1166313" y="472059"/>
                    <a:pt x="1177433" y="463502"/>
                    <a:pt x="1164431" y="472169"/>
                  </a:cubicBezTo>
                  <a:cubicBezTo>
                    <a:pt x="1162843" y="475344"/>
                    <a:pt x="1161731" y="478805"/>
                    <a:pt x="1159668" y="481694"/>
                  </a:cubicBezTo>
                  <a:cubicBezTo>
                    <a:pt x="1157711" y="484434"/>
                    <a:pt x="1154196" y="485914"/>
                    <a:pt x="1152525" y="488838"/>
                  </a:cubicBezTo>
                  <a:cubicBezTo>
                    <a:pt x="1150901" y="491680"/>
                    <a:pt x="1151105" y="495235"/>
                    <a:pt x="1150143" y="498363"/>
                  </a:cubicBezTo>
                  <a:cubicBezTo>
                    <a:pt x="1147929" y="505560"/>
                    <a:pt x="1143000" y="519794"/>
                    <a:pt x="1143000" y="519794"/>
                  </a:cubicBezTo>
                  <a:cubicBezTo>
                    <a:pt x="1143794" y="522175"/>
                    <a:pt x="1143339" y="525479"/>
                    <a:pt x="1145381" y="526938"/>
                  </a:cubicBezTo>
                  <a:cubicBezTo>
                    <a:pt x="1149466" y="529856"/>
                    <a:pt x="1159668" y="531701"/>
                    <a:pt x="1159668" y="531701"/>
                  </a:cubicBezTo>
                  <a:cubicBezTo>
                    <a:pt x="1165259" y="548466"/>
                    <a:pt x="1157978" y="527754"/>
                    <a:pt x="1166812" y="548369"/>
                  </a:cubicBezTo>
                  <a:cubicBezTo>
                    <a:pt x="1167801" y="550676"/>
                    <a:pt x="1168399" y="553132"/>
                    <a:pt x="1169193" y="555513"/>
                  </a:cubicBezTo>
                  <a:cubicBezTo>
                    <a:pt x="1168399" y="568213"/>
                    <a:pt x="1167964" y="580940"/>
                    <a:pt x="1166812" y="593613"/>
                  </a:cubicBezTo>
                  <a:cubicBezTo>
                    <a:pt x="1166375" y="598422"/>
                    <a:pt x="1167328" y="604038"/>
                    <a:pt x="1164431" y="607901"/>
                  </a:cubicBezTo>
                  <a:cubicBezTo>
                    <a:pt x="1161866" y="611321"/>
                    <a:pt x="1156494" y="611076"/>
                    <a:pt x="1152525" y="612663"/>
                  </a:cubicBezTo>
                  <a:cubicBezTo>
                    <a:pt x="1161499" y="653052"/>
                    <a:pt x="1153910" y="615717"/>
                    <a:pt x="1159668" y="653144"/>
                  </a:cubicBezTo>
                  <a:cubicBezTo>
                    <a:pt x="1160284" y="657145"/>
                    <a:pt x="1159805" y="661683"/>
                    <a:pt x="1162050" y="665051"/>
                  </a:cubicBezTo>
                  <a:cubicBezTo>
                    <a:pt x="1163442" y="667139"/>
                    <a:pt x="1166812" y="666638"/>
                    <a:pt x="1169193" y="667432"/>
                  </a:cubicBezTo>
                  <a:cubicBezTo>
                    <a:pt x="1186656" y="666638"/>
                    <a:pt x="1204156" y="666445"/>
                    <a:pt x="1221581" y="665051"/>
                  </a:cubicBezTo>
                  <a:cubicBezTo>
                    <a:pt x="1224083" y="664851"/>
                    <a:pt x="1227333" y="664758"/>
                    <a:pt x="1228725" y="662669"/>
                  </a:cubicBezTo>
                  <a:cubicBezTo>
                    <a:pt x="1230970" y="659301"/>
                    <a:pt x="1230312" y="654732"/>
                    <a:pt x="1231106" y="650763"/>
                  </a:cubicBezTo>
                  <a:cubicBezTo>
                    <a:pt x="1236662" y="651557"/>
                    <a:pt x="1242271" y="652043"/>
                    <a:pt x="1247775" y="653144"/>
                  </a:cubicBezTo>
                  <a:cubicBezTo>
                    <a:pt x="1250236" y="653636"/>
                    <a:pt x="1252423" y="655803"/>
                    <a:pt x="1254918" y="655526"/>
                  </a:cubicBezTo>
                  <a:cubicBezTo>
                    <a:pt x="1259908" y="654972"/>
                    <a:pt x="1264443" y="652351"/>
                    <a:pt x="1269206" y="650763"/>
                  </a:cubicBezTo>
                  <a:cubicBezTo>
                    <a:pt x="1270600" y="649021"/>
                    <a:pt x="1281919" y="633973"/>
                    <a:pt x="1285875" y="631713"/>
                  </a:cubicBezTo>
                  <a:cubicBezTo>
                    <a:pt x="1288717" y="630089"/>
                    <a:pt x="1292225" y="630126"/>
                    <a:pt x="1295400" y="629332"/>
                  </a:cubicBezTo>
                  <a:cubicBezTo>
                    <a:pt x="1297781" y="630126"/>
                    <a:pt x="1300583" y="630145"/>
                    <a:pt x="1302543" y="631713"/>
                  </a:cubicBezTo>
                  <a:cubicBezTo>
                    <a:pt x="1310536" y="638107"/>
                    <a:pt x="1307598" y="642186"/>
                    <a:pt x="1300162" y="648382"/>
                  </a:cubicBezTo>
                  <a:cubicBezTo>
                    <a:pt x="1298234" y="649989"/>
                    <a:pt x="1295399" y="649969"/>
                    <a:pt x="1293018" y="650763"/>
                  </a:cubicBezTo>
                  <a:cubicBezTo>
                    <a:pt x="1267426" y="667825"/>
                    <a:pt x="1286368" y="652551"/>
                    <a:pt x="1273968" y="667432"/>
                  </a:cubicBezTo>
                  <a:cubicBezTo>
                    <a:pt x="1271812" y="670019"/>
                    <a:pt x="1270079" y="673708"/>
                    <a:pt x="1266825" y="674576"/>
                  </a:cubicBezTo>
                  <a:cubicBezTo>
                    <a:pt x="1257590" y="677039"/>
                    <a:pt x="1247775" y="676163"/>
                    <a:pt x="1238250" y="676957"/>
                  </a:cubicBezTo>
                  <a:cubicBezTo>
                    <a:pt x="1237456" y="680926"/>
                    <a:pt x="1236850" y="684937"/>
                    <a:pt x="1235868" y="688863"/>
                  </a:cubicBezTo>
                  <a:cubicBezTo>
                    <a:pt x="1235259" y="691298"/>
                    <a:pt x="1235262" y="694232"/>
                    <a:pt x="1233487" y="696007"/>
                  </a:cubicBezTo>
                  <a:cubicBezTo>
                    <a:pt x="1227739" y="701755"/>
                    <a:pt x="1217192" y="706536"/>
                    <a:pt x="1209675" y="710294"/>
                  </a:cubicBezTo>
                  <a:cubicBezTo>
                    <a:pt x="1212056" y="711882"/>
                    <a:pt x="1214138" y="714052"/>
                    <a:pt x="1216818" y="715057"/>
                  </a:cubicBezTo>
                  <a:cubicBezTo>
                    <a:pt x="1220608" y="716478"/>
                    <a:pt x="1226196" y="714277"/>
                    <a:pt x="1228725" y="717438"/>
                  </a:cubicBezTo>
                  <a:cubicBezTo>
                    <a:pt x="1230770" y="719994"/>
                    <a:pt x="1227137" y="723788"/>
                    <a:pt x="1226343" y="726963"/>
                  </a:cubicBezTo>
                  <a:cubicBezTo>
                    <a:pt x="1227137" y="736488"/>
                    <a:pt x="1225914" y="746403"/>
                    <a:pt x="1228725" y="755538"/>
                  </a:cubicBezTo>
                  <a:cubicBezTo>
                    <a:pt x="1229463" y="757937"/>
                    <a:pt x="1234093" y="756144"/>
                    <a:pt x="1235868" y="757919"/>
                  </a:cubicBezTo>
                  <a:cubicBezTo>
                    <a:pt x="1237643" y="759694"/>
                    <a:pt x="1236682" y="763103"/>
                    <a:pt x="1238250" y="765063"/>
                  </a:cubicBezTo>
                  <a:cubicBezTo>
                    <a:pt x="1240038" y="767298"/>
                    <a:pt x="1243012" y="768238"/>
                    <a:pt x="1245393" y="769826"/>
                  </a:cubicBezTo>
                  <a:cubicBezTo>
                    <a:pt x="1246187" y="772207"/>
                    <a:pt x="1248188" y="774493"/>
                    <a:pt x="1247775" y="776969"/>
                  </a:cubicBezTo>
                  <a:cubicBezTo>
                    <a:pt x="1247305" y="779792"/>
                    <a:pt x="1245780" y="783385"/>
                    <a:pt x="1243012" y="784113"/>
                  </a:cubicBezTo>
                  <a:cubicBezTo>
                    <a:pt x="1229873" y="787571"/>
                    <a:pt x="1216025" y="787288"/>
                    <a:pt x="1202531" y="788876"/>
                  </a:cubicBezTo>
                  <a:cubicBezTo>
                    <a:pt x="1185749" y="800062"/>
                    <a:pt x="1203988" y="785591"/>
                    <a:pt x="1193006" y="803163"/>
                  </a:cubicBezTo>
                  <a:cubicBezTo>
                    <a:pt x="1190626" y="806971"/>
                    <a:pt x="1186656" y="809513"/>
                    <a:pt x="1183481" y="812688"/>
                  </a:cubicBezTo>
                  <a:cubicBezTo>
                    <a:pt x="1182718" y="815741"/>
                    <a:pt x="1182497" y="828010"/>
                    <a:pt x="1173956" y="824594"/>
                  </a:cubicBezTo>
                  <a:cubicBezTo>
                    <a:pt x="1171299" y="823531"/>
                    <a:pt x="1170781" y="819832"/>
                    <a:pt x="1169193" y="817451"/>
                  </a:cubicBezTo>
                  <a:cubicBezTo>
                    <a:pt x="1167963" y="813760"/>
                    <a:pt x="1165614" y="803163"/>
                    <a:pt x="1159668" y="803163"/>
                  </a:cubicBezTo>
                  <a:cubicBezTo>
                    <a:pt x="1156806" y="803163"/>
                    <a:pt x="1156493" y="807926"/>
                    <a:pt x="1154906" y="810307"/>
                  </a:cubicBezTo>
                  <a:cubicBezTo>
                    <a:pt x="1154112" y="813482"/>
                    <a:pt x="1154340" y="817109"/>
                    <a:pt x="1152525" y="819832"/>
                  </a:cubicBezTo>
                  <a:cubicBezTo>
                    <a:pt x="1150843" y="822354"/>
                    <a:pt x="1137502" y="828534"/>
                    <a:pt x="1135856" y="829357"/>
                  </a:cubicBezTo>
                  <a:cubicBezTo>
                    <a:pt x="1135062" y="834913"/>
                    <a:pt x="1137858" y="842520"/>
                    <a:pt x="1133475" y="846026"/>
                  </a:cubicBezTo>
                  <a:cubicBezTo>
                    <a:pt x="1127862" y="850516"/>
                    <a:pt x="1119133" y="847225"/>
                    <a:pt x="1112043" y="848407"/>
                  </a:cubicBezTo>
                  <a:cubicBezTo>
                    <a:pt x="1109567" y="848820"/>
                    <a:pt x="1107281" y="849994"/>
                    <a:pt x="1104900" y="850788"/>
                  </a:cubicBezTo>
                  <a:cubicBezTo>
                    <a:pt x="1091173" y="859940"/>
                    <a:pt x="1104413" y="852018"/>
                    <a:pt x="1090612" y="857932"/>
                  </a:cubicBezTo>
                  <a:cubicBezTo>
                    <a:pt x="1070001" y="866764"/>
                    <a:pt x="1090706" y="859487"/>
                    <a:pt x="1073943" y="865076"/>
                  </a:cubicBezTo>
                  <a:cubicBezTo>
                    <a:pt x="1076324" y="867457"/>
                    <a:pt x="1079581" y="869207"/>
                    <a:pt x="1081087" y="872219"/>
                  </a:cubicBezTo>
                  <a:cubicBezTo>
                    <a:pt x="1082504" y="875053"/>
                    <a:pt x="1086853" y="892899"/>
                    <a:pt x="1088231" y="898413"/>
                  </a:cubicBezTo>
                  <a:cubicBezTo>
                    <a:pt x="1085689" y="931460"/>
                    <a:pt x="1075293" y="931751"/>
                    <a:pt x="1107281" y="931751"/>
                  </a:cubicBezTo>
                  <a:cubicBezTo>
                    <a:pt x="1110554" y="931751"/>
                    <a:pt x="1113631" y="930163"/>
                    <a:pt x="1116806" y="929369"/>
                  </a:cubicBezTo>
                  <a:cubicBezTo>
                    <a:pt x="1114340" y="921970"/>
                    <a:pt x="1110292" y="913375"/>
                    <a:pt x="1116806" y="905557"/>
                  </a:cubicBezTo>
                  <a:cubicBezTo>
                    <a:pt x="1118901" y="903043"/>
                    <a:pt x="1123156" y="907144"/>
                    <a:pt x="1126331" y="907938"/>
                  </a:cubicBezTo>
                  <a:cubicBezTo>
                    <a:pt x="1128712" y="906351"/>
                    <a:pt x="1131276" y="905008"/>
                    <a:pt x="1133475" y="903176"/>
                  </a:cubicBezTo>
                  <a:cubicBezTo>
                    <a:pt x="1136062" y="901020"/>
                    <a:pt x="1137816" y="897900"/>
                    <a:pt x="1140618" y="896032"/>
                  </a:cubicBezTo>
                  <a:cubicBezTo>
                    <a:pt x="1142707" y="894640"/>
                    <a:pt x="1145340" y="894311"/>
                    <a:pt x="1147762" y="893651"/>
                  </a:cubicBezTo>
                  <a:cubicBezTo>
                    <a:pt x="1154077" y="891929"/>
                    <a:pt x="1160497" y="890610"/>
                    <a:pt x="1166812" y="888888"/>
                  </a:cubicBezTo>
                  <a:cubicBezTo>
                    <a:pt x="1169234" y="888228"/>
                    <a:pt x="1171468" y="886839"/>
                    <a:pt x="1173956" y="886507"/>
                  </a:cubicBezTo>
                  <a:cubicBezTo>
                    <a:pt x="1183430" y="885244"/>
                    <a:pt x="1193006" y="884920"/>
                    <a:pt x="1202531" y="884126"/>
                  </a:cubicBezTo>
                  <a:cubicBezTo>
                    <a:pt x="1205706" y="881745"/>
                    <a:pt x="1209515" y="880031"/>
                    <a:pt x="1212056" y="876982"/>
                  </a:cubicBezTo>
                  <a:cubicBezTo>
                    <a:pt x="1213663" y="875054"/>
                    <a:pt x="1212509" y="871445"/>
                    <a:pt x="1214437" y="869838"/>
                  </a:cubicBezTo>
                  <a:cubicBezTo>
                    <a:pt x="1217721" y="867102"/>
                    <a:pt x="1222249" y="866304"/>
                    <a:pt x="1226343" y="865076"/>
                  </a:cubicBezTo>
                  <a:cubicBezTo>
                    <a:pt x="1234141" y="862737"/>
                    <a:pt x="1250651" y="861144"/>
                    <a:pt x="1257300" y="860313"/>
                  </a:cubicBezTo>
                  <a:cubicBezTo>
                    <a:pt x="1256506" y="853169"/>
                    <a:pt x="1260001" y="843964"/>
                    <a:pt x="1254918" y="838882"/>
                  </a:cubicBezTo>
                  <a:cubicBezTo>
                    <a:pt x="1249835" y="833800"/>
                    <a:pt x="1240242" y="838957"/>
                    <a:pt x="1233487" y="836501"/>
                  </a:cubicBezTo>
                  <a:cubicBezTo>
                    <a:pt x="1230797" y="835523"/>
                    <a:pt x="1230312" y="831738"/>
                    <a:pt x="1228725" y="829357"/>
                  </a:cubicBezTo>
                  <a:cubicBezTo>
                    <a:pt x="1229519" y="824594"/>
                    <a:pt x="1229249" y="819526"/>
                    <a:pt x="1231106" y="815069"/>
                  </a:cubicBezTo>
                  <a:cubicBezTo>
                    <a:pt x="1236731" y="801569"/>
                    <a:pt x="1237522" y="801331"/>
                    <a:pt x="1247775" y="798401"/>
                  </a:cubicBezTo>
                  <a:cubicBezTo>
                    <a:pt x="1250922" y="797502"/>
                    <a:pt x="1254125" y="796813"/>
                    <a:pt x="1257300" y="796019"/>
                  </a:cubicBezTo>
                  <a:cubicBezTo>
                    <a:pt x="1259102" y="790614"/>
                    <a:pt x="1259285" y="785190"/>
                    <a:pt x="1266825" y="784113"/>
                  </a:cubicBezTo>
                  <a:cubicBezTo>
                    <a:pt x="1270065" y="783650"/>
                    <a:pt x="1273175" y="785700"/>
                    <a:pt x="1276350" y="786494"/>
                  </a:cubicBezTo>
                  <a:cubicBezTo>
                    <a:pt x="1281824" y="794706"/>
                    <a:pt x="1280804" y="791818"/>
                    <a:pt x="1283493" y="800782"/>
                  </a:cubicBezTo>
                  <a:cubicBezTo>
                    <a:pt x="1285154" y="806317"/>
                    <a:pt x="1285449" y="812400"/>
                    <a:pt x="1288256" y="817451"/>
                  </a:cubicBezTo>
                  <a:cubicBezTo>
                    <a:pt x="1289646" y="819953"/>
                    <a:pt x="1293019" y="820626"/>
                    <a:pt x="1295400" y="822213"/>
                  </a:cubicBezTo>
                  <a:cubicBezTo>
                    <a:pt x="1298575" y="821419"/>
                    <a:pt x="1302202" y="821647"/>
                    <a:pt x="1304925" y="819832"/>
                  </a:cubicBezTo>
                  <a:cubicBezTo>
                    <a:pt x="1307306" y="818244"/>
                    <a:pt x="1311475" y="814923"/>
                    <a:pt x="1309687" y="812688"/>
                  </a:cubicBezTo>
                  <a:cubicBezTo>
                    <a:pt x="1306551" y="808768"/>
                    <a:pt x="1295400" y="807926"/>
                    <a:pt x="1295400" y="807926"/>
                  </a:cubicBezTo>
                  <a:cubicBezTo>
                    <a:pt x="1292874" y="775102"/>
                    <a:pt x="1283333" y="772136"/>
                    <a:pt x="1304925" y="781732"/>
                  </a:cubicBezTo>
                  <a:cubicBezTo>
                    <a:pt x="1308169" y="783174"/>
                    <a:pt x="1311275" y="784907"/>
                    <a:pt x="1314450" y="786494"/>
                  </a:cubicBezTo>
                  <a:cubicBezTo>
                    <a:pt x="1317625" y="785700"/>
                    <a:pt x="1320828" y="785012"/>
                    <a:pt x="1323975" y="784113"/>
                  </a:cubicBezTo>
                  <a:cubicBezTo>
                    <a:pt x="1326388" y="783424"/>
                    <a:pt x="1329726" y="783820"/>
                    <a:pt x="1331118" y="781732"/>
                  </a:cubicBezTo>
                  <a:cubicBezTo>
                    <a:pt x="1333363" y="778364"/>
                    <a:pt x="1331255" y="773194"/>
                    <a:pt x="1333500" y="769826"/>
                  </a:cubicBezTo>
                  <a:cubicBezTo>
                    <a:pt x="1334892" y="767738"/>
                    <a:pt x="1338398" y="768567"/>
                    <a:pt x="1340643" y="767444"/>
                  </a:cubicBezTo>
                  <a:cubicBezTo>
                    <a:pt x="1359097" y="758217"/>
                    <a:pt x="1336984" y="766282"/>
                    <a:pt x="1354931" y="760301"/>
                  </a:cubicBezTo>
                  <a:cubicBezTo>
                    <a:pt x="1356518" y="757920"/>
                    <a:pt x="1357266" y="754674"/>
                    <a:pt x="1359693" y="753157"/>
                  </a:cubicBezTo>
                  <a:cubicBezTo>
                    <a:pt x="1363950" y="750496"/>
                    <a:pt x="1371320" y="752651"/>
                    <a:pt x="1373981" y="748394"/>
                  </a:cubicBezTo>
                  <a:cubicBezTo>
                    <a:pt x="1383799" y="732687"/>
                    <a:pt x="1365550" y="732897"/>
                    <a:pt x="1359693" y="731726"/>
                  </a:cubicBezTo>
                  <a:cubicBezTo>
                    <a:pt x="1358899" y="729345"/>
                    <a:pt x="1357312" y="727092"/>
                    <a:pt x="1357312" y="724582"/>
                  </a:cubicBezTo>
                  <a:cubicBezTo>
                    <a:pt x="1357312" y="718969"/>
                    <a:pt x="1357609" y="713124"/>
                    <a:pt x="1359693" y="707913"/>
                  </a:cubicBezTo>
                  <a:cubicBezTo>
                    <a:pt x="1363249" y="699023"/>
                    <a:pt x="1369305" y="701034"/>
                    <a:pt x="1376362" y="698388"/>
                  </a:cubicBezTo>
                  <a:cubicBezTo>
                    <a:pt x="1379686" y="697142"/>
                    <a:pt x="1382712" y="695213"/>
                    <a:pt x="1385887" y="693626"/>
                  </a:cubicBezTo>
                  <a:cubicBezTo>
                    <a:pt x="1389611" y="686179"/>
                    <a:pt x="1390555" y="681783"/>
                    <a:pt x="1397793" y="676957"/>
                  </a:cubicBezTo>
                  <a:cubicBezTo>
                    <a:pt x="1399882" y="675565"/>
                    <a:pt x="1402556" y="675370"/>
                    <a:pt x="1404937" y="674576"/>
                  </a:cubicBezTo>
                  <a:cubicBezTo>
                    <a:pt x="1405731" y="672195"/>
                    <a:pt x="1407007" y="669923"/>
                    <a:pt x="1407318" y="667432"/>
                  </a:cubicBezTo>
                  <a:cubicBezTo>
                    <a:pt x="1408602" y="657163"/>
                    <a:pt x="1406857" y="646427"/>
                    <a:pt x="1409700" y="636476"/>
                  </a:cubicBezTo>
                  <a:cubicBezTo>
                    <a:pt x="1410390" y="634063"/>
                    <a:pt x="1414462" y="634888"/>
                    <a:pt x="1416843" y="634094"/>
                  </a:cubicBezTo>
                  <a:cubicBezTo>
                    <a:pt x="1421608" y="629330"/>
                    <a:pt x="1427405" y="622861"/>
                    <a:pt x="1433512" y="619807"/>
                  </a:cubicBezTo>
                  <a:cubicBezTo>
                    <a:pt x="1438002" y="617562"/>
                    <a:pt x="1442930" y="616261"/>
                    <a:pt x="1447800" y="615044"/>
                  </a:cubicBezTo>
                  <a:cubicBezTo>
                    <a:pt x="1463533" y="611111"/>
                    <a:pt x="1454078" y="613069"/>
                    <a:pt x="1476375" y="610282"/>
                  </a:cubicBezTo>
                  <a:cubicBezTo>
                    <a:pt x="1478756" y="607901"/>
                    <a:pt x="1481451" y="605796"/>
                    <a:pt x="1483518" y="603138"/>
                  </a:cubicBezTo>
                  <a:cubicBezTo>
                    <a:pt x="1487032" y="598620"/>
                    <a:pt x="1489868" y="593613"/>
                    <a:pt x="1493043" y="588851"/>
                  </a:cubicBezTo>
                  <a:cubicBezTo>
                    <a:pt x="1494631" y="586470"/>
                    <a:pt x="1496018" y="583942"/>
                    <a:pt x="1497806" y="581707"/>
                  </a:cubicBezTo>
                  <a:cubicBezTo>
                    <a:pt x="1500981" y="577738"/>
                    <a:pt x="1504667" y="574129"/>
                    <a:pt x="1507331" y="569801"/>
                  </a:cubicBezTo>
                  <a:cubicBezTo>
                    <a:pt x="1511052" y="563755"/>
                    <a:pt x="1510030" y="552702"/>
                    <a:pt x="1516856" y="550751"/>
                  </a:cubicBezTo>
                  <a:cubicBezTo>
                    <a:pt x="1522412" y="549163"/>
                    <a:pt x="1528002" y="547687"/>
                    <a:pt x="1533525" y="545988"/>
                  </a:cubicBezTo>
                  <a:cubicBezTo>
                    <a:pt x="1551449" y="540473"/>
                    <a:pt x="1542139" y="541226"/>
                    <a:pt x="1554956" y="541226"/>
                  </a:cubicBezTo>
                  <a:lnTo>
                    <a:pt x="1554956" y="541226"/>
                  </a:lnTo>
                  <a:cubicBezTo>
                    <a:pt x="1561306" y="536463"/>
                    <a:pt x="1566906" y="530488"/>
                    <a:pt x="1574006" y="526938"/>
                  </a:cubicBezTo>
                  <a:cubicBezTo>
                    <a:pt x="1578324" y="524779"/>
                    <a:pt x="1584123" y="526990"/>
                    <a:pt x="1588293" y="524557"/>
                  </a:cubicBezTo>
                  <a:cubicBezTo>
                    <a:pt x="1607020" y="513633"/>
                    <a:pt x="1598512" y="509575"/>
                    <a:pt x="1612106" y="495982"/>
                  </a:cubicBezTo>
                  <a:cubicBezTo>
                    <a:pt x="1613881" y="494207"/>
                    <a:pt x="1616804" y="494165"/>
                    <a:pt x="1619250" y="493601"/>
                  </a:cubicBezTo>
                  <a:cubicBezTo>
                    <a:pt x="1627137" y="491781"/>
                    <a:pt x="1635125" y="490426"/>
                    <a:pt x="1643062" y="488838"/>
                  </a:cubicBezTo>
                  <a:cubicBezTo>
                    <a:pt x="1645443" y="486457"/>
                    <a:pt x="1647404" y="483562"/>
                    <a:pt x="1650206" y="481694"/>
                  </a:cubicBezTo>
                  <a:cubicBezTo>
                    <a:pt x="1652295" y="480302"/>
                    <a:pt x="1654936" y="480003"/>
                    <a:pt x="1657350" y="479313"/>
                  </a:cubicBezTo>
                  <a:cubicBezTo>
                    <a:pt x="1693769" y="468907"/>
                    <a:pt x="1672793" y="475752"/>
                    <a:pt x="1690687" y="469788"/>
                  </a:cubicBezTo>
                  <a:cubicBezTo>
                    <a:pt x="1686718" y="468201"/>
                    <a:pt x="1682026" y="467808"/>
                    <a:pt x="1678781" y="465026"/>
                  </a:cubicBezTo>
                  <a:cubicBezTo>
                    <a:pt x="1676086" y="462716"/>
                    <a:pt x="1674018" y="459051"/>
                    <a:pt x="1674018" y="455501"/>
                  </a:cubicBezTo>
                  <a:cubicBezTo>
                    <a:pt x="1674018" y="441202"/>
                    <a:pt x="1675721" y="436790"/>
                    <a:pt x="1685925" y="431688"/>
                  </a:cubicBezTo>
                  <a:cubicBezTo>
                    <a:pt x="1688170" y="430566"/>
                    <a:pt x="1690687" y="430101"/>
                    <a:pt x="1693068" y="429307"/>
                  </a:cubicBezTo>
                  <a:cubicBezTo>
                    <a:pt x="1697831" y="430101"/>
                    <a:pt x="1702621" y="430741"/>
                    <a:pt x="1707356" y="431688"/>
                  </a:cubicBezTo>
                  <a:cubicBezTo>
                    <a:pt x="1710565" y="432330"/>
                    <a:pt x="1713608" y="434069"/>
                    <a:pt x="1716881" y="434069"/>
                  </a:cubicBezTo>
                  <a:cubicBezTo>
                    <a:pt x="1721709" y="434069"/>
                    <a:pt x="1726382" y="432326"/>
                    <a:pt x="1731168" y="431688"/>
                  </a:cubicBezTo>
                  <a:cubicBezTo>
                    <a:pt x="1738293" y="430738"/>
                    <a:pt x="1745456" y="430101"/>
                    <a:pt x="1752600" y="429307"/>
                  </a:cubicBezTo>
                  <a:cubicBezTo>
                    <a:pt x="1762385" y="422783"/>
                    <a:pt x="1756881" y="424544"/>
                    <a:pt x="1769268" y="424544"/>
                  </a:cubicBezTo>
                  <a:lnTo>
                    <a:pt x="1769268" y="424544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792089" y="-3691425"/>
              <a:ext cx="23824" cy="33347"/>
            </a:xfrm>
            <a:custGeom>
              <a:avLst/>
              <a:gdLst>
                <a:gd name="connsiteX0" fmla="*/ 14420 w 23945"/>
                <a:gd name="connsiteY0" fmla="*/ 33338 h 33338"/>
                <a:gd name="connsiteX1" fmla="*/ 14420 w 23945"/>
                <a:gd name="connsiteY1" fmla="*/ 33338 h 33338"/>
                <a:gd name="connsiteX2" fmla="*/ 132 w 23945"/>
                <a:gd name="connsiteY2" fmla="*/ 16669 h 33338"/>
                <a:gd name="connsiteX3" fmla="*/ 7276 w 23945"/>
                <a:gd name="connsiteY3" fmla="*/ 7144 h 33338"/>
                <a:gd name="connsiteX4" fmla="*/ 23945 w 23945"/>
                <a:gd name="connsiteY4" fmla="*/ 0 h 33338"/>
                <a:gd name="connsiteX5" fmla="*/ 21563 w 23945"/>
                <a:gd name="connsiteY5" fmla="*/ 21432 h 33338"/>
                <a:gd name="connsiteX6" fmla="*/ 14420 w 23945"/>
                <a:gd name="connsiteY6" fmla="*/ 23813 h 33338"/>
                <a:gd name="connsiteX7" fmla="*/ 14420 w 23945"/>
                <a:gd name="connsiteY7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45" h="33338">
                  <a:moveTo>
                    <a:pt x="14420" y="33338"/>
                  </a:moveTo>
                  <a:lnTo>
                    <a:pt x="14420" y="33338"/>
                  </a:lnTo>
                  <a:cubicBezTo>
                    <a:pt x="9657" y="27782"/>
                    <a:pt x="2058" y="23729"/>
                    <a:pt x="132" y="16669"/>
                  </a:cubicBezTo>
                  <a:cubicBezTo>
                    <a:pt x="-912" y="12840"/>
                    <a:pt x="4470" y="9950"/>
                    <a:pt x="7276" y="7144"/>
                  </a:cubicBezTo>
                  <a:cubicBezTo>
                    <a:pt x="12757" y="1664"/>
                    <a:pt x="16660" y="1822"/>
                    <a:pt x="23945" y="0"/>
                  </a:cubicBezTo>
                  <a:cubicBezTo>
                    <a:pt x="23151" y="7144"/>
                    <a:pt x="24233" y="14758"/>
                    <a:pt x="21563" y="21432"/>
                  </a:cubicBezTo>
                  <a:cubicBezTo>
                    <a:pt x="20631" y="23762"/>
                    <a:pt x="16428" y="22307"/>
                    <a:pt x="14420" y="23813"/>
                  </a:cubicBezTo>
                  <a:cubicBezTo>
                    <a:pt x="13000" y="24878"/>
                    <a:pt x="14420" y="31751"/>
                    <a:pt x="14420" y="33338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850853" y="-3734299"/>
              <a:ext cx="61940" cy="33346"/>
            </a:xfrm>
            <a:custGeom>
              <a:avLst/>
              <a:gdLst>
                <a:gd name="connsiteX0" fmla="*/ 59676 w 62464"/>
                <a:gd name="connsiteY0" fmla="*/ 31848 h 33011"/>
                <a:gd name="connsiteX1" fmla="*/ 59676 w 62464"/>
                <a:gd name="connsiteY1" fmla="*/ 31848 h 33011"/>
                <a:gd name="connsiteX2" fmla="*/ 38244 w 62464"/>
                <a:gd name="connsiteY2" fmla="*/ 29467 h 33011"/>
                <a:gd name="connsiteX3" fmla="*/ 31101 w 62464"/>
                <a:gd name="connsiteY3" fmla="*/ 24704 h 33011"/>
                <a:gd name="connsiteX4" fmla="*/ 16813 w 62464"/>
                <a:gd name="connsiteY4" fmla="*/ 17561 h 33011"/>
                <a:gd name="connsiteX5" fmla="*/ 19194 w 62464"/>
                <a:gd name="connsiteY5" fmla="*/ 892 h 33011"/>
                <a:gd name="connsiteX6" fmla="*/ 2526 w 62464"/>
                <a:gd name="connsiteY6" fmla="*/ 3273 h 33011"/>
                <a:gd name="connsiteX7" fmla="*/ 7288 w 62464"/>
                <a:gd name="connsiteY7" fmla="*/ 12798 h 33011"/>
                <a:gd name="connsiteX8" fmla="*/ 59676 w 62464"/>
                <a:gd name="connsiteY8" fmla="*/ 24704 h 33011"/>
                <a:gd name="connsiteX9" fmla="*/ 62057 w 62464"/>
                <a:gd name="connsiteY9" fmla="*/ 31848 h 33011"/>
                <a:gd name="connsiteX10" fmla="*/ 59676 w 62464"/>
                <a:gd name="connsiteY10" fmla="*/ 31848 h 33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464" h="33011">
                  <a:moveTo>
                    <a:pt x="59676" y="31848"/>
                  </a:moveTo>
                  <a:lnTo>
                    <a:pt x="59676" y="31848"/>
                  </a:lnTo>
                  <a:cubicBezTo>
                    <a:pt x="52532" y="31054"/>
                    <a:pt x="45217" y="31210"/>
                    <a:pt x="38244" y="29467"/>
                  </a:cubicBezTo>
                  <a:cubicBezTo>
                    <a:pt x="35468" y="28773"/>
                    <a:pt x="33661" y="25984"/>
                    <a:pt x="31101" y="24704"/>
                  </a:cubicBezTo>
                  <a:cubicBezTo>
                    <a:pt x="11370" y="14838"/>
                    <a:pt x="37301" y="31217"/>
                    <a:pt x="16813" y="17561"/>
                  </a:cubicBezTo>
                  <a:cubicBezTo>
                    <a:pt x="21080" y="16138"/>
                    <a:pt x="40028" y="12466"/>
                    <a:pt x="19194" y="892"/>
                  </a:cubicBezTo>
                  <a:cubicBezTo>
                    <a:pt x="14288" y="-1834"/>
                    <a:pt x="8082" y="2479"/>
                    <a:pt x="2526" y="3273"/>
                  </a:cubicBezTo>
                  <a:cubicBezTo>
                    <a:pt x="-1246" y="14584"/>
                    <a:pt x="-1642" y="7837"/>
                    <a:pt x="7288" y="12798"/>
                  </a:cubicBezTo>
                  <a:cubicBezTo>
                    <a:pt x="37770" y="29732"/>
                    <a:pt x="3400" y="21187"/>
                    <a:pt x="59676" y="24704"/>
                  </a:cubicBezTo>
                  <a:cubicBezTo>
                    <a:pt x="60470" y="27085"/>
                    <a:pt x="63563" y="29840"/>
                    <a:pt x="62057" y="31848"/>
                  </a:cubicBezTo>
                  <a:cubicBezTo>
                    <a:pt x="60093" y="34466"/>
                    <a:pt x="60073" y="31848"/>
                    <a:pt x="59676" y="31848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965204" y="-3853395"/>
              <a:ext cx="17470" cy="28583"/>
            </a:xfrm>
            <a:custGeom>
              <a:avLst/>
              <a:gdLst>
                <a:gd name="connsiteX0" fmla="*/ 14950 w 17331"/>
                <a:gd name="connsiteY0" fmla="*/ 28645 h 28645"/>
                <a:gd name="connsiteX1" fmla="*/ 14950 w 17331"/>
                <a:gd name="connsiteY1" fmla="*/ 28645 h 28645"/>
                <a:gd name="connsiteX2" fmla="*/ 662 w 17331"/>
                <a:gd name="connsiteY2" fmla="*/ 9595 h 28645"/>
                <a:gd name="connsiteX3" fmla="*/ 3044 w 17331"/>
                <a:gd name="connsiteY3" fmla="*/ 70 h 28645"/>
                <a:gd name="connsiteX4" fmla="*/ 17331 w 17331"/>
                <a:gd name="connsiteY4" fmla="*/ 7214 h 28645"/>
                <a:gd name="connsiteX5" fmla="*/ 14950 w 17331"/>
                <a:gd name="connsiteY5" fmla="*/ 28645 h 2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31" h="28645">
                  <a:moveTo>
                    <a:pt x="14950" y="28645"/>
                  </a:moveTo>
                  <a:lnTo>
                    <a:pt x="14950" y="28645"/>
                  </a:lnTo>
                  <a:cubicBezTo>
                    <a:pt x="10187" y="22295"/>
                    <a:pt x="3715" y="16922"/>
                    <a:pt x="662" y="9595"/>
                  </a:cubicBezTo>
                  <a:cubicBezTo>
                    <a:pt x="-597" y="6574"/>
                    <a:pt x="-196" y="533"/>
                    <a:pt x="3044" y="70"/>
                  </a:cubicBezTo>
                  <a:cubicBezTo>
                    <a:pt x="8315" y="-683"/>
                    <a:pt x="12569" y="4833"/>
                    <a:pt x="17331" y="7214"/>
                  </a:cubicBezTo>
                  <a:cubicBezTo>
                    <a:pt x="12318" y="22255"/>
                    <a:pt x="15347" y="25073"/>
                    <a:pt x="14950" y="28645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038262" y="-3673957"/>
              <a:ext cx="25411" cy="23819"/>
            </a:xfrm>
            <a:custGeom>
              <a:avLst/>
              <a:gdLst>
                <a:gd name="connsiteX0" fmla="*/ 12090 w 23997"/>
                <a:gd name="connsiteY0" fmla="*/ 23202 h 23202"/>
                <a:gd name="connsiteX1" fmla="*/ 12090 w 23997"/>
                <a:gd name="connsiteY1" fmla="*/ 23202 h 23202"/>
                <a:gd name="connsiteX2" fmla="*/ 184 w 23997"/>
                <a:gd name="connsiteY2" fmla="*/ 4152 h 23202"/>
                <a:gd name="connsiteX3" fmla="*/ 23997 w 23997"/>
                <a:gd name="connsiteY3" fmla="*/ 4152 h 23202"/>
                <a:gd name="connsiteX4" fmla="*/ 12090 w 23997"/>
                <a:gd name="connsiteY4" fmla="*/ 23202 h 2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7" h="23202">
                  <a:moveTo>
                    <a:pt x="12090" y="23202"/>
                  </a:moveTo>
                  <a:lnTo>
                    <a:pt x="12090" y="23202"/>
                  </a:lnTo>
                  <a:cubicBezTo>
                    <a:pt x="8121" y="16852"/>
                    <a:pt x="-1441" y="11462"/>
                    <a:pt x="184" y="4152"/>
                  </a:cubicBezTo>
                  <a:cubicBezTo>
                    <a:pt x="2072" y="-4342"/>
                    <a:pt x="19250" y="2569"/>
                    <a:pt x="23997" y="4152"/>
                  </a:cubicBezTo>
                  <a:cubicBezTo>
                    <a:pt x="21278" y="23177"/>
                    <a:pt x="14074" y="20027"/>
                    <a:pt x="12090" y="23202"/>
                  </a:cubicBezTo>
                  <a:close/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053013" y="4157663"/>
            <a:ext cx="8001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汾河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389313" y="4824413"/>
            <a:ext cx="8001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渭河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二、断块山</a:t>
            </a:r>
          </a:p>
        </p:txBody>
      </p:sp>
      <p:pic>
        <p:nvPicPr>
          <p:cNvPr id="49155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63" y="5589588"/>
            <a:ext cx="33020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56" name="组合 53"/>
          <p:cNvGrpSpPr>
            <a:grpSpLocks/>
          </p:cNvGrpSpPr>
          <p:nvPr/>
        </p:nvGrpSpPr>
        <p:grpSpPr bwMode="auto">
          <a:xfrm>
            <a:off x="2773363" y="3281363"/>
            <a:ext cx="2862262" cy="2173287"/>
            <a:chOff x="2998928" y="3281399"/>
            <a:chExt cx="2863289" cy="2173873"/>
          </a:xfrm>
        </p:grpSpPr>
        <p:sp>
          <p:nvSpPr>
            <p:cNvPr id="55" name="平行四边形 54"/>
            <p:cNvSpPr/>
            <p:nvPr/>
          </p:nvSpPr>
          <p:spPr>
            <a:xfrm rot="5400000">
              <a:off x="3285642" y="4303194"/>
              <a:ext cx="1511708" cy="792447"/>
            </a:xfrm>
            <a:prstGeom prst="parallelogram">
              <a:avLst>
                <a:gd name="adj" fmla="val 174632"/>
              </a:avLst>
            </a:prstGeom>
            <a:gradFill flip="none" rotWithShape="1">
              <a:gsLst>
                <a:gs pos="0">
                  <a:schemeClr val="bg1">
                    <a:lumMod val="70000"/>
                  </a:schemeClr>
                </a:gs>
                <a:gs pos="100000">
                  <a:schemeClr val="tx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 rot="16200000" flipH="1">
              <a:off x="4079677" y="4296843"/>
              <a:ext cx="1511708" cy="795622"/>
            </a:xfrm>
            <a:prstGeom prst="parallelogram">
              <a:avLst>
                <a:gd name="adj" fmla="val 170716"/>
              </a:avLst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9162" name="组合 56"/>
            <p:cNvGrpSpPr>
              <a:grpSpLocks/>
            </p:cNvGrpSpPr>
            <p:nvPr/>
          </p:nvGrpSpPr>
          <p:grpSpPr bwMode="auto">
            <a:xfrm>
              <a:off x="3835595" y="3281399"/>
              <a:ext cx="1197129" cy="676777"/>
              <a:chOff x="3870320" y="2636912"/>
              <a:chExt cx="1063415" cy="601184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3872016" y="2759941"/>
                <a:ext cx="1056568" cy="47815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1499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06474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70000"/>
                        <a:lumOff val="30000"/>
                      </a:srgbClr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49185" name="组合 75"/>
              <p:cNvGrpSpPr>
                <a:grpSpLocks/>
              </p:cNvGrpSpPr>
              <p:nvPr/>
            </p:nvGrpSpPr>
            <p:grpSpPr bwMode="auto">
              <a:xfrm flipH="1">
                <a:off x="4398609" y="2883722"/>
                <a:ext cx="535126" cy="351798"/>
                <a:chOff x="3899410" y="2870835"/>
                <a:chExt cx="507365" cy="351798"/>
              </a:xfrm>
            </p:grpSpPr>
            <p:sp>
              <p:nvSpPr>
                <p:cNvPr id="81" name="平行四边形 80"/>
                <p:cNvSpPr/>
                <p:nvPr/>
              </p:nvSpPr>
              <p:spPr>
                <a:xfrm rot="16200000" flipV="1">
                  <a:off x="4103208" y="2922100"/>
                  <a:ext cx="351230" cy="248776"/>
                </a:xfrm>
                <a:prstGeom prst="parallelogram">
                  <a:avLst>
                    <a:gd name="adj" fmla="val 89933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3898972" y="3109259"/>
                  <a:ext cx="254126" cy="11284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49186" name="组合 76"/>
              <p:cNvGrpSpPr>
                <a:grpSpLocks/>
              </p:cNvGrpSpPr>
              <p:nvPr/>
            </p:nvGrpSpPr>
            <p:grpSpPr bwMode="auto">
              <a:xfrm>
                <a:off x="3872016" y="2875989"/>
                <a:ext cx="528283" cy="351796"/>
                <a:chOff x="3872016" y="2875989"/>
                <a:chExt cx="528283" cy="351796"/>
              </a:xfrm>
            </p:grpSpPr>
            <p:sp>
              <p:nvSpPr>
                <p:cNvPr id="79" name="平行四边形 78"/>
                <p:cNvSpPr/>
                <p:nvPr/>
              </p:nvSpPr>
              <p:spPr>
                <a:xfrm rot="16200000" flipV="1">
                  <a:off x="4106138" y="2933120"/>
                  <a:ext cx="352641" cy="236996"/>
                </a:xfrm>
                <a:prstGeom prst="parallelogram">
                  <a:avLst>
                    <a:gd name="adj" fmla="val 97011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3871948" y="3113683"/>
                  <a:ext cx="292012" cy="11425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8" name="任意多边形 77"/>
              <p:cNvSpPr/>
              <p:nvPr/>
            </p:nvSpPr>
            <p:spPr>
              <a:xfrm>
                <a:off x="3870320" y="2636912"/>
                <a:ext cx="1056568" cy="48074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  <a:gd name="connsiteX0" fmla="*/ 0 w 688312"/>
                  <a:gd name="connsiteY0" fmla="*/ 306474 h 313186"/>
                  <a:gd name="connsiteX1" fmla="*/ 190918 w 688312"/>
                  <a:gd name="connsiteY1" fmla="*/ 306474 h 313186"/>
                  <a:gd name="connsiteX2" fmla="*/ 341644 w 688312"/>
                  <a:gd name="connsiteY2" fmla="*/ 155749 h 313186"/>
                  <a:gd name="connsiteX3" fmla="*/ 517490 w 688312"/>
                  <a:gd name="connsiteY3" fmla="*/ 311499 h 313186"/>
                  <a:gd name="connsiteX4" fmla="*/ 688312 w 688312"/>
                  <a:gd name="connsiteY4" fmla="*/ 313186 h 313186"/>
                  <a:gd name="connsiteX5" fmla="*/ 341644 w 688312"/>
                  <a:gd name="connsiteY5" fmla="*/ 0 h 313186"/>
                  <a:gd name="connsiteX6" fmla="*/ 0 w 688312"/>
                  <a:gd name="connsiteY6" fmla="*/ 306474 h 3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3186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13186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70C0"/>
                    </a:gs>
                    <a:gs pos="5000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8" name="等腰三角形 57"/>
            <p:cNvSpPr/>
            <p:nvPr/>
          </p:nvSpPr>
          <p:spPr>
            <a:xfrm flipV="1">
              <a:off x="3644342" y="3939405"/>
              <a:ext cx="1584231" cy="1375514"/>
            </a:xfrm>
            <a:prstGeom prst="triangle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3650037" y="3940389"/>
              <a:ext cx="1010012" cy="1383086"/>
            </a:xfrm>
            <a:custGeom>
              <a:avLst/>
              <a:gdLst>
                <a:gd name="connsiteX0" fmla="*/ 0 w 1009815"/>
                <a:gd name="connsiteY0" fmla="*/ 0 h 1383527"/>
                <a:gd name="connsiteX1" fmla="*/ 791154 w 1009815"/>
                <a:gd name="connsiteY1" fmla="*/ 1383527 h 1383527"/>
                <a:gd name="connsiteX2" fmla="*/ 1009815 w 1009815"/>
                <a:gd name="connsiteY2" fmla="*/ 993913 h 1383527"/>
                <a:gd name="connsiteX3" fmla="*/ 0 w 1009815"/>
                <a:gd name="connsiteY3" fmla="*/ 0 h 13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815" h="1383527">
                  <a:moveTo>
                    <a:pt x="0" y="0"/>
                  </a:moveTo>
                  <a:lnTo>
                    <a:pt x="791154" y="1383527"/>
                  </a:lnTo>
                  <a:lnTo>
                    <a:pt x="1009815" y="9939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9167" name="组合 59"/>
            <p:cNvGrpSpPr>
              <a:grpSpLocks/>
            </p:cNvGrpSpPr>
            <p:nvPr/>
          </p:nvGrpSpPr>
          <p:grpSpPr bwMode="auto">
            <a:xfrm>
              <a:off x="2998928" y="4227328"/>
              <a:ext cx="1213032" cy="1059985"/>
              <a:chOff x="3718014" y="4457043"/>
              <a:chExt cx="727441" cy="635661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965624" y="4587788"/>
                <a:ext cx="229515" cy="261873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C34106"/>
                  </a:gs>
                  <a:gs pos="100000">
                    <a:srgbClr val="D95618">
                      <a:lumMod val="90000"/>
                      <a:lumOff val="1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3718014" y="4457329"/>
                <a:ext cx="720926" cy="567549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0650F"/>
                  </a:gs>
                  <a:gs pos="100000">
                    <a:srgbClr val="FC782D"/>
                  </a:gs>
                </a:gsLst>
                <a:lin ang="0" scaled="1"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3721823" y="4968693"/>
                <a:ext cx="723783" cy="123794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7F28"/>
                  </a:gs>
                  <a:gs pos="56000">
                    <a:srgbClr val="CD3D01"/>
                  </a:gs>
                </a:gsLst>
                <a:lin ang="0" scaled="1"/>
                <a:tileRect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72" name="直接连接符 71"/>
              <p:cNvCxnSpPr>
                <a:stCxn id="70" idx="4"/>
                <a:endCxn id="70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1" idx="2"/>
                <a:endCxn id="70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任意多边形 73"/>
              <p:cNvSpPr/>
              <p:nvPr/>
            </p:nvSpPr>
            <p:spPr>
              <a:xfrm>
                <a:off x="3721823" y="4847756"/>
                <a:ext cx="715212" cy="168550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9168" name="组合 60"/>
            <p:cNvGrpSpPr>
              <a:grpSpLocks/>
            </p:cNvGrpSpPr>
            <p:nvPr/>
          </p:nvGrpSpPr>
          <p:grpSpPr bwMode="auto">
            <a:xfrm flipH="1">
              <a:off x="4649185" y="4216756"/>
              <a:ext cx="1213032" cy="1059985"/>
              <a:chOff x="3718014" y="4457043"/>
              <a:chExt cx="727441" cy="635661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965624" y="4587463"/>
                <a:ext cx="229515" cy="262825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67818"/>
                  </a:gs>
                  <a:gs pos="100000">
                    <a:srgbClr val="1892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3718014" y="4457002"/>
                <a:ext cx="720926" cy="568501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532"/>
                  </a:gs>
                  <a:gs pos="100000">
                    <a:srgbClr val="45AD23">
                      <a:lumMod val="85000"/>
                    </a:srgbClr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721823" y="4969320"/>
                <a:ext cx="723783" cy="123794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B520"/>
                  </a:gs>
                  <a:gs pos="56000">
                    <a:srgbClr val="20780A"/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66" name="直接连接符 65"/>
              <p:cNvCxnSpPr>
                <a:stCxn id="64" idx="4"/>
                <a:endCxn id="64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rgbClr val="7DC532">
                        <a:lumMod val="82000"/>
                        <a:lumOff val="18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65" idx="2"/>
                <a:endCxn id="64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rgbClr val="41B520">
                        <a:lumMod val="75000"/>
                        <a:lumOff val="2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任意多边形 67"/>
              <p:cNvSpPr/>
              <p:nvPr/>
            </p:nvSpPr>
            <p:spPr>
              <a:xfrm>
                <a:off x="3721823" y="4847430"/>
                <a:ext cx="715212" cy="169503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956533" y="4253211"/>
              <a:ext cx="954430" cy="4001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断块山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3514725" y="2085975"/>
            <a:ext cx="1371600" cy="1127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altLang="zh-CN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断层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地垒、地堑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969963" y="4776788"/>
            <a:ext cx="1692275" cy="1127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构造应用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断层与工程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断层与地下水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59450" y="4797425"/>
            <a:ext cx="1692275" cy="812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构造地形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断块山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巩固练习</a:t>
            </a:r>
          </a:p>
        </p:txBody>
      </p:sp>
      <p:pic>
        <p:nvPicPr>
          <p:cNvPr id="5120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3454400"/>
            <a:ext cx="8305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Box 3"/>
          <p:cNvSpPr txBox="1">
            <a:spLocks noChangeArrowheads="1"/>
          </p:cNvSpPr>
          <p:nvPr/>
        </p:nvSpPr>
        <p:spPr bwMode="auto">
          <a:xfrm>
            <a:off x="428625" y="2520950"/>
            <a:ext cx="846455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45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Franklin Gothic Book" panose="020B0503020102020204" pitchFamily="34" charset="0"/>
                <a:ea typeface="黑体" panose="02010609060101010101" pitchFamily="49" charset="-122"/>
              </a:rPr>
              <a:t>09</a:t>
            </a:r>
            <a:r>
              <a:rPr lang="zh-CN" altLang="en-US" sz="2400">
                <a:latin typeface="Franklin Gothic Book" panose="020B0503020102020204" pitchFamily="34" charset="0"/>
                <a:ea typeface="黑体" panose="02010609060101010101" pitchFamily="49" charset="-122"/>
              </a:rPr>
              <a:t>年</a:t>
            </a:r>
            <a:r>
              <a:rPr lang="en-US" altLang="zh-CN" sz="2400">
                <a:latin typeface="Franklin Gothic Book" panose="020B0503020102020204" pitchFamily="34" charset="0"/>
                <a:ea typeface="黑体" panose="02010609060101010101" pitchFamily="49" charset="-122"/>
              </a:rPr>
              <a:t>9</a:t>
            </a:r>
            <a:r>
              <a:rPr lang="zh-CN" altLang="en-US" sz="2400">
                <a:latin typeface="Franklin Gothic Book" panose="020B0503020102020204" pitchFamily="34" charset="0"/>
                <a:ea typeface="黑体" panose="02010609060101010101" pitchFamily="49" charset="-122"/>
              </a:rPr>
              <a:t>月</a:t>
            </a:r>
            <a:r>
              <a:rPr lang="en-US" altLang="zh-CN" sz="24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2400">
                <a:latin typeface="Franklin Gothic Book" panose="020B0503020102020204" pitchFamily="34" charset="0"/>
                <a:ea typeface="黑体" panose="02010609060101010101" pitchFamily="49" charset="-122"/>
              </a:rPr>
              <a:t>日，全运会火炬的传递活动在五岳之首</a:t>
            </a:r>
            <a:r>
              <a:rPr lang="en-US" altLang="zh-CN" sz="2400">
                <a:latin typeface="Franklin Gothic Book" panose="020B05030201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400">
                <a:latin typeface="Franklin Gothic Book" panose="020B0503020102020204" pitchFamily="34" charset="0"/>
                <a:ea typeface="黑体" panose="02010609060101010101" pitchFamily="49" charset="-122"/>
              </a:rPr>
              <a:t>泰山所在地泰安市举行。下图中与泰山成因相吻合的是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625" y="5351463"/>
            <a:ext cx="8464550" cy="598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445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+mj-ea"/>
                <a:ea typeface="+mj-ea"/>
              </a:rPr>
              <a:t>A. ①            B.②            C.③            D.④</a:t>
            </a:r>
            <a:endParaRPr lang="zh-CN" altLang="en-US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54038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/>
              <a:t>巩固练习</a:t>
            </a:r>
            <a:endParaRPr lang="zh-CN" altLang="en-US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429000"/>
            <a:ext cx="79216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8313" y="2093913"/>
            <a:ext cx="7127875" cy="1135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62706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选择坝址是修建水库的关键之一，图示方案中，最适宜建大坝的是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5165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/>
              <a:t>巩固练习</a:t>
            </a:r>
            <a:endParaRPr lang="zh-CN" altLang="en-US" smtClean="0"/>
          </a:p>
        </p:txBody>
      </p:sp>
      <p:grpSp>
        <p:nvGrpSpPr>
          <p:cNvPr id="55299" name="Group 21"/>
          <p:cNvGrpSpPr>
            <a:grpSpLocks/>
          </p:cNvGrpSpPr>
          <p:nvPr/>
        </p:nvGrpSpPr>
        <p:grpSpPr bwMode="auto">
          <a:xfrm>
            <a:off x="1714500" y="3286125"/>
            <a:ext cx="5429250" cy="2374900"/>
            <a:chOff x="0" y="300"/>
            <a:chExt cx="5398" cy="2440"/>
          </a:xfrm>
        </p:grpSpPr>
        <p:sp>
          <p:nvSpPr>
            <p:cNvPr id="55302" name="Freeform 7"/>
            <p:cNvSpPr>
              <a:spLocks/>
            </p:cNvSpPr>
            <p:nvPr/>
          </p:nvSpPr>
          <p:spPr bwMode="auto">
            <a:xfrm>
              <a:off x="308" y="826"/>
              <a:ext cx="3284" cy="1579"/>
            </a:xfrm>
            <a:custGeom>
              <a:avLst/>
              <a:gdLst>
                <a:gd name="T0" fmla="*/ 0 w 2740"/>
                <a:gd name="T1" fmla="*/ 2147483646 h 920"/>
                <a:gd name="T2" fmla="*/ 2147483646 w 2740"/>
                <a:gd name="T3" fmla="*/ 2147483646 h 920"/>
                <a:gd name="T4" fmla="*/ 2147483646 w 2740"/>
                <a:gd name="T5" fmla="*/ 2147483646 h 920"/>
                <a:gd name="T6" fmla="*/ 2147483646 w 2740"/>
                <a:gd name="T7" fmla="*/ 948738460 h 920"/>
                <a:gd name="T8" fmla="*/ 2147483646 w 2740"/>
                <a:gd name="T9" fmla="*/ 2147483646 h 920"/>
                <a:gd name="T10" fmla="*/ 2147483646 w 2740"/>
                <a:gd name="T11" fmla="*/ 2147483646 h 920"/>
                <a:gd name="T12" fmla="*/ 2147483646 w 2740"/>
                <a:gd name="T13" fmla="*/ 2147483646 h 9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40"/>
                <a:gd name="T22" fmla="*/ 0 h 920"/>
                <a:gd name="T23" fmla="*/ 2740 w 2740"/>
                <a:gd name="T24" fmla="*/ 920 h 9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40" h="920">
                  <a:moveTo>
                    <a:pt x="0" y="805"/>
                  </a:moveTo>
                  <a:cubicBezTo>
                    <a:pt x="93" y="745"/>
                    <a:pt x="404" y="562"/>
                    <a:pt x="557" y="447"/>
                  </a:cubicBezTo>
                  <a:cubicBezTo>
                    <a:pt x="710" y="332"/>
                    <a:pt x="814" y="191"/>
                    <a:pt x="917" y="117"/>
                  </a:cubicBezTo>
                  <a:cubicBezTo>
                    <a:pt x="1020" y="43"/>
                    <a:pt x="1077" y="0"/>
                    <a:pt x="1177" y="5"/>
                  </a:cubicBezTo>
                  <a:cubicBezTo>
                    <a:pt x="1277" y="10"/>
                    <a:pt x="1363" y="63"/>
                    <a:pt x="1517" y="147"/>
                  </a:cubicBezTo>
                  <a:cubicBezTo>
                    <a:pt x="1671" y="231"/>
                    <a:pt x="1898" y="378"/>
                    <a:pt x="2102" y="507"/>
                  </a:cubicBezTo>
                  <a:cubicBezTo>
                    <a:pt x="2306" y="636"/>
                    <a:pt x="2607" y="834"/>
                    <a:pt x="2740" y="92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3" name="Freeform 8" descr="横向砖形"/>
            <p:cNvSpPr>
              <a:spLocks/>
            </p:cNvSpPr>
            <p:nvPr/>
          </p:nvSpPr>
          <p:spPr bwMode="auto">
            <a:xfrm>
              <a:off x="0" y="826"/>
              <a:ext cx="3232" cy="1845"/>
            </a:xfrm>
            <a:custGeom>
              <a:avLst/>
              <a:gdLst>
                <a:gd name="T0" fmla="*/ 2147483646 w 2697"/>
                <a:gd name="T1" fmla="*/ 2147483646 h 1075"/>
                <a:gd name="T2" fmla="*/ 2147483646 w 2697"/>
                <a:gd name="T3" fmla="*/ 2147483646 h 1075"/>
                <a:gd name="T4" fmla="*/ 2147483646 w 2697"/>
                <a:gd name="T5" fmla="*/ 2147483646 h 1075"/>
                <a:gd name="T6" fmla="*/ 2147483646 w 2697"/>
                <a:gd name="T7" fmla="*/ 2147483646 h 1075"/>
                <a:gd name="T8" fmla="*/ 2147483646 w 2697"/>
                <a:gd name="T9" fmla="*/ 948639625 h 1075"/>
                <a:gd name="T10" fmla="*/ 2147483646 w 2697"/>
                <a:gd name="T11" fmla="*/ 2147483646 h 1075"/>
                <a:gd name="T12" fmla="*/ 2147483646 w 2697"/>
                <a:gd name="T13" fmla="*/ 2147483646 h 1075"/>
                <a:gd name="T14" fmla="*/ 2147483646 w 2697"/>
                <a:gd name="T15" fmla="*/ 2147483646 h 1075"/>
                <a:gd name="T16" fmla="*/ 2147483646 w 2697"/>
                <a:gd name="T17" fmla="*/ 2147483646 h 1075"/>
                <a:gd name="T18" fmla="*/ 2147483646 w 2697"/>
                <a:gd name="T19" fmla="*/ 2147483646 h 1075"/>
                <a:gd name="T20" fmla="*/ 2147483646 w 2697"/>
                <a:gd name="T21" fmla="*/ 2147483646 h 10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7"/>
                <a:gd name="T34" fmla="*/ 0 h 1075"/>
                <a:gd name="T35" fmla="*/ 2697 w 2697"/>
                <a:gd name="T36" fmla="*/ 1075 h 107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7" h="1075">
                  <a:moveTo>
                    <a:pt x="257" y="805"/>
                  </a:moveTo>
                  <a:cubicBezTo>
                    <a:pt x="0" y="743"/>
                    <a:pt x="181" y="747"/>
                    <a:pt x="274" y="687"/>
                  </a:cubicBezTo>
                  <a:cubicBezTo>
                    <a:pt x="367" y="627"/>
                    <a:pt x="664" y="542"/>
                    <a:pt x="814" y="447"/>
                  </a:cubicBezTo>
                  <a:cubicBezTo>
                    <a:pt x="964" y="352"/>
                    <a:pt x="1071" y="191"/>
                    <a:pt x="1174" y="117"/>
                  </a:cubicBezTo>
                  <a:cubicBezTo>
                    <a:pt x="1277" y="43"/>
                    <a:pt x="1334" y="0"/>
                    <a:pt x="1434" y="5"/>
                  </a:cubicBezTo>
                  <a:cubicBezTo>
                    <a:pt x="1534" y="10"/>
                    <a:pt x="1620" y="63"/>
                    <a:pt x="1774" y="147"/>
                  </a:cubicBezTo>
                  <a:cubicBezTo>
                    <a:pt x="1928" y="231"/>
                    <a:pt x="2221" y="421"/>
                    <a:pt x="2359" y="507"/>
                  </a:cubicBezTo>
                  <a:cubicBezTo>
                    <a:pt x="2497" y="593"/>
                    <a:pt x="2543" y="629"/>
                    <a:pt x="2599" y="665"/>
                  </a:cubicBezTo>
                  <a:lnTo>
                    <a:pt x="2697" y="725"/>
                  </a:lnTo>
                  <a:cubicBezTo>
                    <a:pt x="2567" y="791"/>
                    <a:pt x="2226" y="1049"/>
                    <a:pt x="1819" y="1062"/>
                  </a:cubicBezTo>
                  <a:cubicBezTo>
                    <a:pt x="1412" y="1075"/>
                    <a:pt x="502" y="867"/>
                    <a:pt x="257" y="805"/>
                  </a:cubicBezTo>
                  <a:close/>
                </a:path>
              </a:pathLst>
            </a:custGeom>
            <a:pattFill prst="horzBrick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4" name="Freeform 9" descr="窄横线"/>
            <p:cNvSpPr>
              <a:spLocks/>
            </p:cNvSpPr>
            <p:nvPr/>
          </p:nvSpPr>
          <p:spPr bwMode="auto">
            <a:xfrm>
              <a:off x="396" y="826"/>
              <a:ext cx="2575" cy="1531"/>
            </a:xfrm>
            <a:custGeom>
              <a:avLst/>
              <a:gdLst>
                <a:gd name="T0" fmla="*/ 2147483646 w 2149"/>
                <a:gd name="T1" fmla="*/ 2147483646 h 892"/>
                <a:gd name="T2" fmla="*/ 1895512585 w 2149"/>
                <a:gd name="T3" fmla="*/ 2147483646 h 892"/>
                <a:gd name="T4" fmla="*/ 2147483646 w 2149"/>
                <a:gd name="T5" fmla="*/ 2147483646 h 892"/>
                <a:gd name="T6" fmla="*/ 2147483646 w 2149"/>
                <a:gd name="T7" fmla="*/ 2147483646 h 892"/>
                <a:gd name="T8" fmla="*/ 2147483646 w 2149"/>
                <a:gd name="T9" fmla="*/ 949052965 h 892"/>
                <a:gd name="T10" fmla="*/ 2147483646 w 2149"/>
                <a:gd name="T11" fmla="*/ 2147483646 h 892"/>
                <a:gd name="T12" fmla="*/ 2147483646 w 2149"/>
                <a:gd name="T13" fmla="*/ 2147483646 h 892"/>
                <a:gd name="T14" fmla="*/ 2147483646 w 2149"/>
                <a:gd name="T15" fmla="*/ 2147483646 h 892"/>
                <a:gd name="T16" fmla="*/ 2147483646 w 2149"/>
                <a:gd name="T17" fmla="*/ 2147483646 h 892"/>
                <a:gd name="T18" fmla="*/ 2147483646 w 2149"/>
                <a:gd name="T19" fmla="*/ 2147483646 h 892"/>
                <a:gd name="T20" fmla="*/ 2147483646 w 2149"/>
                <a:gd name="T21" fmla="*/ 2147483646 h 8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49"/>
                <a:gd name="T34" fmla="*/ 0 h 892"/>
                <a:gd name="T35" fmla="*/ 2149 w 2149"/>
                <a:gd name="T36" fmla="*/ 892 h 8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49" h="892">
                  <a:moveTo>
                    <a:pt x="229" y="657"/>
                  </a:moveTo>
                  <a:cubicBezTo>
                    <a:pt x="0" y="607"/>
                    <a:pt x="125" y="625"/>
                    <a:pt x="177" y="582"/>
                  </a:cubicBezTo>
                  <a:cubicBezTo>
                    <a:pt x="229" y="539"/>
                    <a:pt x="433" y="479"/>
                    <a:pt x="544" y="402"/>
                  </a:cubicBezTo>
                  <a:cubicBezTo>
                    <a:pt x="655" y="325"/>
                    <a:pt x="751" y="183"/>
                    <a:pt x="844" y="117"/>
                  </a:cubicBezTo>
                  <a:cubicBezTo>
                    <a:pt x="937" y="51"/>
                    <a:pt x="1004" y="0"/>
                    <a:pt x="1104" y="5"/>
                  </a:cubicBezTo>
                  <a:cubicBezTo>
                    <a:pt x="1204" y="10"/>
                    <a:pt x="1315" y="81"/>
                    <a:pt x="1444" y="147"/>
                  </a:cubicBezTo>
                  <a:cubicBezTo>
                    <a:pt x="1573" y="213"/>
                    <a:pt x="1793" y="352"/>
                    <a:pt x="1879" y="402"/>
                  </a:cubicBezTo>
                  <a:cubicBezTo>
                    <a:pt x="1965" y="452"/>
                    <a:pt x="1917" y="414"/>
                    <a:pt x="1962" y="447"/>
                  </a:cubicBezTo>
                  <a:lnTo>
                    <a:pt x="2149" y="597"/>
                  </a:lnTo>
                  <a:cubicBezTo>
                    <a:pt x="2080" y="669"/>
                    <a:pt x="1869" y="872"/>
                    <a:pt x="1549" y="882"/>
                  </a:cubicBezTo>
                  <a:cubicBezTo>
                    <a:pt x="1229" y="892"/>
                    <a:pt x="454" y="706"/>
                    <a:pt x="229" y="657"/>
                  </a:cubicBezTo>
                  <a:close/>
                </a:path>
              </a:pathLst>
            </a:custGeom>
            <a:pattFill prst="nar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5" name="Freeform 10" descr="20%"/>
            <p:cNvSpPr>
              <a:spLocks/>
            </p:cNvSpPr>
            <p:nvPr/>
          </p:nvSpPr>
          <p:spPr bwMode="auto">
            <a:xfrm>
              <a:off x="878" y="826"/>
              <a:ext cx="1880" cy="1110"/>
            </a:xfrm>
            <a:custGeom>
              <a:avLst/>
              <a:gdLst>
                <a:gd name="T0" fmla="*/ 1840422688 w 1568"/>
                <a:gd name="T1" fmla="*/ 2147483646 h 647"/>
                <a:gd name="T2" fmla="*/ 1280760633 w 1568"/>
                <a:gd name="T3" fmla="*/ 2147483646 h 647"/>
                <a:gd name="T4" fmla="*/ 2147483646 w 1568"/>
                <a:gd name="T5" fmla="*/ 2147483646 h 647"/>
                <a:gd name="T6" fmla="*/ 2147483646 w 1568"/>
                <a:gd name="T7" fmla="*/ 945708686 h 647"/>
                <a:gd name="T8" fmla="*/ 2147483646 w 1568"/>
                <a:gd name="T9" fmla="*/ 2147483646 h 647"/>
                <a:gd name="T10" fmla="*/ 2147483646 w 1568"/>
                <a:gd name="T11" fmla="*/ 2147483646 h 647"/>
                <a:gd name="T12" fmla="*/ 2147483646 w 1568"/>
                <a:gd name="T13" fmla="*/ 2147483646 h 647"/>
                <a:gd name="T14" fmla="*/ 1840422688 w 1568"/>
                <a:gd name="T15" fmla="*/ 2147483646 h 6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8"/>
                <a:gd name="T25" fmla="*/ 0 h 647"/>
                <a:gd name="T26" fmla="*/ 1568 w 1568"/>
                <a:gd name="T27" fmla="*/ 647 h 6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8" h="647">
                  <a:moveTo>
                    <a:pt x="171" y="477"/>
                  </a:moveTo>
                  <a:cubicBezTo>
                    <a:pt x="0" y="437"/>
                    <a:pt x="74" y="462"/>
                    <a:pt x="119" y="402"/>
                  </a:cubicBezTo>
                  <a:cubicBezTo>
                    <a:pt x="164" y="342"/>
                    <a:pt x="344" y="183"/>
                    <a:pt x="441" y="117"/>
                  </a:cubicBezTo>
                  <a:cubicBezTo>
                    <a:pt x="538" y="51"/>
                    <a:pt x="601" y="0"/>
                    <a:pt x="701" y="5"/>
                  </a:cubicBezTo>
                  <a:cubicBezTo>
                    <a:pt x="801" y="10"/>
                    <a:pt x="899" y="73"/>
                    <a:pt x="1041" y="147"/>
                  </a:cubicBezTo>
                  <a:cubicBezTo>
                    <a:pt x="1183" y="221"/>
                    <a:pt x="1534" y="365"/>
                    <a:pt x="1551" y="447"/>
                  </a:cubicBezTo>
                  <a:cubicBezTo>
                    <a:pt x="1568" y="529"/>
                    <a:pt x="1376" y="637"/>
                    <a:pt x="1146" y="642"/>
                  </a:cubicBezTo>
                  <a:cubicBezTo>
                    <a:pt x="916" y="647"/>
                    <a:pt x="337" y="518"/>
                    <a:pt x="171" y="477"/>
                  </a:cubicBezTo>
                  <a:close/>
                </a:path>
              </a:pathLst>
            </a:custGeom>
            <a:pattFill prst="pct2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6" name="Freeform 11" descr="棚架"/>
            <p:cNvSpPr>
              <a:spLocks/>
            </p:cNvSpPr>
            <p:nvPr/>
          </p:nvSpPr>
          <p:spPr bwMode="auto">
            <a:xfrm>
              <a:off x="1367" y="826"/>
              <a:ext cx="1017" cy="643"/>
            </a:xfrm>
            <a:custGeom>
              <a:avLst/>
              <a:gdLst>
                <a:gd name="T0" fmla="*/ 1003019911 w 848"/>
                <a:gd name="T1" fmla="*/ 2147483646 h 375"/>
                <a:gd name="T2" fmla="*/ 355911739 w 848"/>
                <a:gd name="T3" fmla="*/ 2147483646 h 375"/>
                <a:gd name="T4" fmla="*/ 2147483646 w 848"/>
                <a:gd name="T5" fmla="*/ 941519897 h 375"/>
                <a:gd name="T6" fmla="*/ 2147483646 w 848"/>
                <a:gd name="T7" fmla="*/ 2147483646 h 375"/>
                <a:gd name="T8" fmla="*/ 2147483646 w 848"/>
                <a:gd name="T9" fmla="*/ 2147483646 h 375"/>
                <a:gd name="T10" fmla="*/ 2147483646 w 848"/>
                <a:gd name="T11" fmla="*/ 2147483646 h 375"/>
                <a:gd name="T12" fmla="*/ 1003019911 w 848"/>
                <a:gd name="T13" fmla="*/ 2147483646 h 3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8"/>
                <a:gd name="T22" fmla="*/ 0 h 375"/>
                <a:gd name="T23" fmla="*/ 848 w 848"/>
                <a:gd name="T24" fmla="*/ 375 h 3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8" h="375">
                  <a:moveTo>
                    <a:pt x="93" y="237"/>
                  </a:moveTo>
                  <a:cubicBezTo>
                    <a:pt x="28" y="195"/>
                    <a:pt x="0" y="156"/>
                    <a:pt x="33" y="117"/>
                  </a:cubicBezTo>
                  <a:cubicBezTo>
                    <a:pt x="66" y="78"/>
                    <a:pt x="193" y="0"/>
                    <a:pt x="293" y="5"/>
                  </a:cubicBezTo>
                  <a:cubicBezTo>
                    <a:pt x="393" y="10"/>
                    <a:pt x="546" y="106"/>
                    <a:pt x="633" y="147"/>
                  </a:cubicBezTo>
                  <a:cubicBezTo>
                    <a:pt x="720" y="188"/>
                    <a:pt x="848" y="215"/>
                    <a:pt x="813" y="252"/>
                  </a:cubicBezTo>
                  <a:cubicBezTo>
                    <a:pt x="778" y="289"/>
                    <a:pt x="543" y="375"/>
                    <a:pt x="423" y="372"/>
                  </a:cubicBezTo>
                  <a:cubicBezTo>
                    <a:pt x="303" y="369"/>
                    <a:pt x="158" y="279"/>
                    <a:pt x="93" y="237"/>
                  </a:cubicBezTo>
                  <a:close/>
                </a:path>
              </a:pathLst>
            </a:custGeom>
            <a:pattFill prst="trellis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7" name="Freeform 12" descr="横向砖形"/>
            <p:cNvSpPr>
              <a:spLocks/>
            </p:cNvSpPr>
            <p:nvPr/>
          </p:nvSpPr>
          <p:spPr bwMode="auto">
            <a:xfrm>
              <a:off x="2302" y="1109"/>
              <a:ext cx="3096" cy="1128"/>
            </a:xfrm>
            <a:custGeom>
              <a:avLst/>
              <a:gdLst>
                <a:gd name="T0" fmla="*/ 1524502284 w 2583"/>
                <a:gd name="T1" fmla="*/ 2147483646 h 657"/>
                <a:gd name="T2" fmla="*/ 2147483646 w 2583"/>
                <a:gd name="T3" fmla="*/ 0 h 657"/>
                <a:gd name="T4" fmla="*/ 2147483646 w 2583"/>
                <a:gd name="T5" fmla="*/ 2147483646 h 657"/>
                <a:gd name="T6" fmla="*/ 2147483646 w 2583"/>
                <a:gd name="T7" fmla="*/ 2147483646 h 657"/>
                <a:gd name="T8" fmla="*/ 2147483646 w 2583"/>
                <a:gd name="T9" fmla="*/ 2147483646 h 657"/>
                <a:gd name="T10" fmla="*/ 2147483646 w 2583"/>
                <a:gd name="T11" fmla="*/ 2147483646 h 657"/>
                <a:gd name="T12" fmla="*/ 2147483646 w 2583"/>
                <a:gd name="T13" fmla="*/ 2147483646 h 657"/>
                <a:gd name="T14" fmla="*/ 2147483646 w 2583"/>
                <a:gd name="T15" fmla="*/ 2147483646 h 657"/>
                <a:gd name="T16" fmla="*/ 2147483646 w 2583"/>
                <a:gd name="T17" fmla="*/ 2147483646 h 657"/>
                <a:gd name="T18" fmla="*/ 2147483646 w 2583"/>
                <a:gd name="T19" fmla="*/ 2147483646 h 657"/>
                <a:gd name="T20" fmla="*/ 2147483646 w 2583"/>
                <a:gd name="T21" fmla="*/ 2147483646 h 657"/>
                <a:gd name="T22" fmla="*/ 1524502284 w 2583"/>
                <a:gd name="T23" fmla="*/ 2147483646 h 6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83"/>
                <a:gd name="T37" fmla="*/ 0 h 657"/>
                <a:gd name="T38" fmla="*/ 2583 w 2583"/>
                <a:gd name="T39" fmla="*/ 657 h 6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83" h="657">
                  <a:moveTo>
                    <a:pt x="142" y="160"/>
                  </a:moveTo>
                  <a:cubicBezTo>
                    <a:pt x="0" y="122"/>
                    <a:pt x="356" y="0"/>
                    <a:pt x="463" y="0"/>
                  </a:cubicBezTo>
                  <a:cubicBezTo>
                    <a:pt x="570" y="0"/>
                    <a:pt x="644" y="107"/>
                    <a:pt x="784" y="160"/>
                  </a:cubicBezTo>
                  <a:cubicBezTo>
                    <a:pt x="924" y="213"/>
                    <a:pt x="1182" y="288"/>
                    <a:pt x="1301" y="320"/>
                  </a:cubicBezTo>
                  <a:cubicBezTo>
                    <a:pt x="1420" y="352"/>
                    <a:pt x="1340" y="364"/>
                    <a:pt x="1496" y="350"/>
                  </a:cubicBezTo>
                  <a:cubicBezTo>
                    <a:pt x="1652" y="336"/>
                    <a:pt x="2057" y="210"/>
                    <a:pt x="2238" y="237"/>
                  </a:cubicBezTo>
                  <a:cubicBezTo>
                    <a:pt x="2419" y="264"/>
                    <a:pt x="2542" y="445"/>
                    <a:pt x="2583" y="515"/>
                  </a:cubicBezTo>
                  <a:lnTo>
                    <a:pt x="2486" y="657"/>
                  </a:lnTo>
                  <a:lnTo>
                    <a:pt x="2246" y="620"/>
                  </a:lnTo>
                  <a:lnTo>
                    <a:pt x="1361" y="507"/>
                  </a:lnTo>
                  <a:lnTo>
                    <a:pt x="836" y="612"/>
                  </a:lnTo>
                  <a:lnTo>
                    <a:pt x="142" y="160"/>
                  </a:lnTo>
                  <a:close/>
                </a:path>
              </a:pathLst>
            </a:custGeom>
            <a:pattFill prst="horzBrick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8" name="Freeform 13" descr="草皮"/>
            <p:cNvSpPr>
              <a:spLocks/>
            </p:cNvSpPr>
            <p:nvPr/>
          </p:nvSpPr>
          <p:spPr bwMode="auto">
            <a:xfrm>
              <a:off x="3071" y="1521"/>
              <a:ext cx="2219" cy="961"/>
            </a:xfrm>
            <a:custGeom>
              <a:avLst/>
              <a:gdLst>
                <a:gd name="T0" fmla="*/ 0 w 1852"/>
                <a:gd name="T1" fmla="*/ 2147483646 h 560"/>
                <a:gd name="T2" fmla="*/ 2147483646 w 1852"/>
                <a:gd name="T3" fmla="*/ 2147483646 h 560"/>
                <a:gd name="T4" fmla="*/ 2147483646 w 1852"/>
                <a:gd name="T5" fmla="*/ 2147483646 h 560"/>
                <a:gd name="T6" fmla="*/ 2147483646 w 1852"/>
                <a:gd name="T7" fmla="*/ 2147483646 h 560"/>
                <a:gd name="T8" fmla="*/ 2147483646 w 1852"/>
                <a:gd name="T9" fmla="*/ 2147483646 h 560"/>
                <a:gd name="T10" fmla="*/ 2147483646 w 1852"/>
                <a:gd name="T11" fmla="*/ 2147483646 h 560"/>
                <a:gd name="T12" fmla="*/ 2147483646 w 1852"/>
                <a:gd name="T13" fmla="*/ 2147483646 h 560"/>
                <a:gd name="T14" fmla="*/ 2147483646 w 1852"/>
                <a:gd name="T15" fmla="*/ 2147483646 h 560"/>
                <a:gd name="T16" fmla="*/ 1926768760 w 1852"/>
                <a:gd name="T17" fmla="*/ 2147483646 h 560"/>
                <a:gd name="T18" fmla="*/ 0 w 1852"/>
                <a:gd name="T19" fmla="*/ 2147483646 h 5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52"/>
                <a:gd name="T31" fmla="*/ 0 h 560"/>
                <a:gd name="T32" fmla="*/ 1852 w 1852"/>
                <a:gd name="T33" fmla="*/ 560 h 5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52" h="560">
                  <a:moveTo>
                    <a:pt x="0" y="237"/>
                  </a:moveTo>
                  <a:cubicBezTo>
                    <a:pt x="32" y="186"/>
                    <a:pt x="265" y="54"/>
                    <a:pt x="367" y="27"/>
                  </a:cubicBezTo>
                  <a:cubicBezTo>
                    <a:pt x="469" y="0"/>
                    <a:pt x="531" y="58"/>
                    <a:pt x="615" y="72"/>
                  </a:cubicBezTo>
                  <a:cubicBezTo>
                    <a:pt x="699" y="86"/>
                    <a:pt x="770" y="111"/>
                    <a:pt x="870" y="110"/>
                  </a:cubicBezTo>
                  <a:cubicBezTo>
                    <a:pt x="970" y="109"/>
                    <a:pt x="1051" y="15"/>
                    <a:pt x="1215" y="65"/>
                  </a:cubicBezTo>
                  <a:cubicBezTo>
                    <a:pt x="1379" y="115"/>
                    <a:pt x="1767" y="328"/>
                    <a:pt x="1852" y="410"/>
                  </a:cubicBezTo>
                  <a:lnTo>
                    <a:pt x="1725" y="560"/>
                  </a:lnTo>
                  <a:lnTo>
                    <a:pt x="810" y="177"/>
                  </a:lnTo>
                  <a:cubicBezTo>
                    <a:pt x="553" y="142"/>
                    <a:pt x="315" y="340"/>
                    <a:pt x="180" y="350"/>
                  </a:cubicBezTo>
                  <a:lnTo>
                    <a:pt x="0" y="237"/>
                  </a:lnTo>
                  <a:close/>
                </a:path>
              </a:pathLst>
            </a:custGeom>
            <a:pattFill prst="divot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9" name="Freeform 14" descr="波浪线"/>
            <p:cNvSpPr>
              <a:spLocks/>
            </p:cNvSpPr>
            <p:nvPr/>
          </p:nvSpPr>
          <p:spPr bwMode="auto">
            <a:xfrm>
              <a:off x="3313" y="1816"/>
              <a:ext cx="1833" cy="924"/>
            </a:xfrm>
            <a:custGeom>
              <a:avLst/>
              <a:gdLst>
                <a:gd name="T0" fmla="*/ 0 w 1530"/>
                <a:gd name="T1" fmla="*/ 2147483646 h 538"/>
                <a:gd name="T2" fmla="*/ 2147483646 w 1530"/>
                <a:gd name="T3" fmla="*/ 953895086 h 538"/>
                <a:gd name="T4" fmla="*/ 2147483646 w 1530"/>
                <a:gd name="T5" fmla="*/ 2147483646 h 538"/>
                <a:gd name="T6" fmla="*/ 2147483646 w 1530"/>
                <a:gd name="T7" fmla="*/ 2147483646 h 538"/>
                <a:gd name="T8" fmla="*/ 2147483646 w 1530"/>
                <a:gd name="T9" fmla="*/ 2147483646 h 538"/>
                <a:gd name="T10" fmla="*/ 2147483646 w 1530"/>
                <a:gd name="T11" fmla="*/ 2147483646 h 538"/>
                <a:gd name="T12" fmla="*/ 2147483646 w 1530"/>
                <a:gd name="T13" fmla="*/ 2147483646 h 538"/>
                <a:gd name="T14" fmla="*/ 0 w 1530"/>
                <a:gd name="T15" fmla="*/ 2147483646 h 5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30"/>
                <a:gd name="T25" fmla="*/ 0 h 538"/>
                <a:gd name="T26" fmla="*/ 1530 w 1530"/>
                <a:gd name="T27" fmla="*/ 538 h 5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30" h="538">
                  <a:moveTo>
                    <a:pt x="0" y="208"/>
                  </a:moveTo>
                  <a:cubicBezTo>
                    <a:pt x="47" y="148"/>
                    <a:pt x="378" y="10"/>
                    <a:pt x="555" y="5"/>
                  </a:cubicBezTo>
                  <a:cubicBezTo>
                    <a:pt x="732" y="0"/>
                    <a:pt x="903" y="113"/>
                    <a:pt x="1065" y="178"/>
                  </a:cubicBezTo>
                  <a:cubicBezTo>
                    <a:pt x="1227" y="243"/>
                    <a:pt x="1473" y="335"/>
                    <a:pt x="1530" y="395"/>
                  </a:cubicBezTo>
                  <a:lnTo>
                    <a:pt x="1410" y="538"/>
                  </a:lnTo>
                  <a:cubicBezTo>
                    <a:pt x="1259" y="508"/>
                    <a:pt x="822" y="250"/>
                    <a:pt x="623" y="215"/>
                  </a:cubicBezTo>
                  <a:cubicBezTo>
                    <a:pt x="424" y="180"/>
                    <a:pt x="322" y="329"/>
                    <a:pt x="218" y="328"/>
                  </a:cubicBezTo>
                  <a:lnTo>
                    <a:pt x="0" y="208"/>
                  </a:lnTo>
                  <a:close/>
                </a:path>
              </a:pathLst>
            </a:custGeom>
            <a:pattFill prst="wave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0" name="Freeform 15" descr="窄横线"/>
            <p:cNvSpPr>
              <a:spLocks/>
            </p:cNvSpPr>
            <p:nvPr/>
          </p:nvSpPr>
          <p:spPr bwMode="auto">
            <a:xfrm>
              <a:off x="2456" y="949"/>
              <a:ext cx="720" cy="709"/>
            </a:xfrm>
            <a:custGeom>
              <a:avLst/>
              <a:gdLst>
                <a:gd name="T0" fmla="*/ 0 w 601"/>
                <a:gd name="T1" fmla="*/ 2147483646 h 413"/>
                <a:gd name="T2" fmla="*/ 85544319 w 601"/>
                <a:gd name="T3" fmla="*/ 2147483646 h 413"/>
                <a:gd name="T4" fmla="*/ 2147483646 w 601"/>
                <a:gd name="T5" fmla="*/ 2147483646 h 413"/>
                <a:gd name="T6" fmla="*/ 2147483646 w 601"/>
                <a:gd name="T7" fmla="*/ 2147483646 h 413"/>
                <a:gd name="T8" fmla="*/ 2147483646 w 601"/>
                <a:gd name="T9" fmla="*/ 2147483646 h 413"/>
                <a:gd name="T10" fmla="*/ 2147483646 w 601"/>
                <a:gd name="T11" fmla="*/ 2147483646 h 413"/>
                <a:gd name="T12" fmla="*/ 0 w 601"/>
                <a:gd name="T13" fmla="*/ 2147483646 h 4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1"/>
                <a:gd name="T22" fmla="*/ 0 h 413"/>
                <a:gd name="T23" fmla="*/ 601 w 601"/>
                <a:gd name="T24" fmla="*/ 413 h 4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1" h="413">
                  <a:moveTo>
                    <a:pt x="0" y="240"/>
                  </a:moveTo>
                  <a:lnTo>
                    <a:pt x="8" y="68"/>
                  </a:lnTo>
                  <a:cubicBezTo>
                    <a:pt x="64" y="33"/>
                    <a:pt x="241" y="0"/>
                    <a:pt x="338" y="30"/>
                  </a:cubicBezTo>
                  <a:cubicBezTo>
                    <a:pt x="435" y="60"/>
                    <a:pt x="575" y="198"/>
                    <a:pt x="588" y="248"/>
                  </a:cubicBezTo>
                  <a:cubicBezTo>
                    <a:pt x="601" y="298"/>
                    <a:pt x="471" y="305"/>
                    <a:pt x="415" y="330"/>
                  </a:cubicBezTo>
                  <a:cubicBezTo>
                    <a:pt x="359" y="355"/>
                    <a:pt x="319" y="413"/>
                    <a:pt x="250" y="398"/>
                  </a:cubicBezTo>
                  <a:lnTo>
                    <a:pt x="0" y="240"/>
                  </a:lnTo>
                  <a:close/>
                </a:path>
              </a:pathLst>
            </a:custGeom>
            <a:pattFill prst="nar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1" name="Text Box 16"/>
            <p:cNvSpPr txBox="1">
              <a:spLocks noChangeArrowheads="1"/>
            </p:cNvSpPr>
            <p:nvPr/>
          </p:nvSpPr>
          <p:spPr bwMode="auto">
            <a:xfrm>
              <a:off x="1447" y="300"/>
              <a:ext cx="62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①</a:t>
              </a:r>
              <a:endPara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12" name="Text Box 17"/>
            <p:cNvSpPr txBox="1">
              <a:spLocks noChangeArrowheads="1"/>
            </p:cNvSpPr>
            <p:nvPr/>
          </p:nvSpPr>
          <p:spPr bwMode="auto">
            <a:xfrm>
              <a:off x="3755" y="1207"/>
              <a:ext cx="89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④</a:t>
              </a:r>
              <a:endParaRPr lang="en-US" altLang="zh-CN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13" name="Text Box 21"/>
            <p:cNvSpPr txBox="1">
              <a:spLocks noChangeArrowheads="1"/>
            </p:cNvSpPr>
            <p:nvPr/>
          </p:nvSpPr>
          <p:spPr bwMode="auto">
            <a:xfrm>
              <a:off x="2136" y="598"/>
              <a:ext cx="6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latin typeface="宋体" panose="02010600030101010101" pitchFamily="2" charset="-122"/>
                  <a:ea typeface="宋体" panose="02010600030101010101" pitchFamily="2" charset="-122"/>
                </a:rPr>
                <a:t>③</a:t>
              </a:r>
              <a:endParaRPr lang="en-US" altLang="zh-CN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5314" name="Group 28"/>
            <p:cNvGrpSpPr>
              <a:grpSpLocks/>
            </p:cNvGrpSpPr>
            <p:nvPr/>
          </p:nvGrpSpPr>
          <p:grpSpPr bwMode="auto">
            <a:xfrm>
              <a:off x="1631" y="1802"/>
              <a:ext cx="641" cy="680"/>
              <a:chOff x="1631" y="1802"/>
              <a:chExt cx="641" cy="680"/>
            </a:xfrm>
          </p:grpSpPr>
          <p:sp>
            <p:nvSpPr>
              <p:cNvPr id="55315" name="Rectangle 24"/>
              <p:cNvSpPr>
                <a:spLocks noChangeArrowheads="1"/>
              </p:cNvSpPr>
              <p:nvPr/>
            </p:nvSpPr>
            <p:spPr bwMode="auto">
              <a:xfrm>
                <a:off x="1705" y="1841"/>
                <a:ext cx="426" cy="44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400">
                  <a:latin typeface="Franklin Gothic Book" panose="020B05030201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5316" name="Text Box 25"/>
              <p:cNvSpPr txBox="1">
                <a:spLocks noChangeArrowheads="1"/>
              </p:cNvSpPr>
              <p:nvPr/>
            </p:nvSpPr>
            <p:spPr bwMode="auto">
              <a:xfrm>
                <a:off x="1631" y="1802"/>
                <a:ext cx="641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ts val="2400"/>
                  </a:spcBef>
                  <a:buFontTx/>
                  <a:buNone/>
                </a:pPr>
                <a:r>
                  <a:rPr lang="en-US" altLang="zh-CN" sz="2800" b="1">
                    <a:latin typeface="Arial" panose="020B0604020202020204" pitchFamily="34" charset="0"/>
                    <a:ea typeface="宋体" panose="02010600030101010101" pitchFamily="2" charset="-122"/>
                  </a:rPr>
                  <a:t>②</a:t>
                </a: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995363" y="2205038"/>
            <a:ext cx="5211762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哪个位置最有可能有泉水出露？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9576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目录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2039938" y="3873500"/>
            <a:ext cx="3930650" cy="704850"/>
          </a:xfrm>
          <a:custGeom>
            <a:avLst/>
            <a:gdLst>
              <a:gd name="connsiteX0" fmla="*/ 0 w 3733800"/>
              <a:gd name="connsiteY0" fmla="*/ 0 h 704850"/>
              <a:gd name="connsiteX1" fmla="*/ 3733800 w 3733800"/>
              <a:gd name="connsiteY1" fmla="*/ 147637 h 704850"/>
              <a:gd name="connsiteX2" fmla="*/ 3729038 w 3733800"/>
              <a:gd name="connsiteY2" fmla="*/ 581025 h 704850"/>
              <a:gd name="connsiteX3" fmla="*/ 4763 w 3733800"/>
              <a:gd name="connsiteY3" fmla="*/ 704850 h 704850"/>
              <a:gd name="connsiteX4" fmla="*/ 0 w 3733800"/>
              <a:gd name="connsiteY4" fmla="*/ 0 h 704850"/>
              <a:gd name="connsiteX0" fmla="*/ 96316 w 3830116"/>
              <a:gd name="connsiteY0" fmla="*/ 0 h 704850"/>
              <a:gd name="connsiteX1" fmla="*/ 3830116 w 3830116"/>
              <a:gd name="connsiteY1" fmla="*/ 147637 h 704850"/>
              <a:gd name="connsiteX2" fmla="*/ 3825354 w 3830116"/>
              <a:gd name="connsiteY2" fmla="*/ 581025 h 704850"/>
              <a:gd name="connsiteX3" fmla="*/ 101079 w 3830116"/>
              <a:gd name="connsiteY3" fmla="*/ 704850 h 704850"/>
              <a:gd name="connsiteX4" fmla="*/ 96316 w 3830116"/>
              <a:gd name="connsiteY4" fmla="*/ 0 h 704850"/>
              <a:gd name="connsiteX0" fmla="*/ 125748 w 3859548"/>
              <a:gd name="connsiteY0" fmla="*/ 0 h 704850"/>
              <a:gd name="connsiteX1" fmla="*/ 3859548 w 3859548"/>
              <a:gd name="connsiteY1" fmla="*/ 147637 h 704850"/>
              <a:gd name="connsiteX2" fmla="*/ 3854786 w 3859548"/>
              <a:gd name="connsiteY2" fmla="*/ 581025 h 704850"/>
              <a:gd name="connsiteX3" fmla="*/ 130511 w 3859548"/>
              <a:gd name="connsiteY3" fmla="*/ 704850 h 704850"/>
              <a:gd name="connsiteX4" fmla="*/ 125748 w 3859548"/>
              <a:gd name="connsiteY4" fmla="*/ 0 h 704850"/>
              <a:gd name="connsiteX0" fmla="*/ 125748 w 3919357"/>
              <a:gd name="connsiteY0" fmla="*/ 0 h 704850"/>
              <a:gd name="connsiteX1" fmla="*/ 3859548 w 3919357"/>
              <a:gd name="connsiteY1" fmla="*/ 147637 h 704850"/>
              <a:gd name="connsiteX2" fmla="*/ 3854786 w 3919357"/>
              <a:gd name="connsiteY2" fmla="*/ 581025 h 704850"/>
              <a:gd name="connsiteX3" fmla="*/ 130511 w 3919357"/>
              <a:gd name="connsiteY3" fmla="*/ 704850 h 704850"/>
              <a:gd name="connsiteX4" fmla="*/ 125748 w 3919357"/>
              <a:gd name="connsiteY4" fmla="*/ 0 h 704850"/>
              <a:gd name="connsiteX0" fmla="*/ 125748 w 3931076"/>
              <a:gd name="connsiteY0" fmla="*/ 0 h 704850"/>
              <a:gd name="connsiteX1" fmla="*/ 3859548 w 3931076"/>
              <a:gd name="connsiteY1" fmla="*/ 147637 h 704850"/>
              <a:gd name="connsiteX2" fmla="*/ 3854786 w 3931076"/>
              <a:gd name="connsiteY2" fmla="*/ 581025 h 704850"/>
              <a:gd name="connsiteX3" fmla="*/ 130511 w 3931076"/>
              <a:gd name="connsiteY3" fmla="*/ 704850 h 704850"/>
              <a:gd name="connsiteX4" fmla="*/ 125748 w 3931076"/>
              <a:gd name="connsiteY4" fmla="*/ 0 h 704850"/>
              <a:gd name="connsiteX0" fmla="*/ 125748 w 3922796"/>
              <a:gd name="connsiteY0" fmla="*/ 0 h 704850"/>
              <a:gd name="connsiteX1" fmla="*/ 3859548 w 3922796"/>
              <a:gd name="connsiteY1" fmla="*/ 147637 h 704850"/>
              <a:gd name="connsiteX2" fmla="*/ 3854786 w 3922796"/>
              <a:gd name="connsiteY2" fmla="*/ 581025 h 704850"/>
              <a:gd name="connsiteX3" fmla="*/ 130511 w 3922796"/>
              <a:gd name="connsiteY3" fmla="*/ 704850 h 704850"/>
              <a:gd name="connsiteX4" fmla="*/ 125748 w 3922796"/>
              <a:gd name="connsiteY4" fmla="*/ 0 h 704850"/>
              <a:gd name="connsiteX0" fmla="*/ 125748 w 3930278"/>
              <a:gd name="connsiteY0" fmla="*/ 0 h 704850"/>
              <a:gd name="connsiteX1" fmla="*/ 3859548 w 3930278"/>
              <a:gd name="connsiteY1" fmla="*/ 147637 h 704850"/>
              <a:gd name="connsiteX2" fmla="*/ 3854786 w 3930278"/>
              <a:gd name="connsiteY2" fmla="*/ 581025 h 704850"/>
              <a:gd name="connsiteX3" fmla="*/ 130511 w 3930278"/>
              <a:gd name="connsiteY3" fmla="*/ 704850 h 704850"/>
              <a:gd name="connsiteX4" fmla="*/ 125748 w 3930278"/>
              <a:gd name="connsiteY4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0278" h="704850">
                <a:moveTo>
                  <a:pt x="125748" y="0"/>
                </a:moveTo>
                <a:lnTo>
                  <a:pt x="3859548" y="147637"/>
                </a:lnTo>
                <a:cubicBezTo>
                  <a:pt x="3977023" y="263525"/>
                  <a:pt x="3928711" y="533209"/>
                  <a:pt x="3854786" y="581025"/>
                </a:cubicBezTo>
                <a:lnTo>
                  <a:pt x="130511" y="704850"/>
                </a:lnTo>
                <a:cubicBezTo>
                  <a:pt x="-94915" y="569913"/>
                  <a:pt x="17799" y="11112"/>
                  <a:pt x="125748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046893"/>
              </a:gs>
              <a:gs pos="51000">
                <a:srgbClr val="0A92CC"/>
              </a:gs>
              <a:gs pos="75000">
                <a:srgbClr val="95DAF9"/>
              </a:gs>
              <a:gs pos="100000">
                <a:srgbClr val="71D7F8"/>
              </a:gs>
            </a:gsLst>
            <a:lin ang="16200000" scaled="1"/>
            <a:tileRect/>
          </a:gradFill>
          <a:ln w="6350">
            <a:solidFill>
              <a:srgbClr val="0A9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47875" y="3878263"/>
            <a:ext cx="250825" cy="681037"/>
          </a:xfrm>
          <a:prstGeom prst="ellipse">
            <a:avLst/>
          </a:prstGeom>
          <a:solidFill>
            <a:srgbClr val="046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082800" y="3927475"/>
            <a:ext cx="180975" cy="584200"/>
          </a:xfrm>
          <a:prstGeom prst="ellipse">
            <a:avLst/>
          </a:prstGeom>
          <a:gradFill flip="none" rotWithShape="1">
            <a:gsLst>
              <a:gs pos="15000">
                <a:srgbClr val="034461"/>
              </a:gs>
              <a:gs pos="58000">
                <a:srgbClr val="044286"/>
              </a:gs>
              <a:gs pos="88000">
                <a:srgbClr val="03446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7350" name="组合 13"/>
          <p:cNvGrpSpPr>
            <a:grpSpLocks/>
          </p:cNvGrpSpPr>
          <p:nvPr/>
        </p:nvGrpSpPr>
        <p:grpSpPr bwMode="auto">
          <a:xfrm>
            <a:off x="2814638" y="3848100"/>
            <a:ext cx="665162" cy="773113"/>
            <a:chOff x="4860031" y="2755438"/>
            <a:chExt cx="665711" cy="773361"/>
          </a:xfrm>
        </p:grpSpPr>
        <p:grpSp>
          <p:nvGrpSpPr>
            <p:cNvPr id="57399" name="组合 10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57407" name="组合 8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>
                  <a:off x="4860030" y="2743786"/>
                  <a:ext cx="681411" cy="780221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4860030" y="2742160"/>
                  <a:ext cx="261831" cy="781847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" name="任意多边形 9"/>
              <p:cNvSpPr/>
              <p:nvPr/>
            </p:nvSpPr>
            <p:spPr>
              <a:xfrm>
                <a:off x="4973897" y="2803143"/>
                <a:ext cx="129754" cy="84694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 rot="9017297">
              <a:off x="4891807" y="3414462"/>
              <a:ext cx="146171" cy="77812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7351" name="组合 16"/>
          <p:cNvGrpSpPr>
            <a:grpSpLocks/>
          </p:cNvGrpSpPr>
          <p:nvPr/>
        </p:nvGrpSpPr>
        <p:grpSpPr bwMode="auto">
          <a:xfrm>
            <a:off x="3540125" y="3886200"/>
            <a:ext cx="665163" cy="723900"/>
            <a:chOff x="4860031" y="2755438"/>
            <a:chExt cx="665711" cy="773361"/>
          </a:xfrm>
        </p:grpSpPr>
        <p:grpSp>
          <p:nvGrpSpPr>
            <p:cNvPr id="57387" name="组合 17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57395" name="组合 21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4860030" y="2742822"/>
                  <a:ext cx="681411" cy="781185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860030" y="2741087"/>
                  <a:ext cx="261831" cy="782920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3" name="任意多边形 22"/>
              <p:cNvSpPr/>
              <p:nvPr/>
            </p:nvSpPr>
            <p:spPr>
              <a:xfrm>
                <a:off x="4973898" y="2801628"/>
                <a:ext cx="129752" cy="84798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8632554">
              <a:off x="4910873" y="3399906"/>
              <a:ext cx="146170" cy="78014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7352" name="组合 25"/>
          <p:cNvGrpSpPr>
            <a:grpSpLocks/>
          </p:cNvGrpSpPr>
          <p:nvPr/>
        </p:nvGrpSpPr>
        <p:grpSpPr bwMode="auto">
          <a:xfrm>
            <a:off x="4289425" y="3917950"/>
            <a:ext cx="560388" cy="660400"/>
            <a:chOff x="4860031" y="2755438"/>
            <a:chExt cx="665711" cy="773361"/>
          </a:xfrm>
        </p:grpSpPr>
        <p:grpSp>
          <p:nvGrpSpPr>
            <p:cNvPr id="57375" name="组合 26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57383" name="组合 30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4860030" y="2743824"/>
                  <a:ext cx="681411" cy="780183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4860030" y="2741921"/>
                  <a:ext cx="262526" cy="782086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4973185" y="2801138"/>
                <a:ext cx="132011" cy="86755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 rot="8697674">
              <a:off x="4899635" y="3404244"/>
              <a:ext cx="147097" cy="78080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7353" name="组合 34"/>
          <p:cNvGrpSpPr>
            <a:grpSpLocks/>
          </p:cNvGrpSpPr>
          <p:nvPr/>
        </p:nvGrpSpPr>
        <p:grpSpPr bwMode="auto">
          <a:xfrm>
            <a:off x="4949825" y="3943350"/>
            <a:ext cx="552450" cy="603250"/>
            <a:chOff x="4860031" y="2755438"/>
            <a:chExt cx="665711" cy="773361"/>
          </a:xfrm>
        </p:grpSpPr>
        <p:grpSp>
          <p:nvGrpSpPr>
            <p:cNvPr id="57363" name="组合 35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57371" name="组合 39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4860030" y="2742823"/>
                  <a:ext cx="681411" cy="781184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860030" y="2740739"/>
                  <a:ext cx="262382" cy="783268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1" name="任意多边形 40"/>
              <p:cNvSpPr/>
              <p:nvPr/>
            </p:nvSpPr>
            <p:spPr>
              <a:xfrm>
                <a:off x="4971624" y="2799931"/>
                <a:ext cx="133907" cy="84797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7" name="任意多边形 36"/>
            <p:cNvSpPr/>
            <p:nvPr/>
          </p:nvSpPr>
          <p:spPr>
            <a:xfrm rot="9017297">
              <a:off x="4898290" y="3408725"/>
              <a:ext cx="145385" cy="77336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57354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6224588"/>
            <a:ext cx="4645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任意多边形 45"/>
          <p:cNvSpPr/>
          <p:nvPr/>
        </p:nvSpPr>
        <p:spPr>
          <a:xfrm>
            <a:off x="2082800" y="2697163"/>
            <a:ext cx="1044575" cy="1168400"/>
          </a:xfrm>
          <a:custGeom>
            <a:avLst/>
            <a:gdLst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388962"/>
              <a:gd name="connsiteY0" fmla="*/ 1516282 h 1516282"/>
              <a:gd name="connsiteX1" fmla="*/ 1273215 w 1388962"/>
              <a:gd name="connsiteY1" fmla="*/ 914398 h 1516282"/>
              <a:gd name="connsiteX2" fmla="*/ 0 w 1388962"/>
              <a:gd name="connsiteY2" fmla="*/ 0 h 151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8962" h="1516282">
                <a:moveTo>
                  <a:pt x="1388962" y="1516282"/>
                </a:moveTo>
                <a:lnTo>
                  <a:pt x="1273215" y="91439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395288" y="2433638"/>
            <a:ext cx="1724025" cy="1630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8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一、褶皱山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概念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判断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应用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板块构造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3022600" y="4630738"/>
            <a:ext cx="811213" cy="474662"/>
          </a:xfrm>
          <a:custGeom>
            <a:avLst/>
            <a:gdLst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228" h="474562">
                <a:moveTo>
                  <a:pt x="810228" y="0"/>
                </a:moveTo>
                <a:lnTo>
                  <a:pt x="601884" y="347241"/>
                </a:lnTo>
                <a:lnTo>
                  <a:pt x="0" y="474562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711700" y="4595813"/>
            <a:ext cx="334963" cy="566737"/>
          </a:xfrm>
          <a:custGeom>
            <a:avLst/>
            <a:gdLst>
              <a:gd name="connsiteX0" fmla="*/ 224654 w 409849"/>
              <a:gd name="connsiteY0" fmla="*/ 0 h 360459"/>
              <a:gd name="connsiteX1" fmla="*/ 4735 w 409849"/>
              <a:gd name="connsiteY1" fmla="*/ 347241 h 360459"/>
              <a:gd name="connsiteX2" fmla="*/ 409849 w 409849"/>
              <a:gd name="connsiteY2" fmla="*/ 254643 h 360459"/>
              <a:gd name="connsiteX0" fmla="*/ 219919 w 405114"/>
              <a:gd name="connsiteY0" fmla="*/ 0 h 360459"/>
              <a:gd name="connsiteX1" fmla="*/ 0 w 405114"/>
              <a:gd name="connsiteY1" fmla="*/ 347241 h 360459"/>
              <a:gd name="connsiteX2" fmla="*/ 405114 w 405114"/>
              <a:gd name="connsiteY2" fmla="*/ 254643 h 360459"/>
              <a:gd name="connsiteX0" fmla="*/ 219919 w 405114"/>
              <a:gd name="connsiteY0" fmla="*/ 0 h 347241"/>
              <a:gd name="connsiteX1" fmla="*/ 0 w 405114"/>
              <a:gd name="connsiteY1" fmla="*/ 347241 h 347241"/>
              <a:gd name="connsiteX2" fmla="*/ 405114 w 405114"/>
              <a:gd name="connsiteY2" fmla="*/ 254643 h 347241"/>
              <a:gd name="connsiteX0" fmla="*/ 220948 w 313546"/>
              <a:gd name="connsiteY0" fmla="*/ 0 h 379862"/>
              <a:gd name="connsiteX1" fmla="*/ 1029 w 313546"/>
              <a:gd name="connsiteY1" fmla="*/ 347241 h 379862"/>
              <a:gd name="connsiteX2" fmla="*/ 313546 w 313546"/>
              <a:gd name="connsiteY2" fmla="*/ 370389 h 379862"/>
              <a:gd name="connsiteX0" fmla="*/ 220948 w 313546"/>
              <a:gd name="connsiteY0" fmla="*/ 0 h 359192"/>
              <a:gd name="connsiteX1" fmla="*/ 1029 w 313546"/>
              <a:gd name="connsiteY1" fmla="*/ 347241 h 359192"/>
              <a:gd name="connsiteX2" fmla="*/ 313546 w 313546"/>
              <a:gd name="connsiteY2" fmla="*/ 289366 h 359192"/>
              <a:gd name="connsiteX0" fmla="*/ 220948 w 313546"/>
              <a:gd name="connsiteY0" fmla="*/ 0 h 347241"/>
              <a:gd name="connsiteX1" fmla="*/ 1029 w 313546"/>
              <a:gd name="connsiteY1" fmla="*/ 347241 h 347241"/>
              <a:gd name="connsiteX2" fmla="*/ 313546 w 313546"/>
              <a:gd name="connsiteY2" fmla="*/ 289366 h 347241"/>
              <a:gd name="connsiteX0" fmla="*/ 219919 w 312517"/>
              <a:gd name="connsiteY0" fmla="*/ 0 h 347241"/>
              <a:gd name="connsiteX1" fmla="*/ 0 w 312517"/>
              <a:gd name="connsiteY1" fmla="*/ 347241 h 347241"/>
              <a:gd name="connsiteX2" fmla="*/ 312517 w 312517"/>
              <a:gd name="connsiteY2" fmla="*/ 289366 h 347241"/>
              <a:gd name="connsiteX0" fmla="*/ 312517 w 405115"/>
              <a:gd name="connsiteY0" fmla="*/ 0 h 567160"/>
              <a:gd name="connsiteX1" fmla="*/ 0 w 405115"/>
              <a:gd name="connsiteY1" fmla="*/ 567160 h 567160"/>
              <a:gd name="connsiteX2" fmla="*/ 405115 w 405115"/>
              <a:gd name="connsiteY2" fmla="*/ 289366 h 567160"/>
              <a:gd name="connsiteX0" fmla="*/ 312568 w 335718"/>
              <a:gd name="connsiteY0" fmla="*/ 0 h 590956"/>
              <a:gd name="connsiteX1" fmla="*/ 51 w 335718"/>
              <a:gd name="connsiteY1" fmla="*/ 567160 h 590956"/>
              <a:gd name="connsiteX2" fmla="*/ 335718 w 335718"/>
              <a:gd name="connsiteY2" fmla="*/ 474561 h 590956"/>
              <a:gd name="connsiteX0" fmla="*/ 312568 w 335718"/>
              <a:gd name="connsiteY0" fmla="*/ 0 h 567160"/>
              <a:gd name="connsiteX1" fmla="*/ 51 w 335718"/>
              <a:gd name="connsiteY1" fmla="*/ 567160 h 567160"/>
              <a:gd name="connsiteX2" fmla="*/ 335718 w 335718"/>
              <a:gd name="connsiteY2" fmla="*/ 474561 h 567160"/>
              <a:gd name="connsiteX0" fmla="*/ 312517 w 335667"/>
              <a:gd name="connsiteY0" fmla="*/ 0 h 567160"/>
              <a:gd name="connsiteX1" fmla="*/ 0 w 335667"/>
              <a:gd name="connsiteY1" fmla="*/ 567160 h 567160"/>
              <a:gd name="connsiteX2" fmla="*/ 335667 w 335667"/>
              <a:gd name="connsiteY2" fmla="*/ 474561 h 56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667" h="567160">
                <a:moveTo>
                  <a:pt x="312517" y="0"/>
                </a:moveTo>
                <a:lnTo>
                  <a:pt x="0" y="567160"/>
                </a:lnTo>
                <a:lnTo>
                  <a:pt x="335667" y="474561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481513" y="2552700"/>
            <a:ext cx="523875" cy="1371600"/>
          </a:xfrm>
          <a:custGeom>
            <a:avLst/>
            <a:gdLst>
              <a:gd name="connsiteX0" fmla="*/ 235055 w 767491"/>
              <a:gd name="connsiteY0" fmla="*/ 1180618 h 1180618"/>
              <a:gd name="connsiteX1" fmla="*/ 26711 w 767491"/>
              <a:gd name="connsiteY1" fmla="*/ 636608 h 1180618"/>
              <a:gd name="connsiteX2" fmla="*/ 767491 w 767491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81023 w 613459"/>
              <a:gd name="connsiteY0" fmla="*/ 1180618 h 1180618"/>
              <a:gd name="connsiteX1" fmla="*/ 0 w 613459"/>
              <a:gd name="connsiteY1" fmla="*/ 497712 h 1180618"/>
              <a:gd name="connsiteX2" fmla="*/ 613459 w 613459"/>
              <a:gd name="connsiteY2" fmla="*/ 0 h 1180618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81023 w 636608"/>
              <a:gd name="connsiteY0" fmla="*/ 1412111 h 1412111"/>
              <a:gd name="connsiteX1" fmla="*/ 0 w 636608"/>
              <a:gd name="connsiteY1" fmla="*/ 729205 h 1412111"/>
              <a:gd name="connsiteX2" fmla="*/ 636608 w 636608"/>
              <a:gd name="connsiteY2" fmla="*/ 0 h 14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6608" h="1412111">
                <a:moveTo>
                  <a:pt x="81023" y="1412111"/>
                </a:moveTo>
                <a:lnTo>
                  <a:pt x="0" y="729205"/>
                </a:lnTo>
                <a:lnTo>
                  <a:pt x="636608" y="0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1327150" y="4856163"/>
            <a:ext cx="1724025" cy="1339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二、断块山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概念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判断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应用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29200" y="2178050"/>
            <a:ext cx="1414463" cy="1365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三、火山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结构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4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分类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4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分布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59363" y="4830763"/>
            <a:ext cx="3876675" cy="1338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四、山地对交通运输的影响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运输方式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线路分布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线路延伸特点</a:t>
            </a:r>
            <a:endParaRPr lang="en-US" altLang="zh-CN" sz="1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三、火山</a:t>
            </a:r>
          </a:p>
        </p:txBody>
      </p:sp>
      <p:pic>
        <p:nvPicPr>
          <p:cNvPr id="5939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63" y="5589588"/>
            <a:ext cx="33020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396" name="组合 3"/>
          <p:cNvGrpSpPr>
            <a:grpSpLocks/>
          </p:cNvGrpSpPr>
          <p:nvPr/>
        </p:nvGrpSpPr>
        <p:grpSpPr bwMode="auto">
          <a:xfrm>
            <a:off x="2773363" y="3281363"/>
            <a:ext cx="2862262" cy="2173287"/>
            <a:chOff x="2998928" y="3281399"/>
            <a:chExt cx="2863289" cy="2173873"/>
          </a:xfrm>
        </p:grpSpPr>
        <p:sp>
          <p:nvSpPr>
            <p:cNvPr id="5" name="平行四边形 4"/>
            <p:cNvSpPr/>
            <p:nvPr/>
          </p:nvSpPr>
          <p:spPr>
            <a:xfrm rot="5400000">
              <a:off x="3285642" y="4303194"/>
              <a:ext cx="1511708" cy="792447"/>
            </a:xfrm>
            <a:prstGeom prst="parallelogram">
              <a:avLst>
                <a:gd name="adj" fmla="val 174632"/>
              </a:avLst>
            </a:prstGeom>
            <a:gradFill flip="none" rotWithShape="1">
              <a:gsLst>
                <a:gs pos="0">
                  <a:schemeClr val="bg1">
                    <a:lumMod val="70000"/>
                  </a:schemeClr>
                </a:gs>
                <a:gs pos="100000">
                  <a:schemeClr val="tx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6200000" flipH="1">
              <a:off x="4079677" y="4296843"/>
              <a:ext cx="1511708" cy="795622"/>
            </a:xfrm>
            <a:prstGeom prst="parallelogram">
              <a:avLst>
                <a:gd name="adj" fmla="val 170716"/>
              </a:avLst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9402" name="组合 6"/>
            <p:cNvGrpSpPr>
              <a:grpSpLocks/>
            </p:cNvGrpSpPr>
            <p:nvPr/>
          </p:nvGrpSpPr>
          <p:grpSpPr bwMode="auto">
            <a:xfrm>
              <a:off x="3835595" y="3281399"/>
              <a:ext cx="1197129" cy="676777"/>
              <a:chOff x="3870320" y="2636912"/>
              <a:chExt cx="1063415" cy="60118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3872016" y="2759941"/>
                <a:ext cx="1056568" cy="47815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1499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06474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70000"/>
                        <a:lumOff val="30000"/>
                      </a:srgbClr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59425" name="组合 25"/>
              <p:cNvGrpSpPr>
                <a:grpSpLocks/>
              </p:cNvGrpSpPr>
              <p:nvPr/>
            </p:nvGrpSpPr>
            <p:grpSpPr bwMode="auto">
              <a:xfrm flipH="1">
                <a:off x="4398609" y="2883722"/>
                <a:ext cx="535126" cy="351798"/>
                <a:chOff x="3899410" y="2870835"/>
                <a:chExt cx="507365" cy="351798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16200000" flipV="1">
                  <a:off x="4103208" y="2922100"/>
                  <a:ext cx="351230" cy="248776"/>
                </a:xfrm>
                <a:prstGeom prst="parallelogram">
                  <a:avLst>
                    <a:gd name="adj" fmla="val 89933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898972" y="3109259"/>
                  <a:ext cx="254126" cy="11284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9426" name="组合 26"/>
              <p:cNvGrpSpPr>
                <a:grpSpLocks/>
              </p:cNvGrpSpPr>
              <p:nvPr/>
            </p:nvGrpSpPr>
            <p:grpSpPr bwMode="auto">
              <a:xfrm>
                <a:off x="3872016" y="2875989"/>
                <a:ext cx="528283" cy="351796"/>
                <a:chOff x="3872016" y="2875989"/>
                <a:chExt cx="528283" cy="351796"/>
              </a:xfrm>
            </p:grpSpPr>
            <p:sp>
              <p:nvSpPr>
                <p:cNvPr id="29" name="平行四边形 28"/>
                <p:cNvSpPr/>
                <p:nvPr/>
              </p:nvSpPr>
              <p:spPr>
                <a:xfrm rot="16200000" flipV="1">
                  <a:off x="4106138" y="2933120"/>
                  <a:ext cx="352641" cy="236996"/>
                </a:xfrm>
                <a:prstGeom prst="parallelogram">
                  <a:avLst>
                    <a:gd name="adj" fmla="val 97011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3871948" y="3113683"/>
                  <a:ext cx="292012" cy="11425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8" name="任意多边形 27"/>
              <p:cNvSpPr/>
              <p:nvPr/>
            </p:nvSpPr>
            <p:spPr>
              <a:xfrm>
                <a:off x="3870320" y="2636912"/>
                <a:ext cx="1056568" cy="48074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  <a:gd name="connsiteX0" fmla="*/ 0 w 688312"/>
                  <a:gd name="connsiteY0" fmla="*/ 306474 h 313186"/>
                  <a:gd name="connsiteX1" fmla="*/ 190918 w 688312"/>
                  <a:gd name="connsiteY1" fmla="*/ 306474 h 313186"/>
                  <a:gd name="connsiteX2" fmla="*/ 341644 w 688312"/>
                  <a:gd name="connsiteY2" fmla="*/ 155749 h 313186"/>
                  <a:gd name="connsiteX3" fmla="*/ 517490 w 688312"/>
                  <a:gd name="connsiteY3" fmla="*/ 311499 h 313186"/>
                  <a:gd name="connsiteX4" fmla="*/ 688312 w 688312"/>
                  <a:gd name="connsiteY4" fmla="*/ 313186 h 313186"/>
                  <a:gd name="connsiteX5" fmla="*/ 341644 w 688312"/>
                  <a:gd name="connsiteY5" fmla="*/ 0 h 313186"/>
                  <a:gd name="connsiteX6" fmla="*/ 0 w 688312"/>
                  <a:gd name="connsiteY6" fmla="*/ 306474 h 3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3186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13186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70C0"/>
                    </a:gs>
                    <a:gs pos="5000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flipV="1">
              <a:off x="3644342" y="3939405"/>
              <a:ext cx="1584231" cy="1375514"/>
            </a:xfrm>
            <a:prstGeom prst="triangle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50037" y="3940389"/>
              <a:ext cx="1010012" cy="1383086"/>
            </a:xfrm>
            <a:custGeom>
              <a:avLst/>
              <a:gdLst>
                <a:gd name="connsiteX0" fmla="*/ 0 w 1009815"/>
                <a:gd name="connsiteY0" fmla="*/ 0 h 1383527"/>
                <a:gd name="connsiteX1" fmla="*/ 791154 w 1009815"/>
                <a:gd name="connsiteY1" fmla="*/ 1383527 h 1383527"/>
                <a:gd name="connsiteX2" fmla="*/ 1009815 w 1009815"/>
                <a:gd name="connsiteY2" fmla="*/ 993913 h 1383527"/>
                <a:gd name="connsiteX3" fmla="*/ 0 w 1009815"/>
                <a:gd name="connsiteY3" fmla="*/ 0 h 13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815" h="1383527">
                  <a:moveTo>
                    <a:pt x="0" y="0"/>
                  </a:moveTo>
                  <a:lnTo>
                    <a:pt x="791154" y="1383527"/>
                  </a:lnTo>
                  <a:lnTo>
                    <a:pt x="1009815" y="9939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9407" name="组合 9"/>
            <p:cNvGrpSpPr>
              <a:grpSpLocks/>
            </p:cNvGrpSpPr>
            <p:nvPr/>
          </p:nvGrpSpPr>
          <p:grpSpPr bwMode="auto">
            <a:xfrm>
              <a:off x="2998928" y="4227328"/>
              <a:ext cx="1213032" cy="1059985"/>
              <a:chOff x="3718014" y="4457043"/>
              <a:chExt cx="727441" cy="635661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3965624" y="4587788"/>
                <a:ext cx="229515" cy="261873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C34106"/>
                  </a:gs>
                  <a:gs pos="100000">
                    <a:srgbClr val="D95618">
                      <a:lumMod val="90000"/>
                      <a:lumOff val="1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718014" y="4457329"/>
                <a:ext cx="720926" cy="567549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0650F"/>
                  </a:gs>
                  <a:gs pos="100000">
                    <a:srgbClr val="FC782D"/>
                  </a:gs>
                </a:gsLst>
                <a:lin ang="0" scaled="1"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721823" y="4968693"/>
                <a:ext cx="723783" cy="123794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7F28"/>
                  </a:gs>
                  <a:gs pos="56000">
                    <a:srgbClr val="CD3D01"/>
                  </a:gs>
                </a:gsLst>
                <a:lin ang="0" scaled="1"/>
                <a:tileRect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2" name="直接连接符 21"/>
              <p:cNvCxnSpPr>
                <a:stCxn id="20" idx="4"/>
                <a:endCxn id="20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21" idx="2"/>
                <a:endCxn id="20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任意多边形 23"/>
              <p:cNvSpPr/>
              <p:nvPr/>
            </p:nvSpPr>
            <p:spPr>
              <a:xfrm>
                <a:off x="3721823" y="4847756"/>
                <a:ext cx="715212" cy="168550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9408" name="组合 10"/>
            <p:cNvGrpSpPr>
              <a:grpSpLocks/>
            </p:cNvGrpSpPr>
            <p:nvPr/>
          </p:nvGrpSpPr>
          <p:grpSpPr bwMode="auto">
            <a:xfrm flipH="1">
              <a:off x="4649185" y="4216756"/>
              <a:ext cx="1213032" cy="1059985"/>
              <a:chOff x="3718014" y="4457043"/>
              <a:chExt cx="727441" cy="635661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3965624" y="4587463"/>
                <a:ext cx="229515" cy="262825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67818"/>
                  </a:gs>
                  <a:gs pos="100000">
                    <a:srgbClr val="1892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718014" y="4457002"/>
                <a:ext cx="720926" cy="568501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532"/>
                  </a:gs>
                  <a:gs pos="100000">
                    <a:srgbClr val="45AD23">
                      <a:lumMod val="85000"/>
                    </a:srgbClr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721823" y="4969320"/>
                <a:ext cx="723783" cy="123794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B520"/>
                  </a:gs>
                  <a:gs pos="56000">
                    <a:srgbClr val="20780A"/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4" idx="4"/>
                <a:endCxn id="14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rgbClr val="7DC532">
                        <a:lumMod val="82000"/>
                        <a:lumOff val="18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2"/>
                <a:endCxn id="14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rgbClr val="41B520">
                        <a:lumMod val="75000"/>
                        <a:lumOff val="2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3721823" y="4847430"/>
                <a:ext cx="715212" cy="169503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4085168" y="4253211"/>
              <a:ext cx="697162" cy="4001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火山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969963" y="4776788"/>
            <a:ext cx="2089150" cy="812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分布</a:t>
            </a: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世界两大火山地震带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14725" y="1844675"/>
            <a:ext cx="1192213" cy="14398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火山口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火山锥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火山通道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830888" y="4713288"/>
            <a:ext cx="1190625" cy="14398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分类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活火山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死火山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休眠火山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 </a:t>
            </a:r>
            <a:r>
              <a:rPr lang="zh-CN" altLang="en-US" dirty="0" smtClean="0"/>
              <a:t>火山分布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4213" y="1916113"/>
            <a:ext cx="1295400" cy="433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Group 248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1064095" y="2460016"/>
            <a:ext cx="6850085" cy="3506956"/>
            <a:chOff x="1556" y="1661"/>
            <a:chExt cx="4066" cy="2204"/>
          </a:xfrm>
          <a:solidFill>
            <a:schemeClr val="bg1">
              <a:lumMod val="50000"/>
            </a:schemeClr>
          </a:solidFill>
        </p:grpSpPr>
        <p:grpSp>
          <p:nvGrpSpPr>
            <p:cNvPr id="8" name="Group 249"/>
            <p:cNvGrpSpPr>
              <a:grpSpLocks/>
            </p:cNvGrpSpPr>
            <p:nvPr/>
          </p:nvGrpSpPr>
          <p:grpSpPr bwMode="auto">
            <a:xfrm>
              <a:off x="3926" y="1661"/>
              <a:ext cx="1696" cy="2204"/>
              <a:chOff x="1136" y="1661"/>
              <a:chExt cx="1696" cy="2204"/>
            </a:xfrm>
            <a:grpFill/>
          </p:grpSpPr>
          <p:sp>
            <p:nvSpPr>
              <p:cNvPr id="187" name="Freeform 250"/>
              <p:cNvSpPr>
                <a:spLocks/>
              </p:cNvSpPr>
              <p:nvPr/>
            </p:nvSpPr>
            <p:spPr bwMode="auto">
              <a:xfrm>
                <a:off x="2233" y="2849"/>
                <a:ext cx="16" cy="5"/>
              </a:xfrm>
              <a:custGeom>
                <a:avLst/>
                <a:gdLst>
                  <a:gd name="T0" fmla="*/ 0 w 54"/>
                  <a:gd name="T1" fmla="*/ 0 h 19"/>
                  <a:gd name="T2" fmla="*/ 0 w 54"/>
                  <a:gd name="T3" fmla="*/ 0 h 19"/>
                  <a:gd name="T4" fmla="*/ 1 w 54"/>
                  <a:gd name="T5" fmla="*/ 0 h 19"/>
                  <a:gd name="T6" fmla="*/ 0 w 54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19"/>
                  <a:gd name="T14" fmla="*/ 54 w 54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19">
                    <a:moveTo>
                      <a:pt x="0" y="0"/>
                    </a:moveTo>
                    <a:lnTo>
                      <a:pt x="3" y="19"/>
                    </a:lnTo>
                    <a:lnTo>
                      <a:pt x="54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8" name="Freeform 251"/>
              <p:cNvSpPr>
                <a:spLocks/>
              </p:cNvSpPr>
              <p:nvPr/>
            </p:nvSpPr>
            <p:spPr bwMode="auto">
              <a:xfrm>
                <a:off x="2166" y="3361"/>
                <a:ext cx="214" cy="446"/>
              </a:xfrm>
              <a:custGeom>
                <a:avLst/>
                <a:gdLst>
                  <a:gd name="T0" fmla="*/ 0 w 750"/>
                  <a:gd name="T1" fmla="*/ 33 h 1564"/>
                  <a:gd name="T2" fmla="*/ 0 w 750"/>
                  <a:gd name="T3" fmla="*/ 34 h 1564"/>
                  <a:gd name="T4" fmla="*/ 1 w 750"/>
                  <a:gd name="T5" fmla="*/ 34 h 1564"/>
                  <a:gd name="T6" fmla="*/ 1 w 750"/>
                  <a:gd name="T7" fmla="*/ 36 h 1564"/>
                  <a:gd name="T8" fmla="*/ 4 w 750"/>
                  <a:gd name="T9" fmla="*/ 36 h 1564"/>
                  <a:gd name="T10" fmla="*/ 3 w 750"/>
                  <a:gd name="T11" fmla="*/ 35 h 1564"/>
                  <a:gd name="T12" fmla="*/ 4 w 750"/>
                  <a:gd name="T13" fmla="*/ 33 h 1564"/>
                  <a:gd name="T14" fmla="*/ 5 w 750"/>
                  <a:gd name="T15" fmla="*/ 33 h 1564"/>
                  <a:gd name="T16" fmla="*/ 7 w 750"/>
                  <a:gd name="T17" fmla="*/ 30 h 1564"/>
                  <a:gd name="T18" fmla="*/ 5 w 750"/>
                  <a:gd name="T19" fmla="*/ 28 h 1564"/>
                  <a:gd name="T20" fmla="*/ 7 w 750"/>
                  <a:gd name="T21" fmla="*/ 27 h 1564"/>
                  <a:gd name="T22" fmla="*/ 7 w 750"/>
                  <a:gd name="T23" fmla="*/ 25 h 1564"/>
                  <a:gd name="T24" fmla="*/ 8 w 750"/>
                  <a:gd name="T25" fmla="*/ 24 h 1564"/>
                  <a:gd name="T26" fmla="*/ 7 w 750"/>
                  <a:gd name="T27" fmla="*/ 24 h 1564"/>
                  <a:gd name="T28" fmla="*/ 9 w 750"/>
                  <a:gd name="T29" fmla="*/ 24 h 1564"/>
                  <a:gd name="T30" fmla="*/ 9 w 750"/>
                  <a:gd name="T31" fmla="*/ 23 h 1564"/>
                  <a:gd name="T32" fmla="*/ 8 w 750"/>
                  <a:gd name="T33" fmla="*/ 24 h 1564"/>
                  <a:gd name="T34" fmla="*/ 7 w 750"/>
                  <a:gd name="T35" fmla="*/ 23 h 1564"/>
                  <a:gd name="T36" fmla="*/ 7 w 750"/>
                  <a:gd name="T37" fmla="*/ 22 h 1564"/>
                  <a:gd name="T38" fmla="*/ 10 w 750"/>
                  <a:gd name="T39" fmla="*/ 22 h 1564"/>
                  <a:gd name="T40" fmla="*/ 10 w 750"/>
                  <a:gd name="T41" fmla="*/ 19 h 1564"/>
                  <a:gd name="T42" fmla="*/ 14 w 750"/>
                  <a:gd name="T43" fmla="*/ 19 h 1564"/>
                  <a:gd name="T44" fmla="*/ 15 w 750"/>
                  <a:gd name="T45" fmla="*/ 17 h 1564"/>
                  <a:gd name="T46" fmla="*/ 13 w 750"/>
                  <a:gd name="T47" fmla="*/ 13 h 1564"/>
                  <a:gd name="T48" fmla="*/ 14 w 750"/>
                  <a:gd name="T49" fmla="*/ 9 h 1564"/>
                  <a:gd name="T50" fmla="*/ 17 w 750"/>
                  <a:gd name="T51" fmla="*/ 6 h 1564"/>
                  <a:gd name="T52" fmla="*/ 17 w 750"/>
                  <a:gd name="T53" fmla="*/ 4 h 1564"/>
                  <a:gd name="T54" fmla="*/ 17 w 750"/>
                  <a:gd name="T55" fmla="*/ 4 h 1564"/>
                  <a:gd name="T56" fmla="*/ 16 w 750"/>
                  <a:gd name="T57" fmla="*/ 6 h 1564"/>
                  <a:gd name="T58" fmla="*/ 13 w 750"/>
                  <a:gd name="T59" fmla="*/ 6 h 1564"/>
                  <a:gd name="T60" fmla="*/ 14 w 750"/>
                  <a:gd name="T61" fmla="*/ 4 h 1564"/>
                  <a:gd name="T62" fmla="*/ 10 w 750"/>
                  <a:gd name="T63" fmla="*/ 1 h 1564"/>
                  <a:gd name="T64" fmla="*/ 8 w 750"/>
                  <a:gd name="T65" fmla="*/ 0 h 1564"/>
                  <a:gd name="T66" fmla="*/ 8 w 750"/>
                  <a:gd name="T67" fmla="*/ 1 h 1564"/>
                  <a:gd name="T68" fmla="*/ 7 w 750"/>
                  <a:gd name="T69" fmla="*/ 0 h 1564"/>
                  <a:gd name="T70" fmla="*/ 5 w 750"/>
                  <a:gd name="T71" fmla="*/ 1 h 1564"/>
                  <a:gd name="T72" fmla="*/ 5 w 750"/>
                  <a:gd name="T73" fmla="*/ 3 h 1564"/>
                  <a:gd name="T74" fmla="*/ 4 w 750"/>
                  <a:gd name="T75" fmla="*/ 3 h 1564"/>
                  <a:gd name="T76" fmla="*/ 4 w 750"/>
                  <a:gd name="T77" fmla="*/ 5 h 1564"/>
                  <a:gd name="T78" fmla="*/ 3 w 750"/>
                  <a:gd name="T79" fmla="*/ 7 h 1564"/>
                  <a:gd name="T80" fmla="*/ 3 w 750"/>
                  <a:gd name="T81" fmla="*/ 11 h 1564"/>
                  <a:gd name="T82" fmla="*/ 3 w 750"/>
                  <a:gd name="T83" fmla="*/ 14 h 1564"/>
                  <a:gd name="T84" fmla="*/ 2 w 750"/>
                  <a:gd name="T85" fmla="*/ 17 h 1564"/>
                  <a:gd name="T86" fmla="*/ 1 w 750"/>
                  <a:gd name="T87" fmla="*/ 24 h 1564"/>
                  <a:gd name="T88" fmla="*/ 2 w 750"/>
                  <a:gd name="T89" fmla="*/ 26 h 1564"/>
                  <a:gd name="T90" fmla="*/ 1 w 750"/>
                  <a:gd name="T91" fmla="*/ 27 h 1564"/>
                  <a:gd name="T92" fmla="*/ 1 w 750"/>
                  <a:gd name="T93" fmla="*/ 29 h 1564"/>
                  <a:gd name="T94" fmla="*/ 0 w 750"/>
                  <a:gd name="T95" fmla="*/ 33 h 15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50"/>
                  <a:gd name="T145" fmla="*/ 0 h 1564"/>
                  <a:gd name="T146" fmla="*/ 750 w 750"/>
                  <a:gd name="T147" fmla="*/ 1564 h 15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50" h="1564">
                    <a:moveTo>
                      <a:pt x="0" y="1446"/>
                    </a:moveTo>
                    <a:lnTo>
                      <a:pt x="7" y="1480"/>
                    </a:lnTo>
                    <a:lnTo>
                      <a:pt x="38" y="1467"/>
                    </a:lnTo>
                    <a:lnTo>
                      <a:pt x="52" y="1546"/>
                    </a:lnTo>
                    <a:lnTo>
                      <a:pt x="188" y="1564"/>
                    </a:lnTo>
                    <a:lnTo>
                      <a:pt x="152" y="1523"/>
                    </a:lnTo>
                    <a:lnTo>
                      <a:pt x="181" y="1418"/>
                    </a:lnTo>
                    <a:lnTo>
                      <a:pt x="206" y="1438"/>
                    </a:lnTo>
                    <a:lnTo>
                      <a:pt x="290" y="1288"/>
                    </a:lnTo>
                    <a:lnTo>
                      <a:pt x="226" y="1205"/>
                    </a:lnTo>
                    <a:lnTo>
                      <a:pt x="299" y="1154"/>
                    </a:lnTo>
                    <a:lnTo>
                      <a:pt x="311" y="1077"/>
                    </a:lnTo>
                    <a:lnTo>
                      <a:pt x="345" y="1044"/>
                    </a:lnTo>
                    <a:lnTo>
                      <a:pt x="317" y="1030"/>
                    </a:lnTo>
                    <a:lnTo>
                      <a:pt x="374" y="1030"/>
                    </a:lnTo>
                    <a:lnTo>
                      <a:pt x="368" y="992"/>
                    </a:lnTo>
                    <a:lnTo>
                      <a:pt x="341" y="1019"/>
                    </a:lnTo>
                    <a:lnTo>
                      <a:pt x="317" y="990"/>
                    </a:lnTo>
                    <a:lnTo>
                      <a:pt x="313" y="932"/>
                    </a:lnTo>
                    <a:lnTo>
                      <a:pt x="415" y="939"/>
                    </a:lnTo>
                    <a:lnTo>
                      <a:pt x="425" y="824"/>
                    </a:lnTo>
                    <a:lnTo>
                      <a:pt x="587" y="806"/>
                    </a:lnTo>
                    <a:lnTo>
                      <a:pt x="634" y="725"/>
                    </a:lnTo>
                    <a:lnTo>
                      <a:pt x="570" y="582"/>
                    </a:lnTo>
                    <a:lnTo>
                      <a:pt x="601" y="398"/>
                    </a:lnTo>
                    <a:lnTo>
                      <a:pt x="750" y="249"/>
                    </a:lnTo>
                    <a:lnTo>
                      <a:pt x="744" y="181"/>
                    </a:lnTo>
                    <a:lnTo>
                      <a:pt x="718" y="179"/>
                    </a:lnTo>
                    <a:lnTo>
                      <a:pt x="676" y="261"/>
                    </a:lnTo>
                    <a:lnTo>
                      <a:pt x="572" y="255"/>
                    </a:lnTo>
                    <a:lnTo>
                      <a:pt x="593" y="165"/>
                    </a:lnTo>
                    <a:lnTo>
                      <a:pt x="413" y="25"/>
                    </a:lnTo>
                    <a:lnTo>
                      <a:pt x="350" y="14"/>
                    </a:lnTo>
                    <a:lnTo>
                      <a:pt x="344" y="42"/>
                    </a:lnTo>
                    <a:lnTo>
                      <a:pt x="276" y="0"/>
                    </a:lnTo>
                    <a:lnTo>
                      <a:pt x="234" y="52"/>
                    </a:lnTo>
                    <a:lnTo>
                      <a:pt x="229" y="107"/>
                    </a:lnTo>
                    <a:lnTo>
                      <a:pt x="187" y="130"/>
                    </a:lnTo>
                    <a:lnTo>
                      <a:pt x="188" y="238"/>
                    </a:lnTo>
                    <a:lnTo>
                      <a:pt x="143" y="299"/>
                    </a:lnTo>
                    <a:lnTo>
                      <a:pt x="109" y="451"/>
                    </a:lnTo>
                    <a:lnTo>
                      <a:pt x="135" y="594"/>
                    </a:lnTo>
                    <a:lnTo>
                      <a:pt x="85" y="716"/>
                    </a:lnTo>
                    <a:lnTo>
                      <a:pt x="52" y="1021"/>
                    </a:lnTo>
                    <a:lnTo>
                      <a:pt x="79" y="1132"/>
                    </a:lnTo>
                    <a:lnTo>
                      <a:pt x="54" y="1142"/>
                    </a:lnTo>
                    <a:lnTo>
                      <a:pt x="65" y="1241"/>
                    </a:lnTo>
                    <a:lnTo>
                      <a:pt x="0" y="14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9" name="Freeform 252"/>
              <p:cNvSpPr>
                <a:spLocks/>
              </p:cNvSpPr>
              <p:nvPr/>
            </p:nvSpPr>
            <p:spPr bwMode="auto">
              <a:xfrm>
                <a:off x="2218" y="3814"/>
                <a:ext cx="37" cy="37"/>
              </a:xfrm>
              <a:custGeom>
                <a:avLst/>
                <a:gdLst>
                  <a:gd name="T0" fmla="*/ 0 w 132"/>
                  <a:gd name="T1" fmla="*/ 0 h 134"/>
                  <a:gd name="T2" fmla="*/ 0 w 132"/>
                  <a:gd name="T3" fmla="*/ 3 h 134"/>
                  <a:gd name="T4" fmla="*/ 3 w 132"/>
                  <a:gd name="T5" fmla="*/ 2 h 134"/>
                  <a:gd name="T6" fmla="*/ 1 w 132"/>
                  <a:gd name="T7" fmla="*/ 1 h 134"/>
                  <a:gd name="T8" fmla="*/ 0 w 132"/>
                  <a:gd name="T9" fmla="*/ 0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"/>
                  <a:gd name="T16" fmla="*/ 0 h 134"/>
                  <a:gd name="T17" fmla="*/ 132 w 132"/>
                  <a:gd name="T18" fmla="*/ 134 h 1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" h="134">
                    <a:moveTo>
                      <a:pt x="0" y="0"/>
                    </a:moveTo>
                    <a:lnTo>
                      <a:pt x="2" y="134"/>
                    </a:lnTo>
                    <a:lnTo>
                      <a:pt x="132" y="119"/>
                    </a:lnTo>
                    <a:lnTo>
                      <a:pt x="29" y="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0" name="Freeform 253"/>
              <p:cNvSpPr>
                <a:spLocks/>
              </p:cNvSpPr>
              <p:nvPr/>
            </p:nvSpPr>
            <p:spPr bwMode="auto">
              <a:xfrm>
                <a:off x="2207" y="3204"/>
                <a:ext cx="129" cy="172"/>
              </a:xfrm>
              <a:custGeom>
                <a:avLst/>
                <a:gdLst>
                  <a:gd name="T0" fmla="*/ 0 w 454"/>
                  <a:gd name="T1" fmla="*/ 1 h 601"/>
                  <a:gd name="T2" fmla="*/ 1 w 454"/>
                  <a:gd name="T3" fmla="*/ 3 h 601"/>
                  <a:gd name="T4" fmla="*/ 0 w 454"/>
                  <a:gd name="T5" fmla="*/ 6 h 601"/>
                  <a:gd name="T6" fmla="*/ 1 w 454"/>
                  <a:gd name="T7" fmla="*/ 7 h 601"/>
                  <a:gd name="T8" fmla="*/ 1 w 454"/>
                  <a:gd name="T9" fmla="*/ 7 h 601"/>
                  <a:gd name="T10" fmla="*/ 0 w 454"/>
                  <a:gd name="T11" fmla="*/ 8 h 601"/>
                  <a:gd name="T12" fmla="*/ 1 w 454"/>
                  <a:gd name="T13" fmla="*/ 10 h 601"/>
                  <a:gd name="T14" fmla="*/ 1 w 454"/>
                  <a:gd name="T15" fmla="*/ 14 h 601"/>
                  <a:gd name="T16" fmla="*/ 2 w 454"/>
                  <a:gd name="T17" fmla="*/ 14 h 601"/>
                  <a:gd name="T18" fmla="*/ 3 w 454"/>
                  <a:gd name="T19" fmla="*/ 13 h 601"/>
                  <a:gd name="T20" fmla="*/ 5 w 454"/>
                  <a:gd name="T21" fmla="*/ 14 h 601"/>
                  <a:gd name="T22" fmla="*/ 5 w 454"/>
                  <a:gd name="T23" fmla="*/ 13 h 601"/>
                  <a:gd name="T24" fmla="*/ 6 w 454"/>
                  <a:gd name="T25" fmla="*/ 13 h 601"/>
                  <a:gd name="T26" fmla="*/ 7 w 454"/>
                  <a:gd name="T27" fmla="*/ 11 h 601"/>
                  <a:gd name="T28" fmla="*/ 9 w 454"/>
                  <a:gd name="T29" fmla="*/ 10 h 601"/>
                  <a:gd name="T30" fmla="*/ 10 w 454"/>
                  <a:gd name="T31" fmla="*/ 11 h 601"/>
                  <a:gd name="T32" fmla="*/ 11 w 454"/>
                  <a:gd name="T33" fmla="*/ 9 h 601"/>
                  <a:gd name="T34" fmla="*/ 10 w 454"/>
                  <a:gd name="T35" fmla="*/ 7 h 601"/>
                  <a:gd name="T36" fmla="*/ 9 w 454"/>
                  <a:gd name="T37" fmla="*/ 7 h 601"/>
                  <a:gd name="T38" fmla="*/ 8 w 454"/>
                  <a:gd name="T39" fmla="*/ 4 h 601"/>
                  <a:gd name="T40" fmla="*/ 4 w 454"/>
                  <a:gd name="T41" fmla="*/ 2 h 601"/>
                  <a:gd name="T42" fmla="*/ 4 w 454"/>
                  <a:gd name="T43" fmla="*/ 0 h 601"/>
                  <a:gd name="T44" fmla="*/ 1 w 454"/>
                  <a:gd name="T45" fmla="*/ 1 h 601"/>
                  <a:gd name="T46" fmla="*/ 0 w 454"/>
                  <a:gd name="T47" fmla="*/ 1 h 60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4"/>
                  <a:gd name="T73" fmla="*/ 0 h 601"/>
                  <a:gd name="T74" fmla="*/ 454 w 454"/>
                  <a:gd name="T75" fmla="*/ 601 h 60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4" h="601">
                    <a:moveTo>
                      <a:pt x="0" y="61"/>
                    </a:moveTo>
                    <a:lnTo>
                      <a:pt x="32" y="123"/>
                    </a:lnTo>
                    <a:lnTo>
                      <a:pt x="11" y="262"/>
                    </a:lnTo>
                    <a:lnTo>
                      <a:pt x="32" y="277"/>
                    </a:lnTo>
                    <a:lnTo>
                      <a:pt x="24" y="295"/>
                    </a:lnTo>
                    <a:lnTo>
                      <a:pt x="2" y="352"/>
                    </a:lnTo>
                    <a:lnTo>
                      <a:pt x="42" y="433"/>
                    </a:lnTo>
                    <a:lnTo>
                      <a:pt x="65" y="598"/>
                    </a:lnTo>
                    <a:lnTo>
                      <a:pt x="93" y="601"/>
                    </a:lnTo>
                    <a:lnTo>
                      <a:pt x="135" y="549"/>
                    </a:lnTo>
                    <a:lnTo>
                      <a:pt x="203" y="591"/>
                    </a:lnTo>
                    <a:lnTo>
                      <a:pt x="209" y="563"/>
                    </a:lnTo>
                    <a:lnTo>
                      <a:pt x="272" y="574"/>
                    </a:lnTo>
                    <a:lnTo>
                      <a:pt x="293" y="456"/>
                    </a:lnTo>
                    <a:lnTo>
                      <a:pt x="406" y="433"/>
                    </a:lnTo>
                    <a:lnTo>
                      <a:pt x="441" y="472"/>
                    </a:lnTo>
                    <a:lnTo>
                      <a:pt x="454" y="381"/>
                    </a:lnTo>
                    <a:lnTo>
                      <a:pt x="431" y="302"/>
                    </a:lnTo>
                    <a:lnTo>
                      <a:pt x="366" y="298"/>
                    </a:lnTo>
                    <a:lnTo>
                      <a:pt x="342" y="180"/>
                    </a:lnTo>
                    <a:lnTo>
                      <a:pt x="170" y="100"/>
                    </a:lnTo>
                    <a:lnTo>
                      <a:pt x="159" y="0"/>
                    </a:lnTo>
                    <a:lnTo>
                      <a:pt x="46" y="65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1" name="Freeform 254"/>
              <p:cNvSpPr>
                <a:spLocks/>
              </p:cNvSpPr>
              <p:nvPr/>
            </p:nvSpPr>
            <p:spPr bwMode="auto">
              <a:xfrm>
                <a:off x="2161" y="3019"/>
                <a:ext cx="424" cy="504"/>
              </a:xfrm>
              <a:custGeom>
                <a:avLst/>
                <a:gdLst>
                  <a:gd name="T0" fmla="*/ 1 w 1487"/>
                  <a:gd name="T1" fmla="*/ 15 h 1768"/>
                  <a:gd name="T2" fmla="*/ 3 w 1487"/>
                  <a:gd name="T3" fmla="*/ 15 h 1768"/>
                  <a:gd name="T4" fmla="*/ 4 w 1487"/>
                  <a:gd name="T5" fmla="*/ 17 h 1768"/>
                  <a:gd name="T6" fmla="*/ 7 w 1487"/>
                  <a:gd name="T7" fmla="*/ 15 h 1768"/>
                  <a:gd name="T8" fmla="*/ 11 w 1487"/>
                  <a:gd name="T9" fmla="*/ 19 h 1768"/>
                  <a:gd name="T10" fmla="*/ 14 w 1487"/>
                  <a:gd name="T11" fmla="*/ 22 h 1768"/>
                  <a:gd name="T12" fmla="*/ 14 w 1487"/>
                  <a:gd name="T13" fmla="*/ 26 h 1768"/>
                  <a:gd name="T14" fmla="*/ 16 w 1487"/>
                  <a:gd name="T15" fmla="*/ 29 h 1768"/>
                  <a:gd name="T16" fmla="*/ 17 w 1487"/>
                  <a:gd name="T17" fmla="*/ 30 h 1768"/>
                  <a:gd name="T18" fmla="*/ 18 w 1487"/>
                  <a:gd name="T19" fmla="*/ 32 h 1768"/>
                  <a:gd name="T20" fmla="*/ 14 w 1487"/>
                  <a:gd name="T21" fmla="*/ 37 h 1768"/>
                  <a:gd name="T22" fmla="*/ 18 w 1487"/>
                  <a:gd name="T23" fmla="*/ 39 h 1768"/>
                  <a:gd name="T24" fmla="*/ 18 w 1487"/>
                  <a:gd name="T25" fmla="*/ 41 h 1768"/>
                  <a:gd name="T26" fmla="*/ 23 w 1487"/>
                  <a:gd name="T27" fmla="*/ 32 h 1768"/>
                  <a:gd name="T28" fmla="*/ 28 w 1487"/>
                  <a:gd name="T29" fmla="*/ 29 h 1768"/>
                  <a:gd name="T30" fmla="*/ 31 w 1487"/>
                  <a:gd name="T31" fmla="*/ 23 h 1768"/>
                  <a:gd name="T32" fmla="*/ 34 w 1487"/>
                  <a:gd name="T33" fmla="*/ 15 h 1768"/>
                  <a:gd name="T34" fmla="*/ 34 w 1487"/>
                  <a:gd name="T35" fmla="*/ 11 h 1768"/>
                  <a:gd name="T36" fmla="*/ 30 w 1487"/>
                  <a:gd name="T37" fmla="*/ 8 h 1768"/>
                  <a:gd name="T38" fmla="*/ 26 w 1487"/>
                  <a:gd name="T39" fmla="*/ 7 h 1768"/>
                  <a:gd name="T40" fmla="*/ 23 w 1487"/>
                  <a:gd name="T41" fmla="*/ 6 h 1768"/>
                  <a:gd name="T42" fmla="*/ 22 w 1487"/>
                  <a:gd name="T43" fmla="*/ 7 h 1768"/>
                  <a:gd name="T44" fmla="*/ 21 w 1487"/>
                  <a:gd name="T45" fmla="*/ 7 h 1768"/>
                  <a:gd name="T46" fmla="*/ 21 w 1487"/>
                  <a:gd name="T47" fmla="*/ 4 h 1768"/>
                  <a:gd name="T48" fmla="*/ 19 w 1487"/>
                  <a:gd name="T49" fmla="*/ 3 h 1768"/>
                  <a:gd name="T50" fmla="*/ 15 w 1487"/>
                  <a:gd name="T51" fmla="*/ 3 h 1768"/>
                  <a:gd name="T52" fmla="*/ 12 w 1487"/>
                  <a:gd name="T53" fmla="*/ 3 h 1768"/>
                  <a:gd name="T54" fmla="*/ 12 w 1487"/>
                  <a:gd name="T55" fmla="*/ 0 h 1768"/>
                  <a:gd name="T56" fmla="*/ 8 w 1487"/>
                  <a:gd name="T57" fmla="*/ 1 h 1768"/>
                  <a:gd name="T58" fmla="*/ 9 w 1487"/>
                  <a:gd name="T59" fmla="*/ 3 h 1768"/>
                  <a:gd name="T60" fmla="*/ 6 w 1487"/>
                  <a:gd name="T61" fmla="*/ 4 h 1768"/>
                  <a:gd name="T62" fmla="*/ 4 w 1487"/>
                  <a:gd name="T63" fmla="*/ 4 h 1768"/>
                  <a:gd name="T64" fmla="*/ 3 w 1487"/>
                  <a:gd name="T65" fmla="*/ 5 h 1768"/>
                  <a:gd name="T66" fmla="*/ 3 w 1487"/>
                  <a:gd name="T67" fmla="*/ 9 h 1768"/>
                  <a:gd name="T68" fmla="*/ 0 w 1487"/>
                  <a:gd name="T69" fmla="*/ 13 h 176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87"/>
                  <a:gd name="T106" fmla="*/ 0 h 1768"/>
                  <a:gd name="T107" fmla="*/ 1487 w 1487"/>
                  <a:gd name="T108" fmla="*/ 1768 h 176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87" h="1768">
                    <a:moveTo>
                      <a:pt x="0" y="559"/>
                    </a:moveTo>
                    <a:lnTo>
                      <a:pt x="31" y="642"/>
                    </a:lnTo>
                    <a:lnTo>
                      <a:pt x="82" y="670"/>
                    </a:lnTo>
                    <a:lnTo>
                      <a:pt x="125" y="637"/>
                    </a:lnTo>
                    <a:lnTo>
                      <a:pt x="125" y="712"/>
                    </a:lnTo>
                    <a:lnTo>
                      <a:pt x="157" y="712"/>
                    </a:lnTo>
                    <a:lnTo>
                      <a:pt x="203" y="716"/>
                    </a:lnTo>
                    <a:lnTo>
                      <a:pt x="316" y="651"/>
                    </a:lnTo>
                    <a:lnTo>
                      <a:pt x="327" y="751"/>
                    </a:lnTo>
                    <a:lnTo>
                      <a:pt x="499" y="831"/>
                    </a:lnTo>
                    <a:lnTo>
                      <a:pt x="523" y="949"/>
                    </a:lnTo>
                    <a:lnTo>
                      <a:pt x="588" y="953"/>
                    </a:lnTo>
                    <a:lnTo>
                      <a:pt x="611" y="1032"/>
                    </a:lnTo>
                    <a:lnTo>
                      <a:pt x="598" y="1123"/>
                    </a:lnTo>
                    <a:lnTo>
                      <a:pt x="606" y="1214"/>
                    </a:lnTo>
                    <a:lnTo>
                      <a:pt x="689" y="1227"/>
                    </a:lnTo>
                    <a:lnTo>
                      <a:pt x="699" y="1289"/>
                    </a:lnTo>
                    <a:lnTo>
                      <a:pt x="740" y="1302"/>
                    </a:lnTo>
                    <a:lnTo>
                      <a:pt x="734" y="1379"/>
                    </a:lnTo>
                    <a:lnTo>
                      <a:pt x="760" y="1381"/>
                    </a:lnTo>
                    <a:lnTo>
                      <a:pt x="766" y="1449"/>
                    </a:lnTo>
                    <a:lnTo>
                      <a:pt x="617" y="1598"/>
                    </a:lnTo>
                    <a:lnTo>
                      <a:pt x="648" y="1590"/>
                    </a:lnTo>
                    <a:lnTo>
                      <a:pt x="760" y="1684"/>
                    </a:lnTo>
                    <a:lnTo>
                      <a:pt x="785" y="1721"/>
                    </a:lnTo>
                    <a:lnTo>
                      <a:pt x="775" y="1768"/>
                    </a:lnTo>
                    <a:lnTo>
                      <a:pt x="959" y="1503"/>
                    </a:lnTo>
                    <a:lnTo>
                      <a:pt x="969" y="1372"/>
                    </a:lnTo>
                    <a:lnTo>
                      <a:pt x="1112" y="1252"/>
                    </a:lnTo>
                    <a:lnTo>
                      <a:pt x="1205" y="1252"/>
                    </a:lnTo>
                    <a:lnTo>
                      <a:pt x="1245" y="1210"/>
                    </a:lnTo>
                    <a:lnTo>
                      <a:pt x="1320" y="1009"/>
                    </a:lnTo>
                    <a:lnTo>
                      <a:pt x="1330" y="811"/>
                    </a:lnTo>
                    <a:lnTo>
                      <a:pt x="1473" y="623"/>
                    </a:lnTo>
                    <a:lnTo>
                      <a:pt x="1487" y="541"/>
                    </a:lnTo>
                    <a:lnTo>
                      <a:pt x="1465" y="459"/>
                    </a:lnTo>
                    <a:lnTo>
                      <a:pt x="1406" y="449"/>
                    </a:lnTo>
                    <a:lnTo>
                      <a:pt x="1309" y="363"/>
                    </a:lnTo>
                    <a:lnTo>
                      <a:pt x="1120" y="347"/>
                    </a:lnTo>
                    <a:lnTo>
                      <a:pt x="1105" y="295"/>
                    </a:lnTo>
                    <a:lnTo>
                      <a:pt x="1019" y="256"/>
                    </a:lnTo>
                    <a:lnTo>
                      <a:pt x="983" y="257"/>
                    </a:lnTo>
                    <a:lnTo>
                      <a:pt x="932" y="336"/>
                    </a:lnTo>
                    <a:lnTo>
                      <a:pt x="931" y="309"/>
                    </a:lnTo>
                    <a:lnTo>
                      <a:pt x="852" y="321"/>
                    </a:lnTo>
                    <a:lnTo>
                      <a:pt x="886" y="307"/>
                    </a:lnTo>
                    <a:lnTo>
                      <a:pt x="854" y="245"/>
                    </a:lnTo>
                    <a:lnTo>
                      <a:pt x="914" y="160"/>
                    </a:lnTo>
                    <a:lnTo>
                      <a:pt x="851" y="50"/>
                    </a:lnTo>
                    <a:lnTo>
                      <a:pt x="796" y="137"/>
                    </a:lnTo>
                    <a:lnTo>
                      <a:pt x="744" y="132"/>
                    </a:lnTo>
                    <a:lnTo>
                      <a:pt x="660" y="144"/>
                    </a:lnTo>
                    <a:lnTo>
                      <a:pt x="554" y="161"/>
                    </a:lnTo>
                    <a:lnTo>
                      <a:pt x="531" y="115"/>
                    </a:lnTo>
                    <a:lnTo>
                      <a:pt x="538" y="31"/>
                    </a:lnTo>
                    <a:lnTo>
                      <a:pt x="509" y="0"/>
                    </a:lnTo>
                    <a:lnTo>
                      <a:pt x="409" y="53"/>
                    </a:lnTo>
                    <a:lnTo>
                      <a:pt x="347" y="37"/>
                    </a:lnTo>
                    <a:lnTo>
                      <a:pt x="363" y="122"/>
                    </a:lnTo>
                    <a:lnTo>
                      <a:pt x="401" y="133"/>
                    </a:lnTo>
                    <a:lnTo>
                      <a:pt x="306" y="192"/>
                    </a:lnTo>
                    <a:lnTo>
                      <a:pt x="265" y="171"/>
                    </a:lnTo>
                    <a:lnTo>
                      <a:pt x="243" y="141"/>
                    </a:lnTo>
                    <a:lnTo>
                      <a:pt x="155" y="157"/>
                    </a:lnTo>
                    <a:lnTo>
                      <a:pt x="181" y="202"/>
                    </a:lnTo>
                    <a:lnTo>
                      <a:pt x="144" y="205"/>
                    </a:lnTo>
                    <a:lnTo>
                      <a:pt x="165" y="284"/>
                    </a:lnTo>
                    <a:lnTo>
                      <a:pt x="148" y="410"/>
                    </a:lnTo>
                    <a:lnTo>
                      <a:pt x="51" y="458"/>
                    </a:lnTo>
                    <a:lnTo>
                      <a:pt x="0" y="55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2" name="Freeform 255"/>
              <p:cNvSpPr>
                <a:spLocks/>
              </p:cNvSpPr>
              <p:nvPr/>
            </p:nvSpPr>
            <p:spPr bwMode="auto">
              <a:xfrm>
                <a:off x="1995" y="2849"/>
                <a:ext cx="8" cy="33"/>
              </a:xfrm>
              <a:custGeom>
                <a:avLst/>
                <a:gdLst>
                  <a:gd name="T0" fmla="*/ 0 w 31"/>
                  <a:gd name="T1" fmla="*/ 1 h 115"/>
                  <a:gd name="T2" fmla="*/ 0 w 31"/>
                  <a:gd name="T3" fmla="*/ 3 h 115"/>
                  <a:gd name="T4" fmla="*/ 1 w 31"/>
                  <a:gd name="T5" fmla="*/ 0 h 115"/>
                  <a:gd name="T6" fmla="*/ 0 w 31"/>
                  <a:gd name="T7" fmla="*/ 1 h 1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115"/>
                  <a:gd name="T14" fmla="*/ 31 w 31"/>
                  <a:gd name="T15" fmla="*/ 115 h 1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115">
                    <a:moveTo>
                      <a:pt x="0" y="25"/>
                    </a:moveTo>
                    <a:lnTo>
                      <a:pt x="11" y="115"/>
                    </a:lnTo>
                    <a:lnTo>
                      <a:pt x="31" y="0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3" name="Freeform 256"/>
              <p:cNvSpPr>
                <a:spLocks/>
              </p:cNvSpPr>
              <p:nvPr/>
            </p:nvSpPr>
            <p:spPr bwMode="auto">
              <a:xfrm>
                <a:off x="1430" y="1975"/>
                <a:ext cx="929" cy="549"/>
              </a:xfrm>
              <a:custGeom>
                <a:avLst/>
                <a:gdLst>
                  <a:gd name="T0" fmla="*/ 6 w 3259"/>
                  <a:gd name="T1" fmla="*/ 5 h 1930"/>
                  <a:gd name="T2" fmla="*/ 9 w 3259"/>
                  <a:gd name="T3" fmla="*/ 5 h 1930"/>
                  <a:gd name="T4" fmla="*/ 13 w 3259"/>
                  <a:gd name="T5" fmla="*/ 5 h 1930"/>
                  <a:gd name="T6" fmla="*/ 21 w 3259"/>
                  <a:gd name="T7" fmla="*/ 5 h 1930"/>
                  <a:gd name="T8" fmla="*/ 23 w 3259"/>
                  <a:gd name="T9" fmla="*/ 7 h 1930"/>
                  <a:gd name="T10" fmla="*/ 30 w 3259"/>
                  <a:gd name="T11" fmla="*/ 9 h 1930"/>
                  <a:gd name="T12" fmla="*/ 29 w 3259"/>
                  <a:gd name="T13" fmla="*/ 7 h 1930"/>
                  <a:gd name="T14" fmla="*/ 34 w 3259"/>
                  <a:gd name="T15" fmla="*/ 8 h 1930"/>
                  <a:gd name="T16" fmla="*/ 39 w 3259"/>
                  <a:gd name="T17" fmla="*/ 7 h 1930"/>
                  <a:gd name="T18" fmla="*/ 39 w 3259"/>
                  <a:gd name="T19" fmla="*/ 7 h 1930"/>
                  <a:gd name="T20" fmla="*/ 40 w 3259"/>
                  <a:gd name="T21" fmla="*/ 7 h 1930"/>
                  <a:gd name="T22" fmla="*/ 42 w 3259"/>
                  <a:gd name="T23" fmla="*/ 5 h 1930"/>
                  <a:gd name="T24" fmla="*/ 40 w 3259"/>
                  <a:gd name="T25" fmla="*/ 0 h 1930"/>
                  <a:gd name="T26" fmla="*/ 43 w 3259"/>
                  <a:gd name="T27" fmla="*/ 3 h 1930"/>
                  <a:gd name="T28" fmla="*/ 44 w 3259"/>
                  <a:gd name="T29" fmla="*/ 5 h 1930"/>
                  <a:gd name="T30" fmla="*/ 47 w 3259"/>
                  <a:gd name="T31" fmla="*/ 7 h 1930"/>
                  <a:gd name="T32" fmla="*/ 49 w 3259"/>
                  <a:gd name="T33" fmla="*/ 6 h 1930"/>
                  <a:gd name="T34" fmla="*/ 53 w 3259"/>
                  <a:gd name="T35" fmla="*/ 5 h 1930"/>
                  <a:gd name="T36" fmla="*/ 53 w 3259"/>
                  <a:gd name="T37" fmla="*/ 9 h 1930"/>
                  <a:gd name="T38" fmla="*/ 48 w 3259"/>
                  <a:gd name="T39" fmla="*/ 10 h 1930"/>
                  <a:gd name="T40" fmla="*/ 46 w 3259"/>
                  <a:gd name="T41" fmla="*/ 12 h 1930"/>
                  <a:gd name="T42" fmla="*/ 44 w 3259"/>
                  <a:gd name="T43" fmla="*/ 15 h 1930"/>
                  <a:gd name="T44" fmla="*/ 43 w 3259"/>
                  <a:gd name="T45" fmla="*/ 16 h 1930"/>
                  <a:gd name="T46" fmla="*/ 41 w 3259"/>
                  <a:gd name="T47" fmla="*/ 18 h 1930"/>
                  <a:gd name="T48" fmla="*/ 43 w 3259"/>
                  <a:gd name="T49" fmla="*/ 24 h 1930"/>
                  <a:gd name="T50" fmla="*/ 49 w 3259"/>
                  <a:gd name="T51" fmla="*/ 28 h 1930"/>
                  <a:gd name="T52" fmla="*/ 52 w 3259"/>
                  <a:gd name="T53" fmla="*/ 31 h 1930"/>
                  <a:gd name="T54" fmla="*/ 54 w 3259"/>
                  <a:gd name="T55" fmla="*/ 33 h 1930"/>
                  <a:gd name="T56" fmla="*/ 57 w 3259"/>
                  <a:gd name="T57" fmla="*/ 26 h 1930"/>
                  <a:gd name="T58" fmla="*/ 56 w 3259"/>
                  <a:gd name="T59" fmla="*/ 21 h 1930"/>
                  <a:gd name="T60" fmla="*/ 56 w 3259"/>
                  <a:gd name="T61" fmla="*/ 18 h 1930"/>
                  <a:gd name="T62" fmla="*/ 59 w 3259"/>
                  <a:gd name="T63" fmla="*/ 16 h 1930"/>
                  <a:gd name="T64" fmla="*/ 63 w 3259"/>
                  <a:gd name="T65" fmla="*/ 20 h 1930"/>
                  <a:gd name="T66" fmla="*/ 62 w 3259"/>
                  <a:gd name="T67" fmla="*/ 22 h 1930"/>
                  <a:gd name="T68" fmla="*/ 65 w 3259"/>
                  <a:gd name="T69" fmla="*/ 22 h 1930"/>
                  <a:gd name="T70" fmla="*/ 67 w 3259"/>
                  <a:gd name="T71" fmla="*/ 21 h 1930"/>
                  <a:gd name="T72" fmla="*/ 68 w 3259"/>
                  <a:gd name="T73" fmla="*/ 22 h 1930"/>
                  <a:gd name="T74" fmla="*/ 69 w 3259"/>
                  <a:gd name="T75" fmla="*/ 22 h 1930"/>
                  <a:gd name="T76" fmla="*/ 70 w 3259"/>
                  <a:gd name="T77" fmla="*/ 24 h 1930"/>
                  <a:gd name="T78" fmla="*/ 70 w 3259"/>
                  <a:gd name="T79" fmla="*/ 26 h 1930"/>
                  <a:gd name="T80" fmla="*/ 74 w 3259"/>
                  <a:gd name="T81" fmla="*/ 28 h 1930"/>
                  <a:gd name="T82" fmla="*/ 74 w 3259"/>
                  <a:gd name="T83" fmla="*/ 30 h 1930"/>
                  <a:gd name="T84" fmla="*/ 76 w 3259"/>
                  <a:gd name="T85" fmla="*/ 31 h 1930"/>
                  <a:gd name="T86" fmla="*/ 62 w 3259"/>
                  <a:gd name="T87" fmla="*/ 38 h 1930"/>
                  <a:gd name="T88" fmla="*/ 66 w 3259"/>
                  <a:gd name="T89" fmla="*/ 37 h 1930"/>
                  <a:gd name="T90" fmla="*/ 70 w 3259"/>
                  <a:gd name="T91" fmla="*/ 40 h 1930"/>
                  <a:gd name="T92" fmla="*/ 71 w 3259"/>
                  <a:gd name="T93" fmla="*/ 40 h 1930"/>
                  <a:gd name="T94" fmla="*/ 69 w 3259"/>
                  <a:gd name="T95" fmla="*/ 40 h 1930"/>
                  <a:gd name="T96" fmla="*/ 65 w 3259"/>
                  <a:gd name="T97" fmla="*/ 40 h 1930"/>
                  <a:gd name="T98" fmla="*/ 58 w 3259"/>
                  <a:gd name="T99" fmla="*/ 41 h 1930"/>
                  <a:gd name="T100" fmla="*/ 55 w 3259"/>
                  <a:gd name="T101" fmla="*/ 43 h 1930"/>
                  <a:gd name="T102" fmla="*/ 52 w 3259"/>
                  <a:gd name="T103" fmla="*/ 43 h 1930"/>
                  <a:gd name="T104" fmla="*/ 54 w 3259"/>
                  <a:gd name="T105" fmla="*/ 41 h 1930"/>
                  <a:gd name="T106" fmla="*/ 50 w 3259"/>
                  <a:gd name="T107" fmla="*/ 37 h 1930"/>
                  <a:gd name="T108" fmla="*/ 48 w 3259"/>
                  <a:gd name="T109" fmla="*/ 36 h 1930"/>
                  <a:gd name="T110" fmla="*/ 41 w 3259"/>
                  <a:gd name="T111" fmla="*/ 35 h 1930"/>
                  <a:gd name="T112" fmla="*/ 15 w 3259"/>
                  <a:gd name="T113" fmla="*/ 34 h 1930"/>
                  <a:gd name="T114" fmla="*/ 11 w 3259"/>
                  <a:gd name="T115" fmla="*/ 31 h 1930"/>
                  <a:gd name="T116" fmla="*/ 10 w 3259"/>
                  <a:gd name="T117" fmla="*/ 26 h 1930"/>
                  <a:gd name="T118" fmla="*/ 3 w 3259"/>
                  <a:gd name="T119" fmla="*/ 21 h 193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259"/>
                  <a:gd name="T181" fmla="*/ 0 h 1930"/>
                  <a:gd name="T182" fmla="*/ 3259 w 3259"/>
                  <a:gd name="T183" fmla="*/ 1930 h 193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259" h="1930">
                    <a:moveTo>
                      <a:pt x="0" y="855"/>
                    </a:moveTo>
                    <a:lnTo>
                      <a:pt x="0" y="178"/>
                    </a:lnTo>
                    <a:lnTo>
                      <a:pt x="260" y="266"/>
                    </a:lnTo>
                    <a:lnTo>
                      <a:pt x="243" y="231"/>
                    </a:lnTo>
                    <a:lnTo>
                      <a:pt x="271" y="210"/>
                    </a:lnTo>
                    <a:lnTo>
                      <a:pt x="432" y="135"/>
                    </a:lnTo>
                    <a:lnTo>
                      <a:pt x="308" y="226"/>
                    </a:lnTo>
                    <a:lnTo>
                      <a:pt x="377" y="200"/>
                    </a:lnTo>
                    <a:lnTo>
                      <a:pt x="377" y="218"/>
                    </a:lnTo>
                    <a:lnTo>
                      <a:pt x="511" y="137"/>
                    </a:lnTo>
                    <a:lnTo>
                      <a:pt x="493" y="111"/>
                    </a:lnTo>
                    <a:lnTo>
                      <a:pt x="580" y="207"/>
                    </a:lnTo>
                    <a:lnTo>
                      <a:pt x="636" y="151"/>
                    </a:lnTo>
                    <a:lnTo>
                      <a:pt x="630" y="207"/>
                    </a:lnTo>
                    <a:lnTo>
                      <a:pt x="699" y="168"/>
                    </a:lnTo>
                    <a:lnTo>
                      <a:pt x="891" y="235"/>
                    </a:lnTo>
                    <a:lnTo>
                      <a:pt x="981" y="234"/>
                    </a:lnTo>
                    <a:lnTo>
                      <a:pt x="1029" y="275"/>
                    </a:lnTo>
                    <a:lnTo>
                      <a:pt x="972" y="310"/>
                    </a:lnTo>
                    <a:lnTo>
                      <a:pt x="1006" y="323"/>
                    </a:lnTo>
                    <a:lnTo>
                      <a:pt x="1181" y="306"/>
                    </a:lnTo>
                    <a:lnTo>
                      <a:pt x="1255" y="364"/>
                    </a:lnTo>
                    <a:lnTo>
                      <a:pt x="1268" y="402"/>
                    </a:lnTo>
                    <a:lnTo>
                      <a:pt x="1286" y="376"/>
                    </a:lnTo>
                    <a:lnTo>
                      <a:pt x="1255" y="323"/>
                    </a:lnTo>
                    <a:lnTo>
                      <a:pt x="1339" y="260"/>
                    </a:lnTo>
                    <a:lnTo>
                      <a:pt x="1256" y="300"/>
                    </a:lnTo>
                    <a:lnTo>
                      <a:pt x="1231" y="281"/>
                    </a:lnTo>
                    <a:lnTo>
                      <a:pt x="1330" y="234"/>
                    </a:lnTo>
                    <a:lnTo>
                      <a:pt x="1383" y="302"/>
                    </a:lnTo>
                    <a:lnTo>
                      <a:pt x="1441" y="300"/>
                    </a:lnTo>
                    <a:lnTo>
                      <a:pt x="1474" y="331"/>
                    </a:lnTo>
                    <a:lnTo>
                      <a:pt x="1628" y="323"/>
                    </a:lnTo>
                    <a:lnTo>
                      <a:pt x="1622" y="302"/>
                    </a:lnTo>
                    <a:lnTo>
                      <a:pt x="1668" y="342"/>
                    </a:lnTo>
                    <a:lnTo>
                      <a:pt x="1674" y="310"/>
                    </a:lnTo>
                    <a:lnTo>
                      <a:pt x="1639" y="321"/>
                    </a:lnTo>
                    <a:lnTo>
                      <a:pt x="1614" y="279"/>
                    </a:lnTo>
                    <a:lnTo>
                      <a:pt x="1672" y="275"/>
                    </a:lnTo>
                    <a:lnTo>
                      <a:pt x="1691" y="306"/>
                    </a:lnTo>
                    <a:lnTo>
                      <a:pt x="1714" y="296"/>
                    </a:lnTo>
                    <a:lnTo>
                      <a:pt x="1706" y="345"/>
                    </a:lnTo>
                    <a:lnTo>
                      <a:pt x="1746" y="369"/>
                    </a:lnTo>
                    <a:lnTo>
                      <a:pt x="1734" y="302"/>
                    </a:lnTo>
                    <a:lnTo>
                      <a:pt x="1810" y="262"/>
                    </a:lnTo>
                    <a:lnTo>
                      <a:pt x="1790" y="231"/>
                    </a:lnTo>
                    <a:lnTo>
                      <a:pt x="1768" y="253"/>
                    </a:lnTo>
                    <a:lnTo>
                      <a:pt x="1808" y="196"/>
                    </a:lnTo>
                    <a:lnTo>
                      <a:pt x="1696" y="154"/>
                    </a:lnTo>
                    <a:lnTo>
                      <a:pt x="1707" y="55"/>
                    </a:lnTo>
                    <a:lnTo>
                      <a:pt x="1734" y="57"/>
                    </a:lnTo>
                    <a:lnTo>
                      <a:pt x="1752" y="0"/>
                    </a:lnTo>
                    <a:lnTo>
                      <a:pt x="1832" y="55"/>
                    </a:lnTo>
                    <a:lnTo>
                      <a:pt x="1834" y="92"/>
                    </a:lnTo>
                    <a:lnTo>
                      <a:pt x="1891" y="143"/>
                    </a:lnTo>
                    <a:lnTo>
                      <a:pt x="1853" y="142"/>
                    </a:lnTo>
                    <a:lnTo>
                      <a:pt x="1869" y="160"/>
                    </a:lnTo>
                    <a:lnTo>
                      <a:pt x="1847" y="181"/>
                    </a:lnTo>
                    <a:lnTo>
                      <a:pt x="1913" y="196"/>
                    </a:lnTo>
                    <a:lnTo>
                      <a:pt x="1896" y="207"/>
                    </a:lnTo>
                    <a:lnTo>
                      <a:pt x="1935" y="291"/>
                    </a:lnTo>
                    <a:lnTo>
                      <a:pt x="1971" y="216"/>
                    </a:lnTo>
                    <a:lnTo>
                      <a:pt x="2017" y="243"/>
                    </a:lnTo>
                    <a:lnTo>
                      <a:pt x="2029" y="295"/>
                    </a:lnTo>
                    <a:lnTo>
                      <a:pt x="2007" y="310"/>
                    </a:lnTo>
                    <a:lnTo>
                      <a:pt x="2051" y="369"/>
                    </a:lnTo>
                    <a:lnTo>
                      <a:pt x="2077" y="356"/>
                    </a:lnTo>
                    <a:lnTo>
                      <a:pt x="2112" y="261"/>
                    </a:lnTo>
                    <a:lnTo>
                      <a:pt x="2152" y="252"/>
                    </a:lnTo>
                    <a:lnTo>
                      <a:pt x="2122" y="172"/>
                    </a:lnTo>
                    <a:lnTo>
                      <a:pt x="2229" y="180"/>
                    </a:lnTo>
                    <a:lnTo>
                      <a:pt x="2276" y="226"/>
                    </a:lnTo>
                    <a:lnTo>
                      <a:pt x="2258" y="249"/>
                    </a:lnTo>
                    <a:lnTo>
                      <a:pt x="2280" y="261"/>
                    </a:lnTo>
                    <a:lnTo>
                      <a:pt x="2230" y="276"/>
                    </a:lnTo>
                    <a:lnTo>
                      <a:pt x="2274" y="379"/>
                    </a:lnTo>
                    <a:lnTo>
                      <a:pt x="2203" y="431"/>
                    </a:lnTo>
                    <a:lnTo>
                      <a:pt x="2176" y="408"/>
                    </a:lnTo>
                    <a:lnTo>
                      <a:pt x="2186" y="444"/>
                    </a:lnTo>
                    <a:lnTo>
                      <a:pt x="2078" y="419"/>
                    </a:lnTo>
                    <a:lnTo>
                      <a:pt x="2101" y="453"/>
                    </a:lnTo>
                    <a:lnTo>
                      <a:pt x="2060" y="504"/>
                    </a:lnTo>
                    <a:lnTo>
                      <a:pt x="1945" y="464"/>
                    </a:lnTo>
                    <a:lnTo>
                      <a:pt x="1987" y="507"/>
                    </a:lnTo>
                    <a:lnTo>
                      <a:pt x="2067" y="515"/>
                    </a:lnTo>
                    <a:lnTo>
                      <a:pt x="2012" y="599"/>
                    </a:lnTo>
                    <a:lnTo>
                      <a:pt x="1953" y="595"/>
                    </a:lnTo>
                    <a:lnTo>
                      <a:pt x="1924" y="640"/>
                    </a:lnTo>
                    <a:lnTo>
                      <a:pt x="1818" y="603"/>
                    </a:lnTo>
                    <a:lnTo>
                      <a:pt x="1913" y="640"/>
                    </a:lnTo>
                    <a:lnTo>
                      <a:pt x="1928" y="675"/>
                    </a:lnTo>
                    <a:lnTo>
                      <a:pt x="1853" y="688"/>
                    </a:lnTo>
                    <a:lnTo>
                      <a:pt x="1869" y="698"/>
                    </a:lnTo>
                    <a:lnTo>
                      <a:pt x="1848" y="701"/>
                    </a:lnTo>
                    <a:lnTo>
                      <a:pt x="1848" y="736"/>
                    </a:lnTo>
                    <a:lnTo>
                      <a:pt x="1769" y="783"/>
                    </a:lnTo>
                    <a:lnTo>
                      <a:pt x="1757" y="937"/>
                    </a:lnTo>
                    <a:lnTo>
                      <a:pt x="1785" y="973"/>
                    </a:lnTo>
                    <a:lnTo>
                      <a:pt x="1826" y="952"/>
                    </a:lnTo>
                    <a:lnTo>
                      <a:pt x="1846" y="1070"/>
                    </a:lnTo>
                    <a:lnTo>
                      <a:pt x="1905" y="1047"/>
                    </a:lnTo>
                    <a:lnTo>
                      <a:pt x="1978" y="1079"/>
                    </a:lnTo>
                    <a:lnTo>
                      <a:pt x="2123" y="1166"/>
                    </a:lnTo>
                    <a:lnTo>
                      <a:pt x="2112" y="1200"/>
                    </a:lnTo>
                    <a:lnTo>
                      <a:pt x="2128" y="1175"/>
                    </a:lnTo>
                    <a:lnTo>
                      <a:pt x="2238" y="1184"/>
                    </a:lnTo>
                    <a:lnTo>
                      <a:pt x="2238" y="1311"/>
                    </a:lnTo>
                    <a:lnTo>
                      <a:pt x="2271" y="1355"/>
                    </a:lnTo>
                    <a:lnTo>
                      <a:pt x="2248" y="1365"/>
                    </a:lnTo>
                    <a:lnTo>
                      <a:pt x="2302" y="1388"/>
                    </a:lnTo>
                    <a:lnTo>
                      <a:pt x="2287" y="1428"/>
                    </a:lnTo>
                    <a:lnTo>
                      <a:pt x="2341" y="1426"/>
                    </a:lnTo>
                    <a:lnTo>
                      <a:pt x="2412" y="1358"/>
                    </a:lnTo>
                    <a:lnTo>
                      <a:pt x="2379" y="1342"/>
                    </a:lnTo>
                    <a:lnTo>
                      <a:pt x="2341" y="1219"/>
                    </a:lnTo>
                    <a:lnTo>
                      <a:pt x="2474" y="1112"/>
                    </a:lnTo>
                    <a:lnTo>
                      <a:pt x="2456" y="1112"/>
                    </a:lnTo>
                    <a:lnTo>
                      <a:pt x="2424" y="985"/>
                    </a:lnTo>
                    <a:lnTo>
                      <a:pt x="2375" y="952"/>
                    </a:lnTo>
                    <a:lnTo>
                      <a:pt x="2440" y="899"/>
                    </a:lnTo>
                    <a:lnTo>
                      <a:pt x="2418" y="871"/>
                    </a:lnTo>
                    <a:lnTo>
                      <a:pt x="2426" y="825"/>
                    </a:lnTo>
                    <a:lnTo>
                      <a:pt x="2401" y="818"/>
                    </a:lnTo>
                    <a:lnTo>
                      <a:pt x="2426" y="772"/>
                    </a:lnTo>
                    <a:lnTo>
                      <a:pt x="2397" y="741"/>
                    </a:lnTo>
                    <a:lnTo>
                      <a:pt x="2416" y="702"/>
                    </a:lnTo>
                    <a:lnTo>
                      <a:pt x="2516" y="729"/>
                    </a:lnTo>
                    <a:lnTo>
                      <a:pt x="2563" y="706"/>
                    </a:lnTo>
                    <a:lnTo>
                      <a:pt x="2652" y="772"/>
                    </a:lnTo>
                    <a:lnTo>
                      <a:pt x="2652" y="799"/>
                    </a:lnTo>
                    <a:lnTo>
                      <a:pt x="2726" y="803"/>
                    </a:lnTo>
                    <a:lnTo>
                      <a:pt x="2733" y="867"/>
                    </a:lnTo>
                    <a:lnTo>
                      <a:pt x="2666" y="870"/>
                    </a:lnTo>
                    <a:lnTo>
                      <a:pt x="2724" y="881"/>
                    </a:lnTo>
                    <a:lnTo>
                      <a:pt x="2743" y="918"/>
                    </a:lnTo>
                    <a:lnTo>
                      <a:pt x="2681" y="974"/>
                    </a:lnTo>
                    <a:lnTo>
                      <a:pt x="2770" y="947"/>
                    </a:lnTo>
                    <a:lnTo>
                      <a:pt x="2775" y="994"/>
                    </a:lnTo>
                    <a:lnTo>
                      <a:pt x="2736" y="1013"/>
                    </a:lnTo>
                    <a:lnTo>
                      <a:pt x="2792" y="964"/>
                    </a:lnTo>
                    <a:lnTo>
                      <a:pt x="2797" y="996"/>
                    </a:lnTo>
                    <a:lnTo>
                      <a:pt x="2849" y="950"/>
                    </a:lnTo>
                    <a:lnTo>
                      <a:pt x="2860" y="974"/>
                    </a:lnTo>
                    <a:lnTo>
                      <a:pt x="2894" y="906"/>
                    </a:lnTo>
                    <a:lnTo>
                      <a:pt x="2880" y="893"/>
                    </a:lnTo>
                    <a:lnTo>
                      <a:pt x="2922" y="855"/>
                    </a:lnTo>
                    <a:lnTo>
                      <a:pt x="2969" y="927"/>
                    </a:lnTo>
                    <a:lnTo>
                      <a:pt x="2928" y="943"/>
                    </a:lnTo>
                    <a:lnTo>
                      <a:pt x="2974" y="935"/>
                    </a:lnTo>
                    <a:lnTo>
                      <a:pt x="2989" y="963"/>
                    </a:lnTo>
                    <a:lnTo>
                      <a:pt x="2959" y="973"/>
                    </a:lnTo>
                    <a:lnTo>
                      <a:pt x="2997" y="978"/>
                    </a:lnTo>
                    <a:lnTo>
                      <a:pt x="2974" y="998"/>
                    </a:lnTo>
                    <a:lnTo>
                      <a:pt x="2998" y="994"/>
                    </a:lnTo>
                    <a:lnTo>
                      <a:pt x="3019" y="1024"/>
                    </a:lnTo>
                    <a:lnTo>
                      <a:pt x="3006" y="1040"/>
                    </a:lnTo>
                    <a:lnTo>
                      <a:pt x="3042" y="1066"/>
                    </a:lnTo>
                    <a:lnTo>
                      <a:pt x="2983" y="1092"/>
                    </a:lnTo>
                    <a:lnTo>
                      <a:pt x="3025" y="1092"/>
                    </a:lnTo>
                    <a:lnTo>
                      <a:pt x="3017" y="1116"/>
                    </a:lnTo>
                    <a:lnTo>
                      <a:pt x="3082" y="1140"/>
                    </a:lnTo>
                    <a:lnTo>
                      <a:pt x="3104" y="1198"/>
                    </a:lnTo>
                    <a:lnTo>
                      <a:pt x="3130" y="1177"/>
                    </a:lnTo>
                    <a:lnTo>
                      <a:pt x="3193" y="1216"/>
                    </a:lnTo>
                    <a:lnTo>
                      <a:pt x="3053" y="1267"/>
                    </a:lnTo>
                    <a:lnTo>
                      <a:pt x="3082" y="1296"/>
                    </a:lnTo>
                    <a:lnTo>
                      <a:pt x="3199" y="1238"/>
                    </a:lnTo>
                    <a:lnTo>
                      <a:pt x="3199" y="1286"/>
                    </a:lnTo>
                    <a:lnTo>
                      <a:pt x="3255" y="1278"/>
                    </a:lnTo>
                    <a:lnTo>
                      <a:pt x="3259" y="1301"/>
                    </a:lnTo>
                    <a:lnTo>
                      <a:pt x="3235" y="1301"/>
                    </a:lnTo>
                    <a:lnTo>
                      <a:pt x="3259" y="1361"/>
                    </a:lnTo>
                    <a:lnTo>
                      <a:pt x="3092" y="1473"/>
                    </a:lnTo>
                    <a:lnTo>
                      <a:pt x="2857" y="1473"/>
                    </a:lnTo>
                    <a:lnTo>
                      <a:pt x="2754" y="1551"/>
                    </a:lnTo>
                    <a:lnTo>
                      <a:pt x="2671" y="1665"/>
                    </a:lnTo>
                    <a:lnTo>
                      <a:pt x="2754" y="1577"/>
                    </a:lnTo>
                    <a:lnTo>
                      <a:pt x="2882" y="1528"/>
                    </a:lnTo>
                    <a:lnTo>
                      <a:pt x="2928" y="1566"/>
                    </a:lnTo>
                    <a:lnTo>
                      <a:pt x="2844" y="1599"/>
                    </a:lnTo>
                    <a:lnTo>
                      <a:pt x="2914" y="1614"/>
                    </a:lnTo>
                    <a:lnTo>
                      <a:pt x="2894" y="1649"/>
                    </a:lnTo>
                    <a:lnTo>
                      <a:pt x="2945" y="1714"/>
                    </a:lnTo>
                    <a:lnTo>
                      <a:pt x="3046" y="1737"/>
                    </a:lnTo>
                    <a:lnTo>
                      <a:pt x="3076" y="1656"/>
                    </a:lnTo>
                    <a:lnTo>
                      <a:pt x="3076" y="1707"/>
                    </a:lnTo>
                    <a:lnTo>
                      <a:pt x="3098" y="1700"/>
                    </a:lnTo>
                    <a:lnTo>
                      <a:pt x="3052" y="1750"/>
                    </a:lnTo>
                    <a:lnTo>
                      <a:pt x="2934" y="1785"/>
                    </a:lnTo>
                    <a:lnTo>
                      <a:pt x="2890" y="1848"/>
                    </a:lnTo>
                    <a:lnTo>
                      <a:pt x="2860" y="1794"/>
                    </a:lnTo>
                    <a:lnTo>
                      <a:pt x="2973" y="1746"/>
                    </a:lnTo>
                    <a:lnTo>
                      <a:pt x="2914" y="1749"/>
                    </a:lnTo>
                    <a:lnTo>
                      <a:pt x="2922" y="1714"/>
                    </a:lnTo>
                    <a:lnTo>
                      <a:pt x="2826" y="1753"/>
                    </a:lnTo>
                    <a:lnTo>
                      <a:pt x="2797" y="1729"/>
                    </a:lnTo>
                    <a:lnTo>
                      <a:pt x="2797" y="1656"/>
                    </a:lnTo>
                    <a:lnTo>
                      <a:pt x="2735" y="1634"/>
                    </a:lnTo>
                    <a:lnTo>
                      <a:pt x="2687" y="1750"/>
                    </a:lnTo>
                    <a:lnTo>
                      <a:pt x="2493" y="1794"/>
                    </a:lnTo>
                    <a:lnTo>
                      <a:pt x="2358" y="1838"/>
                    </a:lnTo>
                    <a:lnTo>
                      <a:pt x="2339" y="1860"/>
                    </a:lnTo>
                    <a:lnTo>
                      <a:pt x="2366" y="1865"/>
                    </a:lnTo>
                    <a:lnTo>
                      <a:pt x="2373" y="1883"/>
                    </a:lnTo>
                    <a:lnTo>
                      <a:pt x="2210" y="1930"/>
                    </a:lnTo>
                    <a:lnTo>
                      <a:pt x="2218" y="1907"/>
                    </a:lnTo>
                    <a:lnTo>
                      <a:pt x="2230" y="1892"/>
                    </a:lnTo>
                    <a:lnTo>
                      <a:pt x="2237" y="1871"/>
                    </a:lnTo>
                    <a:lnTo>
                      <a:pt x="2263" y="1853"/>
                    </a:lnTo>
                    <a:lnTo>
                      <a:pt x="2265" y="1750"/>
                    </a:lnTo>
                    <a:lnTo>
                      <a:pt x="2296" y="1785"/>
                    </a:lnTo>
                    <a:lnTo>
                      <a:pt x="2342" y="1772"/>
                    </a:lnTo>
                    <a:lnTo>
                      <a:pt x="2300" y="1714"/>
                    </a:lnTo>
                    <a:lnTo>
                      <a:pt x="2162" y="1684"/>
                    </a:lnTo>
                    <a:lnTo>
                      <a:pt x="2155" y="1684"/>
                    </a:lnTo>
                    <a:lnTo>
                      <a:pt x="2139" y="1602"/>
                    </a:lnTo>
                    <a:lnTo>
                      <a:pt x="2112" y="1607"/>
                    </a:lnTo>
                    <a:lnTo>
                      <a:pt x="2088" y="1560"/>
                    </a:lnTo>
                    <a:lnTo>
                      <a:pt x="2060" y="1557"/>
                    </a:lnTo>
                    <a:lnTo>
                      <a:pt x="2060" y="1584"/>
                    </a:lnTo>
                    <a:lnTo>
                      <a:pt x="2020" y="1545"/>
                    </a:lnTo>
                    <a:lnTo>
                      <a:pt x="1956" y="1602"/>
                    </a:lnTo>
                    <a:lnTo>
                      <a:pt x="1773" y="1560"/>
                    </a:lnTo>
                    <a:lnTo>
                      <a:pt x="1753" y="1520"/>
                    </a:lnTo>
                    <a:lnTo>
                      <a:pt x="1752" y="1546"/>
                    </a:lnTo>
                    <a:lnTo>
                      <a:pt x="698" y="1546"/>
                    </a:lnTo>
                    <a:lnTo>
                      <a:pt x="682" y="1501"/>
                    </a:lnTo>
                    <a:lnTo>
                      <a:pt x="626" y="1488"/>
                    </a:lnTo>
                    <a:lnTo>
                      <a:pt x="629" y="1459"/>
                    </a:lnTo>
                    <a:lnTo>
                      <a:pt x="511" y="1422"/>
                    </a:lnTo>
                    <a:lnTo>
                      <a:pt x="525" y="1400"/>
                    </a:lnTo>
                    <a:lnTo>
                      <a:pt x="496" y="1346"/>
                    </a:lnTo>
                    <a:lnTo>
                      <a:pt x="466" y="1342"/>
                    </a:lnTo>
                    <a:lnTo>
                      <a:pt x="403" y="1225"/>
                    </a:lnTo>
                    <a:lnTo>
                      <a:pt x="415" y="1189"/>
                    </a:lnTo>
                    <a:lnTo>
                      <a:pt x="418" y="1127"/>
                    </a:lnTo>
                    <a:lnTo>
                      <a:pt x="347" y="1092"/>
                    </a:lnTo>
                    <a:lnTo>
                      <a:pt x="210" y="887"/>
                    </a:lnTo>
                    <a:lnTo>
                      <a:pt x="135" y="945"/>
                    </a:lnTo>
                    <a:lnTo>
                      <a:pt x="112" y="917"/>
                    </a:lnTo>
                    <a:lnTo>
                      <a:pt x="107" y="912"/>
                    </a:lnTo>
                    <a:lnTo>
                      <a:pt x="72" y="855"/>
                    </a:lnTo>
                    <a:lnTo>
                      <a:pt x="0" y="8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4" name="Freeform 257"/>
              <p:cNvSpPr>
                <a:spLocks/>
              </p:cNvSpPr>
              <p:nvPr/>
            </p:nvSpPr>
            <p:spPr bwMode="auto">
              <a:xfrm>
                <a:off x="1569" y="2386"/>
                <a:ext cx="54" cy="36"/>
              </a:xfrm>
              <a:custGeom>
                <a:avLst/>
                <a:gdLst>
                  <a:gd name="T0" fmla="*/ 0 w 191"/>
                  <a:gd name="T1" fmla="*/ 0 h 128"/>
                  <a:gd name="T2" fmla="*/ 2 w 191"/>
                  <a:gd name="T3" fmla="*/ 1 h 128"/>
                  <a:gd name="T4" fmla="*/ 4 w 191"/>
                  <a:gd name="T5" fmla="*/ 3 h 128"/>
                  <a:gd name="T6" fmla="*/ 3 w 191"/>
                  <a:gd name="T7" fmla="*/ 3 h 128"/>
                  <a:gd name="T8" fmla="*/ 0 w 191"/>
                  <a:gd name="T9" fmla="*/ 0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28"/>
                  <a:gd name="T17" fmla="*/ 191 w 191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28">
                    <a:moveTo>
                      <a:pt x="0" y="0"/>
                    </a:moveTo>
                    <a:lnTo>
                      <a:pt x="103" y="27"/>
                    </a:lnTo>
                    <a:lnTo>
                      <a:pt x="191" y="128"/>
                    </a:lnTo>
                    <a:lnTo>
                      <a:pt x="140" y="10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5" name="Freeform 258"/>
              <p:cNvSpPr>
                <a:spLocks/>
              </p:cNvSpPr>
              <p:nvPr/>
            </p:nvSpPr>
            <p:spPr bwMode="auto">
              <a:xfrm>
                <a:off x="1594" y="1911"/>
                <a:ext cx="114" cy="83"/>
              </a:xfrm>
              <a:custGeom>
                <a:avLst/>
                <a:gdLst>
                  <a:gd name="T0" fmla="*/ 0 w 399"/>
                  <a:gd name="T1" fmla="*/ 5 h 289"/>
                  <a:gd name="T2" fmla="*/ 0 w 399"/>
                  <a:gd name="T3" fmla="*/ 4 h 289"/>
                  <a:gd name="T4" fmla="*/ 2 w 399"/>
                  <a:gd name="T5" fmla="*/ 1 h 289"/>
                  <a:gd name="T6" fmla="*/ 1 w 399"/>
                  <a:gd name="T7" fmla="*/ 0 h 289"/>
                  <a:gd name="T8" fmla="*/ 4 w 399"/>
                  <a:gd name="T9" fmla="*/ 0 h 289"/>
                  <a:gd name="T10" fmla="*/ 6 w 399"/>
                  <a:gd name="T11" fmla="*/ 1 h 289"/>
                  <a:gd name="T12" fmla="*/ 7 w 399"/>
                  <a:gd name="T13" fmla="*/ 1 h 289"/>
                  <a:gd name="T14" fmla="*/ 9 w 399"/>
                  <a:gd name="T15" fmla="*/ 2 h 289"/>
                  <a:gd name="T16" fmla="*/ 5 w 399"/>
                  <a:gd name="T17" fmla="*/ 5 h 289"/>
                  <a:gd name="T18" fmla="*/ 5 w 399"/>
                  <a:gd name="T19" fmla="*/ 6 h 289"/>
                  <a:gd name="T20" fmla="*/ 3 w 399"/>
                  <a:gd name="T21" fmla="*/ 7 h 289"/>
                  <a:gd name="T22" fmla="*/ 2 w 399"/>
                  <a:gd name="T23" fmla="*/ 6 h 289"/>
                  <a:gd name="T24" fmla="*/ 0 w 399"/>
                  <a:gd name="T25" fmla="*/ 5 h 28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9"/>
                  <a:gd name="T40" fmla="*/ 0 h 289"/>
                  <a:gd name="T41" fmla="*/ 399 w 399"/>
                  <a:gd name="T42" fmla="*/ 289 h 28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9" h="289">
                    <a:moveTo>
                      <a:pt x="0" y="220"/>
                    </a:moveTo>
                    <a:lnTo>
                      <a:pt x="15" y="182"/>
                    </a:lnTo>
                    <a:lnTo>
                      <a:pt x="76" y="63"/>
                    </a:lnTo>
                    <a:lnTo>
                      <a:pt x="47" y="11"/>
                    </a:lnTo>
                    <a:lnTo>
                      <a:pt x="171" y="0"/>
                    </a:lnTo>
                    <a:lnTo>
                      <a:pt x="257" y="48"/>
                    </a:lnTo>
                    <a:lnTo>
                      <a:pt x="312" y="21"/>
                    </a:lnTo>
                    <a:lnTo>
                      <a:pt x="399" y="88"/>
                    </a:lnTo>
                    <a:lnTo>
                      <a:pt x="217" y="195"/>
                    </a:lnTo>
                    <a:lnTo>
                      <a:pt x="200" y="259"/>
                    </a:lnTo>
                    <a:lnTo>
                      <a:pt x="112" y="289"/>
                    </a:lnTo>
                    <a:lnTo>
                      <a:pt x="70" y="239"/>
                    </a:lnTo>
                    <a:lnTo>
                      <a:pt x="0" y="2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6" name="Freeform 259"/>
              <p:cNvSpPr>
                <a:spLocks/>
              </p:cNvSpPr>
              <p:nvPr/>
            </p:nvSpPr>
            <p:spPr bwMode="auto">
              <a:xfrm>
                <a:off x="1628" y="1835"/>
                <a:ext cx="79" cy="46"/>
              </a:xfrm>
              <a:custGeom>
                <a:avLst/>
                <a:gdLst>
                  <a:gd name="T0" fmla="*/ 0 w 279"/>
                  <a:gd name="T1" fmla="*/ 3 h 161"/>
                  <a:gd name="T2" fmla="*/ 1 w 279"/>
                  <a:gd name="T3" fmla="*/ 3 h 161"/>
                  <a:gd name="T4" fmla="*/ 2 w 279"/>
                  <a:gd name="T5" fmla="*/ 3 h 161"/>
                  <a:gd name="T6" fmla="*/ 2 w 279"/>
                  <a:gd name="T7" fmla="*/ 4 h 161"/>
                  <a:gd name="T8" fmla="*/ 3 w 279"/>
                  <a:gd name="T9" fmla="*/ 3 h 161"/>
                  <a:gd name="T10" fmla="*/ 3 w 279"/>
                  <a:gd name="T11" fmla="*/ 3 h 161"/>
                  <a:gd name="T12" fmla="*/ 3 w 279"/>
                  <a:gd name="T13" fmla="*/ 3 h 161"/>
                  <a:gd name="T14" fmla="*/ 4 w 279"/>
                  <a:gd name="T15" fmla="*/ 2 h 161"/>
                  <a:gd name="T16" fmla="*/ 4 w 279"/>
                  <a:gd name="T17" fmla="*/ 1 h 161"/>
                  <a:gd name="T18" fmla="*/ 5 w 279"/>
                  <a:gd name="T19" fmla="*/ 3 h 161"/>
                  <a:gd name="T20" fmla="*/ 6 w 279"/>
                  <a:gd name="T21" fmla="*/ 2 h 161"/>
                  <a:gd name="T22" fmla="*/ 5 w 279"/>
                  <a:gd name="T23" fmla="*/ 1 h 161"/>
                  <a:gd name="T24" fmla="*/ 6 w 279"/>
                  <a:gd name="T25" fmla="*/ 1 h 161"/>
                  <a:gd name="T26" fmla="*/ 5 w 279"/>
                  <a:gd name="T27" fmla="*/ 0 h 161"/>
                  <a:gd name="T28" fmla="*/ 3 w 279"/>
                  <a:gd name="T29" fmla="*/ 1 h 161"/>
                  <a:gd name="T30" fmla="*/ 0 w 279"/>
                  <a:gd name="T31" fmla="*/ 3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79"/>
                  <a:gd name="T49" fmla="*/ 0 h 161"/>
                  <a:gd name="T50" fmla="*/ 279 w 27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79" h="161">
                    <a:moveTo>
                      <a:pt x="0" y="125"/>
                    </a:moveTo>
                    <a:lnTo>
                      <a:pt x="62" y="148"/>
                    </a:lnTo>
                    <a:lnTo>
                      <a:pt x="78" y="122"/>
                    </a:lnTo>
                    <a:lnTo>
                      <a:pt x="93" y="161"/>
                    </a:lnTo>
                    <a:lnTo>
                      <a:pt x="122" y="146"/>
                    </a:lnTo>
                    <a:lnTo>
                      <a:pt x="116" y="108"/>
                    </a:lnTo>
                    <a:lnTo>
                      <a:pt x="147" y="130"/>
                    </a:lnTo>
                    <a:lnTo>
                      <a:pt x="164" y="72"/>
                    </a:lnTo>
                    <a:lnTo>
                      <a:pt x="189" y="67"/>
                    </a:lnTo>
                    <a:lnTo>
                      <a:pt x="198" y="121"/>
                    </a:lnTo>
                    <a:lnTo>
                      <a:pt x="258" y="80"/>
                    </a:lnTo>
                    <a:lnTo>
                      <a:pt x="241" y="33"/>
                    </a:lnTo>
                    <a:lnTo>
                      <a:pt x="279" y="23"/>
                    </a:lnTo>
                    <a:lnTo>
                      <a:pt x="240" y="0"/>
                    </a:lnTo>
                    <a:lnTo>
                      <a:pt x="136" y="23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7" name="Freeform 260"/>
              <p:cNvSpPr>
                <a:spLocks/>
              </p:cNvSpPr>
              <p:nvPr/>
            </p:nvSpPr>
            <p:spPr bwMode="auto">
              <a:xfrm>
                <a:off x="1670" y="1941"/>
                <a:ext cx="195" cy="112"/>
              </a:xfrm>
              <a:custGeom>
                <a:avLst/>
                <a:gdLst>
                  <a:gd name="T0" fmla="*/ 0 w 688"/>
                  <a:gd name="T1" fmla="*/ 3 h 394"/>
                  <a:gd name="T2" fmla="*/ 1 w 688"/>
                  <a:gd name="T3" fmla="*/ 2 h 394"/>
                  <a:gd name="T4" fmla="*/ 0 w 688"/>
                  <a:gd name="T5" fmla="*/ 2 h 394"/>
                  <a:gd name="T6" fmla="*/ 2 w 688"/>
                  <a:gd name="T7" fmla="*/ 1 h 394"/>
                  <a:gd name="T8" fmla="*/ 4 w 688"/>
                  <a:gd name="T9" fmla="*/ 0 h 394"/>
                  <a:gd name="T10" fmla="*/ 4 w 688"/>
                  <a:gd name="T11" fmla="*/ 1 h 394"/>
                  <a:gd name="T12" fmla="*/ 4 w 688"/>
                  <a:gd name="T13" fmla="*/ 1 h 394"/>
                  <a:gd name="T14" fmla="*/ 5 w 688"/>
                  <a:gd name="T15" fmla="*/ 1 h 394"/>
                  <a:gd name="T16" fmla="*/ 7 w 688"/>
                  <a:gd name="T17" fmla="*/ 1 h 394"/>
                  <a:gd name="T18" fmla="*/ 6 w 688"/>
                  <a:gd name="T19" fmla="*/ 2 h 394"/>
                  <a:gd name="T20" fmla="*/ 8 w 688"/>
                  <a:gd name="T21" fmla="*/ 2 h 394"/>
                  <a:gd name="T22" fmla="*/ 7 w 688"/>
                  <a:gd name="T23" fmla="*/ 1 h 394"/>
                  <a:gd name="T24" fmla="*/ 8 w 688"/>
                  <a:gd name="T25" fmla="*/ 1 h 394"/>
                  <a:gd name="T26" fmla="*/ 9 w 688"/>
                  <a:gd name="T27" fmla="*/ 3 h 394"/>
                  <a:gd name="T28" fmla="*/ 10 w 688"/>
                  <a:gd name="T29" fmla="*/ 3 h 394"/>
                  <a:gd name="T30" fmla="*/ 9 w 688"/>
                  <a:gd name="T31" fmla="*/ 0 h 394"/>
                  <a:gd name="T32" fmla="*/ 10 w 688"/>
                  <a:gd name="T33" fmla="*/ 0 h 394"/>
                  <a:gd name="T34" fmla="*/ 12 w 688"/>
                  <a:gd name="T35" fmla="*/ 1 h 394"/>
                  <a:gd name="T36" fmla="*/ 12 w 688"/>
                  <a:gd name="T37" fmla="*/ 4 h 394"/>
                  <a:gd name="T38" fmla="*/ 16 w 688"/>
                  <a:gd name="T39" fmla="*/ 6 h 394"/>
                  <a:gd name="T40" fmla="*/ 16 w 688"/>
                  <a:gd name="T41" fmla="*/ 7 h 394"/>
                  <a:gd name="T42" fmla="*/ 15 w 688"/>
                  <a:gd name="T43" fmla="*/ 7 h 394"/>
                  <a:gd name="T44" fmla="*/ 14 w 688"/>
                  <a:gd name="T45" fmla="*/ 7 h 394"/>
                  <a:gd name="T46" fmla="*/ 15 w 688"/>
                  <a:gd name="T47" fmla="*/ 8 h 394"/>
                  <a:gd name="T48" fmla="*/ 14 w 688"/>
                  <a:gd name="T49" fmla="*/ 9 h 394"/>
                  <a:gd name="T50" fmla="*/ 12 w 688"/>
                  <a:gd name="T51" fmla="*/ 8 h 394"/>
                  <a:gd name="T52" fmla="*/ 11 w 688"/>
                  <a:gd name="T53" fmla="*/ 7 h 394"/>
                  <a:gd name="T54" fmla="*/ 8 w 688"/>
                  <a:gd name="T55" fmla="*/ 9 h 394"/>
                  <a:gd name="T56" fmla="*/ 5 w 688"/>
                  <a:gd name="T57" fmla="*/ 9 h 394"/>
                  <a:gd name="T58" fmla="*/ 4 w 688"/>
                  <a:gd name="T59" fmla="*/ 8 h 394"/>
                  <a:gd name="T60" fmla="*/ 3 w 688"/>
                  <a:gd name="T61" fmla="*/ 8 h 394"/>
                  <a:gd name="T62" fmla="*/ 1 w 688"/>
                  <a:gd name="T63" fmla="*/ 6 h 394"/>
                  <a:gd name="T64" fmla="*/ 6 w 688"/>
                  <a:gd name="T65" fmla="*/ 6 h 394"/>
                  <a:gd name="T66" fmla="*/ 1 w 688"/>
                  <a:gd name="T67" fmla="*/ 5 h 394"/>
                  <a:gd name="T68" fmla="*/ 1 w 688"/>
                  <a:gd name="T69" fmla="*/ 5 h 394"/>
                  <a:gd name="T70" fmla="*/ 3 w 688"/>
                  <a:gd name="T71" fmla="*/ 4 h 394"/>
                  <a:gd name="T72" fmla="*/ 1 w 688"/>
                  <a:gd name="T73" fmla="*/ 4 h 394"/>
                  <a:gd name="T74" fmla="*/ 1 w 688"/>
                  <a:gd name="T75" fmla="*/ 3 h 394"/>
                  <a:gd name="T76" fmla="*/ 0 w 688"/>
                  <a:gd name="T77" fmla="*/ 3 h 39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88"/>
                  <a:gd name="T118" fmla="*/ 0 h 394"/>
                  <a:gd name="T119" fmla="*/ 688 w 688"/>
                  <a:gd name="T120" fmla="*/ 394 h 39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88" h="394">
                    <a:moveTo>
                      <a:pt x="0" y="128"/>
                    </a:moveTo>
                    <a:lnTo>
                      <a:pt x="37" y="96"/>
                    </a:lnTo>
                    <a:lnTo>
                      <a:pt x="17" y="80"/>
                    </a:lnTo>
                    <a:lnTo>
                      <a:pt x="101" y="23"/>
                    </a:lnTo>
                    <a:lnTo>
                      <a:pt x="168" y="0"/>
                    </a:lnTo>
                    <a:lnTo>
                      <a:pt x="189" y="40"/>
                    </a:lnTo>
                    <a:lnTo>
                      <a:pt x="166" y="65"/>
                    </a:lnTo>
                    <a:lnTo>
                      <a:pt x="226" y="32"/>
                    </a:lnTo>
                    <a:lnTo>
                      <a:pt x="296" y="59"/>
                    </a:lnTo>
                    <a:lnTo>
                      <a:pt x="268" y="88"/>
                    </a:lnTo>
                    <a:lnTo>
                      <a:pt x="349" y="69"/>
                    </a:lnTo>
                    <a:lnTo>
                      <a:pt x="326" y="35"/>
                    </a:lnTo>
                    <a:lnTo>
                      <a:pt x="356" y="39"/>
                    </a:lnTo>
                    <a:lnTo>
                      <a:pt x="416" y="146"/>
                    </a:lnTo>
                    <a:lnTo>
                      <a:pt x="439" y="120"/>
                    </a:lnTo>
                    <a:lnTo>
                      <a:pt x="414" y="4"/>
                    </a:lnTo>
                    <a:lnTo>
                      <a:pt x="466" y="5"/>
                    </a:lnTo>
                    <a:lnTo>
                      <a:pt x="521" y="47"/>
                    </a:lnTo>
                    <a:lnTo>
                      <a:pt x="552" y="191"/>
                    </a:lnTo>
                    <a:lnTo>
                      <a:pt x="688" y="261"/>
                    </a:lnTo>
                    <a:lnTo>
                      <a:pt x="686" y="299"/>
                    </a:lnTo>
                    <a:lnTo>
                      <a:pt x="651" y="283"/>
                    </a:lnTo>
                    <a:lnTo>
                      <a:pt x="609" y="308"/>
                    </a:lnTo>
                    <a:lnTo>
                      <a:pt x="665" y="341"/>
                    </a:lnTo>
                    <a:lnTo>
                      <a:pt x="612" y="371"/>
                    </a:lnTo>
                    <a:lnTo>
                      <a:pt x="525" y="354"/>
                    </a:lnTo>
                    <a:lnTo>
                      <a:pt x="476" y="315"/>
                    </a:lnTo>
                    <a:lnTo>
                      <a:pt x="359" y="380"/>
                    </a:lnTo>
                    <a:lnTo>
                      <a:pt x="218" y="394"/>
                    </a:lnTo>
                    <a:lnTo>
                      <a:pt x="189" y="333"/>
                    </a:lnTo>
                    <a:lnTo>
                      <a:pt x="111" y="329"/>
                    </a:lnTo>
                    <a:lnTo>
                      <a:pt x="60" y="274"/>
                    </a:lnTo>
                    <a:lnTo>
                      <a:pt x="263" y="242"/>
                    </a:lnTo>
                    <a:lnTo>
                      <a:pt x="53" y="226"/>
                    </a:lnTo>
                    <a:lnTo>
                      <a:pt x="28" y="192"/>
                    </a:lnTo>
                    <a:lnTo>
                      <a:pt x="134" y="157"/>
                    </a:lnTo>
                    <a:lnTo>
                      <a:pt x="37" y="164"/>
                    </a:lnTo>
                    <a:lnTo>
                      <a:pt x="42" y="146"/>
                    </a:lnTo>
                    <a:lnTo>
                      <a:pt x="0" y="1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8" name="Freeform 261"/>
              <p:cNvSpPr>
                <a:spLocks/>
              </p:cNvSpPr>
              <p:nvPr/>
            </p:nvSpPr>
            <p:spPr bwMode="auto">
              <a:xfrm>
                <a:off x="1683" y="1853"/>
                <a:ext cx="134" cy="62"/>
              </a:xfrm>
              <a:custGeom>
                <a:avLst/>
                <a:gdLst>
                  <a:gd name="T0" fmla="*/ 0 w 468"/>
                  <a:gd name="T1" fmla="*/ 3 h 217"/>
                  <a:gd name="T2" fmla="*/ 0 w 468"/>
                  <a:gd name="T3" fmla="*/ 3 h 217"/>
                  <a:gd name="T4" fmla="*/ 2 w 468"/>
                  <a:gd name="T5" fmla="*/ 3 h 217"/>
                  <a:gd name="T6" fmla="*/ 0 w 468"/>
                  <a:gd name="T7" fmla="*/ 3 h 217"/>
                  <a:gd name="T8" fmla="*/ 3 w 468"/>
                  <a:gd name="T9" fmla="*/ 2 h 217"/>
                  <a:gd name="T10" fmla="*/ 1 w 468"/>
                  <a:gd name="T11" fmla="*/ 2 h 217"/>
                  <a:gd name="T12" fmla="*/ 1 w 468"/>
                  <a:gd name="T13" fmla="*/ 1 h 217"/>
                  <a:gd name="T14" fmla="*/ 3 w 468"/>
                  <a:gd name="T15" fmla="*/ 1 h 217"/>
                  <a:gd name="T16" fmla="*/ 1 w 468"/>
                  <a:gd name="T17" fmla="*/ 1 h 217"/>
                  <a:gd name="T18" fmla="*/ 3 w 468"/>
                  <a:gd name="T19" fmla="*/ 1 h 217"/>
                  <a:gd name="T20" fmla="*/ 5 w 468"/>
                  <a:gd name="T21" fmla="*/ 1 h 217"/>
                  <a:gd name="T22" fmla="*/ 6 w 468"/>
                  <a:gd name="T23" fmla="*/ 3 h 217"/>
                  <a:gd name="T24" fmla="*/ 8 w 468"/>
                  <a:gd name="T25" fmla="*/ 3 h 217"/>
                  <a:gd name="T26" fmla="*/ 7 w 468"/>
                  <a:gd name="T27" fmla="*/ 2 h 217"/>
                  <a:gd name="T28" fmla="*/ 7 w 468"/>
                  <a:gd name="T29" fmla="*/ 1 h 217"/>
                  <a:gd name="T30" fmla="*/ 7 w 468"/>
                  <a:gd name="T31" fmla="*/ 1 h 217"/>
                  <a:gd name="T32" fmla="*/ 8 w 468"/>
                  <a:gd name="T33" fmla="*/ 0 h 217"/>
                  <a:gd name="T34" fmla="*/ 9 w 468"/>
                  <a:gd name="T35" fmla="*/ 1 h 217"/>
                  <a:gd name="T36" fmla="*/ 8 w 468"/>
                  <a:gd name="T37" fmla="*/ 2 h 217"/>
                  <a:gd name="T38" fmla="*/ 9 w 468"/>
                  <a:gd name="T39" fmla="*/ 2 h 217"/>
                  <a:gd name="T40" fmla="*/ 9 w 468"/>
                  <a:gd name="T41" fmla="*/ 2 h 217"/>
                  <a:gd name="T42" fmla="*/ 10 w 468"/>
                  <a:gd name="T43" fmla="*/ 3 h 217"/>
                  <a:gd name="T44" fmla="*/ 10 w 468"/>
                  <a:gd name="T45" fmla="*/ 2 h 217"/>
                  <a:gd name="T46" fmla="*/ 11 w 468"/>
                  <a:gd name="T47" fmla="*/ 3 h 217"/>
                  <a:gd name="T48" fmla="*/ 11 w 468"/>
                  <a:gd name="T49" fmla="*/ 4 h 217"/>
                  <a:gd name="T50" fmla="*/ 8 w 468"/>
                  <a:gd name="T51" fmla="*/ 4 h 217"/>
                  <a:gd name="T52" fmla="*/ 5 w 468"/>
                  <a:gd name="T53" fmla="*/ 5 h 217"/>
                  <a:gd name="T54" fmla="*/ 3 w 468"/>
                  <a:gd name="T55" fmla="*/ 4 h 217"/>
                  <a:gd name="T56" fmla="*/ 6 w 468"/>
                  <a:gd name="T57" fmla="*/ 3 h 217"/>
                  <a:gd name="T58" fmla="*/ 3 w 468"/>
                  <a:gd name="T59" fmla="*/ 4 h 217"/>
                  <a:gd name="T60" fmla="*/ 4 w 468"/>
                  <a:gd name="T61" fmla="*/ 3 h 217"/>
                  <a:gd name="T62" fmla="*/ 3 w 468"/>
                  <a:gd name="T63" fmla="*/ 4 h 217"/>
                  <a:gd name="T64" fmla="*/ 1 w 468"/>
                  <a:gd name="T65" fmla="*/ 4 h 217"/>
                  <a:gd name="T66" fmla="*/ 0 w 468"/>
                  <a:gd name="T67" fmla="*/ 3 h 21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68"/>
                  <a:gd name="T103" fmla="*/ 0 h 217"/>
                  <a:gd name="T104" fmla="*/ 468 w 468"/>
                  <a:gd name="T105" fmla="*/ 217 h 21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68" h="217">
                    <a:moveTo>
                      <a:pt x="0" y="143"/>
                    </a:moveTo>
                    <a:lnTo>
                      <a:pt x="18" y="125"/>
                    </a:lnTo>
                    <a:lnTo>
                      <a:pt x="100" y="105"/>
                    </a:lnTo>
                    <a:lnTo>
                      <a:pt x="18" y="109"/>
                    </a:lnTo>
                    <a:lnTo>
                      <a:pt x="113" y="88"/>
                    </a:lnTo>
                    <a:lnTo>
                      <a:pt x="36" y="88"/>
                    </a:lnTo>
                    <a:lnTo>
                      <a:pt x="44" y="64"/>
                    </a:lnTo>
                    <a:lnTo>
                      <a:pt x="115" y="63"/>
                    </a:lnTo>
                    <a:lnTo>
                      <a:pt x="64" y="57"/>
                    </a:lnTo>
                    <a:lnTo>
                      <a:pt x="106" y="36"/>
                    </a:lnTo>
                    <a:lnTo>
                      <a:pt x="200" y="63"/>
                    </a:lnTo>
                    <a:lnTo>
                      <a:pt x="247" y="117"/>
                    </a:lnTo>
                    <a:lnTo>
                      <a:pt x="334" y="120"/>
                    </a:lnTo>
                    <a:lnTo>
                      <a:pt x="300" y="88"/>
                    </a:lnTo>
                    <a:lnTo>
                      <a:pt x="317" y="65"/>
                    </a:lnTo>
                    <a:lnTo>
                      <a:pt x="280" y="40"/>
                    </a:lnTo>
                    <a:lnTo>
                      <a:pt x="342" y="0"/>
                    </a:lnTo>
                    <a:lnTo>
                      <a:pt x="366" y="48"/>
                    </a:lnTo>
                    <a:lnTo>
                      <a:pt x="349" y="69"/>
                    </a:lnTo>
                    <a:lnTo>
                      <a:pt x="384" y="76"/>
                    </a:lnTo>
                    <a:lnTo>
                      <a:pt x="369" y="99"/>
                    </a:lnTo>
                    <a:lnTo>
                      <a:pt x="414" y="107"/>
                    </a:lnTo>
                    <a:lnTo>
                      <a:pt x="439" y="75"/>
                    </a:lnTo>
                    <a:lnTo>
                      <a:pt x="468" y="111"/>
                    </a:lnTo>
                    <a:lnTo>
                      <a:pt x="446" y="161"/>
                    </a:lnTo>
                    <a:lnTo>
                      <a:pt x="344" y="157"/>
                    </a:lnTo>
                    <a:lnTo>
                      <a:pt x="191" y="217"/>
                    </a:lnTo>
                    <a:lnTo>
                      <a:pt x="129" y="187"/>
                    </a:lnTo>
                    <a:lnTo>
                      <a:pt x="259" y="137"/>
                    </a:lnTo>
                    <a:lnTo>
                      <a:pt x="146" y="167"/>
                    </a:lnTo>
                    <a:lnTo>
                      <a:pt x="165" y="128"/>
                    </a:lnTo>
                    <a:lnTo>
                      <a:pt x="108" y="170"/>
                    </a:lnTo>
                    <a:lnTo>
                      <a:pt x="44" y="157"/>
                    </a:lnTo>
                    <a:lnTo>
                      <a:pt x="0" y="14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9" name="Freeform 262"/>
              <p:cNvSpPr>
                <a:spLocks/>
              </p:cNvSpPr>
              <p:nvPr/>
            </p:nvSpPr>
            <p:spPr bwMode="auto">
              <a:xfrm>
                <a:off x="1817" y="1788"/>
                <a:ext cx="69" cy="38"/>
              </a:xfrm>
              <a:custGeom>
                <a:avLst/>
                <a:gdLst>
                  <a:gd name="T0" fmla="*/ 0 w 244"/>
                  <a:gd name="T1" fmla="*/ 0 h 134"/>
                  <a:gd name="T2" fmla="*/ 1 w 244"/>
                  <a:gd name="T3" fmla="*/ 1 h 134"/>
                  <a:gd name="T4" fmla="*/ 2 w 244"/>
                  <a:gd name="T5" fmla="*/ 1 h 134"/>
                  <a:gd name="T6" fmla="*/ 1 w 244"/>
                  <a:gd name="T7" fmla="*/ 1 h 134"/>
                  <a:gd name="T8" fmla="*/ 2 w 244"/>
                  <a:gd name="T9" fmla="*/ 2 h 134"/>
                  <a:gd name="T10" fmla="*/ 1 w 244"/>
                  <a:gd name="T11" fmla="*/ 2 h 134"/>
                  <a:gd name="T12" fmla="*/ 2 w 244"/>
                  <a:gd name="T13" fmla="*/ 2 h 134"/>
                  <a:gd name="T14" fmla="*/ 6 w 244"/>
                  <a:gd name="T15" fmla="*/ 3 h 134"/>
                  <a:gd name="T16" fmla="*/ 5 w 244"/>
                  <a:gd name="T17" fmla="*/ 1 h 134"/>
                  <a:gd name="T18" fmla="*/ 3 w 244"/>
                  <a:gd name="T19" fmla="*/ 0 h 134"/>
                  <a:gd name="T20" fmla="*/ 2 w 244"/>
                  <a:gd name="T21" fmla="*/ 1 h 134"/>
                  <a:gd name="T22" fmla="*/ 2 w 244"/>
                  <a:gd name="T23" fmla="*/ 0 h 134"/>
                  <a:gd name="T24" fmla="*/ 0 w 244"/>
                  <a:gd name="T25" fmla="*/ 0 h 1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4"/>
                  <a:gd name="T40" fmla="*/ 0 h 134"/>
                  <a:gd name="T41" fmla="*/ 244 w 244"/>
                  <a:gd name="T42" fmla="*/ 134 h 1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4" h="134">
                    <a:moveTo>
                      <a:pt x="0" y="0"/>
                    </a:moveTo>
                    <a:lnTo>
                      <a:pt x="22" y="48"/>
                    </a:lnTo>
                    <a:lnTo>
                      <a:pt x="79" y="48"/>
                    </a:lnTo>
                    <a:lnTo>
                      <a:pt x="59" y="60"/>
                    </a:lnTo>
                    <a:lnTo>
                      <a:pt x="75" y="76"/>
                    </a:lnTo>
                    <a:lnTo>
                      <a:pt x="23" y="83"/>
                    </a:lnTo>
                    <a:lnTo>
                      <a:pt x="107" y="100"/>
                    </a:lnTo>
                    <a:lnTo>
                      <a:pt x="244" y="134"/>
                    </a:lnTo>
                    <a:lnTo>
                      <a:pt x="221" y="58"/>
                    </a:lnTo>
                    <a:lnTo>
                      <a:pt x="123" y="11"/>
                    </a:lnTo>
                    <a:lnTo>
                      <a:pt x="93" y="31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0" name="Freeform 263"/>
              <p:cNvSpPr>
                <a:spLocks/>
              </p:cNvSpPr>
              <p:nvPr/>
            </p:nvSpPr>
            <p:spPr bwMode="auto">
              <a:xfrm>
                <a:off x="1848" y="1861"/>
                <a:ext cx="56" cy="39"/>
              </a:xfrm>
              <a:custGeom>
                <a:avLst/>
                <a:gdLst>
                  <a:gd name="T0" fmla="*/ 0 w 195"/>
                  <a:gd name="T1" fmla="*/ 2 h 137"/>
                  <a:gd name="T2" fmla="*/ 1 w 195"/>
                  <a:gd name="T3" fmla="*/ 1 h 137"/>
                  <a:gd name="T4" fmla="*/ 1 w 195"/>
                  <a:gd name="T5" fmla="*/ 1 h 137"/>
                  <a:gd name="T6" fmla="*/ 0 w 195"/>
                  <a:gd name="T7" fmla="*/ 1 h 137"/>
                  <a:gd name="T8" fmla="*/ 1 w 195"/>
                  <a:gd name="T9" fmla="*/ 0 h 137"/>
                  <a:gd name="T10" fmla="*/ 2 w 195"/>
                  <a:gd name="T11" fmla="*/ 1 h 137"/>
                  <a:gd name="T12" fmla="*/ 1 w 195"/>
                  <a:gd name="T13" fmla="*/ 0 h 137"/>
                  <a:gd name="T14" fmla="*/ 4 w 195"/>
                  <a:gd name="T15" fmla="*/ 0 h 137"/>
                  <a:gd name="T16" fmla="*/ 5 w 195"/>
                  <a:gd name="T17" fmla="*/ 2 h 137"/>
                  <a:gd name="T18" fmla="*/ 4 w 195"/>
                  <a:gd name="T19" fmla="*/ 2 h 137"/>
                  <a:gd name="T20" fmla="*/ 4 w 195"/>
                  <a:gd name="T21" fmla="*/ 3 h 137"/>
                  <a:gd name="T22" fmla="*/ 2 w 195"/>
                  <a:gd name="T23" fmla="*/ 3 h 137"/>
                  <a:gd name="T24" fmla="*/ 2 w 195"/>
                  <a:gd name="T25" fmla="*/ 3 h 137"/>
                  <a:gd name="T26" fmla="*/ 2 w 195"/>
                  <a:gd name="T27" fmla="*/ 2 h 137"/>
                  <a:gd name="T28" fmla="*/ 3 w 195"/>
                  <a:gd name="T29" fmla="*/ 2 h 137"/>
                  <a:gd name="T30" fmla="*/ 0 w 195"/>
                  <a:gd name="T31" fmla="*/ 2 h 1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5"/>
                  <a:gd name="T49" fmla="*/ 0 h 137"/>
                  <a:gd name="T50" fmla="*/ 195 w 195"/>
                  <a:gd name="T51" fmla="*/ 137 h 13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5" h="137">
                    <a:moveTo>
                      <a:pt x="0" y="90"/>
                    </a:moveTo>
                    <a:lnTo>
                      <a:pt x="23" y="58"/>
                    </a:lnTo>
                    <a:lnTo>
                      <a:pt x="58" y="64"/>
                    </a:lnTo>
                    <a:lnTo>
                      <a:pt x="11" y="30"/>
                    </a:lnTo>
                    <a:lnTo>
                      <a:pt x="24" y="10"/>
                    </a:lnTo>
                    <a:lnTo>
                      <a:pt x="99" y="54"/>
                    </a:lnTo>
                    <a:lnTo>
                      <a:pt x="57" y="7"/>
                    </a:lnTo>
                    <a:lnTo>
                      <a:pt x="175" y="0"/>
                    </a:lnTo>
                    <a:lnTo>
                      <a:pt x="195" y="100"/>
                    </a:lnTo>
                    <a:lnTo>
                      <a:pt x="171" y="83"/>
                    </a:lnTo>
                    <a:lnTo>
                      <a:pt x="170" y="137"/>
                    </a:lnTo>
                    <a:lnTo>
                      <a:pt x="76" y="131"/>
                    </a:lnTo>
                    <a:lnTo>
                      <a:pt x="92" y="117"/>
                    </a:lnTo>
                    <a:lnTo>
                      <a:pt x="69" y="98"/>
                    </a:lnTo>
                    <a:lnTo>
                      <a:pt x="138" y="69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1" name="Freeform 264"/>
              <p:cNvSpPr>
                <a:spLocks/>
              </p:cNvSpPr>
              <p:nvPr/>
            </p:nvSpPr>
            <p:spPr bwMode="auto">
              <a:xfrm>
                <a:off x="1849" y="1929"/>
                <a:ext cx="65" cy="61"/>
              </a:xfrm>
              <a:custGeom>
                <a:avLst/>
                <a:gdLst>
                  <a:gd name="T0" fmla="*/ 0 w 228"/>
                  <a:gd name="T1" fmla="*/ 3 h 214"/>
                  <a:gd name="T2" fmla="*/ 0 w 228"/>
                  <a:gd name="T3" fmla="*/ 2 h 214"/>
                  <a:gd name="T4" fmla="*/ 2 w 228"/>
                  <a:gd name="T5" fmla="*/ 2 h 214"/>
                  <a:gd name="T6" fmla="*/ 2 w 228"/>
                  <a:gd name="T7" fmla="*/ 1 h 214"/>
                  <a:gd name="T8" fmla="*/ 2 w 228"/>
                  <a:gd name="T9" fmla="*/ 1 h 214"/>
                  <a:gd name="T10" fmla="*/ 1 w 228"/>
                  <a:gd name="T11" fmla="*/ 1 h 214"/>
                  <a:gd name="T12" fmla="*/ 2 w 228"/>
                  <a:gd name="T13" fmla="*/ 1 h 214"/>
                  <a:gd name="T14" fmla="*/ 1 w 228"/>
                  <a:gd name="T15" fmla="*/ 0 h 214"/>
                  <a:gd name="T16" fmla="*/ 5 w 228"/>
                  <a:gd name="T17" fmla="*/ 0 h 214"/>
                  <a:gd name="T18" fmla="*/ 5 w 228"/>
                  <a:gd name="T19" fmla="*/ 1 h 214"/>
                  <a:gd name="T20" fmla="*/ 4 w 228"/>
                  <a:gd name="T21" fmla="*/ 2 h 214"/>
                  <a:gd name="T22" fmla="*/ 5 w 228"/>
                  <a:gd name="T23" fmla="*/ 2 h 214"/>
                  <a:gd name="T24" fmla="*/ 5 w 228"/>
                  <a:gd name="T25" fmla="*/ 4 h 214"/>
                  <a:gd name="T26" fmla="*/ 3 w 228"/>
                  <a:gd name="T27" fmla="*/ 5 h 214"/>
                  <a:gd name="T28" fmla="*/ 2 w 228"/>
                  <a:gd name="T29" fmla="*/ 4 h 214"/>
                  <a:gd name="T30" fmla="*/ 0 w 228"/>
                  <a:gd name="T31" fmla="*/ 3 h 21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8"/>
                  <a:gd name="T49" fmla="*/ 0 h 214"/>
                  <a:gd name="T50" fmla="*/ 228 w 228"/>
                  <a:gd name="T51" fmla="*/ 214 h 21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8" h="214">
                    <a:moveTo>
                      <a:pt x="0" y="107"/>
                    </a:moveTo>
                    <a:lnTo>
                      <a:pt x="14" y="80"/>
                    </a:lnTo>
                    <a:lnTo>
                      <a:pt x="87" y="95"/>
                    </a:lnTo>
                    <a:lnTo>
                      <a:pt x="77" y="62"/>
                    </a:lnTo>
                    <a:lnTo>
                      <a:pt x="95" y="64"/>
                    </a:lnTo>
                    <a:lnTo>
                      <a:pt x="45" y="45"/>
                    </a:lnTo>
                    <a:lnTo>
                      <a:pt x="72" y="35"/>
                    </a:lnTo>
                    <a:lnTo>
                      <a:pt x="47" y="18"/>
                    </a:lnTo>
                    <a:lnTo>
                      <a:pt x="196" y="0"/>
                    </a:lnTo>
                    <a:lnTo>
                      <a:pt x="200" y="46"/>
                    </a:lnTo>
                    <a:lnTo>
                      <a:pt x="155" y="84"/>
                    </a:lnTo>
                    <a:lnTo>
                      <a:pt x="219" y="95"/>
                    </a:lnTo>
                    <a:lnTo>
                      <a:pt x="228" y="173"/>
                    </a:lnTo>
                    <a:lnTo>
                      <a:pt x="132" y="214"/>
                    </a:lnTo>
                    <a:lnTo>
                      <a:pt x="87" y="154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2" name="Freeform 265"/>
              <p:cNvSpPr>
                <a:spLocks/>
              </p:cNvSpPr>
              <p:nvPr/>
            </p:nvSpPr>
            <p:spPr bwMode="auto">
              <a:xfrm>
                <a:off x="1895" y="1798"/>
                <a:ext cx="39" cy="31"/>
              </a:xfrm>
              <a:custGeom>
                <a:avLst/>
                <a:gdLst>
                  <a:gd name="T0" fmla="*/ 0 w 136"/>
                  <a:gd name="T1" fmla="*/ 0 h 109"/>
                  <a:gd name="T2" fmla="*/ 0 w 136"/>
                  <a:gd name="T3" fmla="*/ 1 h 109"/>
                  <a:gd name="T4" fmla="*/ 1 w 136"/>
                  <a:gd name="T5" fmla="*/ 2 h 109"/>
                  <a:gd name="T6" fmla="*/ 1 w 136"/>
                  <a:gd name="T7" fmla="*/ 2 h 109"/>
                  <a:gd name="T8" fmla="*/ 1 w 136"/>
                  <a:gd name="T9" fmla="*/ 3 h 109"/>
                  <a:gd name="T10" fmla="*/ 3 w 136"/>
                  <a:gd name="T11" fmla="*/ 2 h 109"/>
                  <a:gd name="T12" fmla="*/ 3 w 136"/>
                  <a:gd name="T13" fmla="*/ 1 h 109"/>
                  <a:gd name="T14" fmla="*/ 0 w 136"/>
                  <a:gd name="T15" fmla="*/ 0 h 1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6"/>
                  <a:gd name="T25" fmla="*/ 0 h 109"/>
                  <a:gd name="T26" fmla="*/ 136 w 136"/>
                  <a:gd name="T27" fmla="*/ 109 h 10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6" h="109">
                    <a:moveTo>
                      <a:pt x="0" y="0"/>
                    </a:moveTo>
                    <a:lnTo>
                      <a:pt x="18" y="65"/>
                    </a:lnTo>
                    <a:lnTo>
                      <a:pt x="59" y="71"/>
                    </a:lnTo>
                    <a:lnTo>
                      <a:pt x="23" y="79"/>
                    </a:lnTo>
                    <a:lnTo>
                      <a:pt x="42" y="109"/>
                    </a:lnTo>
                    <a:lnTo>
                      <a:pt x="127" y="91"/>
                    </a:lnTo>
                    <a:lnTo>
                      <a:pt x="136" y="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3" name="Freeform 266"/>
              <p:cNvSpPr>
                <a:spLocks/>
              </p:cNvSpPr>
              <p:nvPr/>
            </p:nvSpPr>
            <p:spPr bwMode="auto">
              <a:xfrm>
                <a:off x="1909" y="1846"/>
                <a:ext cx="188" cy="69"/>
              </a:xfrm>
              <a:custGeom>
                <a:avLst/>
                <a:gdLst>
                  <a:gd name="T0" fmla="*/ 0 w 659"/>
                  <a:gd name="T1" fmla="*/ 1 h 241"/>
                  <a:gd name="T2" fmla="*/ 1 w 659"/>
                  <a:gd name="T3" fmla="*/ 0 h 241"/>
                  <a:gd name="T4" fmla="*/ 2 w 659"/>
                  <a:gd name="T5" fmla="*/ 0 h 241"/>
                  <a:gd name="T6" fmla="*/ 3 w 659"/>
                  <a:gd name="T7" fmla="*/ 1 h 241"/>
                  <a:gd name="T8" fmla="*/ 3 w 659"/>
                  <a:gd name="T9" fmla="*/ 1 h 241"/>
                  <a:gd name="T10" fmla="*/ 5 w 659"/>
                  <a:gd name="T11" fmla="*/ 1 h 241"/>
                  <a:gd name="T12" fmla="*/ 6 w 659"/>
                  <a:gd name="T13" fmla="*/ 1 h 241"/>
                  <a:gd name="T14" fmla="*/ 5 w 659"/>
                  <a:gd name="T15" fmla="*/ 1 h 241"/>
                  <a:gd name="T16" fmla="*/ 7 w 659"/>
                  <a:gd name="T17" fmla="*/ 2 h 241"/>
                  <a:gd name="T18" fmla="*/ 5 w 659"/>
                  <a:gd name="T19" fmla="*/ 2 h 241"/>
                  <a:gd name="T20" fmla="*/ 6 w 659"/>
                  <a:gd name="T21" fmla="*/ 3 h 241"/>
                  <a:gd name="T22" fmla="*/ 5 w 659"/>
                  <a:gd name="T23" fmla="*/ 3 h 241"/>
                  <a:gd name="T24" fmla="*/ 6 w 659"/>
                  <a:gd name="T25" fmla="*/ 3 h 241"/>
                  <a:gd name="T26" fmla="*/ 7 w 659"/>
                  <a:gd name="T27" fmla="*/ 4 h 241"/>
                  <a:gd name="T28" fmla="*/ 7 w 659"/>
                  <a:gd name="T29" fmla="*/ 3 h 241"/>
                  <a:gd name="T30" fmla="*/ 10 w 659"/>
                  <a:gd name="T31" fmla="*/ 4 h 241"/>
                  <a:gd name="T32" fmla="*/ 13 w 659"/>
                  <a:gd name="T33" fmla="*/ 3 h 241"/>
                  <a:gd name="T34" fmla="*/ 15 w 659"/>
                  <a:gd name="T35" fmla="*/ 4 h 241"/>
                  <a:gd name="T36" fmla="*/ 15 w 659"/>
                  <a:gd name="T37" fmla="*/ 5 h 241"/>
                  <a:gd name="T38" fmla="*/ 15 w 659"/>
                  <a:gd name="T39" fmla="*/ 5 h 241"/>
                  <a:gd name="T40" fmla="*/ 13 w 659"/>
                  <a:gd name="T41" fmla="*/ 6 h 241"/>
                  <a:gd name="T42" fmla="*/ 12 w 659"/>
                  <a:gd name="T43" fmla="*/ 5 h 241"/>
                  <a:gd name="T44" fmla="*/ 12 w 659"/>
                  <a:gd name="T45" fmla="*/ 5 h 241"/>
                  <a:gd name="T46" fmla="*/ 11 w 659"/>
                  <a:gd name="T47" fmla="*/ 5 h 241"/>
                  <a:gd name="T48" fmla="*/ 8 w 659"/>
                  <a:gd name="T49" fmla="*/ 6 h 241"/>
                  <a:gd name="T50" fmla="*/ 7 w 659"/>
                  <a:gd name="T51" fmla="*/ 5 h 241"/>
                  <a:gd name="T52" fmla="*/ 6 w 659"/>
                  <a:gd name="T53" fmla="*/ 5 h 241"/>
                  <a:gd name="T54" fmla="*/ 5 w 659"/>
                  <a:gd name="T55" fmla="*/ 5 h 241"/>
                  <a:gd name="T56" fmla="*/ 5 w 659"/>
                  <a:gd name="T57" fmla="*/ 5 h 241"/>
                  <a:gd name="T58" fmla="*/ 3 w 659"/>
                  <a:gd name="T59" fmla="*/ 2 h 241"/>
                  <a:gd name="T60" fmla="*/ 2 w 659"/>
                  <a:gd name="T61" fmla="*/ 2 h 241"/>
                  <a:gd name="T62" fmla="*/ 0 w 659"/>
                  <a:gd name="T63" fmla="*/ 1 h 24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9"/>
                  <a:gd name="T97" fmla="*/ 0 h 241"/>
                  <a:gd name="T98" fmla="*/ 659 w 659"/>
                  <a:gd name="T99" fmla="*/ 241 h 24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9" h="241">
                    <a:moveTo>
                      <a:pt x="0" y="38"/>
                    </a:moveTo>
                    <a:lnTo>
                      <a:pt x="41" y="0"/>
                    </a:lnTo>
                    <a:lnTo>
                      <a:pt x="97" y="19"/>
                    </a:lnTo>
                    <a:lnTo>
                      <a:pt x="137" y="38"/>
                    </a:lnTo>
                    <a:lnTo>
                      <a:pt x="126" y="65"/>
                    </a:lnTo>
                    <a:lnTo>
                      <a:pt x="200" y="42"/>
                    </a:lnTo>
                    <a:lnTo>
                      <a:pt x="250" y="65"/>
                    </a:lnTo>
                    <a:lnTo>
                      <a:pt x="209" y="65"/>
                    </a:lnTo>
                    <a:lnTo>
                      <a:pt x="293" y="84"/>
                    </a:lnTo>
                    <a:lnTo>
                      <a:pt x="200" y="92"/>
                    </a:lnTo>
                    <a:lnTo>
                      <a:pt x="250" y="108"/>
                    </a:lnTo>
                    <a:lnTo>
                      <a:pt x="214" y="126"/>
                    </a:lnTo>
                    <a:lnTo>
                      <a:pt x="260" y="112"/>
                    </a:lnTo>
                    <a:lnTo>
                      <a:pt x="301" y="158"/>
                    </a:lnTo>
                    <a:lnTo>
                      <a:pt x="310" y="135"/>
                    </a:lnTo>
                    <a:lnTo>
                      <a:pt x="430" y="158"/>
                    </a:lnTo>
                    <a:lnTo>
                      <a:pt x="555" y="114"/>
                    </a:lnTo>
                    <a:lnTo>
                      <a:pt x="659" y="167"/>
                    </a:lnTo>
                    <a:lnTo>
                      <a:pt x="626" y="191"/>
                    </a:lnTo>
                    <a:lnTo>
                      <a:pt x="635" y="231"/>
                    </a:lnTo>
                    <a:lnTo>
                      <a:pt x="576" y="241"/>
                    </a:lnTo>
                    <a:lnTo>
                      <a:pt x="509" y="203"/>
                    </a:lnTo>
                    <a:lnTo>
                      <a:pt x="509" y="231"/>
                    </a:lnTo>
                    <a:lnTo>
                      <a:pt x="473" y="238"/>
                    </a:lnTo>
                    <a:lnTo>
                      <a:pt x="325" y="241"/>
                    </a:lnTo>
                    <a:lnTo>
                      <a:pt x="310" y="207"/>
                    </a:lnTo>
                    <a:lnTo>
                      <a:pt x="274" y="238"/>
                    </a:lnTo>
                    <a:lnTo>
                      <a:pt x="227" y="207"/>
                    </a:lnTo>
                    <a:lnTo>
                      <a:pt x="197" y="229"/>
                    </a:lnTo>
                    <a:lnTo>
                      <a:pt x="141" y="72"/>
                    </a:lnTo>
                    <a:lnTo>
                      <a:pt x="75" y="87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4" name="Freeform 267"/>
              <p:cNvSpPr>
                <a:spLocks/>
              </p:cNvSpPr>
              <p:nvPr/>
            </p:nvSpPr>
            <p:spPr bwMode="auto">
              <a:xfrm>
                <a:off x="1917" y="1728"/>
                <a:ext cx="121" cy="92"/>
              </a:xfrm>
              <a:custGeom>
                <a:avLst/>
                <a:gdLst>
                  <a:gd name="T0" fmla="*/ 0 w 428"/>
                  <a:gd name="T1" fmla="*/ 2 h 323"/>
                  <a:gd name="T2" fmla="*/ 2 w 428"/>
                  <a:gd name="T3" fmla="*/ 2 h 323"/>
                  <a:gd name="T4" fmla="*/ 1 w 428"/>
                  <a:gd name="T5" fmla="*/ 1 h 323"/>
                  <a:gd name="T6" fmla="*/ 3 w 428"/>
                  <a:gd name="T7" fmla="*/ 1 h 323"/>
                  <a:gd name="T8" fmla="*/ 1 w 428"/>
                  <a:gd name="T9" fmla="*/ 0 h 323"/>
                  <a:gd name="T10" fmla="*/ 4 w 428"/>
                  <a:gd name="T11" fmla="*/ 1 h 323"/>
                  <a:gd name="T12" fmla="*/ 5 w 428"/>
                  <a:gd name="T13" fmla="*/ 2 h 323"/>
                  <a:gd name="T14" fmla="*/ 6 w 428"/>
                  <a:gd name="T15" fmla="*/ 2 h 323"/>
                  <a:gd name="T16" fmla="*/ 7 w 428"/>
                  <a:gd name="T17" fmla="*/ 3 h 323"/>
                  <a:gd name="T18" fmla="*/ 7 w 428"/>
                  <a:gd name="T19" fmla="*/ 2 h 323"/>
                  <a:gd name="T20" fmla="*/ 8 w 428"/>
                  <a:gd name="T21" fmla="*/ 2 h 323"/>
                  <a:gd name="T22" fmla="*/ 7 w 428"/>
                  <a:gd name="T23" fmla="*/ 3 h 323"/>
                  <a:gd name="T24" fmla="*/ 8 w 428"/>
                  <a:gd name="T25" fmla="*/ 3 h 323"/>
                  <a:gd name="T26" fmla="*/ 8 w 428"/>
                  <a:gd name="T27" fmla="*/ 4 h 323"/>
                  <a:gd name="T28" fmla="*/ 9 w 428"/>
                  <a:gd name="T29" fmla="*/ 4 h 323"/>
                  <a:gd name="T30" fmla="*/ 10 w 428"/>
                  <a:gd name="T31" fmla="*/ 5 h 323"/>
                  <a:gd name="T32" fmla="*/ 8 w 428"/>
                  <a:gd name="T33" fmla="*/ 5 h 323"/>
                  <a:gd name="T34" fmla="*/ 7 w 428"/>
                  <a:gd name="T35" fmla="*/ 6 h 323"/>
                  <a:gd name="T36" fmla="*/ 7 w 428"/>
                  <a:gd name="T37" fmla="*/ 5 h 323"/>
                  <a:gd name="T38" fmla="*/ 7 w 428"/>
                  <a:gd name="T39" fmla="*/ 7 h 323"/>
                  <a:gd name="T40" fmla="*/ 5 w 428"/>
                  <a:gd name="T41" fmla="*/ 6 h 323"/>
                  <a:gd name="T42" fmla="*/ 6 w 428"/>
                  <a:gd name="T43" fmla="*/ 7 h 323"/>
                  <a:gd name="T44" fmla="*/ 4 w 428"/>
                  <a:gd name="T45" fmla="*/ 7 h 323"/>
                  <a:gd name="T46" fmla="*/ 3 w 428"/>
                  <a:gd name="T47" fmla="*/ 7 h 323"/>
                  <a:gd name="T48" fmla="*/ 4 w 428"/>
                  <a:gd name="T49" fmla="*/ 7 h 323"/>
                  <a:gd name="T50" fmla="*/ 3 w 428"/>
                  <a:gd name="T51" fmla="*/ 7 h 323"/>
                  <a:gd name="T52" fmla="*/ 3 w 428"/>
                  <a:gd name="T53" fmla="*/ 6 h 323"/>
                  <a:gd name="T54" fmla="*/ 3 w 428"/>
                  <a:gd name="T55" fmla="*/ 6 h 323"/>
                  <a:gd name="T56" fmla="*/ 2 w 428"/>
                  <a:gd name="T57" fmla="*/ 5 h 323"/>
                  <a:gd name="T58" fmla="*/ 5 w 428"/>
                  <a:gd name="T59" fmla="*/ 5 h 323"/>
                  <a:gd name="T60" fmla="*/ 1 w 428"/>
                  <a:gd name="T61" fmla="*/ 5 h 323"/>
                  <a:gd name="T62" fmla="*/ 1 w 428"/>
                  <a:gd name="T63" fmla="*/ 4 h 323"/>
                  <a:gd name="T64" fmla="*/ 2 w 428"/>
                  <a:gd name="T65" fmla="*/ 4 h 323"/>
                  <a:gd name="T66" fmla="*/ 0 w 428"/>
                  <a:gd name="T67" fmla="*/ 3 h 323"/>
                  <a:gd name="T68" fmla="*/ 1 w 428"/>
                  <a:gd name="T69" fmla="*/ 3 h 323"/>
                  <a:gd name="T70" fmla="*/ 0 w 428"/>
                  <a:gd name="T71" fmla="*/ 3 h 323"/>
                  <a:gd name="T72" fmla="*/ 2 w 428"/>
                  <a:gd name="T73" fmla="*/ 3 h 323"/>
                  <a:gd name="T74" fmla="*/ 0 w 428"/>
                  <a:gd name="T75" fmla="*/ 2 h 32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8"/>
                  <a:gd name="T115" fmla="*/ 0 h 323"/>
                  <a:gd name="T116" fmla="*/ 428 w 428"/>
                  <a:gd name="T117" fmla="*/ 323 h 32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8" h="323">
                    <a:moveTo>
                      <a:pt x="0" y="103"/>
                    </a:moveTo>
                    <a:lnTo>
                      <a:pt x="103" y="84"/>
                    </a:lnTo>
                    <a:lnTo>
                      <a:pt x="52" y="39"/>
                    </a:lnTo>
                    <a:lnTo>
                      <a:pt x="140" y="20"/>
                    </a:lnTo>
                    <a:lnTo>
                      <a:pt x="67" y="0"/>
                    </a:lnTo>
                    <a:lnTo>
                      <a:pt x="184" y="25"/>
                    </a:lnTo>
                    <a:lnTo>
                      <a:pt x="217" y="85"/>
                    </a:lnTo>
                    <a:lnTo>
                      <a:pt x="277" y="87"/>
                    </a:lnTo>
                    <a:lnTo>
                      <a:pt x="299" y="130"/>
                    </a:lnTo>
                    <a:lnTo>
                      <a:pt x="305" y="100"/>
                    </a:lnTo>
                    <a:lnTo>
                      <a:pt x="332" y="103"/>
                    </a:lnTo>
                    <a:lnTo>
                      <a:pt x="320" y="130"/>
                    </a:lnTo>
                    <a:lnTo>
                      <a:pt x="354" y="150"/>
                    </a:lnTo>
                    <a:lnTo>
                      <a:pt x="332" y="177"/>
                    </a:lnTo>
                    <a:lnTo>
                      <a:pt x="401" y="175"/>
                    </a:lnTo>
                    <a:lnTo>
                      <a:pt x="428" y="217"/>
                    </a:lnTo>
                    <a:lnTo>
                      <a:pt x="350" y="230"/>
                    </a:lnTo>
                    <a:lnTo>
                      <a:pt x="327" y="271"/>
                    </a:lnTo>
                    <a:lnTo>
                      <a:pt x="310" y="229"/>
                    </a:lnTo>
                    <a:lnTo>
                      <a:pt x="290" y="322"/>
                    </a:lnTo>
                    <a:lnTo>
                      <a:pt x="237" y="273"/>
                    </a:lnTo>
                    <a:lnTo>
                      <a:pt x="265" y="323"/>
                    </a:lnTo>
                    <a:lnTo>
                      <a:pt x="162" y="317"/>
                    </a:lnTo>
                    <a:lnTo>
                      <a:pt x="133" y="290"/>
                    </a:lnTo>
                    <a:lnTo>
                      <a:pt x="180" y="287"/>
                    </a:lnTo>
                    <a:lnTo>
                      <a:pt x="129" y="277"/>
                    </a:lnTo>
                    <a:lnTo>
                      <a:pt x="113" y="263"/>
                    </a:lnTo>
                    <a:lnTo>
                      <a:pt x="140" y="261"/>
                    </a:lnTo>
                    <a:lnTo>
                      <a:pt x="100" y="240"/>
                    </a:lnTo>
                    <a:lnTo>
                      <a:pt x="235" y="211"/>
                    </a:lnTo>
                    <a:lnTo>
                      <a:pt x="67" y="217"/>
                    </a:lnTo>
                    <a:lnTo>
                      <a:pt x="39" y="184"/>
                    </a:lnTo>
                    <a:lnTo>
                      <a:pt x="100" y="171"/>
                    </a:lnTo>
                    <a:lnTo>
                      <a:pt x="7" y="150"/>
                    </a:lnTo>
                    <a:lnTo>
                      <a:pt x="27" y="148"/>
                    </a:lnTo>
                    <a:lnTo>
                      <a:pt x="3" y="127"/>
                    </a:lnTo>
                    <a:lnTo>
                      <a:pt x="103" y="127"/>
                    </a:lnTo>
                    <a:lnTo>
                      <a:pt x="0" y="10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5" name="Freeform 268"/>
              <p:cNvSpPr>
                <a:spLocks/>
              </p:cNvSpPr>
              <p:nvPr/>
            </p:nvSpPr>
            <p:spPr bwMode="auto">
              <a:xfrm>
                <a:off x="1917" y="1886"/>
                <a:ext cx="29" cy="24"/>
              </a:xfrm>
              <a:custGeom>
                <a:avLst/>
                <a:gdLst>
                  <a:gd name="T0" fmla="*/ 0 w 103"/>
                  <a:gd name="T1" fmla="*/ 1 h 82"/>
                  <a:gd name="T2" fmla="*/ 0 w 103"/>
                  <a:gd name="T3" fmla="*/ 0 h 82"/>
                  <a:gd name="T4" fmla="*/ 2 w 103"/>
                  <a:gd name="T5" fmla="*/ 0 h 82"/>
                  <a:gd name="T6" fmla="*/ 2 w 103"/>
                  <a:gd name="T7" fmla="*/ 2 h 82"/>
                  <a:gd name="T8" fmla="*/ 0 w 103"/>
                  <a:gd name="T9" fmla="*/ 1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82"/>
                  <a:gd name="T17" fmla="*/ 103 w 103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82">
                    <a:moveTo>
                      <a:pt x="0" y="55"/>
                    </a:moveTo>
                    <a:lnTo>
                      <a:pt x="18" y="0"/>
                    </a:lnTo>
                    <a:lnTo>
                      <a:pt x="86" y="16"/>
                    </a:lnTo>
                    <a:lnTo>
                      <a:pt x="103" y="82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6" name="Freeform 269"/>
              <p:cNvSpPr>
                <a:spLocks/>
              </p:cNvSpPr>
              <p:nvPr/>
            </p:nvSpPr>
            <p:spPr bwMode="auto">
              <a:xfrm>
                <a:off x="1918" y="1829"/>
                <a:ext cx="32" cy="8"/>
              </a:xfrm>
              <a:custGeom>
                <a:avLst/>
                <a:gdLst>
                  <a:gd name="T0" fmla="*/ 0 w 116"/>
                  <a:gd name="T1" fmla="*/ 0 h 29"/>
                  <a:gd name="T2" fmla="*/ 1 w 116"/>
                  <a:gd name="T3" fmla="*/ 1 h 29"/>
                  <a:gd name="T4" fmla="*/ 2 w 116"/>
                  <a:gd name="T5" fmla="*/ 0 h 29"/>
                  <a:gd name="T6" fmla="*/ 1 w 116"/>
                  <a:gd name="T7" fmla="*/ 0 h 29"/>
                  <a:gd name="T8" fmla="*/ 0 w 116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29"/>
                  <a:gd name="T17" fmla="*/ 116 w 11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29">
                    <a:moveTo>
                      <a:pt x="0" y="12"/>
                    </a:moveTo>
                    <a:lnTo>
                      <a:pt x="26" y="29"/>
                    </a:lnTo>
                    <a:lnTo>
                      <a:pt x="116" y="12"/>
                    </a:lnTo>
                    <a:lnTo>
                      <a:pt x="3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7" name="Freeform 270"/>
              <p:cNvSpPr>
                <a:spLocks/>
              </p:cNvSpPr>
              <p:nvPr/>
            </p:nvSpPr>
            <p:spPr bwMode="auto">
              <a:xfrm>
                <a:off x="1924" y="1925"/>
                <a:ext cx="58" cy="50"/>
              </a:xfrm>
              <a:custGeom>
                <a:avLst/>
                <a:gdLst>
                  <a:gd name="T0" fmla="*/ 0 w 204"/>
                  <a:gd name="T1" fmla="*/ 1 h 172"/>
                  <a:gd name="T2" fmla="*/ 0 w 204"/>
                  <a:gd name="T3" fmla="*/ 3 h 172"/>
                  <a:gd name="T4" fmla="*/ 1 w 204"/>
                  <a:gd name="T5" fmla="*/ 3 h 172"/>
                  <a:gd name="T6" fmla="*/ 1 w 204"/>
                  <a:gd name="T7" fmla="*/ 4 h 172"/>
                  <a:gd name="T8" fmla="*/ 1 w 204"/>
                  <a:gd name="T9" fmla="*/ 4 h 172"/>
                  <a:gd name="T10" fmla="*/ 2 w 204"/>
                  <a:gd name="T11" fmla="*/ 3 h 172"/>
                  <a:gd name="T12" fmla="*/ 1 w 204"/>
                  <a:gd name="T13" fmla="*/ 3 h 172"/>
                  <a:gd name="T14" fmla="*/ 3 w 204"/>
                  <a:gd name="T15" fmla="*/ 3 h 172"/>
                  <a:gd name="T16" fmla="*/ 5 w 204"/>
                  <a:gd name="T17" fmla="*/ 0 h 172"/>
                  <a:gd name="T18" fmla="*/ 0 w 204"/>
                  <a:gd name="T19" fmla="*/ 0 h 172"/>
                  <a:gd name="T20" fmla="*/ 1 w 204"/>
                  <a:gd name="T21" fmla="*/ 1 h 172"/>
                  <a:gd name="T22" fmla="*/ 0 w 204"/>
                  <a:gd name="T23" fmla="*/ 1 h 1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4"/>
                  <a:gd name="T37" fmla="*/ 0 h 172"/>
                  <a:gd name="T38" fmla="*/ 204 w 204"/>
                  <a:gd name="T39" fmla="*/ 172 h 17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4" h="172">
                    <a:moveTo>
                      <a:pt x="0" y="30"/>
                    </a:moveTo>
                    <a:lnTo>
                      <a:pt x="3" y="107"/>
                    </a:lnTo>
                    <a:lnTo>
                      <a:pt x="28" y="123"/>
                    </a:lnTo>
                    <a:lnTo>
                      <a:pt x="21" y="168"/>
                    </a:lnTo>
                    <a:lnTo>
                      <a:pt x="48" y="172"/>
                    </a:lnTo>
                    <a:lnTo>
                      <a:pt x="81" y="134"/>
                    </a:lnTo>
                    <a:lnTo>
                      <a:pt x="48" y="107"/>
                    </a:lnTo>
                    <a:lnTo>
                      <a:pt x="131" y="107"/>
                    </a:lnTo>
                    <a:lnTo>
                      <a:pt x="204" y="12"/>
                    </a:lnTo>
                    <a:lnTo>
                      <a:pt x="15" y="0"/>
                    </a:lnTo>
                    <a:lnTo>
                      <a:pt x="38" y="31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8" name="Freeform 271"/>
              <p:cNvSpPr>
                <a:spLocks/>
              </p:cNvSpPr>
              <p:nvPr/>
            </p:nvSpPr>
            <p:spPr bwMode="auto">
              <a:xfrm>
                <a:off x="1963" y="1674"/>
                <a:ext cx="334" cy="198"/>
              </a:xfrm>
              <a:custGeom>
                <a:avLst/>
                <a:gdLst>
                  <a:gd name="T0" fmla="*/ 1 w 1173"/>
                  <a:gd name="T1" fmla="*/ 4 h 695"/>
                  <a:gd name="T2" fmla="*/ 3 w 1173"/>
                  <a:gd name="T3" fmla="*/ 5 h 695"/>
                  <a:gd name="T4" fmla="*/ 7 w 1173"/>
                  <a:gd name="T5" fmla="*/ 5 h 695"/>
                  <a:gd name="T6" fmla="*/ 6 w 1173"/>
                  <a:gd name="T7" fmla="*/ 5 h 695"/>
                  <a:gd name="T8" fmla="*/ 5 w 1173"/>
                  <a:gd name="T9" fmla="*/ 6 h 695"/>
                  <a:gd name="T10" fmla="*/ 7 w 1173"/>
                  <a:gd name="T11" fmla="*/ 6 h 695"/>
                  <a:gd name="T12" fmla="*/ 11 w 1173"/>
                  <a:gd name="T13" fmla="*/ 5 h 695"/>
                  <a:gd name="T14" fmla="*/ 15 w 1173"/>
                  <a:gd name="T15" fmla="*/ 5 h 695"/>
                  <a:gd name="T16" fmla="*/ 11 w 1173"/>
                  <a:gd name="T17" fmla="*/ 8 h 695"/>
                  <a:gd name="T18" fmla="*/ 5 w 1173"/>
                  <a:gd name="T19" fmla="*/ 7 h 695"/>
                  <a:gd name="T20" fmla="*/ 5 w 1173"/>
                  <a:gd name="T21" fmla="*/ 8 h 695"/>
                  <a:gd name="T22" fmla="*/ 9 w 1173"/>
                  <a:gd name="T23" fmla="*/ 10 h 695"/>
                  <a:gd name="T24" fmla="*/ 6 w 1173"/>
                  <a:gd name="T25" fmla="*/ 10 h 695"/>
                  <a:gd name="T26" fmla="*/ 5 w 1173"/>
                  <a:gd name="T27" fmla="*/ 11 h 695"/>
                  <a:gd name="T28" fmla="*/ 7 w 1173"/>
                  <a:gd name="T29" fmla="*/ 11 h 695"/>
                  <a:gd name="T30" fmla="*/ 5 w 1173"/>
                  <a:gd name="T31" fmla="*/ 12 h 695"/>
                  <a:gd name="T32" fmla="*/ 6 w 1173"/>
                  <a:gd name="T33" fmla="*/ 13 h 695"/>
                  <a:gd name="T34" fmla="*/ 7 w 1173"/>
                  <a:gd name="T35" fmla="*/ 14 h 695"/>
                  <a:gd name="T36" fmla="*/ 5 w 1173"/>
                  <a:gd name="T37" fmla="*/ 14 h 695"/>
                  <a:gd name="T38" fmla="*/ 3 w 1173"/>
                  <a:gd name="T39" fmla="*/ 15 h 695"/>
                  <a:gd name="T40" fmla="*/ 6 w 1173"/>
                  <a:gd name="T41" fmla="*/ 16 h 695"/>
                  <a:gd name="T42" fmla="*/ 7 w 1173"/>
                  <a:gd name="T43" fmla="*/ 15 h 695"/>
                  <a:gd name="T44" fmla="*/ 9 w 1173"/>
                  <a:gd name="T45" fmla="*/ 15 h 695"/>
                  <a:gd name="T46" fmla="*/ 10 w 1173"/>
                  <a:gd name="T47" fmla="*/ 16 h 695"/>
                  <a:gd name="T48" fmla="*/ 11 w 1173"/>
                  <a:gd name="T49" fmla="*/ 15 h 695"/>
                  <a:gd name="T50" fmla="*/ 12 w 1173"/>
                  <a:gd name="T51" fmla="*/ 14 h 695"/>
                  <a:gd name="T52" fmla="*/ 14 w 1173"/>
                  <a:gd name="T53" fmla="*/ 12 h 695"/>
                  <a:gd name="T54" fmla="*/ 15 w 1173"/>
                  <a:gd name="T55" fmla="*/ 11 h 695"/>
                  <a:gd name="T56" fmla="*/ 15 w 1173"/>
                  <a:gd name="T57" fmla="*/ 10 h 695"/>
                  <a:gd name="T58" fmla="*/ 13 w 1173"/>
                  <a:gd name="T59" fmla="*/ 10 h 695"/>
                  <a:gd name="T60" fmla="*/ 13 w 1173"/>
                  <a:gd name="T61" fmla="*/ 9 h 695"/>
                  <a:gd name="T62" fmla="*/ 18 w 1173"/>
                  <a:gd name="T63" fmla="*/ 8 h 695"/>
                  <a:gd name="T64" fmla="*/ 19 w 1173"/>
                  <a:gd name="T65" fmla="*/ 7 h 695"/>
                  <a:gd name="T66" fmla="*/ 24 w 1173"/>
                  <a:gd name="T67" fmla="*/ 4 h 695"/>
                  <a:gd name="T68" fmla="*/ 20 w 1173"/>
                  <a:gd name="T69" fmla="*/ 4 h 695"/>
                  <a:gd name="T70" fmla="*/ 27 w 1173"/>
                  <a:gd name="T71" fmla="*/ 3 h 695"/>
                  <a:gd name="T72" fmla="*/ 25 w 1173"/>
                  <a:gd name="T73" fmla="*/ 1 h 695"/>
                  <a:gd name="T74" fmla="*/ 16 w 1173"/>
                  <a:gd name="T75" fmla="*/ 0 h 695"/>
                  <a:gd name="T76" fmla="*/ 15 w 1173"/>
                  <a:gd name="T77" fmla="*/ 0 h 695"/>
                  <a:gd name="T78" fmla="*/ 13 w 1173"/>
                  <a:gd name="T79" fmla="*/ 2 h 695"/>
                  <a:gd name="T80" fmla="*/ 10 w 1173"/>
                  <a:gd name="T81" fmla="*/ 1 h 695"/>
                  <a:gd name="T82" fmla="*/ 8 w 1173"/>
                  <a:gd name="T83" fmla="*/ 1 h 695"/>
                  <a:gd name="T84" fmla="*/ 9 w 1173"/>
                  <a:gd name="T85" fmla="*/ 3 h 695"/>
                  <a:gd name="T86" fmla="*/ 6 w 1173"/>
                  <a:gd name="T87" fmla="*/ 3 h 69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73"/>
                  <a:gd name="T133" fmla="*/ 0 h 695"/>
                  <a:gd name="T134" fmla="*/ 1173 w 1173"/>
                  <a:gd name="T135" fmla="*/ 695 h 69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73" h="695">
                    <a:moveTo>
                      <a:pt x="0" y="165"/>
                    </a:moveTo>
                    <a:lnTo>
                      <a:pt x="104" y="165"/>
                    </a:lnTo>
                    <a:lnTo>
                      <a:pt x="67" y="189"/>
                    </a:lnTo>
                    <a:lnTo>
                      <a:pt x="211" y="170"/>
                    </a:lnTo>
                    <a:lnTo>
                      <a:pt x="87" y="189"/>
                    </a:lnTo>
                    <a:lnTo>
                      <a:pt x="126" y="201"/>
                    </a:lnTo>
                    <a:lnTo>
                      <a:pt x="84" y="204"/>
                    </a:lnTo>
                    <a:lnTo>
                      <a:pt x="102" y="223"/>
                    </a:lnTo>
                    <a:lnTo>
                      <a:pt x="287" y="195"/>
                    </a:lnTo>
                    <a:lnTo>
                      <a:pt x="104" y="238"/>
                    </a:lnTo>
                    <a:lnTo>
                      <a:pt x="183" y="272"/>
                    </a:lnTo>
                    <a:lnTo>
                      <a:pt x="255" y="222"/>
                    </a:lnTo>
                    <a:lnTo>
                      <a:pt x="379" y="214"/>
                    </a:lnTo>
                    <a:lnTo>
                      <a:pt x="249" y="232"/>
                    </a:lnTo>
                    <a:lnTo>
                      <a:pt x="219" y="272"/>
                    </a:lnTo>
                    <a:lnTo>
                      <a:pt x="294" y="276"/>
                    </a:lnTo>
                    <a:lnTo>
                      <a:pt x="379" y="237"/>
                    </a:lnTo>
                    <a:lnTo>
                      <a:pt x="322" y="273"/>
                    </a:lnTo>
                    <a:lnTo>
                      <a:pt x="379" y="273"/>
                    </a:lnTo>
                    <a:lnTo>
                      <a:pt x="467" y="246"/>
                    </a:lnTo>
                    <a:lnTo>
                      <a:pt x="456" y="205"/>
                    </a:lnTo>
                    <a:lnTo>
                      <a:pt x="551" y="176"/>
                    </a:lnTo>
                    <a:lnTo>
                      <a:pt x="481" y="241"/>
                    </a:lnTo>
                    <a:lnTo>
                      <a:pt x="631" y="228"/>
                    </a:lnTo>
                    <a:lnTo>
                      <a:pt x="328" y="293"/>
                    </a:lnTo>
                    <a:lnTo>
                      <a:pt x="396" y="360"/>
                    </a:lnTo>
                    <a:lnTo>
                      <a:pt x="458" y="360"/>
                    </a:lnTo>
                    <a:lnTo>
                      <a:pt x="427" y="373"/>
                    </a:lnTo>
                    <a:lnTo>
                      <a:pt x="307" y="304"/>
                    </a:lnTo>
                    <a:lnTo>
                      <a:pt x="209" y="293"/>
                    </a:lnTo>
                    <a:lnTo>
                      <a:pt x="207" y="322"/>
                    </a:lnTo>
                    <a:lnTo>
                      <a:pt x="253" y="337"/>
                    </a:lnTo>
                    <a:lnTo>
                      <a:pt x="208" y="346"/>
                    </a:lnTo>
                    <a:lnTo>
                      <a:pt x="328" y="423"/>
                    </a:lnTo>
                    <a:lnTo>
                      <a:pt x="279" y="426"/>
                    </a:lnTo>
                    <a:lnTo>
                      <a:pt x="399" y="431"/>
                    </a:lnTo>
                    <a:lnTo>
                      <a:pt x="332" y="448"/>
                    </a:lnTo>
                    <a:lnTo>
                      <a:pt x="368" y="473"/>
                    </a:lnTo>
                    <a:lnTo>
                      <a:pt x="260" y="434"/>
                    </a:lnTo>
                    <a:lnTo>
                      <a:pt x="198" y="450"/>
                    </a:lnTo>
                    <a:lnTo>
                      <a:pt x="172" y="512"/>
                    </a:lnTo>
                    <a:lnTo>
                      <a:pt x="235" y="491"/>
                    </a:lnTo>
                    <a:lnTo>
                      <a:pt x="222" y="514"/>
                    </a:lnTo>
                    <a:lnTo>
                      <a:pt x="245" y="514"/>
                    </a:lnTo>
                    <a:lnTo>
                      <a:pt x="283" y="466"/>
                    </a:lnTo>
                    <a:lnTo>
                      <a:pt x="269" y="506"/>
                    </a:lnTo>
                    <a:lnTo>
                      <a:pt x="304" y="511"/>
                    </a:lnTo>
                    <a:lnTo>
                      <a:pt x="239" y="530"/>
                    </a:lnTo>
                    <a:lnTo>
                      <a:pt x="279" y="531"/>
                    </a:lnTo>
                    <a:lnTo>
                      <a:pt x="245" y="542"/>
                    </a:lnTo>
                    <a:lnTo>
                      <a:pt x="273" y="568"/>
                    </a:lnTo>
                    <a:lnTo>
                      <a:pt x="322" y="568"/>
                    </a:lnTo>
                    <a:lnTo>
                      <a:pt x="368" y="521"/>
                    </a:lnTo>
                    <a:lnTo>
                      <a:pt x="287" y="590"/>
                    </a:lnTo>
                    <a:lnTo>
                      <a:pt x="208" y="535"/>
                    </a:lnTo>
                    <a:lnTo>
                      <a:pt x="143" y="545"/>
                    </a:lnTo>
                    <a:lnTo>
                      <a:pt x="199" y="602"/>
                    </a:lnTo>
                    <a:lnTo>
                      <a:pt x="102" y="632"/>
                    </a:lnTo>
                    <a:lnTo>
                      <a:pt x="112" y="673"/>
                    </a:lnTo>
                    <a:lnTo>
                      <a:pt x="129" y="637"/>
                    </a:lnTo>
                    <a:lnTo>
                      <a:pt x="134" y="673"/>
                    </a:lnTo>
                    <a:lnTo>
                      <a:pt x="200" y="656"/>
                    </a:lnTo>
                    <a:lnTo>
                      <a:pt x="249" y="690"/>
                    </a:lnTo>
                    <a:lnTo>
                      <a:pt x="284" y="687"/>
                    </a:lnTo>
                    <a:lnTo>
                      <a:pt x="259" y="660"/>
                    </a:lnTo>
                    <a:lnTo>
                      <a:pt x="328" y="668"/>
                    </a:lnTo>
                    <a:lnTo>
                      <a:pt x="322" y="642"/>
                    </a:lnTo>
                    <a:lnTo>
                      <a:pt x="352" y="673"/>
                    </a:lnTo>
                    <a:lnTo>
                      <a:pt x="371" y="667"/>
                    </a:lnTo>
                    <a:lnTo>
                      <a:pt x="360" y="648"/>
                    </a:lnTo>
                    <a:lnTo>
                      <a:pt x="417" y="667"/>
                    </a:lnTo>
                    <a:lnTo>
                      <a:pt x="418" y="695"/>
                    </a:lnTo>
                    <a:lnTo>
                      <a:pt x="517" y="667"/>
                    </a:lnTo>
                    <a:lnTo>
                      <a:pt x="536" y="627"/>
                    </a:lnTo>
                    <a:lnTo>
                      <a:pt x="489" y="637"/>
                    </a:lnTo>
                    <a:lnTo>
                      <a:pt x="489" y="598"/>
                    </a:lnTo>
                    <a:lnTo>
                      <a:pt x="379" y="596"/>
                    </a:lnTo>
                    <a:lnTo>
                      <a:pt x="526" y="588"/>
                    </a:lnTo>
                    <a:lnTo>
                      <a:pt x="549" y="560"/>
                    </a:lnTo>
                    <a:lnTo>
                      <a:pt x="526" y="526"/>
                    </a:lnTo>
                    <a:lnTo>
                      <a:pt x="610" y="530"/>
                    </a:lnTo>
                    <a:lnTo>
                      <a:pt x="628" y="514"/>
                    </a:lnTo>
                    <a:lnTo>
                      <a:pt x="571" y="506"/>
                    </a:lnTo>
                    <a:lnTo>
                      <a:pt x="647" y="500"/>
                    </a:lnTo>
                    <a:lnTo>
                      <a:pt x="597" y="477"/>
                    </a:lnTo>
                    <a:lnTo>
                      <a:pt x="656" y="462"/>
                    </a:lnTo>
                    <a:lnTo>
                      <a:pt x="653" y="444"/>
                    </a:lnTo>
                    <a:lnTo>
                      <a:pt x="543" y="434"/>
                    </a:lnTo>
                    <a:lnTo>
                      <a:pt x="605" y="418"/>
                    </a:lnTo>
                    <a:lnTo>
                      <a:pt x="541" y="414"/>
                    </a:lnTo>
                    <a:lnTo>
                      <a:pt x="656" y="426"/>
                    </a:lnTo>
                    <a:lnTo>
                      <a:pt x="660" y="407"/>
                    </a:lnTo>
                    <a:lnTo>
                      <a:pt x="541" y="400"/>
                    </a:lnTo>
                    <a:lnTo>
                      <a:pt x="700" y="373"/>
                    </a:lnTo>
                    <a:lnTo>
                      <a:pt x="654" y="349"/>
                    </a:lnTo>
                    <a:lnTo>
                      <a:pt x="774" y="360"/>
                    </a:lnTo>
                    <a:lnTo>
                      <a:pt x="808" y="322"/>
                    </a:lnTo>
                    <a:lnTo>
                      <a:pt x="751" y="319"/>
                    </a:lnTo>
                    <a:lnTo>
                      <a:pt x="825" y="316"/>
                    </a:lnTo>
                    <a:lnTo>
                      <a:pt x="817" y="287"/>
                    </a:lnTo>
                    <a:lnTo>
                      <a:pt x="853" y="293"/>
                    </a:lnTo>
                    <a:lnTo>
                      <a:pt x="1050" y="178"/>
                    </a:lnTo>
                    <a:lnTo>
                      <a:pt x="833" y="220"/>
                    </a:lnTo>
                    <a:lnTo>
                      <a:pt x="952" y="170"/>
                    </a:lnTo>
                    <a:lnTo>
                      <a:pt x="879" y="176"/>
                    </a:lnTo>
                    <a:lnTo>
                      <a:pt x="863" y="153"/>
                    </a:lnTo>
                    <a:lnTo>
                      <a:pt x="998" y="165"/>
                    </a:lnTo>
                    <a:lnTo>
                      <a:pt x="1173" y="107"/>
                    </a:lnTo>
                    <a:lnTo>
                      <a:pt x="1171" y="78"/>
                    </a:lnTo>
                    <a:lnTo>
                      <a:pt x="1099" y="78"/>
                    </a:lnTo>
                    <a:lnTo>
                      <a:pt x="1082" y="28"/>
                    </a:lnTo>
                    <a:lnTo>
                      <a:pt x="879" y="51"/>
                    </a:lnTo>
                    <a:lnTo>
                      <a:pt x="964" y="19"/>
                    </a:lnTo>
                    <a:lnTo>
                      <a:pt x="699" y="0"/>
                    </a:lnTo>
                    <a:lnTo>
                      <a:pt x="677" y="24"/>
                    </a:lnTo>
                    <a:lnTo>
                      <a:pt x="698" y="36"/>
                    </a:lnTo>
                    <a:lnTo>
                      <a:pt x="647" y="13"/>
                    </a:lnTo>
                    <a:lnTo>
                      <a:pt x="528" y="15"/>
                    </a:lnTo>
                    <a:lnTo>
                      <a:pt x="613" y="62"/>
                    </a:lnTo>
                    <a:lnTo>
                      <a:pt x="582" y="78"/>
                    </a:lnTo>
                    <a:lnTo>
                      <a:pt x="541" y="27"/>
                    </a:lnTo>
                    <a:lnTo>
                      <a:pt x="430" y="23"/>
                    </a:lnTo>
                    <a:lnTo>
                      <a:pt x="451" y="44"/>
                    </a:lnTo>
                    <a:lnTo>
                      <a:pt x="369" y="36"/>
                    </a:lnTo>
                    <a:lnTo>
                      <a:pt x="411" y="70"/>
                    </a:lnTo>
                    <a:lnTo>
                      <a:pt x="343" y="50"/>
                    </a:lnTo>
                    <a:lnTo>
                      <a:pt x="366" y="70"/>
                    </a:lnTo>
                    <a:lnTo>
                      <a:pt x="326" y="78"/>
                    </a:lnTo>
                    <a:lnTo>
                      <a:pt x="411" y="123"/>
                    </a:lnTo>
                    <a:lnTo>
                      <a:pt x="227" y="72"/>
                    </a:lnTo>
                    <a:lnTo>
                      <a:pt x="182" y="108"/>
                    </a:lnTo>
                    <a:lnTo>
                      <a:pt x="254" y="126"/>
                    </a:lnTo>
                    <a:lnTo>
                      <a:pt x="134" y="112"/>
                    </a:lnTo>
                    <a:lnTo>
                      <a:pt x="0" y="1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9" name="Freeform 272"/>
              <p:cNvSpPr>
                <a:spLocks/>
              </p:cNvSpPr>
              <p:nvPr/>
            </p:nvSpPr>
            <p:spPr bwMode="auto">
              <a:xfrm>
                <a:off x="1984" y="1930"/>
                <a:ext cx="312" cy="257"/>
              </a:xfrm>
              <a:custGeom>
                <a:avLst/>
                <a:gdLst>
                  <a:gd name="T0" fmla="*/ 0 w 1094"/>
                  <a:gd name="T1" fmla="*/ 2 h 902"/>
                  <a:gd name="T2" fmla="*/ 3 w 1094"/>
                  <a:gd name="T3" fmla="*/ 0 h 902"/>
                  <a:gd name="T4" fmla="*/ 3 w 1094"/>
                  <a:gd name="T5" fmla="*/ 2 h 902"/>
                  <a:gd name="T6" fmla="*/ 4 w 1094"/>
                  <a:gd name="T7" fmla="*/ 5 h 902"/>
                  <a:gd name="T8" fmla="*/ 5 w 1094"/>
                  <a:gd name="T9" fmla="*/ 5 h 902"/>
                  <a:gd name="T10" fmla="*/ 4 w 1094"/>
                  <a:gd name="T11" fmla="*/ 4 h 902"/>
                  <a:gd name="T12" fmla="*/ 4 w 1094"/>
                  <a:gd name="T13" fmla="*/ 2 h 902"/>
                  <a:gd name="T14" fmla="*/ 4 w 1094"/>
                  <a:gd name="T15" fmla="*/ 1 h 902"/>
                  <a:gd name="T16" fmla="*/ 4 w 1094"/>
                  <a:gd name="T17" fmla="*/ 1 h 902"/>
                  <a:gd name="T18" fmla="*/ 7 w 1094"/>
                  <a:gd name="T19" fmla="*/ 0 h 902"/>
                  <a:gd name="T20" fmla="*/ 8 w 1094"/>
                  <a:gd name="T21" fmla="*/ 1 h 902"/>
                  <a:gd name="T22" fmla="*/ 8 w 1094"/>
                  <a:gd name="T23" fmla="*/ 4 h 902"/>
                  <a:gd name="T24" fmla="*/ 10 w 1094"/>
                  <a:gd name="T25" fmla="*/ 3 h 902"/>
                  <a:gd name="T26" fmla="*/ 13 w 1094"/>
                  <a:gd name="T27" fmla="*/ 3 h 902"/>
                  <a:gd name="T28" fmla="*/ 13 w 1094"/>
                  <a:gd name="T29" fmla="*/ 4 h 902"/>
                  <a:gd name="T30" fmla="*/ 14 w 1094"/>
                  <a:gd name="T31" fmla="*/ 5 h 902"/>
                  <a:gd name="T32" fmla="*/ 15 w 1094"/>
                  <a:gd name="T33" fmla="*/ 4 h 902"/>
                  <a:gd name="T34" fmla="*/ 17 w 1094"/>
                  <a:gd name="T35" fmla="*/ 5 h 902"/>
                  <a:gd name="T36" fmla="*/ 17 w 1094"/>
                  <a:gd name="T37" fmla="*/ 5 h 902"/>
                  <a:gd name="T38" fmla="*/ 18 w 1094"/>
                  <a:gd name="T39" fmla="*/ 6 h 902"/>
                  <a:gd name="T40" fmla="*/ 19 w 1094"/>
                  <a:gd name="T41" fmla="*/ 6 h 902"/>
                  <a:gd name="T42" fmla="*/ 19 w 1094"/>
                  <a:gd name="T43" fmla="*/ 7 h 902"/>
                  <a:gd name="T44" fmla="*/ 19 w 1094"/>
                  <a:gd name="T45" fmla="*/ 7 h 902"/>
                  <a:gd name="T46" fmla="*/ 19 w 1094"/>
                  <a:gd name="T47" fmla="*/ 8 h 902"/>
                  <a:gd name="T48" fmla="*/ 19 w 1094"/>
                  <a:gd name="T49" fmla="*/ 9 h 902"/>
                  <a:gd name="T50" fmla="*/ 19 w 1094"/>
                  <a:gd name="T51" fmla="*/ 10 h 902"/>
                  <a:gd name="T52" fmla="*/ 23 w 1094"/>
                  <a:gd name="T53" fmla="*/ 11 h 902"/>
                  <a:gd name="T54" fmla="*/ 24 w 1094"/>
                  <a:gd name="T55" fmla="*/ 12 h 902"/>
                  <a:gd name="T56" fmla="*/ 25 w 1094"/>
                  <a:gd name="T57" fmla="*/ 13 h 902"/>
                  <a:gd name="T58" fmla="*/ 25 w 1094"/>
                  <a:gd name="T59" fmla="*/ 14 h 902"/>
                  <a:gd name="T60" fmla="*/ 25 w 1094"/>
                  <a:gd name="T61" fmla="*/ 15 h 902"/>
                  <a:gd name="T62" fmla="*/ 23 w 1094"/>
                  <a:gd name="T63" fmla="*/ 16 h 902"/>
                  <a:gd name="T64" fmla="*/ 19 w 1094"/>
                  <a:gd name="T65" fmla="*/ 14 h 902"/>
                  <a:gd name="T66" fmla="*/ 20 w 1094"/>
                  <a:gd name="T67" fmla="*/ 15 h 902"/>
                  <a:gd name="T68" fmla="*/ 21 w 1094"/>
                  <a:gd name="T69" fmla="*/ 16 h 902"/>
                  <a:gd name="T70" fmla="*/ 22 w 1094"/>
                  <a:gd name="T71" fmla="*/ 17 h 902"/>
                  <a:gd name="T72" fmla="*/ 23 w 1094"/>
                  <a:gd name="T73" fmla="*/ 20 h 902"/>
                  <a:gd name="T74" fmla="*/ 21 w 1094"/>
                  <a:gd name="T75" fmla="*/ 21 h 902"/>
                  <a:gd name="T76" fmla="*/ 16 w 1094"/>
                  <a:gd name="T77" fmla="*/ 18 h 902"/>
                  <a:gd name="T78" fmla="*/ 15 w 1094"/>
                  <a:gd name="T79" fmla="*/ 18 h 902"/>
                  <a:gd name="T80" fmla="*/ 14 w 1094"/>
                  <a:gd name="T81" fmla="*/ 16 h 902"/>
                  <a:gd name="T82" fmla="*/ 13 w 1094"/>
                  <a:gd name="T83" fmla="*/ 17 h 902"/>
                  <a:gd name="T84" fmla="*/ 11 w 1094"/>
                  <a:gd name="T85" fmla="*/ 17 h 902"/>
                  <a:gd name="T86" fmla="*/ 15 w 1094"/>
                  <a:gd name="T87" fmla="*/ 15 h 902"/>
                  <a:gd name="T88" fmla="*/ 16 w 1094"/>
                  <a:gd name="T89" fmla="*/ 12 h 902"/>
                  <a:gd name="T90" fmla="*/ 13 w 1094"/>
                  <a:gd name="T91" fmla="*/ 9 h 902"/>
                  <a:gd name="T92" fmla="*/ 12 w 1094"/>
                  <a:gd name="T93" fmla="*/ 10 h 902"/>
                  <a:gd name="T94" fmla="*/ 13 w 1094"/>
                  <a:gd name="T95" fmla="*/ 9 h 902"/>
                  <a:gd name="T96" fmla="*/ 11 w 1094"/>
                  <a:gd name="T97" fmla="*/ 7 h 902"/>
                  <a:gd name="T98" fmla="*/ 10 w 1094"/>
                  <a:gd name="T99" fmla="*/ 7 h 902"/>
                  <a:gd name="T100" fmla="*/ 8 w 1094"/>
                  <a:gd name="T101" fmla="*/ 8 h 902"/>
                  <a:gd name="T102" fmla="*/ 1 w 1094"/>
                  <a:gd name="T103" fmla="*/ 5 h 902"/>
                  <a:gd name="T104" fmla="*/ 0 w 1094"/>
                  <a:gd name="T105" fmla="*/ 5 h 9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94"/>
                  <a:gd name="T160" fmla="*/ 0 h 902"/>
                  <a:gd name="T161" fmla="*/ 1094 w 1094"/>
                  <a:gd name="T162" fmla="*/ 902 h 9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94" h="902">
                    <a:moveTo>
                      <a:pt x="0" y="202"/>
                    </a:moveTo>
                    <a:lnTo>
                      <a:pt x="9" y="103"/>
                    </a:lnTo>
                    <a:lnTo>
                      <a:pt x="54" y="31"/>
                    </a:lnTo>
                    <a:lnTo>
                      <a:pt x="130" y="0"/>
                    </a:lnTo>
                    <a:lnTo>
                      <a:pt x="191" y="14"/>
                    </a:lnTo>
                    <a:lnTo>
                      <a:pt x="125" y="103"/>
                    </a:lnTo>
                    <a:lnTo>
                      <a:pt x="144" y="158"/>
                    </a:lnTo>
                    <a:lnTo>
                      <a:pt x="191" y="212"/>
                    </a:lnTo>
                    <a:lnTo>
                      <a:pt x="130" y="231"/>
                    </a:lnTo>
                    <a:lnTo>
                      <a:pt x="195" y="230"/>
                    </a:lnTo>
                    <a:lnTo>
                      <a:pt x="204" y="184"/>
                    </a:lnTo>
                    <a:lnTo>
                      <a:pt x="155" y="156"/>
                    </a:lnTo>
                    <a:lnTo>
                      <a:pt x="195" y="123"/>
                    </a:lnTo>
                    <a:lnTo>
                      <a:pt x="166" y="78"/>
                    </a:lnTo>
                    <a:lnTo>
                      <a:pt x="229" y="89"/>
                    </a:lnTo>
                    <a:lnTo>
                      <a:pt x="170" y="68"/>
                    </a:lnTo>
                    <a:lnTo>
                      <a:pt x="236" y="73"/>
                    </a:lnTo>
                    <a:lnTo>
                      <a:pt x="190" y="42"/>
                    </a:lnTo>
                    <a:lnTo>
                      <a:pt x="242" y="43"/>
                    </a:lnTo>
                    <a:lnTo>
                      <a:pt x="279" y="14"/>
                    </a:lnTo>
                    <a:lnTo>
                      <a:pt x="324" y="11"/>
                    </a:lnTo>
                    <a:lnTo>
                      <a:pt x="326" y="51"/>
                    </a:lnTo>
                    <a:lnTo>
                      <a:pt x="358" y="68"/>
                    </a:lnTo>
                    <a:lnTo>
                      <a:pt x="348" y="158"/>
                    </a:lnTo>
                    <a:lnTo>
                      <a:pt x="392" y="115"/>
                    </a:lnTo>
                    <a:lnTo>
                      <a:pt x="414" y="134"/>
                    </a:lnTo>
                    <a:lnTo>
                      <a:pt x="476" y="91"/>
                    </a:lnTo>
                    <a:lnTo>
                      <a:pt x="564" y="115"/>
                    </a:lnTo>
                    <a:lnTo>
                      <a:pt x="603" y="158"/>
                    </a:lnTo>
                    <a:lnTo>
                      <a:pt x="575" y="184"/>
                    </a:lnTo>
                    <a:lnTo>
                      <a:pt x="630" y="173"/>
                    </a:lnTo>
                    <a:lnTo>
                      <a:pt x="614" y="199"/>
                    </a:lnTo>
                    <a:lnTo>
                      <a:pt x="646" y="212"/>
                    </a:lnTo>
                    <a:lnTo>
                      <a:pt x="671" y="180"/>
                    </a:lnTo>
                    <a:lnTo>
                      <a:pt x="711" y="196"/>
                    </a:lnTo>
                    <a:lnTo>
                      <a:pt x="724" y="222"/>
                    </a:lnTo>
                    <a:lnTo>
                      <a:pt x="690" y="230"/>
                    </a:lnTo>
                    <a:lnTo>
                      <a:pt x="742" y="230"/>
                    </a:lnTo>
                    <a:lnTo>
                      <a:pt x="733" y="265"/>
                    </a:lnTo>
                    <a:lnTo>
                      <a:pt x="772" y="246"/>
                    </a:lnTo>
                    <a:lnTo>
                      <a:pt x="748" y="276"/>
                    </a:lnTo>
                    <a:lnTo>
                      <a:pt x="826" y="268"/>
                    </a:lnTo>
                    <a:lnTo>
                      <a:pt x="782" y="299"/>
                    </a:lnTo>
                    <a:lnTo>
                      <a:pt x="820" y="299"/>
                    </a:lnTo>
                    <a:lnTo>
                      <a:pt x="804" y="321"/>
                    </a:lnTo>
                    <a:lnTo>
                      <a:pt x="838" y="291"/>
                    </a:lnTo>
                    <a:lnTo>
                      <a:pt x="874" y="322"/>
                    </a:lnTo>
                    <a:lnTo>
                      <a:pt x="810" y="348"/>
                    </a:lnTo>
                    <a:lnTo>
                      <a:pt x="900" y="371"/>
                    </a:lnTo>
                    <a:lnTo>
                      <a:pt x="825" y="379"/>
                    </a:lnTo>
                    <a:lnTo>
                      <a:pt x="853" y="391"/>
                    </a:lnTo>
                    <a:lnTo>
                      <a:pt x="829" y="419"/>
                    </a:lnTo>
                    <a:lnTo>
                      <a:pt x="921" y="473"/>
                    </a:lnTo>
                    <a:lnTo>
                      <a:pt x="968" y="464"/>
                    </a:lnTo>
                    <a:lnTo>
                      <a:pt x="986" y="529"/>
                    </a:lnTo>
                    <a:lnTo>
                      <a:pt x="1031" y="523"/>
                    </a:lnTo>
                    <a:lnTo>
                      <a:pt x="1029" y="551"/>
                    </a:lnTo>
                    <a:lnTo>
                      <a:pt x="1094" y="565"/>
                    </a:lnTo>
                    <a:lnTo>
                      <a:pt x="1086" y="599"/>
                    </a:lnTo>
                    <a:lnTo>
                      <a:pt x="1053" y="594"/>
                    </a:lnTo>
                    <a:lnTo>
                      <a:pt x="1068" y="614"/>
                    </a:lnTo>
                    <a:lnTo>
                      <a:pt x="1052" y="647"/>
                    </a:lnTo>
                    <a:lnTo>
                      <a:pt x="1020" y="632"/>
                    </a:lnTo>
                    <a:lnTo>
                      <a:pt x="1013" y="697"/>
                    </a:lnTo>
                    <a:lnTo>
                      <a:pt x="888" y="578"/>
                    </a:lnTo>
                    <a:lnTo>
                      <a:pt x="842" y="588"/>
                    </a:lnTo>
                    <a:lnTo>
                      <a:pt x="874" y="618"/>
                    </a:lnTo>
                    <a:lnTo>
                      <a:pt x="849" y="647"/>
                    </a:lnTo>
                    <a:lnTo>
                      <a:pt x="868" y="645"/>
                    </a:lnTo>
                    <a:lnTo>
                      <a:pt x="895" y="703"/>
                    </a:lnTo>
                    <a:lnTo>
                      <a:pt x="956" y="717"/>
                    </a:lnTo>
                    <a:lnTo>
                      <a:pt x="950" y="751"/>
                    </a:lnTo>
                    <a:lnTo>
                      <a:pt x="983" y="778"/>
                    </a:lnTo>
                    <a:lnTo>
                      <a:pt x="969" y="858"/>
                    </a:lnTo>
                    <a:lnTo>
                      <a:pt x="810" y="775"/>
                    </a:lnTo>
                    <a:lnTo>
                      <a:pt x="916" y="902"/>
                    </a:lnTo>
                    <a:lnTo>
                      <a:pt x="719" y="832"/>
                    </a:lnTo>
                    <a:lnTo>
                      <a:pt x="691" y="789"/>
                    </a:lnTo>
                    <a:lnTo>
                      <a:pt x="718" y="785"/>
                    </a:lnTo>
                    <a:lnTo>
                      <a:pt x="654" y="762"/>
                    </a:lnTo>
                    <a:lnTo>
                      <a:pt x="635" y="713"/>
                    </a:lnTo>
                    <a:lnTo>
                      <a:pt x="584" y="697"/>
                    </a:lnTo>
                    <a:lnTo>
                      <a:pt x="581" y="729"/>
                    </a:lnTo>
                    <a:lnTo>
                      <a:pt x="553" y="713"/>
                    </a:lnTo>
                    <a:lnTo>
                      <a:pt x="512" y="744"/>
                    </a:lnTo>
                    <a:lnTo>
                      <a:pt x="457" y="713"/>
                    </a:lnTo>
                    <a:lnTo>
                      <a:pt x="483" y="657"/>
                    </a:lnTo>
                    <a:lnTo>
                      <a:pt x="630" y="657"/>
                    </a:lnTo>
                    <a:lnTo>
                      <a:pt x="594" y="602"/>
                    </a:lnTo>
                    <a:lnTo>
                      <a:pt x="677" y="523"/>
                    </a:lnTo>
                    <a:lnTo>
                      <a:pt x="619" y="417"/>
                    </a:lnTo>
                    <a:lnTo>
                      <a:pt x="578" y="407"/>
                    </a:lnTo>
                    <a:lnTo>
                      <a:pt x="602" y="391"/>
                    </a:lnTo>
                    <a:lnTo>
                      <a:pt x="513" y="418"/>
                    </a:lnTo>
                    <a:lnTo>
                      <a:pt x="512" y="388"/>
                    </a:lnTo>
                    <a:lnTo>
                      <a:pt x="544" y="371"/>
                    </a:lnTo>
                    <a:lnTo>
                      <a:pt x="477" y="329"/>
                    </a:lnTo>
                    <a:lnTo>
                      <a:pt x="476" y="298"/>
                    </a:lnTo>
                    <a:lnTo>
                      <a:pt x="412" y="280"/>
                    </a:lnTo>
                    <a:lnTo>
                      <a:pt x="428" y="325"/>
                    </a:lnTo>
                    <a:lnTo>
                      <a:pt x="321" y="308"/>
                    </a:lnTo>
                    <a:lnTo>
                      <a:pt x="350" y="334"/>
                    </a:lnTo>
                    <a:lnTo>
                      <a:pt x="71" y="289"/>
                    </a:lnTo>
                    <a:lnTo>
                      <a:pt x="22" y="230"/>
                    </a:lnTo>
                    <a:lnTo>
                      <a:pt x="111" y="233"/>
                    </a:lnTo>
                    <a:lnTo>
                      <a:pt x="0" y="20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0" name="Freeform 273"/>
              <p:cNvSpPr>
                <a:spLocks/>
              </p:cNvSpPr>
              <p:nvPr/>
            </p:nvSpPr>
            <p:spPr bwMode="auto">
              <a:xfrm>
                <a:off x="2016" y="2107"/>
                <a:ext cx="72" cy="56"/>
              </a:xfrm>
              <a:custGeom>
                <a:avLst/>
                <a:gdLst>
                  <a:gd name="T0" fmla="*/ 0 w 254"/>
                  <a:gd name="T1" fmla="*/ 4 h 197"/>
                  <a:gd name="T2" fmla="*/ 1 w 254"/>
                  <a:gd name="T3" fmla="*/ 3 h 197"/>
                  <a:gd name="T4" fmla="*/ 1 w 254"/>
                  <a:gd name="T5" fmla="*/ 0 h 197"/>
                  <a:gd name="T6" fmla="*/ 2 w 254"/>
                  <a:gd name="T7" fmla="*/ 1 h 197"/>
                  <a:gd name="T8" fmla="*/ 3 w 254"/>
                  <a:gd name="T9" fmla="*/ 1 h 197"/>
                  <a:gd name="T10" fmla="*/ 6 w 254"/>
                  <a:gd name="T11" fmla="*/ 3 h 197"/>
                  <a:gd name="T12" fmla="*/ 5 w 254"/>
                  <a:gd name="T13" fmla="*/ 4 h 197"/>
                  <a:gd name="T14" fmla="*/ 3 w 254"/>
                  <a:gd name="T15" fmla="*/ 3 h 197"/>
                  <a:gd name="T16" fmla="*/ 2 w 254"/>
                  <a:gd name="T17" fmla="*/ 5 h 197"/>
                  <a:gd name="T18" fmla="*/ 1 w 254"/>
                  <a:gd name="T19" fmla="*/ 3 h 197"/>
                  <a:gd name="T20" fmla="*/ 0 w 254"/>
                  <a:gd name="T21" fmla="*/ 4 h 1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54"/>
                  <a:gd name="T34" fmla="*/ 0 h 197"/>
                  <a:gd name="T35" fmla="*/ 254 w 254"/>
                  <a:gd name="T36" fmla="*/ 197 h 1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54" h="197">
                    <a:moveTo>
                      <a:pt x="0" y="161"/>
                    </a:moveTo>
                    <a:lnTo>
                      <a:pt x="36" y="123"/>
                    </a:lnTo>
                    <a:lnTo>
                      <a:pt x="59" y="0"/>
                    </a:lnTo>
                    <a:lnTo>
                      <a:pt x="80" y="45"/>
                    </a:lnTo>
                    <a:lnTo>
                      <a:pt x="140" y="55"/>
                    </a:lnTo>
                    <a:lnTo>
                      <a:pt x="254" y="145"/>
                    </a:lnTo>
                    <a:lnTo>
                      <a:pt x="239" y="176"/>
                    </a:lnTo>
                    <a:lnTo>
                      <a:pt x="136" y="134"/>
                    </a:lnTo>
                    <a:lnTo>
                      <a:pt x="73" y="197"/>
                    </a:lnTo>
                    <a:lnTo>
                      <a:pt x="57" y="145"/>
                    </a:lnTo>
                    <a:lnTo>
                      <a:pt x="0" y="1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1" name="Freeform 274"/>
              <p:cNvSpPr>
                <a:spLocks/>
              </p:cNvSpPr>
              <p:nvPr/>
            </p:nvSpPr>
            <p:spPr bwMode="auto">
              <a:xfrm>
                <a:off x="2319" y="2371"/>
                <a:ext cx="72" cy="83"/>
              </a:xfrm>
              <a:custGeom>
                <a:avLst/>
                <a:gdLst>
                  <a:gd name="T0" fmla="*/ 0 w 255"/>
                  <a:gd name="T1" fmla="*/ 6 h 286"/>
                  <a:gd name="T2" fmla="*/ 2 w 255"/>
                  <a:gd name="T3" fmla="*/ 0 h 286"/>
                  <a:gd name="T4" fmla="*/ 3 w 255"/>
                  <a:gd name="T5" fmla="*/ 0 h 286"/>
                  <a:gd name="T6" fmla="*/ 2 w 255"/>
                  <a:gd name="T7" fmla="*/ 3 h 286"/>
                  <a:gd name="T8" fmla="*/ 3 w 255"/>
                  <a:gd name="T9" fmla="*/ 2 h 286"/>
                  <a:gd name="T10" fmla="*/ 3 w 255"/>
                  <a:gd name="T11" fmla="*/ 3 h 286"/>
                  <a:gd name="T12" fmla="*/ 5 w 255"/>
                  <a:gd name="T13" fmla="*/ 3 h 286"/>
                  <a:gd name="T14" fmla="*/ 5 w 255"/>
                  <a:gd name="T15" fmla="*/ 4 h 286"/>
                  <a:gd name="T16" fmla="*/ 5 w 255"/>
                  <a:gd name="T17" fmla="*/ 4 h 286"/>
                  <a:gd name="T18" fmla="*/ 5 w 255"/>
                  <a:gd name="T19" fmla="*/ 6 h 286"/>
                  <a:gd name="T20" fmla="*/ 6 w 255"/>
                  <a:gd name="T21" fmla="*/ 5 h 286"/>
                  <a:gd name="T22" fmla="*/ 6 w 255"/>
                  <a:gd name="T23" fmla="*/ 6 h 286"/>
                  <a:gd name="T24" fmla="*/ 5 w 255"/>
                  <a:gd name="T25" fmla="*/ 7 h 286"/>
                  <a:gd name="T26" fmla="*/ 5 w 255"/>
                  <a:gd name="T27" fmla="*/ 6 h 286"/>
                  <a:gd name="T28" fmla="*/ 5 w 255"/>
                  <a:gd name="T29" fmla="*/ 7 h 286"/>
                  <a:gd name="T30" fmla="*/ 5 w 255"/>
                  <a:gd name="T31" fmla="*/ 5 h 286"/>
                  <a:gd name="T32" fmla="*/ 3 w 255"/>
                  <a:gd name="T33" fmla="*/ 7 h 286"/>
                  <a:gd name="T34" fmla="*/ 4 w 255"/>
                  <a:gd name="T35" fmla="*/ 6 h 286"/>
                  <a:gd name="T36" fmla="*/ 3 w 255"/>
                  <a:gd name="T37" fmla="*/ 6 h 286"/>
                  <a:gd name="T38" fmla="*/ 3 w 255"/>
                  <a:gd name="T39" fmla="*/ 5 h 286"/>
                  <a:gd name="T40" fmla="*/ 0 w 255"/>
                  <a:gd name="T41" fmla="*/ 6 h 2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55"/>
                  <a:gd name="T64" fmla="*/ 0 h 286"/>
                  <a:gd name="T65" fmla="*/ 255 w 255"/>
                  <a:gd name="T66" fmla="*/ 286 h 28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55" h="286">
                    <a:moveTo>
                      <a:pt x="0" y="223"/>
                    </a:moveTo>
                    <a:lnTo>
                      <a:pt x="106" y="15"/>
                    </a:lnTo>
                    <a:lnTo>
                      <a:pt x="146" y="0"/>
                    </a:lnTo>
                    <a:lnTo>
                      <a:pt x="97" y="112"/>
                    </a:lnTo>
                    <a:lnTo>
                      <a:pt x="130" y="87"/>
                    </a:lnTo>
                    <a:lnTo>
                      <a:pt x="152" y="135"/>
                    </a:lnTo>
                    <a:lnTo>
                      <a:pt x="219" y="135"/>
                    </a:lnTo>
                    <a:lnTo>
                      <a:pt x="205" y="177"/>
                    </a:lnTo>
                    <a:lnTo>
                      <a:pt x="240" y="173"/>
                    </a:lnTo>
                    <a:lnTo>
                      <a:pt x="214" y="219"/>
                    </a:lnTo>
                    <a:lnTo>
                      <a:pt x="248" y="194"/>
                    </a:lnTo>
                    <a:lnTo>
                      <a:pt x="255" y="237"/>
                    </a:lnTo>
                    <a:lnTo>
                      <a:pt x="222" y="286"/>
                    </a:lnTo>
                    <a:lnTo>
                      <a:pt x="219" y="250"/>
                    </a:lnTo>
                    <a:lnTo>
                      <a:pt x="204" y="269"/>
                    </a:lnTo>
                    <a:lnTo>
                      <a:pt x="204" y="214"/>
                    </a:lnTo>
                    <a:lnTo>
                      <a:pt x="140" y="269"/>
                    </a:lnTo>
                    <a:lnTo>
                      <a:pt x="178" y="233"/>
                    </a:lnTo>
                    <a:lnTo>
                      <a:pt x="123" y="237"/>
                    </a:lnTo>
                    <a:lnTo>
                      <a:pt x="138" y="217"/>
                    </a:lnTo>
                    <a:lnTo>
                      <a:pt x="0" y="2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2" name="Freeform 275"/>
              <p:cNvSpPr>
                <a:spLocks/>
              </p:cNvSpPr>
              <p:nvPr/>
            </p:nvSpPr>
            <p:spPr bwMode="auto">
              <a:xfrm>
                <a:off x="2143" y="3305"/>
                <a:ext cx="90" cy="527"/>
              </a:xfrm>
              <a:custGeom>
                <a:avLst/>
                <a:gdLst>
                  <a:gd name="T0" fmla="*/ 0 w 317"/>
                  <a:gd name="T1" fmla="*/ 33 h 1850"/>
                  <a:gd name="T2" fmla="*/ 1 w 317"/>
                  <a:gd name="T3" fmla="*/ 32 h 1850"/>
                  <a:gd name="T4" fmla="*/ 1 w 317"/>
                  <a:gd name="T5" fmla="*/ 33 h 1850"/>
                  <a:gd name="T6" fmla="*/ 3 w 317"/>
                  <a:gd name="T7" fmla="*/ 31 h 1850"/>
                  <a:gd name="T8" fmla="*/ 2 w 317"/>
                  <a:gd name="T9" fmla="*/ 30 h 1850"/>
                  <a:gd name="T10" fmla="*/ 3 w 317"/>
                  <a:gd name="T11" fmla="*/ 27 h 1850"/>
                  <a:gd name="T12" fmla="*/ 1 w 317"/>
                  <a:gd name="T13" fmla="*/ 27 h 1850"/>
                  <a:gd name="T14" fmla="*/ 2 w 317"/>
                  <a:gd name="T15" fmla="*/ 22 h 1850"/>
                  <a:gd name="T16" fmla="*/ 3 w 317"/>
                  <a:gd name="T17" fmla="*/ 17 h 1850"/>
                  <a:gd name="T18" fmla="*/ 3 w 317"/>
                  <a:gd name="T19" fmla="*/ 13 h 1850"/>
                  <a:gd name="T20" fmla="*/ 5 w 317"/>
                  <a:gd name="T21" fmla="*/ 4 h 1850"/>
                  <a:gd name="T22" fmla="*/ 4 w 317"/>
                  <a:gd name="T23" fmla="*/ 1 h 1850"/>
                  <a:gd name="T24" fmla="*/ 5 w 317"/>
                  <a:gd name="T25" fmla="*/ 0 h 1850"/>
                  <a:gd name="T26" fmla="*/ 6 w 317"/>
                  <a:gd name="T27" fmla="*/ 2 h 1850"/>
                  <a:gd name="T28" fmla="*/ 7 w 317"/>
                  <a:gd name="T29" fmla="*/ 6 h 1850"/>
                  <a:gd name="T30" fmla="*/ 7 w 317"/>
                  <a:gd name="T31" fmla="*/ 6 h 1850"/>
                  <a:gd name="T32" fmla="*/ 7 w 317"/>
                  <a:gd name="T33" fmla="*/ 7 h 1850"/>
                  <a:gd name="T34" fmla="*/ 6 w 317"/>
                  <a:gd name="T35" fmla="*/ 7 h 1850"/>
                  <a:gd name="T36" fmla="*/ 6 w 317"/>
                  <a:gd name="T37" fmla="*/ 10 h 1850"/>
                  <a:gd name="T38" fmla="*/ 5 w 317"/>
                  <a:gd name="T39" fmla="*/ 11 h 1850"/>
                  <a:gd name="T40" fmla="*/ 5 w 317"/>
                  <a:gd name="T41" fmla="*/ 15 h 1850"/>
                  <a:gd name="T42" fmla="*/ 5 w 317"/>
                  <a:gd name="T43" fmla="*/ 18 h 1850"/>
                  <a:gd name="T44" fmla="*/ 4 w 317"/>
                  <a:gd name="T45" fmla="*/ 21 h 1850"/>
                  <a:gd name="T46" fmla="*/ 3 w 317"/>
                  <a:gd name="T47" fmla="*/ 28 h 1850"/>
                  <a:gd name="T48" fmla="*/ 4 w 317"/>
                  <a:gd name="T49" fmla="*/ 31 h 1850"/>
                  <a:gd name="T50" fmla="*/ 3 w 317"/>
                  <a:gd name="T51" fmla="*/ 31 h 1850"/>
                  <a:gd name="T52" fmla="*/ 3 w 317"/>
                  <a:gd name="T53" fmla="*/ 33 h 1850"/>
                  <a:gd name="T54" fmla="*/ 2 w 317"/>
                  <a:gd name="T55" fmla="*/ 38 h 1850"/>
                  <a:gd name="T56" fmla="*/ 2 w 317"/>
                  <a:gd name="T57" fmla="*/ 39 h 1850"/>
                  <a:gd name="T58" fmla="*/ 3 w 317"/>
                  <a:gd name="T59" fmla="*/ 38 h 1850"/>
                  <a:gd name="T60" fmla="*/ 3 w 317"/>
                  <a:gd name="T61" fmla="*/ 40 h 1850"/>
                  <a:gd name="T62" fmla="*/ 6 w 317"/>
                  <a:gd name="T63" fmla="*/ 41 h 1850"/>
                  <a:gd name="T64" fmla="*/ 4 w 317"/>
                  <a:gd name="T65" fmla="*/ 41 h 1850"/>
                  <a:gd name="T66" fmla="*/ 4 w 317"/>
                  <a:gd name="T67" fmla="*/ 43 h 1850"/>
                  <a:gd name="T68" fmla="*/ 3 w 317"/>
                  <a:gd name="T69" fmla="*/ 42 h 1850"/>
                  <a:gd name="T70" fmla="*/ 4 w 317"/>
                  <a:gd name="T71" fmla="*/ 42 h 1850"/>
                  <a:gd name="T72" fmla="*/ 3 w 317"/>
                  <a:gd name="T73" fmla="*/ 41 h 1850"/>
                  <a:gd name="T74" fmla="*/ 2 w 317"/>
                  <a:gd name="T75" fmla="*/ 40 h 1850"/>
                  <a:gd name="T76" fmla="*/ 2 w 317"/>
                  <a:gd name="T77" fmla="*/ 40 h 1850"/>
                  <a:gd name="T78" fmla="*/ 1 w 317"/>
                  <a:gd name="T79" fmla="*/ 39 h 1850"/>
                  <a:gd name="T80" fmla="*/ 1 w 317"/>
                  <a:gd name="T81" fmla="*/ 38 h 1850"/>
                  <a:gd name="T82" fmla="*/ 1 w 317"/>
                  <a:gd name="T83" fmla="*/ 38 h 1850"/>
                  <a:gd name="T84" fmla="*/ 1 w 317"/>
                  <a:gd name="T85" fmla="*/ 37 h 1850"/>
                  <a:gd name="T86" fmla="*/ 1 w 317"/>
                  <a:gd name="T87" fmla="*/ 35 h 1850"/>
                  <a:gd name="T88" fmla="*/ 2 w 317"/>
                  <a:gd name="T89" fmla="*/ 35 h 1850"/>
                  <a:gd name="T90" fmla="*/ 1 w 317"/>
                  <a:gd name="T91" fmla="*/ 34 h 1850"/>
                  <a:gd name="T92" fmla="*/ 1 w 317"/>
                  <a:gd name="T93" fmla="*/ 33 h 1850"/>
                  <a:gd name="T94" fmla="*/ 0 w 317"/>
                  <a:gd name="T95" fmla="*/ 33 h 18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17"/>
                  <a:gd name="T145" fmla="*/ 0 h 1850"/>
                  <a:gd name="T146" fmla="*/ 317 w 317"/>
                  <a:gd name="T147" fmla="*/ 1850 h 18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17" h="1850">
                    <a:moveTo>
                      <a:pt x="0" y="1447"/>
                    </a:moveTo>
                    <a:lnTo>
                      <a:pt x="22" y="1397"/>
                    </a:lnTo>
                    <a:lnTo>
                      <a:pt x="68" y="1434"/>
                    </a:lnTo>
                    <a:lnTo>
                      <a:pt x="108" y="1339"/>
                    </a:lnTo>
                    <a:lnTo>
                      <a:pt x="91" y="1302"/>
                    </a:lnTo>
                    <a:lnTo>
                      <a:pt x="124" y="1171"/>
                    </a:lnTo>
                    <a:lnTo>
                      <a:pt x="67" y="1160"/>
                    </a:lnTo>
                    <a:lnTo>
                      <a:pt x="74" y="948"/>
                    </a:lnTo>
                    <a:lnTo>
                      <a:pt x="153" y="726"/>
                    </a:lnTo>
                    <a:lnTo>
                      <a:pt x="152" y="541"/>
                    </a:lnTo>
                    <a:lnTo>
                      <a:pt x="207" y="188"/>
                    </a:lnTo>
                    <a:lnTo>
                      <a:pt x="188" y="32"/>
                    </a:lnTo>
                    <a:lnTo>
                      <a:pt x="226" y="0"/>
                    </a:lnTo>
                    <a:lnTo>
                      <a:pt x="266" y="81"/>
                    </a:lnTo>
                    <a:lnTo>
                      <a:pt x="289" y="246"/>
                    </a:lnTo>
                    <a:lnTo>
                      <a:pt x="317" y="249"/>
                    </a:lnTo>
                    <a:lnTo>
                      <a:pt x="312" y="304"/>
                    </a:lnTo>
                    <a:lnTo>
                      <a:pt x="270" y="327"/>
                    </a:lnTo>
                    <a:lnTo>
                      <a:pt x="271" y="435"/>
                    </a:lnTo>
                    <a:lnTo>
                      <a:pt x="226" y="496"/>
                    </a:lnTo>
                    <a:lnTo>
                      <a:pt x="192" y="648"/>
                    </a:lnTo>
                    <a:lnTo>
                      <a:pt x="218" y="791"/>
                    </a:lnTo>
                    <a:lnTo>
                      <a:pt x="168" y="913"/>
                    </a:lnTo>
                    <a:lnTo>
                      <a:pt x="135" y="1218"/>
                    </a:lnTo>
                    <a:lnTo>
                      <a:pt x="162" y="1329"/>
                    </a:lnTo>
                    <a:lnTo>
                      <a:pt x="137" y="1339"/>
                    </a:lnTo>
                    <a:lnTo>
                      <a:pt x="148" y="1438"/>
                    </a:lnTo>
                    <a:lnTo>
                      <a:pt x="83" y="1643"/>
                    </a:lnTo>
                    <a:lnTo>
                      <a:pt x="90" y="1677"/>
                    </a:lnTo>
                    <a:lnTo>
                      <a:pt x="121" y="1664"/>
                    </a:lnTo>
                    <a:lnTo>
                      <a:pt x="135" y="1743"/>
                    </a:lnTo>
                    <a:lnTo>
                      <a:pt x="271" y="1761"/>
                    </a:lnTo>
                    <a:lnTo>
                      <a:pt x="180" y="1792"/>
                    </a:lnTo>
                    <a:lnTo>
                      <a:pt x="168" y="1850"/>
                    </a:lnTo>
                    <a:lnTo>
                      <a:pt x="129" y="1834"/>
                    </a:lnTo>
                    <a:lnTo>
                      <a:pt x="171" y="1797"/>
                    </a:lnTo>
                    <a:lnTo>
                      <a:pt x="107" y="1780"/>
                    </a:lnTo>
                    <a:lnTo>
                      <a:pt x="98" y="1715"/>
                    </a:lnTo>
                    <a:lnTo>
                      <a:pt x="80" y="1746"/>
                    </a:lnTo>
                    <a:lnTo>
                      <a:pt x="56" y="1685"/>
                    </a:lnTo>
                    <a:lnTo>
                      <a:pt x="68" y="1668"/>
                    </a:lnTo>
                    <a:lnTo>
                      <a:pt x="36" y="1638"/>
                    </a:lnTo>
                    <a:lnTo>
                      <a:pt x="67" y="1607"/>
                    </a:lnTo>
                    <a:lnTo>
                      <a:pt x="38" y="1516"/>
                    </a:lnTo>
                    <a:lnTo>
                      <a:pt x="89" y="1526"/>
                    </a:lnTo>
                    <a:lnTo>
                      <a:pt x="38" y="1478"/>
                    </a:lnTo>
                    <a:lnTo>
                      <a:pt x="51" y="1446"/>
                    </a:lnTo>
                    <a:lnTo>
                      <a:pt x="0" y="14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3" name="Freeform 276"/>
              <p:cNvSpPr>
                <a:spLocks/>
              </p:cNvSpPr>
              <p:nvPr/>
            </p:nvSpPr>
            <p:spPr bwMode="auto">
              <a:xfrm>
                <a:off x="2147" y="3748"/>
                <a:ext cx="7" cy="20"/>
              </a:xfrm>
              <a:custGeom>
                <a:avLst/>
                <a:gdLst>
                  <a:gd name="T0" fmla="*/ 0 w 23"/>
                  <a:gd name="T1" fmla="*/ 1 h 69"/>
                  <a:gd name="T2" fmla="*/ 0 w 23"/>
                  <a:gd name="T3" fmla="*/ 0 h 69"/>
                  <a:gd name="T4" fmla="*/ 1 w 23"/>
                  <a:gd name="T5" fmla="*/ 2 h 69"/>
                  <a:gd name="T6" fmla="*/ 0 w 23"/>
                  <a:gd name="T7" fmla="*/ 1 h 6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69"/>
                  <a:gd name="T14" fmla="*/ 23 w 23"/>
                  <a:gd name="T15" fmla="*/ 69 h 6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69">
                    <a:moveTo>
                      <a:pt x="0" y="31"/>
                    </a:moveTo>
                    <a:lnTo>
                      <a:pt x="7" y="0"/>
                    </a:lnTo>
                    <a:lnTo>
                      <a:pt x="23" y="69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4" name="Freeform 277"/>
              <p:cNvSpPr>
                <a:spLocks/>
              </p:cNvSpPr>
              <p:nvPr/>
            </p:nvSpPr>
            <p:spPr bwMode="auto">
              <a:xfrm>
                <a:off x="2155" y="3641"/>
                <a:ext cx="6" cy="24"/>
              </a:xfrm>
              <a:custGeom>
                <a:avLst/>
                <a:gdLst>
                  <a:gd name="T0" fmla="*/ 0 w 23"/>
                  <a:gd name="T1" fmla="*/ 2 h 85"/>
                  <a:gd name="T2" fmla="*/ 1 w 23"/>
                  <a:gd name="T3" fmla="*/ 0 h 85"/>
                  <a:gd name="T4" fmla="*/ 1 w 23"/>
                  <a:gd name="T5" fmla="*/ 2 h 85"/>
                  <a:gd name="T6" fmla="*/ 0 w 23"/>
                  <a:gd name="T7" fmla="*/ 2 h 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85"/>
                  <a:gd name="T14" fmla="*/ 23 w 23"/>
                  <a:gd name="T15" fmla="*/ 85 h 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85">
                    <a:moveTo>
                      <a:pt x="0" y="75"/>
                    </a:moveTo>
                    <a:lnTo>
                      <a:pt x="23" y="0"/>
                    </a:lnTo>
                    <a:lnTo>
                      <a:pt x="23" y="85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5" name="Freeform 278"/>
              <p:cNvSpPr>
                <a:spLocks/>
              </p:cNvSpPr>
              <p:nvPr/>
            </p:nvSpPr>
            <p:spPr bwMode="auto">
              <a:xfrm>
                <a:off x="2162" y="3826"/>
                <a:ext cx="15" cy="11"/>
              </a:xfrm>
              <a:custGeom>
                <a:avLst/>
                <a:gdLst>
                  <a:gd name="T0" fmla="*/ 0 w 51"/>
                  <a:gd name="T1" fmla="*/ 0 h 39"/>
                  <a:gd name="T2" fmla="*/ 1 w 51"/>
                  <a:gd name="T3" fmla="*/ 0 h 39"/>
                  <a:gd name="T4" fmla="*/ 1 w 51"/>
                  <a:gd name="T5" fmla="*/ 1 h 39"/>
                  <a:gd name="T6" fmla="*/ 0 w 51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39"/>
                  <a:gd name="T14" fmla="*/ 51 w 51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39">
                    <a:moveTo>
                      <a:pt x="0" y="0"/>
                    </a:moveTo>
                    <a:lnTo>
                      <a:pt x="49" y="9"/>
                    </a:lnTo>
                    <a:lnTo>
                      <a:pt x="51" y="3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6" name="Freeform 279"/>
              <p:cNvSpPr>
                <a:spLocks/>
              </p:cNvSpPr>
              <p:nvPr/>
            </p:nvSpPr>
            <p:spPr bwMode="auto">
              <a:xfrm>
                <a:off x="2165" y="3802"/>
                <a:ext cx="21" cy="25"/>
              </a:xfrm>
              <a:custGeom>
                <a:avLst/>
                <a:gdLst>
                  <a:gd name="T0" fmla="*/ 0 w 75"/>
                  <a:gd name="T1" fmla="*/ 0 h 88"/>
                  <a:gd name="T2" fmla="*/ 1 w 75"/>
                  <a:gd name="T3" fmla="*/ 0 h 88"/>
                  <a:gd name="T4" fmla="*/ 0 w 75"/>
                  <a:gd name="T5" fmla="*/ 1 h 88"/>
                  <a:gd name="T6" fmla="*/ 2 w 75"/>
                  <a:gd name="T7" fmla="*/ 1 h 88"/>
                  <a:gd name="T8" fmla="*/ 1 w 75"/>
                  <a:gd name="T9" fmla="*/ 2 h 88"/>
                  <a:gd name="T10" fmla="*/ 0 w 75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88"/>
                  <a:gd name="T20" fmla="*/ 75 w 75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88">
                    <a:moveTo>
                      <a:pt x="0" y="15"/>
                    </a:moveTo>
                    <a:lnTo>
                      <a:pt x="21" y="0"/>
                    </a:lnTo>
                    <a:lnTo>
                      <a:pt x="19" y="42"/>
                    </a:lnTo>
                    <a:lnTo>
                      <a:pt x="75" y="57"/>
                    </a:lnTo>
                    <a:lnTo>
                      <a:pt x="39" y="88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7" name="Freeform 280"/>
              <p:cNvSpPr>
                <a:spLocks/>
              </p:cNvSpPr>
              <p:nvPr/>
            </p:nvSpPr>
            <p:spPr bwMode="auto">
              <a:xfrm>
                <a:off x="2181" y="3834"/>
                <a:ext cx="11" cy="7"/>
              </a:xfrm>
              <a:custGeom>
                <a:avLst/>
                <a:gdLst>
                  <a:gd name="T0" fmla="*/ 0 w 40"/>
                  <a:gd name="T1" fmla="*/ 1 h 23"/>
                  <a:gd name="T2" fmla="*/ 0 w 40"/>
                  <a:gd name="T3" fmla="*/ 0 h 23"/>
                  <a:gd name="T4" fmla="*/ 1 w 40"/>
                  <a:gd name="T5" fmla="*/ 1 h 23"/>
                  <a:gd name="T6" fmla="*/ 0 w 40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23"/>
                  <a:gd name="T14" fmla="*/ 40 w 40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23">
                    <a:moveTo>
                      <a:pt x="0" y="17"/>
                    </a:moveTo>
                    <a:lnTo>
                      <a:pt x="11" y="0"/>
                    </a:lnTo>
                    <a:lnTo>
                      <a:pt x="40" y="23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8" name="Freeform 281"/>
              <p:cNvSpPr>
                <a:spLocks/>
              </p:cNvSpPr>
              <p:nvPr/>
            </p:nvSpPr>
            <p:spPr bwMode="auto">
              <a:xfrm>
                <a:off x="2189" y="3814"/>
                <a:ext cx="30" cy="37"/>
              </a:xfrm>
              <a:custGeom>
                <a:avLst/>
                <a:gdLst>
                  <a:gd name="T0" fmla="*/ 0 w 104"/>
                  <a:gd name="T1" fmla="*/ 2 h 134"/>
                  <a:gd name="T2" fmla="*/ 0 w 104"/>
                  <a:gd name="T3" fmla="*/ 2 h 134"/>
                  <a:gd name="T4" fmla="*/ 2 w 104"/>
                  <a:gd name="T5" fmla="*/ 2 h 134"/>
                  <a:gd name="T6" fmla="*/ 1 w 104"/>
                  <a:gd name="T7" fmla="*/ 1 h 134"/>
                  <a:gd name="T8" fmla="*/ 2 w 104"/>
                  <a:gd name="T9" fmla="*/ 1 h 134"/>
                  <a:gd name="T10" fmla="*/ 1 w 104"/>
                  <a:gd name="T11" fmla="*/ 1 h 134"/>
                  <a:gd name="T12" fmla="*/ 1 w 104"/>
                  <a:gd name="T13" fmla="*/ 0 h 134"/>
                  <a:gd name="T14" fmla="*/ 2 w 104"/>
                  <a:gd name="T15" fmla="*/ 0 h 134"/>
                  <a:gd name="T16" fmla="*/ 3 w 104"/>
                  <a:gd name="T17" fmla="*/ 3 h 134"/>
                  <a:gd name="T18" fmla="*/ 0 w 104"/>
                  <a:gd name="T19" fmla="*/ 2 h 1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4"/>
                  <a:gd name="T31" fmla="*/ 0 h 134"/>
                  <a:gd name="T32" fmla="*/ 104 w 104"/>
                  <a:gd name="T33" fmla="*/ 134 h 1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4" h="134">
                    <a:moveTo>
                      <a:pt x="0" y="108"/>
                    </a:moveTo>
                    <a:lnTo>
                      <a:pt x="15" y="88"/>
                    </a:lnTo>
                    <a:lnTo>
                      <a:pt x="73" y="100"/>
                    </a:lnTo>
                    <a:lnTo>
                      <a:pt x="47" y="65"/>
                    </a:lnTo>
                    <a:lnTo>
                      <a:pt x="74" y="44"/>
                    </a:lnTo>
                    <a:lnTo>
                      <a:pt x="32" y="40"/>
                    </a:lnTo>
                    <a:lnTo>
                      <a:pt x="32" y="7"/>
                    </a:lnTo>
                    <a:lnTo>
                      <a:pt x="102" y="0"/>
                    </a:lnTo>
                    <a:lnTo>
                      <a:pt x="104" y="134"/>
                    </a:lnTo>
                    <a:lnTo>
                      <a:pt x="0" y="1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9" name="Freeform 282"/>
              <p:cNvSpPr>
                <a:spLocks/>
              </p:cNvSpPr>
              <p:nvPr/>
            </p:nvSpPr>
            <p:spPr bwMode="auto">
              <a:xfrm>
                <a:off x="2204" y="3857"/>
                <a:ext cx="22" cy="8"/>
              </a:xfrm>
              <a:custGeom>
                <a:avLst/>
                <a:gdLst>
                  <a:gd name="T0" fmla="*/ 0 w 78"/>
                  <a:gd name="T1" fmla="*/ 0 h 28"/>
                  <a:gd name="T2" fmla="*/ 2 w 78"/>
                  <a:gd name="T3" fmla="*/ 0 h 28"/>
                  <a:gd name="T4" fmla="*/ 2 w 78"/>
                  <a:gd name="T5" fmla="*/ 1 h 28"/>
                  <a:gd name="T6" fmla="*/ 0 w 78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28"/>
                  <a:gd name="T14" fmla="*/ 78 w 78"/>
                  <a:gd name="T15" fmla="*/ 28 h 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28">
                    <a:moveTo>
                      <a:pt x="0" y="0"/>
                    </a:moveTo>
                    <a:lnTo>
                      <a:pt x="71" y="7"/>
                    </a:lnTo>
                    <a:lnTo>
                      <a:pt x="78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0" name="Freeform 283"/>
              <p:cNvSpPr>
                <a:spLocks/>
              </p:cNvSpPr>
              <p:nvPr/>
            </p:nvSpPr>
            <p:spPr bwMode="auto">
              <a:xfrm>
                <a:off x="2225" y="3852"/>
                <a:ext cx="11" cy="5"/>
              </a:xfrm>
              <a:custGeom>
                <a:avLst/>
                <a:gdLst>
                  <a:gd name="T0" fmla="*/ 0 w 37"/>
                  <a:gd name="T1" fmla="*/ 0 h 18"/>
                  <a:gd name="T2" fmla="*/ 0 w 37"/>
                  <a:gd name="T3" fmla="*/ 0 h 18"/>
                  <a:gd name="T4" fmla="*/ 1 w 37"/>
                  <a:gd name="T5" fmla="*/ 0 h 18"/>
                  <a:gd name="T6" fmla="*/ 0 w 37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18"/>
                  <a:gd name="T14" fmla="*/ 37 w 37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18">
                    <a:moveTo>
                      <a:pt x="0" y="18"/>
                    </a:moveTo>
                    <a:lnTo>
                      <a:pt x="8" y="0"/>
                    </a:lnTo>
                    <a:lnTo>
                      <a:pt x="37" y="18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1" name="Freeform 284"/>
              <p:cNvSpPr>
                <a:spLocks/>
              </p:cNvSpPr>
              <p:nvPr/>
            </p:nvSpPr>
            <p:spPr bwMode="auto">
              <a:xfrm>
                <a:off x="2107" y="2928"/>
                <a:ext cx="130" cy="208"/>
              </a:xfrm>
              <a:custGeom>
                <a:avLst/>
                <a:gdLst>
                  <a:gd name="T0" fmla="*/ 0 w 459"/>
                  <a:gd name="T1" fmla="*/ 11 h 730"/>
                  <a:gd name="T2" fmla="*/ 1 w 459"/>
                  <a:gd name="T3" fmla="*/ 13 h 730"/>
                  <a:gd name="T4" fmla="*/ 3 w 459"/>
                  <a:gd name="T5" fmla="*/ 13 h 730"/>
                  <a:gd name="T6" fmla="*/ 5 w 459"/>
                  <a:gd name="T7" fmla="*/ 15 h 730"/>
                  <a:gd name="T8" fmla="*/ 7 w 459"/>
                  <a:gd name="T9" fmla="*/ 15 h 730"/>
                  <a:gd name="T10" fmla="*/ 7 w 459"/>
                  <a:gd name="T11" fmla="*/ 17 h 730"/>
                  <a:gd name="T12" fmla="*/ 8 w 459"/>
                  <a:gd name="T13" fmla="*/ 17 h 730"/>
                  <a:gd name="T14" fmla="*/ 8 w 459"/>
                  <a:gd name="T15" fmla="*/ 14 h 730"/>
                  <a:gd name="T16" fmla="*/ 8 w 459"/>
                  <a:gd name="T17" fmla="*/ 12 h 730"/>
                  <a:gd name="T18" fmla="*/ 8 w 459"/>
                  <a:gd name="T19" fmla="*/ 12 h 730"/>
                  <a:gd name="T20" fmla="*/ 8 w 459"/>
                  <a:gd name="T21" fmla="*/ 11 h 730"/>
                  <a:gd name="T22" fmla="*/ 10 w 459"/>
                  <a:gd name="T23" fmla="*/ 11 h 730"/>
                  <a:gd name="T24" fmla="*/ 10 w 459"/>
                  <a:gd name="T25" fmla="*/ 11 h 730"/>
                  <a:gd name="T26" fmla="*/ 10 w 459"/>
                  <a:gd name="T27" fmla="*/ 10 h 730"/>
                  <a:gd name="T28" fmla="*/ 10 w 459"/>
                  <a:gd name="T29" fmla="*/ 6 h 730"/>
                  <a:gd name="T30" fmla="*/ 8 w 459"/>
                  <a:gd name="T31" fmla="*/ 7 h 730"/>
                  <a:gd name="T32" fmla="*/ 8 w 459"/>
                  <a:gd name="T33" fmla="*/ 6 h 730"/>
                  <a:gd name="T34" fmla="*/ 6 w 459"/>
                  <a:gd name="T35" fmla="*/ 5 h 730"/>
                  <a:gd name="T36" fmla="*/ 5 w 459"/>
                  <a:gd name="T37" fmla="*/ 3 h 730"/>
                  <a:gd name="T38" fmla="*/ 7 w 459"/>
                  <a:gd name="T39" fmla="*/ 1 h 730"/>
                  <a:gd name="T40" fmla="*/ 6 w 459"/>
                  <a:gd name="T41" fmla="*/ 0 h 730"/>
                  <a:gd name="T42" fmla="*/ 3 w 459"/>
                  <a:gd name="T43" fmla="*/ 1 h 730"/>
                  <a:gd name="T44" fmla="*/ 2 w 459"/>
                  <a:gd name="T45" fmla="*/ 5 h 730"/>
                  <a:gd name="T46" fmla="*/ 1 w 459"/>
                  <a:gd name="T47" fmla="*/ 4 h 730"/>
                  <a:gd name="T48" fmla="*/ 1 w 459"/>
                  <a:gd name="T49" fmla="*/ 5 h 730"/>
                  <a:gd name="T50" fmla="*/ 1 w 459"/>
                  <a:gd name="T51" fmla="*/ 9 h 730"/>
                  <a:gd name="T52" fmla="*/ 2 w 459"/>
                  <a:gd name="T53" fmla="*/ 9 h 730"/>
                  <a:gd name="T54" fmla="*/ 0 w 459"/>
                  <a:gd name="T55" fmla="*/ 11 h 73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59"/>
                  <a:gd name="T85" fmla="*/ 0 h 730"/>
                  <a:gd name="T86" fmla="*/ 459 w 459"/>
                  <a:gd name="T87" fmla="*/ 730 h 73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59" h="730">
                    <a:moveTo>
                      <a:pt x="0" y="488"/>
                    </a:moveTo>
                    <a:lnTo>
                      <a:pt x="56" y="540"/>
                    </a:lnTo>
                    <a:lnTo>
                      <a:pt x="138" y="552"/>
                    </a:lnTo>
                    <a:lnTo>
                      <a:pt x="220" y="653"/>
                    </a:lnTo>
                    <a:lnTo>
                      <a:pt x="330" y="663"/>
                    </a:lnTo>
                    <a:lnTo>
                      <a:pt x="314" y="713"/>
                    </a:lnTo>
                    <a:lnTo>
                      <a:pt x="342" y="730"/>
                    </a:lnTo>
                    <a:lnTo>
                      <a:pt x="359" y="604"/>
                    </a:lnTo>
                    <a:lnTo>
                      <a:pt x="338" y="525"/>
                    </a:lnTo>
                    <a:lnTo>
                      <a:pt x="375" y="522"/>
                    </a:lnTo>
                    <a:lnTo>
                      <a:pt x="349" y="477"/>
                    </a:lnTo>
                    <a:lnTo>
                      <a:pt x="437" y="461"/>
                    </a:lnTo>
                    <a:lnTo>
                      <a:pt x="459" y="491"/>
                    </a:lnTo>
                    <a:lnTo>
                      <a:pt x="424" y="427"/>
                    </a:lnTo>
                    <a:lnTo>
                      <a:pt x="436" y="274"/>
                    </a:lnTo>
                    <a:lnTo>
                      <a:pt x="362" y="280"/>
                    </a:lnTo>
                    <a:lnTo>
                      <a:pt x="338" y="242"/>
                    </a:lnTo>
                    <a:lnTo>
                      <a:pt x="264" y="231"/>
                    </a:lnTo>
                    <a:lnTo>
                      <a:pt x="216" y="143"/>
                    </a:lnTo>
                    <a:lnTo>
                      <a:pt x="289" y="27"/>
                    </a:lnTo>
                    <a:lnTo>
                      <a:pt x="279" y="0"/>
                    </a:lnTo>
                    <a:lnTo>
                      <a:pt x="148" y="63"/>
                    </a:lnTo>
                    <a:lnTo>
                      <a:pt x="78" y="195"/>
                    </a:lnTo>
                    <a:lnTo>
                      <a:pt x="54" y="165"/>
                    </a:lnTo>
                    <a:lnTo>
                      <a:pt x="39" y="228"/>
                    </a:lnTo>
                    <a:lnTo>
                      <a:pt x="54" y="373"/>
                    </a:lnTo>
                    <a:lnTo>
                      <a:pt x="71" y="373"/>
                    </a:lnTo>
                    <a:lnTo>
                      <a:pt x="0" y="4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2" name="Freeform 285"/>
              <p:cNvSpPr>
                <a:spLocks/>
              </p:cNvSpPr>
              <p:nvPr/>
            </p:nvSpPr>
            <p:spPr bwMode="auto">
              <a:xfrm>
                <a:off x="2032" y="2945"/>
                <a:ext cx="34" cy="34"/>
              </a:xfrm>
              <a:custGeom>
                <a:avLst/>
                <a:gdLst>
                  <a:gd name="T0" fmla="*/ 0 w 118"/>
                  <a:gd name="T1" fmla="*/ 0 h 118"/>
                  <a:gd name="T2" fmla="*/ 0 w 118"/>
                  <a:gd name="T3" fmla="*/ 1 h 118"/>
                  <a:gd name="T4" fmla="*/ 1 w 118"/>
                  <a:gd name="T5" fmla="*/ 1 h 118"/>
                  <a:gd name="T6" fmla="*/ 2 w 118"/>
                  <a:gd name="T7" fmla="*/ 3 h 118"/>
                  <a:gd name="T8" fmla="*/ 3 w 118"/>
                  <a:gd name="T9" fmla="*/ 1 h 118"/>
                  <a:gd name="T10" fmla="*/ 2 w 118"/>
                  <a:gd name="T11" fmla="*/ 0 h 118"/>
                  <a:gd name="T12" fmla="*/ 0 w 118"/>
                  <a:gd name="T13" fmla="*/ 0 h 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8"/>
                  <a:gd name="T22" fmla="*/ 0 h 118"/>
                  <a:gd name="T23" fmla="*/ 118 w 118"/>
                  <a:gd name="T24" fmla="*/ 118 h 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8" h="118">
                    <a:moveTo>
                      <a:pt x="0" y="0"/>
                    </a:moveTo>
                    <a:lnTo>
                      <a:pt x="1" y="46"/>
                    </a:lnTo>
                    <a:lnTo>
                      <a:pt x="26" y="39"/>
                    </a:lnTo>
                    <a:lnTo>
                      <a:pt x="100" y="118"/>
                    </a:lnTo>
                    <a:lnTo>
                      <a:pt x="118" y="58"/>
                    </a:lnTo>
                    <a:lnTo>
                      <a:pt x="79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3" name="Freeform 286"/>
              <p:cNvSpPr>
                <a:spLocks/>
              </p:cNvSpPr>
              <p:nvPr/>
            </p:nvSpPr>
            <p:spPr bwMode="auto">
              <a:xfrm>
                <a:off x="2040" y="2789"/>
                <a:ext cx="117" cy="42"/>
              </a:xfrm>
              <a:custGeom>
                <a:avLst/>
                <a:gdLst>
                  <a:gd name="T0" fmla="*/ 0 w 412"/>
                  <a:gd name="T1" fmla="*/ 1 h 149"/>
                  <a:gd name="T2" fmla="*/ 1 w 412"/>
                  <a:gd name="T3" fmla="*/ 0 h 149"/>
                  <a:gd name="T4" fmla="*/ 4 w 412"/>
                  <a:gd name="T5" fmla="*/ 0 h 149"/>
                  <a:gd name="T6" fmla="*/ 9 w 412"/>
                  <a:gd name="T7" fmla="*/ 3 h 149"/>
                  <a:gd name="T8" fmla="*/ 6 w 412"/>
                  <a:gd name="T9" fmla="*/ 3 h 149"/>
                  <a:gd name="T10" fmla="*/ 7 w 412"/>
                  <a:gd name="T11" fmla="*/ 3 h 149"/>
                  <a:gd name="T12" fmla="*/ 5 w 412"/>
                  <a:gd name="T13" fmla="*/ 2 h 149"/>
                  <a:gd name="T14" fmla="*/ 3 w 412"/>
                  <a:gd name="T15" fmla="*/ 1 h 149"/>
                  <a:gd name="T16" fmla="*/ 3 w 412"/>
                  <a:gd name="T17" fmla="*/ 1 h 149"/>
                  <a:gd name="T18" fmla="*/ 0 w 412"/>
                  <a:gd name="T19" fmla="*/ 1 h 1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2"/>
                  <a:gd name="T31" fmla="*/ 0 h 149"/>
                  <a:gd name="T32" fmla="*/ 412 w 412"/>
                  <a:gd name="T33" fmla="*/ 149 h 1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2" h="149">
                    <a:moveTo>
                      <a:pt x="0" y="58"/>
                    </a:moveTo>
                    <a:lnTo>
                      <a:pt x="56" y="7"/>
                    </a:lnTo>
                    <a:lnTo>
                      <a:pt x="161" y="0"/>
                    </a:lnTo>
                    <a:lnTo>
                      <a:pt x="412" y="127"/>
                    </a:lnTo>
                    <a:lnTo>
                      <a:pt x="279" y="149"/>
                    </a:lnTo>
                    <a:lnTo>
                      <a:pt x="301" y="120"/>
                    </a:lnTo>
                    <a:lnTo>
                      <a:pt x="236" y="72"/>
                    </a:lnTo>
                    <a:lnTo>
                      <a:pt x="115" y="43"/>
                    </a:lnTo>
                    <a:lnTo>
                      <a:pt x="119" y="24"/>
                    </a:lnTo>
                    <a:lnTo>
                      <a:pt x="0" y="5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4" name="Freeform 287"/>
              <p:cNvSpPr>
                <a:spLocks/>
              </p:cNvSpPr>
              <p:nvPr/>
            </p:nvSpPr>
            <p:spPr bwMode="auto">
              <a:xfrm>
                <a:off x="2184" y="2831"/>
                <a:ext cx="35" cy="23"/>
              </a:xfrm>
              <a:custGeom>
                <a:avLst/>
                <a:gdLst>
                  <a:gd name="T0" fmla="*/ 0 w 127"/>
                  <a:gd name="T1" fmla="*/ 0 h 82"/>
                  <a:gd name="T2" fmla="*/ 0 w 127"/>
                  <a:gd name="T3" fmla="*/ 2 h 82"/>
                  <a:gd name="T4" fmla="*/ 3 w 127"/>
                  <a:gd name="T5" fmla="*/ 1 h 82"/>
                  <a:gd name="T6" fmla="*/ 2 w 127"/>
                  <a:gd name="T7" fmla="*/ 0 h 82"/>
                  <a:gd name="T8" fmla="*/ 0 w 127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7"/>
                  <a:gd name="T16" fmla="*/ 0 h 82"/>
                  <a:gd name="T17" fmla="*/ 127 w 127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7" h="82">
                    <a:moveTo>
                      <a:pt x="0" y="0"/>
                    </a:moveTo>
                    <a:lnTo>
                      <a:pt x="0" y="82"/>
                    </a:lnTo>
                    <a:lnTo>
                      <a:pt x="127" y="58"/>
                    </a:lnTo>
                    <a:lnTo>
                      <a:pt x="72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5" name="Freeform 288"/>
              <p:cNvSpPr>
                <a:spLocks/>
              </p:cNvSpPr>
              <p:nvPr/>
            </p:nvSpPr>
            <p:spPr bwMode="auto">
              <a:xfrm>
                <a:off x="2085" y="3066"/>
                <a:ext cx="61" cy="79"/>
              </a:xfrm>
              <a:custGeom>
                <a:avLst/>
                <a:gdLst>
                  <a:gd name="T0" fmla="*/ 0 w 212"/>
                  <a:gd name="T1" fmla="*/ 3 h 275"/>
                  <a:gd name="T2" fmla="*/ 0 w 212"/>
                  <a:gd name="T3" fmla="*/ 4 h 275"/>
                  <a:gd name="T4" fmla="*/ 1 w 212"/>
                  <a:gd name="T5" fmla="*/ 4 h 275"/>
                  <a:gd name="T6" fmla="*/ 0 w 212"/>
                  <a:gd name="T7" fmla="*/ 5 h 275"/>
                  <a:gd name="T8" fmla="*/ 0 w 212"/>
                  <a:gd name="T9" fmla="*/ 6 h 275"/>
                  <a:gd name="T10" fmla="*/ 1 w 212"/>
                  <a:gd name="T11" fmla="*/ 7 h 275"/>
                  <a:gd name="T12" fmla="*/ 3 w 212"/>
                  <a:gd name="T13" fmla="*/ 5 h 275"/>
                  <a:gd name="T14" fmla="*/ 5 w 212"/>
                  <a:gd name="T15" fmla="*/ 3 h 275"/>
                  <a:gd name="T16" fmla="*/ 5 w 212"/>
                  <a:gd name="T17" fmla="*/ 1 h 275"/>
                  <a:gd name="T18" fmla="*/ 3 w 212"/>
                  <a:gd name="T19" fmla="*/ 1 h 275"/>
                  <a:gd name="T20" fmla="*/ 2 w 212"/>
                  <a:gd name="T21" fmla="*/ 0 h 275"/>
                  <a:gd name="T22" fmla="*/ 1 w 212"/>
                  <a:gd name="T23" fmla="*/ 1 h 275"/>
                  <a:gd name="T24" fmla="*/ 0 w 212"/>
                  <a:gd name="T25" fmla="*/ 3 h 27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2"/>
                  <a:gd name="T40" fmla="*/ 0 h 275"/>
                  <a:gd name="T41" fmla="*/ 212 w 212"/>
                  <a:gd name="T42" fmla="*/ 275 h 27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2" h="275">
                    <a:moveTo>
                      <a:pt x="0" y="106"/>
                    </a:moveTo>
                    <a:lnTo>
                      <a:pt x="1" y="160"/>
                    </a:lnTo>
                    <a:lnTo>
                      <a:pt x="42" y="175"/>
                    </a:lnTo>
                    <a:lnTo>
                      <a:pt x="18" y="215"/>
                    </a:lnTo>
                    <a:lnTo>
                      <a:pt x="12" y="263"/>
                    </a:lnTo>
                    <a:lnTo>
                      <a:pt x="62" y="275"/>
                    </a:lnTo>
                    <a:lnTo>
                      <a:pt x="107" y="196"/>
                    </a:lnTo>
                    <a:lnTo>
                      <a:pt x="194" y="139"/>
                    </a:lnTo>
                    <a:lnTo>
                      <a:pt x="212" y="64"/>
                    </a:lnTo>
                    <a:lnTo>
                      <a:pt x="130" y="52"/>
                    </a:lnTo>
                    <a:lnTo>
                      <a:pt x="74" y="0"/>
                    </a:lnTo>
                    <a:lnTo>
                      <a:pt x="28" y="26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6" name="Freeform 289"/>
              <p:cNvSpPr>
                <a:spLocks/>
              </p:cNvSpPr>
              <p:nvPr/>
            </p:nvSpPr>
            <p:spPr bwMode="auto">
              <a:xfrm>
                <a:off x="1984" y="2901"/>
                <a:ext cx="26" cy="13"/>
              </a:xfrm>
              <a:custGeom>
                <a:avLst/>
                <a:gdLst>
                  <a:gd name="T0" fmla="*/ 0 w 89"/>
                  <a:gd name="T1" fmla="*/ 1 h 44"/>
                  <a:gd name="T2" fmla="*/ 1 w 89"/>
                  <a:gd name="T3" fmla="*/ 0 h 44"/>
                  <a:gd name="T4" fmla="*/ 2 w 89"/>
                  <a:gd name="T5" fmla="*/ 1 h 44"/>
                  <a:gd name="T6" fmla="*/ 0 w 89"/>
                  <a:gd name="T7" fmla="*/ 1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44"/>
                  <a:gd name="T14" fmla="*/ 89 w 89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44">
                    <a:moveTo>
                      <a:pt x="0" y="32"/>
                    </a:moveTo>
                    <a:lnTo>
                      <a:pt x="27" y="0"/>
                    </a:lnTo>
                    <a:lnTo>
                      <a:pt x="89" y="44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7" name="Freeform 290"/>
              <p:cNvSpPr>
                <a:spLocks/>
              </p:cNvSpPr>
              <p:nvPr/>
            </p:nvSpPr>
            <p:spPr bwMode="auto">
              <a:xfrm>
                <a:off x="2302" y="3791"/>
                <a:ext cx="17" cy="12"/>
              </a:xfrm>
              <a:custGeom>
                <a:avLst/>
                <a:gdLst>
                  <a:gd name="T0" fmla="*/ 0 w 59"/>
                  <a:gd name="T1" fmla="*/ 1 h 41"/>
                  <a:gd name="T2" fmla="*/ 1 w 59"/>
                  <a:gd name="T3" fmla="*/ 1 h 41"/>
                  <a:gd name="T4" fmla="*/ 0 w 59"/>
                  <a:gd name="T5" fmla="*/ 0 h 41"/>
                  <a:gd name="T6" fmla="*/ 1 w 59"/>
                  <a:gd name="T7" fmla="*/ 0 h 41"/>
                  <a:gd name="T8" fmla="*/ 0 w 59"/>
                  <a:gd name="T9" fmla="*/ 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41"/>
                  <a:gd name="T17" fmla="*/ 59 w 59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41">
                    <a:moveTo>
                      <a:pt x="0" y="41"/>
                    </a:moveTo>
                    <a:lnTo>
                      <a:pt x="32" y="19"/>
                    </a:lnTo>
                    <a:lnTo>
                      <a:pt x="19" y="0"/>
                    </a:lnTo>
                    <a:lnTo>
                      <a:pt x="59" y="6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8" name="Freeform 291"/>
              <p:cNvSpPr>
                <a:spLocks/>
              </p:cNvSpPr>
              <p:nvPr/>
            </p:nvSpPr>
            <p:spPr bwMode="auto">
              <a:xfrm>
                <a:off x="2315" y="3791"/>
                <a:ext cx="19" cy="12"/>
              </a:xfrm>
              <a:custGeom>
                <a:avLst/>
                <a:gdLst>
                  <a:gd name="T0" fmla="*/ 0 w 68"/>
                  <a:gd name="T1" fmla="*/ 1 h 47"/>
                  <a:gd name="T2" fmla="*/ 1 w 68"/>
                  <a:gd name="T3" fmla="*/ 0 h 47"/>
                  <a:gd name="T4" fmla="*/ 1 w 68"/>
                  <a:gd name="T5" fmla="*/ 0 h 47"/>
                  <a:gd name="T6" fmla="*/ 0 w 68"/>
                  <a:gd name="T7" fmla="*/ 1 h 4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47"/>
                  <a:gd name="T14" fmla="*/ 68 w 68"/>
                  <a:gd name="T15" fmla="*/ 47 h 4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47">
                    <a:moveTo>
                      <a:pt x="0" y="47"/>
                    </a:moveTo>
                    <a:lnTo>
                      <a:pt x="34" y="0"/>
                    </a:lnTo>
                    <a:lnTo>
                      <a:pt x="68" y="16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9" name="Freeform 292"/>
              <p:cNvSpPr>
                <a:spLocks/>
              </p:cNvSpPr>
              <p:nvPr/>
            </p:nvSpPr>
            <p:spPr bwMode="auto">
              <a:xfrm>
                <a:off x="2373" y="3014"/>
                <a:ext cx="31" cy="44"/>
              </a:xfrm>
              <a:custGeom>
                <a:avLst/>
                <a:gdLst>
                  <a:gd name="T0" fmla="*/ 0 w 107"/>
                  <a:gd name="T1" fmla="*/ 3 h 154"/>
                  <a:gd name="T2" fmla="*/ 0 w 107"/>
                  <a:gd name="T3" fmla="*/ 0 h 154"/>
                  <a:gd name="T4" fmla="*/ 3 w 107"/>
                  <a:gd name="T5" fmla="*/ 1 h 154"/>
                  <a:gd name="T6" fmla="*/ 1 w 107"/>
                  <a:gd name="T7" fmla="*/ 4 h 154"/>
                  <a:gd name="T8" fmla="*/ 0 w 107"/>
                  <a:gd name="T9" fmla="*/ 3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54"/>
                  <a:gd name="T17" fmla="*/ 107 w 107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54">
                    <a:moveTo>
                      <a:pt x="0" y="149"/>
                    </a:moveTo>
                    <a:lnTo>
                      <a:pt x="13" y="0"/>
                    </a:lnTo>
                    <a:lnTo>
                      <a:pt x="107" y="67"/>
                    </a:lnTo>
                    <a:lnTo>
                      <a:pt x="52" y="154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0" name="Freeform 293"/>
              <p:cNvSpPr>
                <a:spLocks/>
              </p:cNvSpPr>
              <p:nvPr/>
            </p:nvSpPr>
            <p:spPr bwMode="auto">
              <a:xfrm>
                <a:off x="2171" y="1661"/>
                <a:ext cx="661" cy="560"/>
              </a:xfrm>
              <a:custGeom>
                <a:avLst/>
                <a:gdLst>
                  <a:gd name="T0" fmla="*/ 6 w 2319"/>
                  <a:gd name="T1" fmla="*/ 11 h 1964"/>
                  <a:gd name="T2" fmla="*/ 7 w 2319"/>
                  <a:gd name="T3" fmla="*/ 9 h 1964"/>
                  <a:gd name="T4" fmla="*/ 5 w 2319"/>
                  <a:gd name="T5" fmla="*/ 8 h 1964"/>
                  <a:gd name="T6" fmla="*/ 10 w 2319"/>
                  <a:gd name="T7" fmla="*/ 4 h 1964"/>
                  <a:gd name="T8" fmla="*/ 15 w 2319"/>
                  <a:gd name="T9" fmla="*/ 3 h 1964"/>
                  <a:gd name="T10" fmla="*/ 20 w 2319"/>
                  <a:gd name="T11" fmla="*/ 5 h 1964"/>
                  <a:gd name="T12" fmla="*/ 19 w 2319"/>
                  <a:gd name="T13" fmla="*/ 3 h 1964"/>
                  <a:gd name="T14" fmla="*/ 25 w 2319"/>
                  <a:gd name="T15" fmla="*/ 4 h 1964"/>
                  <a:gd name="T16" fmla="*/ 29 w 2319"/>
                  <a:gd name="T17" fmla="*/ 3 h 1964"/>
                  <a:gd name="T18" fmla="*/ 24 w 2319"/>
                  <a:gd name="T19" fmla="*/ 1 h 1964"/>
                  <a:gd name="T20" fmla="*/ 29 w 2319"/>
                  <a:gd name="T21" fmla="*/ 2 h 1964"/>
                  <a:gd name="T22" fmla="*/ 29 w 2319"/>
                  <a:gd name="T23" fmla="*/ 0 h 1964"/>
                  <a:gd name="T24" fmla="*/ 40 w 2319"/>
                  <a:gd name="T25" fmla="*/ 1 h 1964"/>
                  <a:gd name="T26" fmla="*/ 41 w 2319"/>
                  <a:gd name="T27" fmla="*/ 1 h 1964"/>
                  <a:gd name="T28" fmla="*/ 45 w 2319"/>
                  <a:gd name="T29" fmla="*/ 3 h 1964"/>
                  <a:gd name="T30" fmla="*/ 34 w 2319"/>
                  <a:gd name="T31" fmla="*/ 4 h 1964"/>
                  <a:gd name="T32" fmla="*/ 40 w 2319"/>
                  <a:gd name="T33" fmla="*/ 5 h 1964"/>
                  <a:gd name="T34" fmla="*/ 46 w 2319"/>
                  <a:gd name="T35" fmla="*/ 5 h 1964"/>
                  <a:gd name="T36" fmla="*/ 51 w 2319"/>
                  <a:gd name="T37" fmla="*/ 4 h 1964"/>
                  <a:gd name="T38" fmla="*/ 46 w 2319"/>
                  <a:gd name="T39" fmla="*/ 7 h 1964"/>
                  <a:gd name="T40" fmla="*/ 49 w 2319"/>
                  <a:gd name="T41" fmla="*/ 9 h 1964"/>
                  <a:gd name="T42" fmla="*/ 46 w 2319"/>
                  <a:gd name="T43" fmla="*/ 11 h 1964"/>
                  <a:gd name="T44" fmla="*/ 46 w 2319"/>
                  <a:gd name="T45" fmla="*/ 14 h 1964"/>
                  <a:gd name="T46" fmla="*/ 45 w 2319"/>
                  <a:gd name="T47" fmla="*/ 15 h 1964"/>
                  <a:gd name="T48" fmla="*/ 47 w 2319"/>
                  <a:gd name="T49" fmla="*/ 17 h 1964"/>
                  <a:gd name="T50" fmla="*/ 45 w 2319"/>
                  <a:gd name="T51" fmla="*/ 19 h 1964"/>
                  <a:gd name="T52" fmla="*/ 46 w 2319"/>
                  <a:gd name="T53" fmla="*/ 20 h 1964"/>
                  <a:gd name="T54" fmla="*/ 46 w 2319"/>
                  <a:gd name="T55" fmla="*/ 22 h 1964"/>
                  <a:gd name="T56" fmla="*/ 41 w 2319"/>
                  <a:gd name="T57" fmla="*/ 23 h 1964"/>
                  <a:gd name="T58" fmla="*/ 42 w 2319"/>
                  <a:gd name="T59" fmla="*/ 25 h 1964"/>
                  <a:gd name="T60" fmla="*/ 45 w 2319"/>
                  <a:gd name="T61" fmla="*/ 26 h 1964"/>
                  <a:gd name="T62" fmla="*/ 44 w 2319"/>
                  <a:gd name="T63" fmla="*/ 28 h 1964"/>
                  <a:gd name="T64" fmla="*/ 40 w 2319"/>
                  <a:gd name="T65" fmla="*/ 26 h 1964"/>
                  <a:gd name="T66" fmla="*/ 41 w 2319"/>
                  <a:gd name="T67" fmla="*/ 29 h 1964"/>
                  <a:gd name="T68" fmla="*/ 41 w 2319"/>
                  <a:gd name="T69" fmla="*/ 32 h 1964"/>
                  <a:gd name="T70" fmla="*/ 36 w 2319"/>
                  <a:gd name="T71" fmla="*/ 33 h 1964"/>
                  <a:gd name="T72" fmla="*/ 32 w 2319"/>
                  <a:gd name="T73" fmla="*/ 36 h 1964"/>
                  <a:gd name="T74" fmla="*/ 31 w 2319"/>
                  <a:gd name="T75" fmla="*/ 36 h 1964"/>
                  <a:gd name="T76" fmla="*/ 28 w 2319"/>
                  <a:gd name="T77" fmla="*/ 38 h 1964"/>
                  <a:gd name="T78" fmla="*/ 28 w 2319"/>
                  <a:gd name="T79" fmla="*/ 40 h 1964"/>
                  <a:gd name="T80" fmla="*/ 28 w 2319"/>
                  <a:gd name="T81" fmla="*/ 41 h 1964"/>
                  <a:gd name="T82" fmla="*/ 26 w 2319"/>
                  <a:gd name="T83" fmla="*/ 45 h 1964"/>
                  <a:gd name="T84" fmla="*/ 22 w 2319"/>
                  <a:gd name="T85" fmla="*/ 44 h 1964"/>
                  <a:gd name="T86" fmla="*/ 21 w 2319"/>
                  <a:gd name="T87" fmla="*/ 43 h 1964"/>
                  <a:gd name="T88" fmla="*/ 19 w 2319"/>
                  <a:gd name="T89" fmla="*/ 39 h 1964"/>
                  <a:gd name="T90" fmla="*/ 19 w 2319"/>
                  <a:gd name="T91" fmla="*/ 37 h 1964"/>
                  <a:gd name="T92" fmla="*/ 18 w 2319"/>
                  <a:gd name="T93" fmla="*/ 33 h 1964"/>
                  <a:gd name="T94" fmla="*/ 18 w 2319"/>
                  <a:gd name="T95" fmla="*/ 32 h 1964"/>
                  <a:gd name="T96" fmla="*/ 18 w 2319"/>
                  <a:gd name="T97" fmla="*/ 29 h 1964"/>
                  <a:gd name="T98" fmla="*/ 20 w 2319"/>
                  <a:gd name="T99" fmla="*/ 28 h 1964"/>
                  <a:gd name="T100" fmla="*/ 19 w 2319"/>
                  <a:gd name="T101" fmla="*/ 27 h 1964"/>
                  <a:gd name="T102" fmla="*/ 17 w 2319"/>
                  <a:gd name="T103" fmla="*/ 27 h 1964"/>
                  <a:gd name="T104" fmla="*/ 15 w 2319"/>
                  <a:gd name="T105" fmla="*/ 25 h 1964"/>
                  <a:gd name="T106" fmla="*/ 14 w 2319"/>
                  <a:gd name="T107" fmla="*/ 21 h 1964"/>
                  <a:gd name="T108" fmla="*/ 11 w 2319"/>
                  <a:gd name="T109" fmla="*/ 17 h 1964"/>
                  <a:gd name="T110" fmla="*/ 6 w 2319"/>
                  <a:gd name="T111" fmla="*/ 18 h 1964"/>
                  <a:gd name="T112" fmla="*/ 1 w 2319"/>
                  <a:gd name="T113" fmla="*/ 15 h 1964"/>
                  <a:gd name="T114" fmla="*/ 6 w 2319"/>
                  <a:gd name="T115" fmla="*/ 14 h 196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19"/>
                  <a:gd name="T175" fmla="*/ 0 h 1964"/>
                  <a:gd name="T176" fmla="*/ 2319 w 2319"/>
                  <a:gd name="T177" fmla="*/ 1964 h 196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19" h="1964">
                    <a:moveTo>
                      <a:pt x="0" y="551"/>
                    </a:moveTo>
                    <a:lnTo>
                      <a:pt x="13" y="521"/>
                    </a:lnTo>
                    <a:lnTo>
                      <a:pt x="162" y="463"/>
                    </a:lnTo>
                    <a:lnTo>
                      <a:pt x="261" y="463"/>
                    </a:lnTo>
                    <a:lnTo>
                      <a:pt x="315" y="418"/>
                    </a:lnTo>
                    <a:lnTo>
                      <a:pt x="296" y="405"/>
                    </a:lnTo>
                    <a:lnTo>
                      <a:pt x="329" y="390"/>
                    </a:lnTo>
                    <a:lnTo>
                      <a:pt x="302" y="380"/>
                    </a:lnTo>
                    <a:lnTo>
                      <a:pt x="354" y="363"/>
                    </a:lnTo>
                    <a:lnTo>
                      <a:pt x="335" y="346"/>
                    </a:lnTo>
                    <a:lnTo>
                      <a:pt x="267" y="376"/>
                    </a:lnTo>
                    <a:lnTo>
                      <a:pt x="200" y="338"/>
                    </a:lnTo>
                    <a:lnTo>
                      <a:pt x="284" y="317"/>
                    </a:lnTo>
                    <a:lnTo>
                      <a:pt x="332" y="254"/>
                    </a:lnTo>
                    <a:lnTo>
                      <a:pt x="437" y="250"/>
                    </a:lnTo>
                    <a:lnTo>
                      <a:pt x="432" y="185"/>
                    </a:lnTo>
                    <a:lnTo>
                      <a:pt x="507" y="184"/>
                    </a:lnTo>
                    <a:lnTo>
                      <a:pt x="586" y="230"/>
                    </a:lnTo>
                    <a:lnTo>
                      <a:pt x="493" y="168"/>
                    </a:lnTo>
                    <a:lnTo>
                      <a:pt x="669" y="126"/>
                    </a:lnTo>
                    <a:lnTo>
                      <a:pt x="713" y="156"/>
                    </a:lnTo>
                    <a:lnTo>
                      <a:pt x="719" y="214"/>
                    </a:lnTo>
                    <a:lnTo>
                      <a:pt x="740" y="165"/>
                    </a:lnTo>
                    <a:lnTo>
                      <a:pt x="854" y="199"/>
                    </a:lnTo>
                    <a:lnTo>
                      <a:pt x="814" y="172"/>
                    </a:lnTo>
                    <a:lnTo>
                      <a:pt x="868" y="176"/>
                    </a:lnTo>
                    <a:lnTo>
                      <a:pt x="821" y="142"/>
                    </a:lnTo>
                    <a:lnTo>
                      <a:pt x="808" y="115"/>
                    </a:lnTo>
                    <a:lnTo>
                      <a:pt x="832" y="108"/>
                    </a:lnTo>
                    <a:lnTo>
                      <a:pt x="1056" y="192"/>
                    </a:lnTo>
                    <a:lnTo>
                      <a:pt x="1039" y="165"/>
                    </a:lnTo>
                    <a:lnTo>
                      <a:pt x="1086" y="161"/>
                    </a:lnTo>
                    <a:lnTo>
                      <a:pt x="1056" y="137"/>
                    </a:lnTo>
                    <a:lnTo>
                      <a:pt x="1132" y="142"/>
                    </a:lnTo>
                    <a:lnTo>
                      <a:pt x="1012" y="81"/>
                    </a:lnTo>
                    <a:lnTo>
                      <a:pt x="1228" y="115"/>
                    </a:lnTo>
                    <a:lnTo>
                      <a:pt x="1181" y="80"/>
                    </a:lnTo>
                    <a:lnTo>
                      <a:pt x="1054" y="73"/>
                    </a:lnTo>
                    <a:lnTo>
                      <a:pt x="1096" y="71"/>
                    </a:lnTo>
                    <a:lnTo>
                      <a:pt x="1017" y="42"/>
                    </a:lnTo>
                    <a:lnTo>
                      <a:pt x="1110" y="48"/>
                    </a:lnTo>
                    <a:lnTo>
                      <a:pt x="1073" y="35"/>
                    </a:lnTo>
                    <a:lnTo>
                      <a:pt x="1112" y="26"/>
                    </a:lnTo>
                    <a:lnTo>
                      <a:pt x="1272" y="81"/>
                    </a:lnTo>
                    <a:lnTo>
                      <a:pt x="1253" y="61"/>
                    </a:lnTo>
                    <a:lnTo>
                      <a:pt x="1326" y="42"/>
                    </a:lnTo>
                    <a:lnTo>
                      <a:pt x="1264" y="35"/>
                    </a:lnTo>
                    <a:lnTo>
                      <a:pt x="1262" y="8"/>
                    </a:lnTo>
                    <a:lnTo>
                      <a:pt x="1303" y="0"/>
                    </a:lnTo>
                    <a:lnTo>
                      <a:pt x="1732" y="10"/>
                    </a:lnTo>
                    <a:lnTo>
                      <a:pt x="1762" y="25"/>
                    </a:lnTo>
                    <a:lnTo>
                      <a:pt x="1746" y="35"/>
                    </a:lnTo>
                    <a:lnTo>
                      <a:pt x="1462" y="38"/>
                    </a:lnTo>
                    <a:lnTo>
                      <a:pt x="1495" y="54"/>
                    </a:lnTo>
                    <a:lnTo>
                      <a:pt x="1384" y="71"/>
                    </a:lnTo>
                    <a:lnTo>
                      <a:pt x="1789" y="42"/>
                    </a:lnTo>
                    <a:lnTo>
                      <a:pt x="1802" y="68"/>
                    </a:lnTo>
                    <a:lnTo>
                      <a:pt x="1746" y="83"/>
                    </a:lnTo>
                    <a:lnTo>
                      <a:pt x="1842" y="72"/>
                    </a:lnTo>
                    <a:lnTo>
                      <a:pt x="1951" y="104"/>
                    </a:lnTo>
                    <a:lnTo>
                      <a:pt x="1789" y="156"/>
                    </a:lnTo>
                    <a:lnTo>
                      <a:pt x="1529" y="152"/>
                    </a:lnTo>
                    <a:lnTo>
                      <a:pt x="1591" y="161"/>
                    </a:lnTo>
                    <a:lnTo>
                      <a:pt x="1482" y="184"/>
                    </a:lnTo>
                    <a:lnTo>
                      <a:pt x="1482" y="207"/>
                    </a:lnTo>
                    <a:lnTo>
                      <a:pt x="1767" y="168"/>
                    </a:lnTo>
                    <a:lnTo>
                      <a:pt x="1790" y="185"/>
                    </a:lnTo>
                    <a:lnTo>
                      <a:pt x="1732" y="223"/>
                    </a:lnTo>
                    <a:lnTo>
                      <a:pt x="1912" y="161"/>
                    </a:lnTo>
                    <a:lnTo>
                      <a:pt x="1923" y="221"/>
                    </a:lnTo>
                    <a:lnTo>
                      <a:pt x="1833" y="328"/>
                    </a:lnTo>
                    <a:lnTo>
                      <a:pt x="2009" y="204"/>
                    </a:lnTo>
                    <a:lnTo>
                      <a:pt x="2006" y="223"/>
                    </a:lnTo>
                    <a:lnTo>
                      <a:pt x="2090" y="222"/>
                    </a:lnTo>
                    <a:lnTo>
                      <a:pt x="2116" y="184"/>
                    </a:lnTo>
                    <a:lnTo>
                      <a:pt x="2206" y="176"/>
                    </a:lnTo>
                    <a:lnTo>
                      <a:pt x="2319" y="211"/>
                    </a:lnTo>
                    <a:lnTo>
                      <a:pt x="2207" y="265"/>
                    </a:lnTo>
                    <a:lnTo>
                      <a:pt x="2214" y="286"/>
                    </a:lnTo>
                    <a:lnTo>
                      <a:pt x="1963" y="317"/>
                    </a:lnTo>
                    <a:lnTo>
                      <a:pt x="2166" y="319"/>
                    </a:lnTo>
                    <a:lnTo>
                      <a:pt x="2002" y="364"/>
                    </a:lnTo>
                    <a:lnTo>
                      <a:pt x="2013" y="394"/>
                    </a:lnTo>
                    <a:lnTo>
                      <a:pt x="2122" y="364"/>
                    </a:lnTo>
                    <a:lnTo>
                      <a:pt x="2043" y="405"/>
                    </a:lnTo>
                    <a:lnTo>
                      <a:pt x="2033" y="459"/>
                    </a:lnTo>
                    <a:lnTo>
                      <a:pt x="2056" y="445"/>
                    </a:lnTo>
                    <a:lnTo>
                      <a:pt x="1981" y="493"/>
                    </a:lnTo>
                    <a:lnTo>
                      <a:pt x="1954" y="593"/>
                    </a:lnTo>
                    <a:lnTo>
                      <a:pt x="1996" y="571"/>
                    </a:lnTo>
                    <a:lnTo>
                      <a:pt x="2050" y="593"/>
                    </a:lnTo>
                    <a:lnTo>
                      <a:pt x="1998" y="593"/>
                    </a:lnTo>
                    <a:lnTo>
                      <a:pt x="1998" y="622"/>
                    </a:lnTo>
                    <a:lnTo>
                      <a:pt x="2088" y="635"/>
                    </a:lnTo>
                    <a:lnTo>
                      <a:pt x="2090" y="672"/>
                    </a:lnTo>
                    <a:lnTo>
                      <a:pt x="1959" y="664"/>
                    </a:lnTo>
                    <a:lnTo>
                      <a:pt x="1996" y="682"/>
                    </a:lnTo>
                    <a:lnTo>
                      <a:pt x="1919" y="693"/>
                    </a:lnTo>
                    <a:lnTo>
                      <a:pt x="1959" y="732"/>
                    </a:lnTo>
                    <a:lnTo>
                      <a:pt x="2027" y="735"/>
                    </a:lnTo>
                    <a:lnTo>
                      <a:pt x="1986" y="758"/>
                    </a:lnTo>
                    <a:lnTo>
                      <a:pt x="2039" y="779"/>
                    </a:lnTo>
                    <a:lnTo>
                      <a:pt x="2037" y="829"/>
                    </a:lnTo>
                    <a:lnTo>
                      <a:pt x="1941" y="800"/>
                    </a:lnTo>
                    <a:lnTo>
                      <a:pt x="1997" y="827"/>
                    </a:lnTo>
                    <a:lnTo>
                      <a:pt x="1961" y="844"/>
                    </a:lnTo>
                    <a:lnTo>
                      <a:pt x="1996" y="842"/>
                    </a:lnTo>
                    <a:lnTo>
                      <a:pt x="1986" y="874"/>
                    </a:lnTo>
                    <a:lnTo>
                      <a:pt x="2054" y="890"/>
                    </a:lnTo>
                    <a:lnTo>
                      <a:pt x="1947" y="881"/>
                    </a:lnTo>
                    <a:lnTo>
                      <a:pt x="1923" y="900"/>
                    </a:lnTo>
                    <a:lnTo>
                      <a:pt x="2009" y="942"/>
                    </a:lnTo>
                    <a:lnTo>
                      <a:pt x="1997" y="974"/>
                    </a:lnTo>
                    <a:lnTo>
                      <a:pt x="1926" y="994"/>
                    </a:lnTo>
                    <a:lnTo>
                      <a:pt x="1861" y="947"/>
                    </a:lnTo>
                    <a:lnTo>
                      <a:pt x="1758" y="986"/>
                    </a:lnTo>
                    <a:lnTo>
                      <a:pt x="1830" y="1013"/>
                    </a:lnTo>
                    <a:lnTo>
                      <a:pt x="1762" y="1038"/>
                    </a:lnTo>
                    <a:lnTo>
                      <a:pt x="1837" y="1040"/>
                    </a:lnTo>
                    <a:lnTo>
                      <a:pt x="1813" y="1090"/>
                    </a:lnTo>
                    <a:lnTo>
                      <a:pt x="1842" y="1061"/>
                    </a:lnTo>
                    <a:lnTo>
                      <a:pt x="1923" y="1101"/>
                    </a:lnTo>
                    <a:lnTo>
                      <a:pt x="1897" y="1135"/>
                    </a:lnTo>
                    <a:lnTo>
                      <a:pt x="1947" y="1122"/>
                    </a:lnTo>
                    <a:lnTo>
                      <a:pt x="1923" y="1155"/>
                    </a:lnTo>
                    <a:lnTo>
                      <a:pt x="1957" y="1139"/>
                    </a:lnTo>
                    <a:lnTo>
                      <a:pt x="1961" y="1223"/>
                    </a:lnTo>
                    <a:lnTo>
                      <a:pt x="1923" y="1192"/>
                    </a:lnTo>
                    <a:lnTo>
                      <a:pt x="1923" y="1223"/>
                    </a:lnTo>
                    <a:lnTo>
                      <a:pt x="1889" y="1220"/>
                    </a:lnTo>
                    <a:lnTo>
                      <a:pt x="1842" y="1151"/>
                    </a:lnTo>
                    <a:lnTo>
                      <a:pt x="1732" y="1113"/>
                    </a:lnTo>
                    <a:lnTo>
                      <a:pt x="1808" y="1158"/>
                    </a:lnTo>
                    <a:lnTo>
                      <a:pt x="1706" y="1182"/>
                    </a:lnTo>
                    <a:lnTo>
                      <a:pt x="1678" y="1223"/>
                    </a:lnTo>
                    <a:lnTo>
                      <a:pt x="1774" y="1232"/>
                    </a:lnTo>
                    <a:lnTo>
                      <a:pt x="1692" y="1255"/>
                    </a:lnTo>
                    <a:lnTo>
                      <a:pt x="1814" y="1227"/>
                    </a:lnTo>
                    <a:lnTo>
                      <a:pt x="1932" y="1264"/>
                    </a:lnTo>
                    <a:lnTo>
                      <a:pt x="1779" y="1360"/>
                    </a:lnTo>
                    <a:lnTo>
                      <a:pt x="1631" y="1402"/>
                    </a:lnTo>
                    <a:lnTo>
                      <a:pt x="1579" y="1406"/>
                    </a:lnTo>
                    <a:lnTo>
                      <a:pt x="1543" y="1361"/>
                    </a:lnTo>
                    <a:lnTo>
                      <a:pt x="1559" y="1406"/>
                    </a:lnTo>
                    <a:lnTo>
                      <a:pt x="1516" y="1431"/>
                    </a:lnTo>
                    <a:lnTo>
                      <a:pt x="1462" y="1535"/>
                    </a:lnTo>
                    <a:lnTo>
                      <a:pt x="1417" y="1531"/>
                    </a:lnTo>
                    <a:lnTo>
                      <a:pt x="1407" y="1564"/>
                    </a:lnTo>
                    <a:lnTo>
                      <a:pt x="1365" y="1571"/>
                    </a:lnTo>
                    <a:lnTo>
                      <a:pt x="1339" y="1557"/>
                    </a:lnTo>
                    <a:lnTo>
                      <a:pt x="1372" y="1537"/>
                    </a:lnTo>
                    <a:lnTo>
                      <a:pt x="1338" y="1531"/>
                    </a:lnTo>
                    <a:lnTo>
                      <a:pt x="1324" y="1587"/>
                    </a:lnTo>
                    <a:lnTo>
                      <a:pt x="1251" y="1591"/>
                    </a:lnTo>
                    <a:lnTo>
                      <a:pt x="1253" y="1634"/>
                    </a:lnTo>
                    <a:lnTo>
                      <a:pt x="1213" y="1637"/>
                    </a:lnTo>
                    <a:lnTo>
                      <a:pt x="1247" y="1672"/>
                    </a:lnTo>
                    <a:lnTo>
                      <a:pt x="1199" y="1680"/>
                    </a:lnTo>
                    <a:lnTo>
                      <a:pt x="1236" y="1717"/>
                    </a:lnTo>
                    <a:lnTo>
                      <a:pt x="1204" y="1717"/>
                    </a:lnTo>
                    <a:lnTo>
                      <a:pt x="1230" y="1726"/>
                    </a:lnTo>
                    <a:lnTo>
                      <a:pt x="1204" y="1768"/>
                    </a:lnTo>
                    <a:lnTo>
                      <a:pt x="1181" y="1761"/>
                    </a:lnTo>
                    <a:lnTo>
                      <a:pt x="1199" y="1779"/>
                    </a:lnTo>
                    <a:lnTo>
                      <a:pt x="1152" y="1797"/>
                    </a:lnTo>
                    <a:lnTo>
                      <a:pt x="1181" y="1856"/>
                    </a:lnTo>
                    <a:lnTo>
                      <a:pt x="1152" y="1935"/>
                    </a:lnTo>
                    <a:lnTo>
                      <a:pt x="1118" y="1936"/>
                    </a:lnTo>
                    <a:lnTo>
                      <a:pt x="1143" y="1964"/>
                    </a:lnTo>
                    <a:lnTo>
                      <a:pt x="1065" y="1964"/>
                    </a:lnTo>
                    <a:lnTo>
                      <a:pt x="1056" y="1910"/>
                    </a:lnTo>
                    <a:lnTo>
                      <a:pt x="945" y="1918"/>
                    </a:lnTo>
                    <a:lnTo>
                      <a:pt x="973" y="1903"/>
                    </a:lnTo>
                    <a:lnTo>
                      <a:pt x="917" y="1883"/>
                    </a:lnTo>
                    <a:lnTo>
                      <a:pt x="941" y="1874"/>
                    </a:lnTo>
                    <a:lnTo>
                      <a:pt x="901" y="1874"/>
                    </a:lnTo>
                    <a:lnTo>
                      <a:pt x="918" y="1832"/>
                    </a:lnTo>
                    <a:lnTo>
                      <a:pt x="892" y="1840"/>
                    </a:lnTo>
                    <a:lnTo>
                      <a:pt x="821" y="1726"/>
                    </a:lnTo>
                    <a:lnTo>
                      <a:pt x="821" y="1694"/>
                    </a:lnTo>
                    <a:lnTo>
                      <a:pt x="877" y="1656"/>
                    </a:lnTo>
                    <a:lnTo>
                      <a:pt x="854" y="1645"/>
                    </a:lnTo>
                    <a:lnTo>
                      <a:pt x="798" y="1687"/>
                    </a:lnTo>
                    <a:lnTo>
                      <a:pt x="798" y="1602"/>
                    </a:lnTo>
                    <a:lnTo>
                      <a:pt x="747" y="1557"/>
                    </a:lnTo>
                    <a:lnTo>
                      <a:pt x="763" y="1492"/>
                    </a:lnTo>
                    <a:lnTo>
                      <a:pt x="729" y="1466"/>
                    </a:lnTo>
                    <a:lnTo>
                      <a:pt x="774" y="1410"/>
                    </a:lnTo>
                    <a:lnTo>
                      <a:pt x="747" y="1402"/>
                    </a:lnTo>
                    <a:lnTo>
                      <a:pt x="839" y="1402"/>
                    </a:lnTo>
                    <a:lnTo>
                      <a:pt x="830" y="1379"/>
                    </a:lnTo>
                    <a:lnTo>
                      <a:pt x="769" y="1381"/>
                    </a:lnTo>
                    <a:lnTo>
                      <a:pt x="861" y="1331"/>
                    </a:lnTo>
                    <a:lnTo>
                      <a:pt x="839" y="1314"/>
                    </a:lnTo>
                    <a:lnTo>
                      <a:pt x="861" y="1255"/>
                    </a:lnTo>
                    <a:lnTo>
                      <a:pt x="785" y="1254"/>
                    </a:lnTo>
                    <a:lnTo>
                      <a:pt x="703" y="1207"/>
                    </a:lnTo>
                    <a:lnTo>
                      <a:pt x="854" y="1232"/>
                    </a:lnTo>
                    <a:lnTo>
                      <a:pt x="828" y="1211"/>
                    </a:lnTo>
                    <a:lnTo>
                      <a:pt x="854" y="1203"/>
                    </a:lnTo>
                    <a:lnTo>
                      <a:pt x="793" y="1168"/>
                    </a:lnTo>
                    <a:lnTo>
                      <a:pt x="814" y="1151"/>
                    </a:lnTo>
                    <a:lnTo>
                      <a:pt x="782" y="1163"/>
                    </a:lnTo>
                    <a:lnTo>
                      <a:pt x="804" y="1142"/>
                    </a:lnTo>
                    <a:lnTo>
                      <a:pt x="765" y="1145"/>
                    </a:lnTo>
                    <a:lnTo>
                      <a:pt x="808" y="1126"/>
                    </a:lnTo>
                    <a:lnTo>
                      <a:pt x="740" y="1099"/>
                    </a:lnTo>
                    <a:lnTo>
                      <a:pt x="726" y="1142"/>
                    </a:lnTo>
                    <a:lnTo>
                      <a:pt x="669" y="1145"/>
                    </a:lnTo>
                    <a:lnTo>
                      <a:pt x="659" y="1126"/>
                    </a:lnTo>
                    <a:lnTo>
                      <a:pt x="698" y="1099"/>
                    </a:lnTo>
                    <a:lnTo>
                      <a:pt x="667" y="1099"/>
                    </a:lnTo>
                    <a:lnTo>
                      <a:pt x="703" y="1023"/>
                    </a:lnTo>
                    <a:lnTo>
                      <a:pt x="661" y="1011"/>
                    </a:lnTo>
                    <a:lnTo>
                      <a:pt x="680" y="978"/>
                    </a:lnTo>
                    <a:lnTo>
                      <a:pt x="618" y="889"/>
                    </a:lnTo>
                    <a:lnTo>
                      <a:pt x="637" y="888"/>
                    </a:lnTo>
                    <a:lnTo>
                      <a:pt x="554" y="808"/>
                    </a:lnTo>
                    <a:lnTo>
                      <a:pt x="554" y="779"/>
                    </a:lnTo>
                    <a:lnTo>
                      <a:pt x="461" y="741"/>
                    </a:lnTo>
                    <a:lnTo>
                      <a:pt x="376" y="720"/>
                    </a:lnTo>
                    <a:lnTo>
                      <a:pt x="293" y="756"/>
                    </a:lnTo>
                    <a:lnTo>
                      <a:pt x="230" y="732"/>
                    </a:lnTo>
                    <a:lnTo>
                      <a:pt x="254" y="762"/>
                    </a:lnTo>
                    <a:lnTo>
                      <a:pt x="188" y="748"/>
                    </a:lnTo>
                    <a:lnTo>
                      <a:pt x="128" y="718"/>
                    </a:lnTo>
                    <a:lnTo>
                      <a:pt x="188" y="693"/>
                    </a:lnTo>
                    <a:lnTo>
                      <a:pt x="57" y="664"/>
                    </a:lnTo>
                    <a:lnTo>
                      <a:pt x="105" y="639"/>
                    </a:lnTo>
                    <a:lnTo>
                      <a:pt x="261" y="647"/>
                    </a:lnTo>
                    <a:lnTo>
                      <a:pt x="275" y="637"/>
                    </a:lnTo>
                    <a:lnTo>
                      <a:pt x="251" y="620"/>
                    </a:lnTo>
                    <a:lnTo>
                      <a:pt x="274" y="605"/>
                    </a:lnTo>
                    <a:lnTo>
                      <a:pt x="138" y="616"/>
                    </a:lnTo>
                    <a:lnTo>
                      <a:pt x="0" y="55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1" name="Freeform 294"/>
              <p:cNvSpPr>
                <a:spLocks/>
              </p:cNvSpPr>
              <p:nvPr/>
            </p:nvSpPr>
            <p:spPr bwMode="auto">
              <a:xfrm>
                <a:off x="1960" y="2856"/>
                <a:ext cx="43" cy="55"/>
              </a:xfrm>
              <a:custGeom>
                <a:avLst/>
                <a:gdLst>
                  <a:gd name="T0" fmla="*/ 0 w 154"/>
                  <a:gd name="T1" fmla="*/ 4 h 190"/>
                  <a:gd name="T2" fmla="*/ 1 w 154"/>
                  <a:gd name="T3" fmla="*/ 2 h 190"/>
                  <a:gd name="T4" fmla="*/ 2 w 154"/>
                  <a:gd name="T5" fmla="*/ 2 h 190"/>
                  <a:gd name="T6" fmla="*/ 1 w 154"/>
                  <a:gd name="T7" fmla="*/ 1 h 190"/>
                  <a:gd name="T8" fmla="*/ 3 w 154"/>
                  <a:gd name="T9" fmla="*/ 0 h 190"/>
                  <a:gd name="T10" fmla="*/ 3 w 154"/>
                  <a:gd name="T11" fmla="*/ 2 h 190"/>
                  <a:gd name="T12" fmla="*/ 3 w 154"/>
                  <a:gd name="T13" fmla="*/ 2 h 190"/>
                  <a:gd name="T14" fmla="*/ 3 w 154"/>
                  <a:gd name="T15" fmla="*/ 4 h 190"/>
                  <a:gd name="T16" fmla="*/ 2 w 154"/>
                  <a:gd name="T17" fmla="*/ 5 h 190"/>
                  <a:gd name="T18" fmla="*/ 0 w 154"/>
                  <a:gd name="T19" fmla="*/ 4 h 1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190"/>
                  <a:gd name="T32" fmla="*/ 154 w 154"/>
                  <a:gd name="T33" fmla="*/ 190 h 1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190">
                    <a:moveTo>
                      <a:pt x="0" y="154"/>
                    </a:moveTo>
                    <a:lnTo>
                      <a:pt x="35" y="83"/>
                    </a:lnTo>
                    <a:lnTo>
                      <a:pt x="74" y="82"/>
                    </a:lnTo>
                    <a:lnTo>
                      <a:pt x="33" y="24"/>
                    </a:lnTo>
                    <a:lnTo>
                      <a:pt x="123" y="0"/>
                    </a:lnTo>
                    <a:lnTo>
                      <a:pt x="134" y="90"/>
                    </a:lnTo>
                    <a:lnTo>
                      <a:pt x="154" y="98"/>
                    </a:lnTo>
                    <a:lnTo>
                      <a:pt x="114" y="158"/>
                    </a:lnTo>
                    <a:lnTo>
                      <a:pt x="87" y="190"/>
                    </a:lnTo>
                    <a:lnTo>
                      <a:pt x="0" y="1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2" name="Freeform 295"/>
              <p:cNvSpPr>
                <a:spLocks/>
              </p:cNvSpPr>
              <p:nvPr/>
            </p:nvSpPr>
            <p:spPr bwMode="auto">
              <a:xfrm>
                <a:off x="2298" y="2979"/>
                <a:ext cx="51" cy="86"/>
              </a:xfrm>
              <a:custGeom>
                <a:avLst/>
                <a:gdLst>
                  <a:gd name="T0" fmla="*/ 0 w 181"/>
                  <a:gd name="T1" fmla="*/ 2 h 301"/>
                  <a:gd name="T2" fmla="*/ 1 w 181"/>
                  <a:gd name="T3" fmla="*/ 3 h 301"/>
                  <a:gd name="T4" fmla="*/ 1 w 181"/>
                  <a:gd name="T5" fmla="*/ 4 h 301"/>
                  <a:gd name="T6" fmla="*/ 1 w 181"/>
                  <a:gd name="T7" fmla="*/ 6 h 301"/>
                  <a:gd name="T8" fmla="*/ 2 w 181"/>
                  <a:gd name="T9" fmla="*/ 7 h 301"/>
                  <a:gd name="T10" fmla="*/ 4 w 181"/>
                  <a:gd name="T11" fmla="*/ 7 h 301"/>
                  <a:gd name="T12" fmla="*/ 3 w 181"/>
                  <a:gd name="T13" fmla="*/ 4 h 301"/>
                  <a:gd name="T14" fmla="*/ 4 w 181"/>
                  <a:gd name="T15" fmla="*/ 3 h 301"/>
                  <a:gd name="T16" fmla="*/ 1 w 181"/>
                  <a:gd name="T17" fmla="*/ 0 h 301"/>
                  <a:gd name="T18" fmla="*/ 1 w 181"/>
                  <a:gd name="T19" fmla="*/ 1 h 301"/>
                  <a:gd name="T20" fmla="*/ 1 w 181"/>
                  <a:gd name="T21" fmla="*/ 1 h 301"/>
                  <a:gd name="T22" fmla="*/ 0 w 181"/>
                  <a:gd name="T23" fmla="*/ 2 h 30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1"/>
                  <a:gd name="T37" fmla="*/ 0 h 301"/>
                  <a:gd name="T38" fmla="*/ 181 w 181"/>
                  <a:gd name="T39" fmla="*/ 301 h 30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1" h="301">
                    <a:moveTo>
                      <a:pt x="0" y="100"/>
                    </a:moveTo>
                    <a:lnTo>
                      <a:pt x="30" y="140"/>
                    </a:lnTo>
                    <a:lnTo>
                      <a:pt x="59" y="171"/>
                    </a:lnTo>
                    <a:lnTo>
                      <a:pt x="52" y="255"/>
                    </a:lnTo>
                    <a:lnTo>
                      <a:pt x="75" y="301"/>
                    </a:lnTo>
                    <a:lnTo>
                      <a:pt x="181" y="284"/>
                    </a:lnTo>
                    <a:lnTo>
                      <a:pt x="119" y="190"/>
                    </a:lnTo>
                    <a:lnTo>
                      <a:pt x="163" y="111"/>
                    </a:lnTo>
                    <a:lnTo>
                      <a:pt x="53" y="0"/>
                    </a:lnTo>
                    <a:lnTo>
                      <a:pt x="20" y="32"/>
                    </a:lnTo>
                    <a:lnTo>
                      <a:pt x="34" y="61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3" name="Freeform 296"/>
              <p:cNvSpPr>
                <a:spLocks/>
              </p:cNvSpPr>
              <p:nvPr/>
            </p:nvSpPr>
            <p:spPr bwMode="auto">
              <a:xfrm>
                <a:off x="2155" y="2831"/>
                <a:ext cx="29" cy="23"/>
              </a:xfrm>
              <a:custGeom>
                <a:avLst/>
                <a:gdLst>
                  <a:gd name="T0" fmla="*/ 0 w 99"/>
                  <a:gd name="T1" fmla="*/ 1 h 82"/>
                  <a:gd name="T2" fmla="*/ 2 w 99"/>
                  <a:gd name="T3" fmla="*/ 1 h 82"/>
                  <a:gd name="T4" fmla="*/ 1 w 99"/>
                  <a:gd name="T5" fmla="*/ 0 h 82"/>
                  <a:gd name="T6" fmla="*/ 2 w 99"/>
                  <a:gd name="T7" fmla="*/ 0 h 82"/>
                  <a:gd name="T8" fmla="*/ 2 w 99"/>
                  <a:gd name="T9" fmla="*/ 2 h 82"/>
                  <a:gd name="T10" fmla="*/ 0 w 99"/>
                  <a:gd name="T11" fmla="*/ 1 h 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9"/>
                  <a:gd name="T19" fmla="*/ 0 h 82"/>
                  <a:gd name="T20" fmla="*/ 99 w 99"/>
                  <a:gd name="T21" fmla="*/ 82 h 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9" h="82">
                    <a:moveTo>
                      <a:pt x="0" y="63"/>
                    </a:moveTo>
                    <a:lnTo>
                      <a:pt x="74" y="60"/>
                    </a:lnTo>
                    <a:lnTo>
                      <a:pt x="37" y="6"/>
                    </a:lnTo>
                    <a:lnTo>
                      <a:pt x="99" y="0"/>
                    </a:lnTo>
                    <a:lnTo>
                      <a:pt x="99" y="82"/>
                    </a:lnTo>
                    <a:lnTo>
                      <a:pt x="0" y="6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4" name="Freeform 297"/>
              <p:cNvSpPr>
                <a:spLocks/>
              </p:cNvSpPr>
              <p:nvPr/>
            </p:nvSpPr>
            <p:spPr bwMode="auto">
              <a:xfrm>
                <a:off x="1992" y="2882"/>
                <a:ext cx="66" cy="38"/>
              </a:xfrm>
              <a:custGeom>
                <a:avLst/>
                <a:gdLst>
                  <a:gd name="T0" fmla="*/ 0 w 231"/>
                  <a:gd name="T1" fmla="*/ 1 h 133"/>
                  <a:gd name="T2" fmla="*/ 1 w 231"/>
                  <a:gd name="T3" fmla="*/ 0 h 133"/>
                  <a:gd name="T4" fmla="*/ 4 w 231"/>
                  <a:gd name="T5" fmla="*/ 0 h 133"/>
                  <a:gd name="T6" fmla="*/ 5 w 231"/>
                  <a:gd name="T7" fmla="*/ 1 h 133"/>
                  <a:gd name="T8" fmla="*/ 4 w 231"/>
                  <a:gd name="T9" fmla="*/ 1 h 133"/>
                  <a:gd name="T10" fmla="*/ 2 w 231"/>
                  <a:gd name="T11" fmla="*/ 3 h 133"/>
                  <a:gd name="T12" fmla="*/ 1 w 231"/>
                  <a:gd name="T13" fmla="*/ 3 h 133"/>
                  <a:gd name="T14" fmla="*/ 0 w 231"/>
                  <a:gd name="T15" fmla="*/ 1 h 1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1"/>
                  <a:gd name="T25" fmla="*/ 0 h 133"/>
                  <a:gd name="T26" fmla="*/ 231 w 231"/>
                  <a:gd name="T27" fmla="*/ 133 h 1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1" h="133">
                    <a:moveTo>
                      <a:pt x="0" y="68"/>
                    </a:moveTo>
                    <a:lnTo>
                      <a:pt x="40" y="8"/>
                    </a:lnTo>
                    <a:lnTo>
                      <a:pt x="163" y="0"/>
                    </a:lnTo>
                    <a:lnTo>
                      <a:pt x="231" y="42"/>
                    </a:lnTo>
                    <a:lnTo>
                      <a:pt x="176" y="52"/>
                    </a:lnTo>
                    <a:lnTo>
                      <a:pt x="79" y="133"/>
                    </a:lnTo>
                    <a:lnTo>
                      <a:pt x="62" y="112"/>
                    </a:lnTo>
                    <a:lnTo>
                      <a:pt x="0" y="6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5" name="Freeform 298"/>
              <p:cNvSpPr>
                <a:spLocks/>
              </p:cNvSpPr>
              <p:nvPr/>
            </p:nvSpPr>
            <p:spPr bwMode="auto">
              <a:xfrm>
                <a:off x="2697" y="2094"/>
                <a:ext cx="120" cy="65"/>
              </a:xfrm>
              <a:custGeom>
                <a:avLst/>
                <a:gdLst>
                  <a:gd name="T0" fmla="*/ 0 w 420"/>
                  <a:gd name="T1" fmla="*/ 2 h 223"/>
                  <a:gd name="T2" fmla="*/ 1 w 420"/>
                  <a:gd name="T3" fmla="*/ 2 h 223"/>
                  <a:gd name="T4" fmla="*/ 0 w 420"/>
                  <a:gd name="T5" fmla="*/ 1 h 223"/>
                  <a:gd name="T6" fmla="*/ 1 w 420"/>
                  <a:gd name="T7" fmla="*/ 1 h 223"/>
                  <a:gd name="T8" fmla="*/ 1 w 420"/>
                  <a:gd name="T9" fmla="*/ 1 h 223"/>
                  <a:gd name="T10" fmla="*/ 2 w 420"/>
                  <a:gd name="T11" fmla="*/ 1 h 223"/>
                  <a:gd name="T12" fmla="*/ 1 w 420"/>
                  <a:gd name="T13" fmla="*/ 0 h 223"/>
                  <a:gd name="T14" fmla="*/ 3 w 420"/>
                  <a:gd name="T15" fmla="*/ 1 h 223"/>
                  <a:gd name="T16" fmla="*/ 3 w 420"/>
                  <a:gd name="T17" fmla="*/ 2 h 223"/>
                  <a:gd name="T18" fmla="*/ 4 w 420"/>
                  <a:gd name="T19" fmla="*/ 1 h 223"/>
                  <a:gd name="T20" fmla="*/ 5 w 420"/>
                  <a:gd name="T21" fmla="*/ 1 h 223"/>
                  <a:gd name="T22" fmla="*/ 5 w 420"/>
                  <a:gd name="T23" fmla="*/ 1 h 223"/>
                  <a:gd name="T24" fmla="*/ 6 w 420"/>
                  <a:gd name="T25" fmla="*/ 1 h 223"/>
                  <a:gd name="T26" fmla="*/ 5 w 420"/>
                  <a:gd name="T27" fmla="*/ 1 h 223"/>
                  <a:gd name="T28" fmla="*/ 7 w 420"/>
                  <a:gd name="T29" fmla="*/ 1 h 223"/>
                  <a:gd name="T30" fmla="*/ 7 w 420"/>
                  <a:gd name="T31" fmla="*/ 0 h 223"/>
                  <a:gd name="T32" fmla="*/ 8 w 420"/>
                  <a:gd name="T33" fmla="*/ 1 h 223"/>
                  <a:gd name="T34" fmla="*/ 9 w 420"/>
                  <a:gd name="T35" fmla="*/ 0 h 223"/>
                  <a:gd name="T36" fmla="*/ 8 w 420"/>
                  <a:gd name="T37" fmla="*/ 1 h 223"/>
                  <a:gd name="T38" fmla="*/ 10 w 420"/>
                  <a:gd name="T39" fmla="*/ 3 h 223"/>
                  <a:gd name="T40" fmla="*/ 9 w 420"/>
                  <a:gd name="T41" fmla="*/ 4 h 223"/>
                  <a:gd name="T42" fmla="*/ 5 w 420"/>
                  <a:gd name="T43" fmla="*/ 6 h 223"/>
                  <a:gd name="T44" fmla="*/ 2 w 420"/>
                  <a:gd name="T45" fmla="*/ 5 h 223"/>
                  <a:gd name="T46" fmla="*/ 3 w 420"/>
                  <a:gd name="T47" fmla="*/ 3 h 223"/>
                  <a:gd name="T48" fmla="*/ 1 w 420"/>
                  <a:gd name="T49" fmla="*/ 3 h 223"/>
                  <a:gd name="T50" fmla="*/ 3 w 420"/>
                  <a:gd name="T51" fmla="*/ 3 h 223"/>
                  <a:gd name="T52" fmla="*/ 2 w 420"/>
                  <a:gd name="T53" fmla="*/ 2 h 223"/>
                  <a:gd name="T54" fmla="*/ 3 w 420"/>
                  <a:gd name="T55" fmla="*/ 2 h 223"/>
                  <a:gd name="T56" fmla="*/ 0 w 420"/>
                  <a:gd name="T57" fmla="*/ 2 h 22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20"/>
                  <a:gd name="T88" fmla="*/ 0 h 223"/>
                  <a:gd name="T89" fmla="*/ 420 w 420"/>
                  <a:gd name="T90" fmla="*/ 223 h 22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20" h="223">
                    <a:moveTo>
                      <a:pt x="0" y="79"/>
                    </a:moveTo>
                    <a:lnTo>
                      <a:pt x="29" y="69"/>
                    </a:lnTo>
                    <a:lnTo>
                      <a:pt x="12" y="50"/>
                    </a:lnTo>
                    <a:lnTo>
                      <a:pt x="47" y="62"/>
                    </a:lnTo>
                    <a:lnTo>
                      <a:pt x="31" y="24"/>
                    </a:lnTo>
                    <a:lnTo>
                      <a:pt x="73" y="46"/>
                    </a:lnTo>
                    <a:lnTo>
                      <a:pt x="52" y="2"/>
                    </a:lnTo>
                    <a:lnTo>
                      <a:pt x="116" y="36"/>
                    </a:lnTo>
                    <a:lnTo>
                      <a:pt x="124" y="94"/>
                    </a:lnTo>
                    <a:lnTo>
                      <a:pt x="159" y="31"/>
                    </a:lnTo>
                    <a:lnTo>
                      <a:pt x="193" y="54"/>
                    </a:lnTo>
                    <a:lnTo>
                      <a:pt x="220" y="23"/>
                    </a:lnTo>
                    <a:lnTo>
                      <a:pt x="245" y="63"/>
                    </a:lnTo>
                    <a:lnTo>
                      <a:pt x="238" y="24"/>
                    </a:lnTo>
                    <a:lnTo>
                      <a:pt x="305" y="24"/>
                    </a:lnTo>
                    <a:lnTo>
                      <a:pt x="316" y="0"/>
                    </a:lnTo>
                    <a:lnTo>
                      <a:pt x="346" y="23"/>
                    </a:lnTo>
                    <a:lnTo>
                      <a:pt x="383" y="14"/>
                    </a:lnTo>
                    <a:lnTo>
                      <a:pt x="356" y="31"/>
                    </a:lnTo>
                    <a:lnTo>
                      <a:pt x="420" y="102"/>
                    </a:lnTo>
                    <a:lnTo>
                      <a:pt x="364" y="165"/>
                    </a:lnTo>
                    <a:lnTo>
                      <a:pt x="209" y="223"/>
                    </a:lnTo>
                    <a:lnTo>
                      <a:pt x="70" y="196"/>
                    </a:lnTo>
                    <a:lnTo>
                      <a:pt x="107" y="139"/>
                    </a:lnTo>
                    <a:lnTo>
                      <a:pt x="23" y="119"/>
                    </a:lnTo>
                    <a:lnTo>
                      <a:pt x="104" y="113"/>
                    </a:lnTo>
                    <a:lnTo>
                      <a:pt x="73" y="97"/>
                    </a:lnTo>
                    <a:lnTo>
                      <a:pt x="105" y="79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6" name="Freeform 299"/>
              <p:cNvSpPr>
                <a:spLocks/>
              </p:cNvSpPr>
              <p:nvPr/>
            </p:nvSpPr>
            <p:spPr bwMode="auto">
              <a:xfrm>
                <a:off x="1691" y="2659"/>
                <a:ext cx="328" cy="242"/>
              </a:xfrm>
              <a:custGeom>
                <a:avLst/>
                <a:gdLst>
                  <a:gd name="T0" fmla="*/ 0 w 1151"/>
                  <a:gd name="T1" fmla="*/ 0 h 847"/>
                  <a:gd name="T2" fmla="*/ 1 w 1151"/>
                  <a:gd name="T3" fmla="*/ 3 h 847"/>
                  <a:gd name="T4" fmla="*/ 3 w 1151"/>
                  <a:gd name="T5" fmla="*/ 5 h 847"/>
                  <a:gd name="T6" fmla="*/ 3 w 1151"/>
                  <a:gd name="T7" fmla="*/ 5 h 847"/>
                  <a:gd name="T8" fmla="*/ 2 w 1151"/>
                  <a:gd name="T9" fmla="*/ 6 h 847"/>
                  <a:gd name="T10" fmla="*/ 3 w 1151"/>
                  <a:gd name="T11" fmla="*/ 7 h 847"/>
                  <a:gd name="T12" fmla="*/ 4 w 1151"/>
                  <a:gd name="T13" fmla="*/ 8 h 847"/>
                  <a:gd name="T14" fmla="*/ 4 w 1151"/>
                  <a:gd name="T15" fmla="*/ 9 h 847"/>
                  <a:gd name="T16" fmla="*/ 6 w 1151"/>
                  <a:gd name="T17" fmla="*/ 11 h 847"/>
                  <a:gd name="T18" fmla="*/ 7 w 1151"/>
                  <a:gd name="T19" fmla="*/ 10 h 847"/>
                  <a:gd name="T20" fmla="*/ 2 w 1151"/>
                  <a:gd name="T21" fmla="*/ 3 h 847"/>
                  <a:gd name="T22" fmla="*/ 2 w 1151"/>
                  <a:gd name="T23" fmla="*/ 1 h 847"/>
                  <a:gd name="T24" fmla="*/ 3 w 1151"/>
                  <a:gd name="T25" fmla="*/ 1 h 847"/>
                  <a:gd name="T26" fmla="*/ 5 w 1151"/>
                  <a:gd name="T27" fmla="*/ 5 h 847"/>
                  <a:gd name="T28" fmla="*/ 7 w 1151"/>
                  <a:gd name="T29" fmla="*/ 7 h 847"/>
                  <a:gd name="T30" fmla="*/ 7 w 1151"/>
                  <a:gd name="T31" fmla="*/ 8 h 847"/>
                  <a:gd name="T32" fmla="*/ 10 w 1151"/>
                  <a:gd name="T33" fmla="*/ 11 h 847"/>
                  <a:gd name="T34" fmla="*/ 11 w 1151"/>
                  <a:gd name="T35" fmla="*/ 13 h 847"/>
                  <a:gd name="T36" fmla="*/ 10 w 1151"/>
                  <a:gd name="T37" fmla="*/ 14 h 847"/>
                  <a:gd name="T38" fmla="*/ 11 w 1151"/>
                  <a:gd name="T39" fmla="*/ 15 h 847"/>
                  <a:gd name="T40" fmla="*/ 17 w 1151"/>
                  <a:gd name="T41" fmla="*/ 18 h 847"/>
                  <a:gd name="T42" fmla="*/ 20 w 1151"/>
                  <a:gd name="T43" fmla="*/ 18 h 847"/>
                  <a:gd name="T44" fmla="*/ 22 w 1151"/>
                  <a:gd name="T45" fmla="*/ 20 h 847"/>
                  <a:gd name="T46" fmla="*/ 23 w 1151"/>
                  <a:gd name="T47" fmla="*/ 18 h 847"/>
                  <a:gd name="T48" fmla="*/ 23 w 1151"/>
                  <a:gd name="T49" fmla="*/ 18 h 847"/>
                  <a:gd name="T50" fmla="*/ 23 w 1151"/>
                  <a:gd name="T51" fmla="*/ 17 h 847"/>
                  <a:gd name="T52" fmla="*/ 25 w 1151"/>
                  <a:gd name="T53" fmla="*/ 16 h 847"/>
                  <a:gd name="T54" fmla="*/ 25 w 1151"/>
                  <a:gd name="T55" fmla="*/ 16 h 847"/>
                  <a:gd name="T56" fmla="*/ 25 w 1151"/>
                  <a:gd name="T57" fmla="*/ 15 h 847"/>
                  <a:gd name="T58" fmla="*/ 26 w 1151"/>
                  <a:gd name="T59" fmla="*/ 16 h 847"/>
                  <a:gd name="T60" fmla="*/ 27 w 1151"/>
                  <a:gd name="T61" fmla="*/ 13 h 847"/>
                  <a:gd name="T62" fmla="*/ 25 w 1151"/>
                  <a:gd name="T63" fmla="*/ 12 h 847"/>
                  <a:gd name="T64" fmla="*/ 24 w 1151"/>
                  <a:gd name="T65" fmla="*/ 13 h 847"/>
                  <a:gd name="T66" fmla="*/ 23 w 1151"/>
                  <a:gd name="T67" fmla="*/ 16 h 847"/>
                  <a:gd name="T68" fmla="*/ 20 w 1151"/>
                  <a:gd name="T69" fmla="*/ 16 h 847"/>
                  <a:gd name="T70" fmla="*/ 19 w 1151"/>
                  <a:gd name="T71" fmla="*/ 15 h 847"/>
                  <a:gd name="T72" fmla="*/ 17 w 1151"/>
                  <a:gd name="T73" fmla="*/ 12 h 847"/>
                  <a:gd name="T74" fmla="*/ 17 w 1151"/>
                  <a:gd name="T75" fmla="*/ 9 h 847"/>
                  <a:gd name="T76" fmla="*/ 18 w 1151"/>
                  <a:gd name="T77" fmla="*/ 8 h 847"/>
                  <a:gd name="T78" fmla="*/ 16 w 1151"/>
                  <a:gd name="T79" fmla="*/ 7 h 847"/>
                  <a:gd name="T80" fmla="*/ 14 w 1151"/>
                  <a:gd name="T81" fmla="*/ 3 h 847"/>
                  <a:gd name="T82" fmla="*/ 12 w 1151"/>
                  <a:gd name="T83" fmla="*/ 4 h 847"/>
                  <a:gd name="T84" fmla="*/ 9 w 1151"/>
                  <a:gd name="T85" fmla="*/ 1 h 847"/>
                  <a:gd name="T86" fmla="*/ 5 w 1151"/>
                  <a:gd name="T87" fmla="*/ 2 h 847"/>
                  <a:gd name="T88" fmla="*/ 2 w 1151"/>
                  <a:gd name="T89" fmla="*/ 0 h 847"/>
                  <a:gd name="T90" fmla="*/ 0 w 1151"/>
                  <a:gd name="T91" fmla="*/ 0 h 84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51"/>
                  <a:gd name="T139" fmla="*/ 0 h 847"/>
                  <a:gd name="T140" fmla="*/ 1151 w 1151"/>
                  <a:gd name="T141" fmla="*/ 847 h 84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51" h="847">
                    <a:moveTo>
                      <a:pt x="0" y="9"/>
                    </a:moveTo>
                    <a:lnTo>
                      <a:pt x="55" y="141"/>
                    </a:lnTo>
                    <a:lnTo>
                      <a:pt x="118" y="202"/>
                    </a:lnTo>
                    <a:lnTo>
                      <a:pt x="112" y="238"/>
                    </a:lnTo>
                    <a:lnTo>
                      <a:pt x="80" y="246"/>
                    </a:lnTo>
                    <a:lnTo>
                      <a:pt x="152" y="275"/>
                    </a:lnTo>
                    <a:lnTo>
                      <a:pt x="191" y="334"/>
                    </a:lnTo>
                    <a:lnTo>
                      <a:pt x="190" y="384"/>
                    </a:lnTo>
                    <a:lnTo>
                      <a:pt x="272" y="468"/>
                    </a:lnTo>
                    <a:lnTo>
                      <a:pt x="289" y="438"/>
                    </a:lnTo>
                    <a:lnTo>
                      <a:pt x="97" y="120"/>
                    </a:lnTo>
                    <a:lnTo>
                      <a:pt x="85" y="35"/>
                    </a:lnTo>
                    <a:lnTo>
                      <a:pt x="128" y="58"/>
                    </a:lnTo>
                    <a:lnTo>
                      <a:pt x="196" y="196"/>
                    </a:lnTo>
                    <a:lnTo>
                      <a:pt x="299" y="300"/>
                    </a:lnTo>
                    <a:lnTo>
                      <a:pt x="297" y="339"/>
                    </a:lnTo>
                    <a:lnTo>
                      <a:pt x="439" y="483"/>
                    </a:lnTo>
                    <a:lnTo>
                      <a:pt x="456" y="542"/>
                    </a:lnTo>
                    <a:lnTo>
                      <a:pt x="439" y="583"/>
                    </a:lnTo>
                    <a:lnTo>
                      <a:pt x="473" y="638"/>
                    </a:lnTo>
                    <a:lnTo>
                      <a:pt x="746" y="785"/>
                    </a:lnTo>
                    <a:lnTo>
                      <a:pt x="863" y="775"/>
                    </a:lnTo>
                    <a:lnTo>
                      <a:pt x="941" y="847"/>
                    </a:lnTo>
                    <a:lnTo>
                      <a:pt x="976" y="776"/>
                    </a:lnTo>
                    <a:lnTo>
                      <a:pt x="1015" y="775"/>
                    </a:lnTo>
                    <a:lnTo>
                      <a:pt x="974" y="717"/>
                    </a:lnTo>
                    <a:lnTo>
                      <a:pt x="1064" y="693"/>
                    </a:lnTo>
                    <a:lnTo>
                      <a:pt x="1095" y="668"/>
                    </a:lnTo>
                    <a:lnTo>
                      <a:pt x="1103" y="653"/>
                    </a:lnTo>
                    <a:lnTo>
                      <a:pt x="1112" y="684"/>
                    </a:lnTo>
                    <a:lnTo>
                      <a:pt x="1151" y="544"/>
                    </a:lnTo>
                    <a:lnTo>
                      <a:pt x="1101" y="522"/>
                    </a:lnTo>
                    <a:lnTo>
                      <a:pt x="1016" y="544"/>
                    </a:lnTo>
                    <a:lnTo>
                      <a:pt x="971" y="668"/>
                    </a:lnTo>
                    <a:lnTo>
                      <a:pt x="857" y="678"/>
                    </a:lnTo>
                    <a:lnTo>
                      <a:pt x="814" y="649"/>
                    </a:lnTo>
                    <a:lnTo>
                      <a:pt x="738" y="498"/>
                    </a:lnTo>
                    <a:lnTo>
                      <a:pt x="737" y="384"/>
                    </a:lnTo>
                    <a:lnTo>
                      <a:pt x="762" y="327"/>
                    </a:lnTo>
                    <a:lnTo>
                      <a:pt x="687" y="300"/>
                    </a:lnTo>
                    <a:lnTo>
                      <a:pt x="588" y="139"/>
                    </a:lnTo>
                    <a:lnTo>
                      <a:pt x="509" y="174"/>
                    </a:lnTo>
                    <a:lnTo>
                      <a:pt x="407" y="43"/>
                    </a:lnTo>
                    <a:lnTo>
                      <a:pt x="233" y="70"/>
                    </a:lnTo>
                    <a:lnTo>
                      <a:pt x="87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7" name="Freeform 300"/>
              <p:cNvSpPr>
                <a:spLocks/>
              </p:cNvSpPr>
              <p:nvPr/>
            </p:nvSpPr>
            <p:spPr bwMode="auto">
              <a:xfrm>
                <a:off x="2014" y="2894"/>
                <a:ext cx="44" cy="53"/>
              </a:xfrm>
              <a:custGeom>
                <a:avLst/>
                <a:gdLst>
                  <a:gd name="T0" fmla="*/ 0 w 152"/>
                  <a:gd name="T1" fmla="*/ 2 h 184"/>
                  <a:gd name="T2" fmla="*/ 1 w 152"/>
                  <a:gd name="T3" fmla="*/ 4 h 184"/>
                  <a:gd name="T4" fmla="*/ 3 w 152"/>
                  <a:gd name="T5" fmla="*/ 4 h 184"/>
                  <a:gd name="T6" fmla="*/ 4 w 152"/>
                  <a:gd name="T7" fmla="*/ 0 h 184"/>
                  <a:gd name="T8" fmla="*/ 2 w 152"/>
                  <a:gd name="T9" fmla="*/ 0 h 184"/>
                  <a:gd name="T10" fmla="*/ 0 w 152"/>
                  <a:gd name="T11" fmla="*/ 2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2"/>
                  <a:gd name="T19" fmla="*/ 0 h 184"/>
                  <a:gd name="T20" fmla="*/ 152 w 152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2" h="184">
                    <a:moveTo>
                      <a:pt x="0" y="91"/>
                    </a:moveTo>
                    <a:lnTo>
                      <a:pt x="61" y="180"/>
                    </a:lnTo>
                    <a:lnTo>
                      <a:pt x="140" y="184"/>
                    </a:lnTo>
                    <a:lnTo>
                      <a:pt x="152" y="0"/>
                    </a:lnTo>
                    <a:lnTo>
                      <a:pt x="97" y="10"/>
                    </a:lnTo>
                    <a:lnTo>
                      <a:pt x="0" y="9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8" name="Freeform 301"/>
              <p:cNvSpPr>
                <a:spLocks/>
              </p:cNvSpPr>
              <p:nvPr/>
            </p:nvSpPr>
            <p:spPr bwMode="auto">
              <a:xfrm>
                <a:off x="2060" y="2962"/>
                <a:ext cx="62" cy="32"/>
              </a:xfrm>
              <a:custGeom>
                <a:avLst/>
                <a:gdLst>
                  <a:gd name="T0" fmla="*/ 0 w 215"/>
                  <a:gd name="T1" fmla="*/ 1 h 111"/>
                  <a:gd name="T2" fmla="*/ 0 w 215"/>
                  <a:gd name="T3" fmla="*/ 0 h 111"/>
                  <a:gd name="T4" fmla="*/ 1 w 215"/>
                  <a:gd name="T5" fmla="*/ 1 h 111"/>
                  <a:gd name="T6" fmla="*/ 3 w 215"/>
                  <a:gd name="T7" fmla="*/ 0 h 111"/>
                  <a:gd name="T8" fmla="*/ 5 w 215"/>
                  <a:gd name="T9" fmla="*/ 1 h 111"/>
                  <a:gd name="T10" fmla="*/ 5 w 215"/>
                  <a:gd name="T11" fmla="*/ 3 h 111"/>
                  <a:gd name="T12" fmla="*/ 5 w 215"/>
                  <a:gd name="T13" fmla="*/ 1 h 111"/>
                  <a:gd name="T14" fmla="*/ 3 w 215"/>
                  <a:gd name="T15" fmla="*/ 1 h 111"/>
                  <a:gd name="T16" fmla="*/ 3 w 215"/>
                  <a:gd name="T17" fmla="*/ 1 h 111"/>
                  <a:gd name="T18" fmla="*/ 3 w 215"/>
                  <a:gd name="T19" fmla="*/ 2 h 111"/>
                  <a:gd name="T20" fmla="*/ 2 w 215"/>
                  <a:gd name="T21" fmla="*/ 3 h 111"/>
                  <a:gd name="T22" fmla="*/ 0 w 215"/>
                  <a:gd name="T23" fmla="*/ 1 h 1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15"/>
                  <a:gd name="T37" fmla="*/ 0 h 111"/>
                  <a:gd name="T38" fmla="*/ 215 w 215"/>
                  <a:gd name="T39" fmla="*/ 111 h 1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15" h="111">
                    <a:moveTo>
                      <a:pt x="0" y="60"/>
                    </a:moveTo>
                    <a:lnTo>
                      <a:pt x="18" y="0"/>
                    </a:lnTo>
                    <a:lnTo>
                      <a:pt x="65" y="37"/>
                    </a:lnTo>
                    <a:lnTo>
                      <a:pt x="146" y="2"/>
                    </a:lnTo>
                    <a:lnTo>
                      <a:pt x="215" y="45"/>
                    </a:lnTo>
                    <a:lnTo>
                      <a:pt x="200" y="108"/>
                    </a:lnTo>
                    <a:lnTo>
                      <a:pt x="193" y="54"/>
                    </a:lnTo>
                    <a:lnTo>
                      <a:pt x="146" y="35"/>
                    </a:lnTo>
                    <a:lnTo>
                      <a:pt x="103" y="66"/>
                    </a:lnTo>
                    <a:lnTo>
                      <a:pt x="115" y="98"/>
                    </a:lnTo>
                    <a:lnTo>
                      <a:pt x="96" y="111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9" name="Freeform 302"/>
              <p:cNvSpPr>
                <a:spLocks/>
              </p:cNvSpPr>
              <p:nvPr/>
            </p:nvSpPr>
            <p:spPr bwMode="auto">
              <a:xfrm>
                <a:off x="2284" y="3328"/>
                <a:ext cx="89" cy="107"/>
              </a:xfrm>
              <a:custGeom>
                <a:avLst/>
                <a:gdLst>
                  <a:gd name="T0" fmla="*/ 0 w 311"/>
                  <a:gd name="T1" fmla="*/ 3 h 377"/>
                  <a:gd name="T2" fmla="*/ 1 w 311"/>
                  <a:gd name="T3" fmla="*/ 1 h 377"/>
                  <a:gd name="T4" fmla="*/ 3 w 311"/>
                  <a:gd name="T5" fmla="*/ 0 h 377"/>
                  <a:gd name="T6" fmla="*/ 4 w 311"/>
                  <a:gd name="T7" fmla="*/ 1 h 377"/>
                  <a:gd name="T8" fmla="*/ 4 w 311"/>
                  <a:gd name="T9" fmla="*/ 3 h 377"/>
                  <a:gd name="T10" fmla="*/ 6 w 311"/>
                  <a:gd name="T11" fmla="*/ 3 h 377"/>
                  <a:gd name="T12" fmla="*/ 6 w 311"/>
                  <a:gd name="T13" fmla="*/ 5 h 377"/>
                  <a:gd name="T14" fmla="*/ 7 w 311"/>
                  <a:gd name="T15" fmla="*/ 5 h 377"/>
                  <a:gd name="T16" fmla="*/ 7 w 311"/>
                  <a:gd name="T17" fmla="*/ 7 h 377"/>
                  <a:gd name="T18" fmla="*/ 6 w 311"/>
                  <a:gd name="T19" fmla="*/ 9 h 377"/>
                  <a:gd name="T20" fmla="*/ 4 w 311"/>
                  <a:gd name="T21" fmla="*/ 9 h 377"/>
                  <a:gd name="T22" fmla="*/ 4 w 311"/>
                  <a:gd name="T23" fmla="*/ 7 h 377"/>
                  <a:gd name="T24" fmla="*/ 0 w 311"/>
                  <a:gd name="T25" fmla="*/ 3 h 3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1"/>
                  <a:gd name="T40" fmla="*/ 0 h 377"/>
                  <a:gd name="T41" fmla="*/ 311 w 311"/>
                  <a:gd name="T42" fmla="*/ 377 h 3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1" h="377">
                    <a:moveTo>
                      <a:pt x="0" y="141"/>
                    </a:moveTo>
                    <a:lnTo>
                      <a:pt x="21" y="23"/>
                    </a:lnTo>
                    <a:lnTo>
                      <a:pt x="134" y="0"/>
                    </a:lnTo>
                    <a:lnTo>
                      <a:pt x="169" y="39"/>
                    </a:lnTo>
                    <a:lnTo>
                      <a:pt x="177" y="130"/>
                    </a:lnTo>
                    <a:lnTo>
                      <a:pt x="260" y="143"/>
                    </a:lnTo>
                    <a:lnTo>
                      <a:pt x="270" y="205"/>
                    </a:lnTo>
                    <a:lnTo>
                      <a:pt x="311" y="218"/>
                    </a:lnTo>
                    <a:lnTo>
                      <a:pt x="305" y="295"/>
                    </a:lnTo>
                    <a:lnTo>
                      <a:pt x="263" y="377"/>
                    </a:lnTo>
                    <a:lnTo>
                      <a:pt x="159" y="371"/>
                    </a:lnTo>
                    <a:lnTo>
                      <a:pt x="180" y="281"/>
                    </a:lnTo>
                    <a:lnTo>
                      <a:pt x="0" y="1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0" name="Freeform 303"/>
              <p:cNvSpPr>
                <a:spLocks/>
              </p:cNvSpPr>
              <p:nvPr/>
            </p:nvSpPr>
            <p:spPr bwMode="auto">
              <a:xfrm>
                <a:off x="2080" y="3085"/>
                <a:ext cx="135" cy="229"/>
              </a:xfrm>
              <a:custGeom>
                <a:avLst/>
                <a:gdLst>
                  <a:gd name="T0" fmla="*/ 0 w 476"/>
                  <a:gd name="T1" fmla="*/ 4 h 803"/>
                  <a:gd name="T2" fmla="*/ 0 w 476"/>
                  <a:gd name="T3" fmla="*/ 6 h 803"/>
                  <a:gd name="T4" fmla="*/ 2 w 476"/>
                  <a:gd name="T5" fmla="*/ 9 h 803"/>
                  <a:gd name="T6" fmla="*/ 4 w 476"/>
                  <a:gd name="T7" fmla="*/ 15 h 803"/>
                  <a:gd name="T8" fmla="*/ 9 w 476"/>
                  <a:gd name="T9" fmla="*/ 19 h 803"/>
                  <a:gd name="T10" fmla="*/ 10 w 476"/>
                  <a:gd name="T11" fmla="*/ 18 h 803"/>
                  <a:gd name="T12" fmla="*/ 11 w 476"/>
                  <a:gd name="T13" fmla="*/ 17 h 803"/>
                  <a:gd name="T14" fmla="*/ 10 w 476"/>
                  <a:gd name="T15" fmla="*/ 16 h 803"/>
                  <a:gd name="T16" fmla="*/ 10 w 476"/>
                  <a:gd name="T17" fmla="*/ 16 h 803"/>
                  <a:gd name="T18" fmla="*/ 11 w 476"/>
                  <a:gd name="T19" fmla="*/ 13 h 803"/>
                  <a:gd name="T20" fmla="*/ 10 w 476"/>
                  <a:gd name="T21" fmla="*/ 11 h 803"/>
                  <a:gd name="T22" fmla="*/ 9 w 476"/>
                  <a:gd name="T23" fmla="*/ 11 h 803"/>
                  <a:gd name="T24" fmla="*/ 9 w 476"/>
                  <a:gd name="T25" fmla="*/ 9 h 803"/>
                  <a:gd name="T26" fmla="*/ 9 w 476"/>
                  <a:gd name="T27" fmla="*/ 10 h 803"/>
                  <a:gd name="T28" fmla="*/ 7 w 476"/>
                  <a:gd name="T29" fmla="*/ 9 h 803"/>
                  <a:gd name="T30" fmla="*/ 7 w 476"/>
                  <a:gd name="T31" fmla="*/ 8 h 803"/>
                  <a:gd name="T32" fmla="*/ 8 w 476"/>
                  <a:gd name="T33" fmla="*/ 5 h 803"/>
                  <a:gd name="T34" fmla="*/ 10 w 476"/>
                  <a:gd name="T35" fmla="*/ 4 h 803"/>
                  <a:gd name="T36" fmla="*/ 9 w 476"/>
                  <a:gd name="T37" fmla="*/ 4 h 803"/>
                  <a:gd name="T38" fmla="*/ 10 w 476"/>
                  <a:gd name="T39" fmla="*/ 3 h 803"/>
                  <a:gd name="T40" fmla="*/ 7 w 476"/>
                  <a:gd name="T41" fmla="*/ 2 h 803"/>
                  <a:gd name="T42" fmla="*/ 5 w 476"/>
                  <a:gd name="T43" fmla="*/ 0 h 803"/>
                  <a:gd name="T44" fmla="*/ 5 w 476"/>
                  <a:gd name="T45" fmla="*/ 2 h 803"/>
                  <a:gd name="T46" fmla="*/ 3 w 476"/>
                  <a:gd name="T47" fmla="*/ 3 h 803"/>
                  <a:gd name="T48" fmla="*/ 2 w 476"/>
                  <a:gd name="T49" fmla="*/ 5 h 803"/>
                  <a:gd name="T50" fmla="*/ 1 w 476"/>
                  <a:gd name="T51" fmla="*/ 5 h 803"/>
                  <a:gd name="T52" fmla="*/ 1 w 476"/>
                  <a:gd name="T53" fmla="*/ 3 h 803"/>
                  <a:gd name="T54" fmla="*/ 0 w 476"/>
                  <a:gd name="T55" fmla="*/ 4 h 80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76"/>
                  <a:gd name="T85" fmla="*/ 0 h 803"/>
                  <a:gd name="T86" fmla="*/ 476 w 476"/>
                  <a:gd name="T87" fmla="*/ 803 h 80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76" h="803">
                    <a:moveTo>
                      <a:pt x="0" y="188"/>
                    </a:moveTo>
                    <a:lnTo>
                      <a:pt x="8" y="254"/>
                    </a:lnTo>
                    <a:lnTo>
                      <a:pt x="93" y="364"/>
                    </a:lnTo>
                    <a:lnTo>
                      <a:pt x="188" y="627"/>
                    </a:lnTo>
                    <a:lnTo>
                      <a:pt x="408" y="803"/>
                    </a:lnTo>
                    <a:lnTo>
                      <a:pt x="446" y="771"/>
                    </a:lnTo>
                    <a:lnTo>
                      <a:pt x="468" y="714"/>
                    </a:lnTo>
                    <a:lnTo>
                      <a:pt x="435" y="696"/>
                    </a:lnTo>
                    <a:lnTo>
                      <a:pt x="455" y="681"/>
                    </a:lnTo>
                    <a:lnTo>
                      <a:pt x="476" y="542"/>
                    </a:lnTo>
                    <a:lnTo>
                      <a:pt x="444" y="480"/>
                    </a:lnTo>
                    <a:lnTo>
                      <a:pt x="412" y="480"/>
                    </a:lnTo>
                    <a:lnTo>
                      <a:pt x="412" y="405"/>
                    </a:lnTo>
                    <a:lnTo>
                      <a:pt x="369" y="438"/>
                    </a:lnTo>
                    <a:lnTo>
                      <a:pt x="318" y="410"/>
                    </a:lnTo>
                    <a:lnTo>
                      <a:pt x="287" y="327"/>
                    </a:lnTo>
                    <a:lnTo>
                      <a:pt x="338" y="226"/>
                    </a:lnTo>
                    <a:lnTo>
                      <a:pt x="435" y="178"/>
                    </a:lnTo>
                    <a:lnTo>
                      <a:pt x="407" y="161"/>
                    </a:lnTo>
                    <a:lnTo>
                      <a:pt x="423" y="111"/>
                    </a:lnTo>
                    <a:lnTo>
                      <a:pt x="313" y="101"/>
                    </a:lnTo>
                    <a:lnTo>
                      <a:pt x="231" y="0"/>
                    </a:lnTo>
                    <a:lnTo>
                      <a:pt x="213" y="75"/>
                    </a:lnTo>
                    <a:lnTo>
                      <a:pt x="126" y="132"/>
                    </a:lnTo>
                    <a:lnTo>
                      <a:pt x="81" y="211"/>
                    </a:lnTo>
                    <a:lnTo>
                      <a:pt x="31" y="199"/>
                    </a:lnTo>
                    <a:lnTo>
                      <a:pt x="37" y="151"/>
                    </a:lnTo>
                    <a:lnTo>
                      <a:pt x="0" y="1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1" name="Freeform 304"/>
              <p:cNvSpPr>
                <a:spLocks/>
              </p:cNvSpPr>
              <p:nvPr/>
            </p:nvSpPr>
            <p:spPr bwMode="auto">
              <a:xfrm>
                <a:off x="2332" y="3011"/>
                <a:ext cx="46" cy="49"/>
              </a:xfrm>
              <a:custGeom>
                <a:avLst/>
                <a:gdLst>
                  <a:gd name="T0" fmla="*/ 0 w 159"/>
                  <a:gd name="T1" fmla="*/ 2 h 173"/>
                  <a:gd name="T2" fmla="*/ 1 w 159"/>
                  <a:gd name="T3" fmla="*/ 0 h 173"/>
                  <a:gd name="T4" fmla="*/ 4 w 159"/>
                  <a:gd name="T5" fmla="*/ 0 h 173"/>
                  <a:gd name="T6" fmla="*/ 3 w 159"/>
                  <a:gd name="T7" fmla="*/ 4 h 173"/>
                  <a:gd name="T8" fmla="*/ 1 w 159"/>
                  <a:gd name="T9" fmla="*/ 4 h 173"/>
                  <a:gd name="T10" fmla="*/ 0 w 159"/>
                  <a:gd name="T11" fmla="*/ 2 h 1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"/>
                  <a:gd name="T19" fmla="*/ 0 h 173"/>
                  <a:gd name="T20" fmla="*/ 159 w 159"/>
                  <a:gd name="T21" fmla="*/ 173 h 1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" h="173">
                    <a:moveTo>
                      <a:pt x="0" y="79"/>
                    </a:moveTo>
                    <a:lnTo>
                      <a:pt x="44" y="0"/>
                    </a:lnTo>
                    <a:lnTo>
                      <a:pt x="159" y="12"/>
                    </a:lnTo>
                    <a:lnTo>
                      <a:pt x="146" y="161"/>
                    </a:lnTo>
                    <a:lnTo>
                      <a:pt x="62" y="173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2" name="Freeform 305"/>
              <p:cNvSpPr>
                <a:spLocks/>
              </p:cNvSpPr>
              <p:nvPr/>
            </p:nvSpPr>
            <p:spPr bwMode="auto">
              <a:xfrm>
                <a:off x="2290" y="2949"/>
                <a:ext cx="11" cy="9"/>
              </a:xfrm>
              <a:custGeom>
                <a:avLst/>
                <a:gdLst>
                  <a:gd name="T0" fmla="*/ 0 w 39"/>
                  <a:gd name="T1" fmla="*/ 1 h 32"/>
                  <a:gd name="T2" fmla="*/ 1 w 39"/>
                  <a:gd name="T3" fmla="*/ 1 h 32"/>
                  <a:gd name="T4" fmla="*/ 1 w 39"/>
                  <a:gd name="T5" fmla="*/ 0 h 32"/>
                  <a:gd name="T6" fmla="*/ 0 w 39"/>
                  <a:gd name="T7" fmla="*/ 1 h 3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"/>
                  <a:gd name="T13" fmla="*/ 0 h 32"/>
                  <a:gd name="T14" fmla="*/ 39 w 39"/>
                  <a:gd name="T15" fmla="*/ 32 h 3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" h="32">
                    <a:moveTo>
                      <a:pt x="0" y="32"/>
                    </a:moveTo>
                    <a:lnTo>
                      <a:pt x="36" y="26"/>
                    </a:lnTo>
                    <a:lnTo>
                      <a:pt x="39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3" name="Freeform 306"/>
              <p:cNvSpPr>
                <a:spLocks/>
              </p:cNvSpPr>
              <p:nvPr/>
            </p:nvSpPr>
            <p:spPr bwMode="auto">
              <a:xfrm>
                <a:off x="1136" y="1988"/>
                <a:ext cx="324" cy="328"/>
              </a:xfrm>
              <a:custGeom>
                <a:avLst/>
                <a:gdLst>
                  <a:gd name="T0" fmla="*/ 2 w 1139"/>
                  <a:gd name="T1" fmla="*/ 11 h 1152"/>
                  <a:gd name="T2" fmla="*/ 2 w 1139"/>
                  <a:gd name="T3" fmla="*/ 12 h 1152"/>
                  <a:gd name="T4" fmla="*/ 5 w 1139"/>
                  <a:gd name="T5" fmla="*/ 13 h 1152"/>
                  <a:gd name="T6" fmla="*/ 6 w 1139"/>
                  <a:gd name="T7" fmla="*/ 12 h 1152"/>
                  <a:gd name="T8" fmla="*/ 3 w 1139"/>
                  <a:gd name="T9" fmla="*/ 15 h 1152"/>
                  <a:gd name="T10" fmla="*/ 3 w 1139"/>
                  <a:gd name="T11" fmla="*/ 17 h 1152"/>
                  <a:gd name="T12" fmla="*/ 3 w 1139"/>
                  <a:gd name="T13" fmla="*/ 18 h 1152"/>
                  <a:gd name="T14" fmla="*/ 3 w 1139"/>
                  <a:gd name="T15" fmla="*/ 19 h 1152"/>
                  <a:gd name="T16" fmla="*/ 4 w 1139"/>
                  <a:gd name="T17" fmla="*/ 20 h 1152"/>
                  <a:gd name="T18" fmla="*/ 5 w 1139"/>
                  <a:gd name="T19" fmla="*/ 19 h 1152"/>
                  <a:gd name="T20" fmla="*/ 5 w 1139"/>
                  <a:gd name="T21" fmla="*/ 21 h 1152"/>
                  <a:gd name="T22" fmla="*/ 8 w 1139"/>
                  <a:gd name="T23" fmla="*/ 21 h 1152"/>
                  <a:gd name="T24" fmla="*/ 9 w 1139"/>
                  <a:gd name="T25" fmla="*/ 21 h 1152"/>
                  <a:gd name="T26" fmla="*/ 8 w 1139"/>
                  <a:gd name="T27" fmla="*/ 24 h 1152"/>
                  <a:gd name="T28" fmla="*/ 7 w 1139"/>
                  <a:gd name="T29" fmla="*/ 25 h 1152"/>
                  <a:gd name="T30" fmla="*/ 4 w 1139"/>
                  <a:gd name="T31" fmla="*/ 26 h 1152"/>
                  <a:gd name="T32" fmla="*/ 7 w 1139"/>
                  <a:gd name="T33" fmla="*/ 26 h 1152"/>
                  <a:gd name="T34" fmla="*/ 8 w 1139"/>
                  <a:gd name="T35" fmla="*/ 24 h 1152"/>
                  <a:gd name="T36" fmla="*/ 12 w 1139"/>
                  <a:gd name="T37" fmla="*/ 22 h 1152"/>
                  <a:gd name="T38" fmla="*/ 12 w 1139"/>
                  <a:gd name="T39" fmla="*/ 20 h 1152"/>
                  <a:gd name="T40" fmla="*/ 16 w 1139"/>
                  <a:gd name="T41" fmla="*/ 16 h 1152"/>
                  <a:gd name="T42" fmla="*/ 16 w 1139"/>
                  <a:gd name="T43" fmla="*/ 17 h 1152"/>
                  <a:gd name="T44" fmla="*/ 17 w 1139"/>
                  <a:gd name="T45" fmla="*/ 18 h 1152"/>
                  <a:gd name="T46" fmla="*/ 14 w 1139"/>
                  <a:gd name="T47" fmla="*/ 19 h 1152"/>
                  <a:gd name="T48" fmla="*/ 14 w 1139"/>
                  <a:gd name="T49" fmla="*/ 20 h 1152"/>
                  <a:gd name="T50" fmla="*/ 17 w 1139"/>
                  <a:gd name="T51" fmla="*/ 18 h 1152"/>
                  <a:gd name="T52" fmla="*/ 18 w 1139"/>
                  <a:gd name="T53" fmla="*/ 17 h 1152"/>
                  <a:gd name="T54" fmla="*/ 19 w 1139"/>
                  <a:gd name="T55" fmla="*/ 17 h 1152"/>
                  <a:gd name="T56" fmla="*/ 21 w 1139"/>
                  <a:gd name="T57" fmla="*/ 19 h 1152"/>
                  <a:gd name="T58" fmla="*/ 25 w 1139"/>
                  <a:gd name="T59" fmla="*/ 19 h 1152"/>
                  <a:gd name="T60" fmla="*/ 25 w 1139"/>
                  <a:gd name="T61" fmla="*/ 20 h 1152"/>
                  <a:gd name="T62" fmla="*/ 26 w 1139"/>
                  <a:gd name="T63" fmla="*/ 20 h 1152"/>
                  <a:gd name="T64" fmla="*/ 24 w 1139"/>
                  <a:gd name="T65" fmla="*/ 19 h 1152"/>
                  <a:gd name="T66" fmla="*/ 14 w 1139"/>
                  <a:gd name="T67" fmla="*/ 2 h 1152"/>
                  <a:gd name="T68" fmla="*/ 11 w 1139"/>
                  <a:gd name="T69" fmla="*/ 1 h 1152"/>
                  <a:gd name="T70" fmla="*/ 10 w 1139"/>
                  <a:gd name="T71" fmla="*/ 1 h 1152"/>
                  <a:gd name="T72" fmla="*/ 10 w 1139"/>
                  <a:gd name="T73" fmla="*/ 0 h 1152"/>
                  <a:gd name="T74" fmla="*/ 7 w 1139"/>
                  <a:gd name="T75" fmla="*/ 1 h 1152"/>
                  <a:gd name="T76" fmla="*/ 7 w 1139"/>
                  <a:gd name="T77" fmla="*/ 1 h 1152"/>
                  <a:gd name="T78" fmla="*/ 6 w 1139"/>
                  <a:gd name="T79" fmla="*/ 3 h 1152"/>
                  <a:gd name="T80" fmla="*/ 4 w 1139"/>
                  <a:gd name="T81" fmla="*/ 4 h 1152"/>
                  <a:gd name="T82" fmla="*/ 2 w 1139"/>
                  <a:gd name="T83" fmla="*/ 5 h 1152"/>
                  <a:gd name="T84" fmla="*/ 4 w 1139"/>
                  <a:gd name="T85" fmla="*/ 8 h 1152"/>
                  <a:gd name="T86" fmla="*/ 5 w 1139"/>
                  <a:gd name="T87" fmla="*/ 9 h 1152"/>
                  <a:gd name="T88" fmla="*/ 6 w 1139"/>
                  <a:gd name="T89" fmla="*/ 9 h 1152"/>
                  <a:gd name="T90" fmla="*/ 4 w 1139"/>
                  <a:gd name="T91" fmla="*/ 9 h 1152"/>
                  <a:gd name="T92" fmla="*/ 3 w 1139"/>
                  <a:gd name="T93" fmla="*/ 9 h 115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39"/>
                  <a:gd name="T142" fmla="*/ 0 h 1152"/>
                  <a:gd name="T143" fmla="*/ 1139 w 1139"/>
                  <a:gd name="T144" fmla="*/ 1152 h 115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39" h="1152">
                    <a:moveTo>
                      <a:pt x="0" y="441"/>
                    </a:moveTo>
                    <a:lnTo>
                      <a:pt x="74" y="463"/>
                    </a:lnTo>
                    <a:lnTo>
                      <a:pt x="45" y="472"/>
                    </a:lnTo>
                    <a:lnTo>
                      <a:pt x="75" y="514"/>
                    </a:lnTo>
                    <a:lnTo>
                      <a:pt x="190" y="510"/>
                    </a:lnTo>
                    <a:lnTo>
                      <a:pt x="205" y="538"/>
                    </a:lnTo>
                    <a:lnTo>
                      <a:pt x="278" y="503"/>
                    </a:lnTo>
                    <a:lnTo>
                      <a:pt x="253" y="517"/>
                    </a:lnTo>
                    <a:lnTo>
                      <a:pt x="267" y="587"/>
                    </a:lnTo>
                    <a:lnTo>
                      <a:pt x="111" y="655"/>
                    </a:lnTo>
                    <a:lnTo>
                      <a:pt x="72" y="729"/>
                    </a:lnTo>
                    <a:lnTo>
                      <a:pt x="107" y="718"/>
                    </a:lnTo>
                    <a:lnTo>
                      <a:pt x="79" y="737"/>
                    </a:lnTo>
                    <a:lnTo>
                      <a:pt x="107" y="761"/>
                    </a:lnTo>
                    <a:lnTo>
                      <a:pt x="165" y="771"/>
                    </a:lnTo>
                    <a:lnTo>
                      <a:pt x="134" y="809"/>
                    </a:lnTo>
                    <a:lnTo>
                      <a:pt x="159" y="847"/>
                    </a:lnTo>
                    <a:lnTo>
                      <a:pt x="190" y="852"/>
                    </a:lnTo>
                    <a:lnTo>
                      <a:pt x="250" y="771"/>
                    </a:lnTo>
                    <a:lnTo>
                      <a:pt x="213" y="809"/>
                    </a:lnTo>
                    <a:lnTo>
                      <a:pt x="244" y="887"/>
                    </a:lnTo>
                    <a:lnTo>
                      <a:pt x="228" y="917"/>
                    </a:lnTo>
                    <a:lnTo>
                      <a:pt x="298" y="872"/>
                    </a:lnTo>
                    <a:lnTo>
                      <a:pt x="346" y="928"/>
                    </a:lnTo>
                    <a:lnTo>
                      <a:pt x="363" y="895"/>
                    </a:lnTo>
                    <a:lnTo>
                      <a:pt x="378" y="917"/>
                    </a:lnTo>
                    <a:lnTo>
                      <a:pt x="431" y="889"/>
                    </a:lnTo>
                    <a:lnTo>
                      <a:pt x="360" y="1032"/>
                    </a:lnTo>
                    <a:lnTo>
                      <a:pt x="299" y="1060"/>
                    </a:lnTo>
                    <a:lnTo>
                      <a:pt x="298" y="1093"/>
                    </a:lnTo>
                    <a:lnTo>
                      <a:pt x="228" y="1094"/>
                    </a:lnTo>
                    <a:lnTo>
                      <a:pt x="176" y="1152"/>
                    </a:lnTo>
                    <a:lnTo>
                      <a:pt x="244" y="1109"/>
                    </a:lnTo>
                    <a:lnTo>
                      <a:pt x="317" y="1110"/>
                    </a:lnTo>
                    <a:lnTo>
                      <a:pt x="360" y="1075"/>
                    </a:lnTo>
                    <a:lnTo>
                      <a:pt x="339" y="1047"/>
                    </a:lnTo>
                    <a:lnTo>
                      <a:pt x="386" y="1051"/>
                    </a:lnTo>
                    <a:lnTo>
                      <a:pt x="528" y="943"/>
                    </a:lnTo>
                    <a:lnTo>
                      <a:pt x="559" y="904"/>
                    </a:lnTo>
                    <a:lnTo>
                      <a:pt x="532" y="871"/>
                    </a:lnTo>
                    <a:lnTo>
                      <a:pt x="660" y="740"/>
                    </a:lnTo>
                    <a:lnTo>
                      <a:pt x="676" y="675"/>
                    </a:lnTo>
                    <a:lnTo>
                      <a:pt x="661" y="740"/>
                    </a:lnTo>
                    <a:lnTo>
                      <a:pt x="715" y="728"/>
                    </a:lnTo>
                    <a:lnTo>
                      <a:pt x="684" y="755"/>
                    </a:lnTo>
                    <a:lnTo>
                      <a:pt x="727" y="767"/>
                    </a:lnTo>
                    <a:lnTo>
                      <a:pt x="635" y="776"/>
                    </a:lnTo>
                    <a:lnTo>
                      <a:pt x="615" y="841"/>
                    </a:lnTo>
                    <a:lnTo>
                      <a:pt x="650" y="837"/>
                    </a:lnTo>
                    <a:lnTo>
                      <a:pt x="618" y="882"/>
                    </a:lnTo>
                    <a:lnTo>
                      <a:pt x="740" y="825"/>
                    </a:lnTo>
                    <a:lnTo>
                      <a:pt x="760" y="790"/>
                    </a:lnTo>
                    <a:lnTo>
                      <a:pt x="739" y="774"/>
                    </a:lnTo>
                    <a:lnTo>
                      <a:pt x="767" y="743"/>
                    </a:lnTo>
                    <a:lnTo>
                      <a:pt x="763" y="767"/>
                    </a:lnTo>
                    <a:lnTo>
                      <a:pt x="823" y="753"/>
                    </a:lnTo>
                    <a:lnTo>
                      <a:pt x="813" y="779"/>
                    </a:lnTo>
                    <a:lnTo>
                      <a:pt x="911" y="825"/>
                    </a:lnTo>
                    <a:lnTo>
                      <a:pt x="1059" y="847"/>
                    </a:lnTo>
                    <a:lnTo>
                      <a:pt x="1083" y="821"/>
                    </a:lnTo>
                    <a:lnTo>
                      <a:pt x="1105" y="835"/>
                    </a:lnTo>
                    <a:lnTo>
                      <a:pt x="1076" y="860"/>
                    </a:lnTo>
                    <a:lnTo>
                      <a:pt x="1120" y="887"/>
                    </a:lnTo>
                    <a:lnTo>
                      <a:pt x="1139" y="866"/>
                    </a:lnTo>
                    <a:lnTo>
                      <a:pt x="1104" y="809"/>
                    </a:lnTo>
                    <a:lnTo>
                      <a:pt x="1032" y="809"/>
                    </a:lnTo>
                    <a:lnTo>
                      <a:pt x="1032" y="132"/>
                    </a:lnTo>
                    <a:lnTo>
                      <a:pt x="621" y="77"/>
                    </a:lnTo>
                    <a:lnTo>
                      <a:pt x="607" y="43"/>
                    </a:lnTo>
                    <a:lnTo>
                      <a:pt x="495" y="22"/>
                    </a:lnTo>
                    <a:lnTo>
                      <a:pt x="481" y="50"/>
                    </a:lnTo>
                    <a:lnTo>
                      <a:pt x="449" y="42"/>
                    </a:lnTo>
                    <a:lnTo>
                      <a:pt x="480" y="17"/>
                    </a:lnTo>
                    <a:lnTo>
                      <a:pt x="433" y="0"/>
                    </a:lnTo>
                    <a:lnTo>
                      <a:pt x="388" y="43"/>
                    </a:lnTo>
                    <a:lnTo>
                      <a:pt x="314" y="50"/>
                    </a:lnTo>
                    <a:lnTo>
                      <a:pt x="307" y="89"/>
                    </a:lnTo>
                    <a:lnTo>
                      <a:pt x="301" y="65"/>
                    </a:lnTo>
                    <a:lnTo>
                      <a:pt x="233" y="88"/>
                    </a:lnTo>
                    <a:lnTo>
                      <a:pt x="244" y="119"/>
                    </a:lnTo>
                    <a:lnTo>
                      <a:pt x="213" y="109"/>
                    </a:lnTo>
                    <a:lnTo>
                      <a:pt x="168" y="176"/>
                    </a:lnTo>
                    <a:lnTo>
                      <a:pt x="72" y="197"/>
                    </a:lnTo>
                    <a:lnTo>
                      <a:pt x="75" y="229"/>
                    </a:lnTo>
                    <a:lnTo>
                      <a:pt x="48" y="235"/>
                    </a:lnTo>
                    <a:lnTo>
                      <a:pt x="165" y="331"/>
                    </a:lnTo>
                    <a:lnTo>
                      <a:pt x="328" y="377"/>
                    </a:lnTo>
                    <a:lnTo>
                      <a:pt x="228" y="364"/>
                    </a:lnTo>
                    <a:lnTo>
                      <a:pt x="233" y="391"/>
                    </a:lnTo>
                    <a:lnTo>
                      <a:pt x="273" y="392"/>
                    </a:lnTo>
                    <a:lnTo>
                      <a:pt x="239" y="411"/>
                    </a:lnTo>
                    <a:lnTo>
                      <a:pt x="165" y="407"/>
                    </a:lnTo>
                    <a:lnTo>
                      <a:pt x="165" y="368"/>
                    </a:lnTo>
                    <a:lnTo>
                      <a:pt x="129" y="372"/>
                    </a:lnTo>
                    <a:lnTo>
                      <a:pt x="0" y="4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4" name="Freeform 307"/>
              <p:cNvSpPr>
                <a:spLocks/>
              </p:cNvSpPr>
              <p:nvPr/>
            </p:nvSpPr>
            <p:spPr bwMode="auto">
              <a:xfrm>
                <a:off x="1268" y="2829"/>
                <a:ext cx="13" cy="17"/>
              </a:xfrm>
              <a:custGeom>
                <a:avLst/>
                <a:gdLst>
                  <a:gd name="T0" fmla="*/ 0 w 45"/>
                  <a:gd name="T1" fmla="*/ 1 h 62"/>
                  <a:gd name="T2" fmla="*/ 0 w 45"/>
                  <a:gd name="T3" fmla="*/ 0 h 62"/>
                  <a:gd name="T4" fmla="*/ 1 w 45"/>
                  <a:gd name="T5" fmla="*/ 1 h 62"/>
                  <a:gd name="T6" fmla="*/ 0 w 45"/>
                  <a:gd name="T7" fmla="*/ 1 h 62"/>
                  <a:gd name="T8" fmla="*/ 0 w 45"/>
                  <a:gd name="T9" fmla="*/ 1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62"/>
                  <a:gd name="T17" fmla="*/ 45 w 45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62">
                    <a:moveTo>
                      <a:pt x="0" y="23"/>
                    </a:moveTo>
                    <a:lnTo>
                      <a:pt x="4" y="0"/>
                    </a:lnTo>
                    <a:lnTo>
                      <a:pt x="45" y="38"/>
                    </a:lnTo>
                    <a:lnTo>
                      <a:pt x="14" y="62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5" name="Freeform 308"/>
              <p:cNvSpPr>
                <a:spLocks/>
              </p:cNvSpPr>
              <p:nvPr/>
            </p:nvSpPr>
            <p:spPr bwMode="auto">
              <a:xfrm>
                <a:off x="1280" y="2264"/>
                <a:ext cx="28" cy="19"/>
              </a:xfrm>
              <a:custGeom>
                <a:avLst/>
                <a:gdLst>
                  <a:gd name="T0" fmla="*/ 0 w 100"/>
                  <a:gd name="T1" fmla="*/ 1 h 69"/>
                  <a:gd name="T2" fmla="*/ 1 w 100"/>
                  <a:gd name="T3" fmla="*/ 1 h 69"/>
                  <a:gd name="T4" fmla="*/ 2 w 100"/>
                  <a:gd name="T5" fmla="*/ 0 h 69"/>
                  <a:gd name="T6" fmla="*/ 1 w 100"/>
                  <a:gd name="T7" fmla="*/ 0 h 69"/>
                  <a:gd name="T8" fmla="*/ 1 w 100"/>
                  <a:gd name="T9" fmla="*/ 1 h 69"/>
                  <a:gd name="T10" fmla="*/ 0 w 100"/>
                  <a:gd name="T11" fmla="*/ 1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69"/>
                  <a:gd name="T20" fmla="*/ 100 w 100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69">
                    <a:moveTo>
                      <a:pt x="0" y="28"/>
                    </a:moveTo>
                    <a:lnTo>
                      <a:pt x="28" y="69"/>
                    </a:lnTo>
                    <a:lnTo>
                      <a:pt x="100" y="11"/>
                    </a:lnTo>
                    <a:lnTo>
                      <a:pt x="32" y="0"/>
                    </a:lnTo>
                    <a:lnTo>
                      <a:pt x="41" y="27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6" name="Freeform 309"/>
              <p:cNvSpPr>
                <a:spLocks/>
              </p:cNvSpPr>
              <p:nvPr/>
            </p:nvSpPr>
            <p:spPr bwMode="auto">
              <a:xfrm>
                <a:off x="1462" y="2228"/>
                <a:ext cx="87" cy="90"/>
              </a:xfrm>
              <a:custGeom>
                <a:avLst/>
                <a:gdLst>
                  <a:gd name="T0" fmla="*/ 0 w 306"/>
                  <a:gd name="T1" fmla="*/ 1 h 315"/>
                  <a:gd name="T2" fmla="*/ 0 w 306"/>
                  <a:gd name="T3" fmla="*/ 2 h 315"/>
                  <a:gd name="T4" fmla="*/ 1 w 306"/>
                  <a:gd name="T5" fmla="*/ 2 h 315"/>
                  <a:gd name="T6" fmla="*/ 2 w 306"/>
                  <a:gd name="T7" fmla="*/ 2 h 315"/>
                  <a:gd name="T8" fmla="*/ 1 w 306"/>
                  <a:gd name="T9" fmla="*/ 1 h 315"/>
                  <a:gd name="T10" fmla="*/ 2 w 306"/>
                  <a:gd name="T11" fmla="*/ 1 h 315"/>
                  <a:gd name="T12" fmla="*/ 3 w 306"/>
                  <a:gd name="T13" fmla="*/ 2 h 315"/>
                  <a:gd name="T14" fmla="*/ 2 w 306"/>
                  <a:gd name="T15" fmla="*/ 1 h 315"/>
                  <a:gd name="T16" fmla="*/ 3 w 306"/>
                  <a:gd name="T17" fmla="*/ 2 h 315"/>
                  <a:gd name="T18" fmla="*/ 4 w 306"/>
                  <a:gd name="T19" fmla="*/ 3 h 315"/>
                  <a:gd name="T20" fmla="*/ 4 w 306"/>
                  <a:gd name="T21" fmla="*/ 4 h 315"/>
                  <a:gd name="T22" fmla="*/ 6 w 306"/>
                  <a:gd name="T23" fmla="*/ 5 h 315"/>
                  <a:gd name="T24" fmla="*/ 5 w 306"/>
                  <a:gd name="T25" fmla="*/ 6 h 315"/>
                  <a:gd name="T26" fmla="*/ 6 w 306"/>
                  <a:gd name="T27" fmla="*/ 5 h 315"/>
                  <a:gd name="T28" fmla="*/ 6 w 306"/>
                  <a:gd name="T29" fmla="*/ 7 h 315"/>
                  <a:gd name="T30" fmla="*/ 7 w 306"/>
                  <a:gd name="T31" fmla="*/ 7 h 315"/>
                  <a:gd name="T32" fmla="*/ 7 w 306"/>
                  <a:gd name="T33" fmla="*/ 6 h 315"/>
                  <a:gd name="T34" fmla="*/ 5 w 306"/>
                  <a:gd name="T35" fmla="*/ 5 h 315"/>
                  <a:gd name="T36" fmla="*/ 2 w 306"/>
                  <a:gd name="T37" fmla="*/ 0 h 315"/>
                  <a:gd name="T38" fmla="*/ 1 w 306"/>
                  <a:gd name="T39" fmla="*/ 1 h 315"/>
                  <a:gd name="T40" fmla="*/ 0 w 306"/>
                  <a:gd name="T41" fmla="*/ 1 h 31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06"/>
                  <a:gd name="T64" fmla="*/ 0 h 315"/>
                  <a:gd name="T65" fmla="*/ 306 w 306"/>
                  <a:gd name="T66" fmla="*/ 315 h 31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06" h="315">
                    <a:moveTo>
                      <a:pt x="0" y="30"/>
                    </a:moveTo>
                    <a:lnTo>
                      <a:pt x="15" y="77"/>
                    </a:lnTo>
                    <a:lnTo>
                      <a:pt x="56" y="98"/>
                    </a:lnTo>
                    <a:lnTo>
                      <a:pt x="77" y="83"/>
                    </a:lnTo>
                    <a:lnTo>
                      <a:pt x="38" y="58"/>
                    </a:lnTo>
                    <a:lnTo>
                      <a:pt x="77" y="58"/>
                    </a:lnTo>
                    <a:lnTo>
                      <a:pt x="107" y="99"/>
                    </a:lnTo>
                    <a:lnTo>
                      <a:pt x="96" y="27"/>
                    </a:lnTo>
                    <a:lnTo>
                      <a:pt x="120" y="90"/>
                    </a:lnTo>
                    <a:lnTo>
                      <a:pt x="186" y="125"/>
                    </a:lnTo>
                    <a:lnTo>
                      <a:pt x="174" y="169"/>
                    </a:lnTo>
                    <a:lnTo>
                      <a:pt x="249" y="225"/>
                    </a:lnTo>
                    <a:lnTo>
                      <a:pt x="227" y="269"/>
                    </a:lnTo>
                    <a:lnTo>
                      <a:pt x="265" y="233"/>
                    </a:lnTo>
                    <a:lnTo>
                      <a:pt x="275" y="315"/>
                    </a:lnTo>
                    <a:lnTo>
                      <a:pt x="303" y="302"/>
                    </a:lnTo>
                    <a:lnTo>
                      <a:pt x="306" y="240"/>
                    </a:lnTo>
                    <a:lnTo>
                      <a:pt x="235" y="205"/>
                    </a:lnTo>
                    <a:lnTo>
                      <a:pt x="98" y="0"/>
                    </a:lnTo>
                    <a:lnTo>
                      <a:pt x="23" y="58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7" name="Freeform 310"/>
              <p:cNvSpPr>
                <a:spLocks/>
              </p:cNvSpPr>
              <p:nvPr/>
            </p:nvSpPr>
            <p:spPr bwMode="auto">
              <a:xfrm>
                <a:off x="1481" y="2257"/>
                <a:ext cx="14" cy="14"/>
              </a:xfrm>
              <a:custGeom>
                <a:avLst/>
                <a:gdLst>
                  <a:gd name="T0" fmla="*/ 0 w 50"/>
                  <a:gd name="T1" fmla="*/ 0 h 51"/>
                  <a:gd name="T2" fmla="*/ 0 w 50"/>
                  <a:gd name="T3" fmla="*/ 1 h 51"/>
                  <a:gd name="T4" fmla="*/ 0 w 50"/>
                  <a:gd name="T5" fmla="*/ 1 h 51"/>
                  <a:gd name="T6" fmla="*/ 1 w 50"/>
                  <a:gd name="T7" fmla="*/ 1 h 51"/>
                  <a:gd name="T8" fmla="*/ 1 w 50"/>
                  <a:gd name="T9" fmla="*/ 1 h 51"/>
                  <a:gd name="T10" fmla="*/ 1 w 50"/>
                  <a:gd name="T11" fmla="*/ 0 h 51"/>
                  <a:gd name="T12" fmla="*/ 0 w 50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51"/>
                  <a:gd name="T23" fmla="*/ 50 w 50"/>
                  <a:gd name="T24" fmla="*/ 51 h 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51">
                    <a:moveTo>
                      <a:pt x="0" y="0"/>
                    </a:moveTo>
                    <a:lnTo>
                      <a:pt x="13" y="51"/>
                    </a:lnTo>
                    <a:lnTo>
                      <a:pt x="18" y="24"/>
                    </a:lnTo>
                    <a:lnTo>
                      <a:pt x="50" y="46"/>
                    </a:lnTo>
                    <a:lnTo>
                      <a:pt x="21" y="24"/>
                    </a:lnTo>
                    <a:lnTo>
                      <a:pt x="49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8" name="Freeform 311"/>
              <p:cNvSpPr>
                <a:spLocks/>
              </p:cNvSpPr>
              <p:nvPr/>
            </p:nvSpPr>
            <p:spPr bwMode="auto">
              <a:xfrm>
                <a:off x="1487" y="2269"/>
                <a:ext cx="9" cy="23"/>
              </a:xfrm>
              <a:custGeom>
                <a:avLst/>
                <a:gdLst>
                  <a:gd name="T0" fmla="*/ 0 w 29"/>
                  <a:gd name="T1" fmla="*/ 0 h 80"/>
                  <a:gd name="T2" fmla="*/ 1 w 29"/>
                  <a:gd name="T3" fmla="*/ 0 h 80"/>
                  <a:gd name="T4" fmla="*/ 1 w 29"/>
                  <a:gd name="T5" fmla="*/ 2 h 80"/>
                  <a:gd name="T6" fmla="*/ 0 w 29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80"/>
                  <a:gd name="T14" fmla="*/ 29 w 29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80">
                    <a:moveTo>
                      <a:pt x="0" y="0"/>
                    </a:moveTo>
                    <a:lnTo>
                      <a:pt x="28" y="15"/>
                    </a:lnTo>
                    <a:lnTo>
                      <a:pt x="29" y="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9" name="Freeform 312"/>
              <p:cNvSpPr>
                <a:spLocks/>
              </p:cNvSpPr>
              <p:nvPr/>
            </p:nvSpPr>
            <p:spPr bwMode="auto">
              <a:xfrm>
                <a:off x="1497" y="2258"/>
                <a:ext cx="11" cy="13"/>
              </a:xfrm>
              <a:custGeom>
                <a:avLst/>
                <a:gdLst>
                  <a:gd name="T0" fmla="*/ 0 w 39"/>
                  <a:gd name="T1" fmla="*/ 0 h 47"/>
                  <a:gd name="T2" fmla="*/ 0 w 39"/>
                  <a:gd name="T3" fmla="*/ 1 h 47"/>
                  <a:gd name="T4" fmla="*/ 1 w 39"/>
                  <a:gd name="T5" fmla="*/ 1 h 47"/>
                  <a:gd name="T6" fmla="*/ 1 w 39"/>
                  <a:gd name="T7" fmla="*/ 0 h 47"/>
                  <a:gd name="T8" fmla="*/ 1 w 39"/>
                  <a:gd name="T9" fmla="*/ 1 h 47"/>
                  <a:gd name="T10" fmla="*/ 1 w 39"/>
                  <a:gd name="T11" fmla="*/ 0 h 47"/>
                  <a:gd name="T12" fmla="*/ 0 w 39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"/>
                  <a:gd name="T22" fmla="*/ 0 h 47"/>
                  <a:gd name="T23" fmla="*/ 39 w 39"/>
                  <a:gd name="T24" fmla="*/ 47 h 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" h="47">
                    <a:moveTo>
                      <a:pt x="0" y="0"/>
                    </a:moveTo>
                    <a:lnTo>
                      <a:pt x="7" y="47"/>
                    </a:lnTo>
                    <a:lnTo>
                      <a:pt x="32" y="47"/>
                    </a:lnTo>
                    <a:lnTo>
                      <a:pt x="22" y="4"/>
                    </a:lnTo>
                    <a:lnTo>
                      <a:pt x="39" y="35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0" name="Freeform 313"/>
              <p:cNvSpPr>
                <a:spLocks/>
              </p:cNvSpPr>
              <p:nvPr/>
            </p:nvSpPr>
            <p:spPr bwMode="auto">
              <a:xfrm>
                <a:off x="1506" y="2277"/>
                <a:ext cx="10" cy="11"/>
              </a:xfrm>
              <a:custGeom>
                <a:avLst/>
                <a:gdLst>
                  <a:gd name="T0" fmla="*/ 0 w 34"/>
                  <a:gd name="T1" fmla="*/ 0 h 35"/>
                  <a:gd name="T2" fmla="*/ 1 w 34"/>
                  <a:gd name="T3" fmla="*/ 1 h 35"/>
                  <a:gd name="T4" fmla="*/ 1 w 34"/>
                  <a:gd name="T5" fmla="*/ 0 h 35"/>
                  <a:gd name="T6" fmla="*/ 0 w 34"/>
                  <a:gd name="T7" fmla="*/ 0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"/>
                  <a:gd name="T13" fmla="*/ 0 h 35"/>
                  <a:gd name="T14" fmla="*/ 34 w 34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" h="35">
                    <a:moveTo>
                      <a:pt x="0" y="0"/>
                    </a:moveTo>
                    <a:lnTo>
                      <a:pt x="31" y="35"/>
                    </a:lnTo>
                    <a:lnTo>
                      <a:pt x="3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1" name="Freeform 314"/>
              <p:cNvSpPr>
                <a:spLocks/>
              </p:cNvSpPr>
              <p:nvPr/>
            </p:nvSpPr>
            <p:spPr bwMode="auto">
              <a:xfrm>
                <a:off x="1509" y="2291"/>
                <a:ext cx="15" cy="23"/>
              </a:xfrm>
              <a:custGeom>
                <a:avLst/>
                <a:gdLst>
                  <a:gd name="T0" fmla="*/ 0 w 53"/>
                  <a:gd name="T1" fmla="*/ 0 h 81"/>
                  <a:gd name="T2" fmla="*/ 1 w 53"/>
                  <a:gd name="T3" fmla="*/ 1 h 81"/>
                  <a:gd name="T4" fmla="*/ 1 w 53"/>
                  <a:gd name="T5" fmla="*/ 2 h 81"/>
                  <a:gd name="T6" fmla="*/ 0 w 53"/>
                  <a:gd name="T7" fmla="*/ 0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81"/>
                  <a:gd name="T14" fmla="*/ 53 w 53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81">
                    <a:moveTo>
                      <a:pt x="0" y="0"/>
                    </a:moveTo>
                    <a:lnTo>
                      <a:pt x="42" y="30"/>
                    </a:lnTo>
                    <a:lnTo>
                      <a:pt x="53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2" name="Freeform 315"/>
              <p:cNvSpPr>
                <a:spLocks/>
              </p:cNvSpPr>
              <p:nvPr/>
            </p:nvSpPr>
            <p:spPr bwMode="auto">
              <a:xfrm>
                <a:off x="1533" y="2297"/>
                <a:ext cx="7" cy="15"/>
              </a:xfrm>
              <a:custGeom>
                <a:avLst/>
                <a:gdLst>
                  <a:gd name="T0" fmla="*/ 0 w 26"/>
                  <a:gd name="T1" fmla="*/ 1 h 49"/>
                  <a:gd name="T2" fmla="*/ 0 w 26"/>
                  <a:gd name="T3" fmla="*/ 0 h 49"/>
                  <a:gd name="T4" fmla="*/ 1 w 26"/>
                  <a:gd name="T5" fmla="*/ 2 h 49"/>
                  <a:gd name="T6" fmla="*/ 0 w 26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49"/>
                  <a:gd name="T14" fmla="*/ 26 w 26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49">
                    <a:moveTo>
                      <a:pt x="0" y="29"/>
                    </a:moveTo>
                    <a:lnTo>
                      <a:pt x="10" y="0"/>
                    </a:lnTo>
                    <a:lnTo>
                      <a:pt x="26" y="4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3" name="Freeform 316"/>
              <p:cNvSpPr>
                <a:spLocks/>
              </p:cNvSpPr>
              <p:nvPr/>
            </p:nvSpPr>
            <p:spPr bwMode="auto">
              <a:xfrm>
                <a:off x="1608" y="2408"/>
                <a:ext cx="628" cy="352"/>
              </a:xfrm>
              <a:custGeom>
                <a:avLst/>
                <a:gdLst>
                  <a:gd name="T0" fmla="*/ 1 w 2200"/>
                  <a:gd name="T1" fmla="*/ 4 h 1238"/>
                  <a:gd name="T2" fmla="*/ 1 w 2200"/>
                  <a:gd name="T3" fmla="*/ 4 h 1238"/>
                  <a:gd name="T4" fmla="*/ 2 w 2200"/>
                  <a:gd name="T5" fmla="*/ 14 h 1238"/>
                  <a:gd name="T6" fmla="*/ 2 w 2200"/>
                  <a:gd name="T7" fmla="*/ 15 h 1238"/>
                  <a:gd name="T8" fmla="*/ 5 w 2200"/>
                  <a:gd name="T9" fmla="*/ 19 h 1238"/>
                  <a:gd name="T10" fmla="*/ 9 w 2200"/>
                  <a:gd name="T11" fmla="*/ 20 h 1238"/>
                  <a:gd name="T12" fmla="*/ 16 w 2200"/>
                  <a:gd name="T13" fmla="*/ 21 h 1238"/>
                  <a:gd name="T14" fmla="*/ 21 w 2200"/>
                  <a:gd name="T15" fmla="*/ 23 h 1238"/>
                  <a:gd name="T16" fmla="*/ 25 w 2200"/>
                  <a:gd name="T17" fmla="*/ 28 h 1238"/>
                  <a:gd name="T18" fmla="*/ 26 w 2200"/>
                  <a:gd name="T19" fmla="*/ 24 h 1238"/>
                  <a:gd name="T20" fmla="*/ 29 w 2200"/>
                  <a:gd name="T21" fmla="*/ 23 h 1238"/>
                  <a:gd name="T22" fmla="*/ 31 w 2200"/>
                  <a:gd name="T23" fmla="*/ 23 h 1238"/>
                  <a:gd name="T24" fmla="*/ 32 w 2200"/>
                  <a:gd name="T25" fmla="*/ 23 h 1238"/>
                  <a:gd name="T26" fmla="*/ 33 w 2200"/>
                  <a:gd name="T27" fmla="*/ 23 h 1238"/>
                  <a:gd name="T28" fmla="*/ 37 w 2200"/>
                  <a:gd name="T29" fmla="*/ 24 h 1238"/>
                  <a:gd name="T30" fmla="*/ 39 w 2200"/>
                  <a:gd name="T31" fmla="*/ 28 h 1238"/>
                  <a:gd name="T32" fmla="*/ 39 w 2200"/>
                  <a:gd name="T33" fmla="*/ 27 h 1238"/>
                  <a:gd name="T34" fmla="*/ 39 w 2200"/>
                  <a:gd name="T35" fmla="*/ 20 h 1238"/>
                  <a:gd name="T36" fmla="*/ 43 w 2200"/>
                  <a:gd name="T37" fmla="*/ 16 h 1238"/>
                  <a:gd name="T38" fmla="*/ 43 w 2200"/>
                  <a:gd name="T39" fmla="*/ 15 h 1238"/>
                  <a:gd name="T40" fmla="*/ 42 w 2200"/>
                  <a:gd name="T41" fmla="*/ 13 h 1238"/>
                  <a:gd name="T42" fmla="*/ 43 w 2200"/>
                  <a:gd name="T43" fmla="*/ 13 h 1238"/>
                  <a:gd name="T44" fmla="*/ 43 w 2200"/>
                  <a:gd name="T45" fmla="*/ 15 h 1238"/>
                  <a:gd name="T46" fmla="*/ 44 w 2200"/>
                  <a:gd name="T47" fmla="*/ 12 h 1238"/>
                  <a:gd name="T48" fmla="*/ 45 w 2200"/>
                  <a:gd name="T49" fmla="*/ 11 h 1238"/>
                  <a:gd name="T50" fmla="*/ 48 w 2200"/>
                  <a:gd name="T51" fmla="*/ 9 h 1238"/>
                  <a:gd name="T52" fmla="*/ 51 w 2200"/>
                  <a:gd name="T53" fmla="*/ 6 h 1238"/>
                  <a:gd name="T54" fmla="*/ 51 w 2200"/>
                  <a:gd name="T55" fmla="*/ 5 h 1238"/>
                  <a:gd name="T56" fmla="*/ 49 w 2200"/>
                  <a:gd name="T57" fmla="*/ 3 h 1238"/>
                  <a:gd name="T58" fmla="*/ 43 w 2200"/>
                  <a:gd name="T59" fmla="*/ 6 h 1238"/>
                  <a:gd name="T60" fmla="*/ 41 w 2200"/>
                  <a:gd name="T61" fmla="*/ 8 h 1238"/>
                  <a:gd name="T62" fmla="*/ 38 w 2200"/>
                  <a:gd name="T63" fmla="*/ 10 h 1238"/>
                  <a:gd name="T64" fmla="*/ 37 w 2200"/>
                  <a:gd name="T65" fmla="*/ 9 h 1238"/>
                  <a:gd name="T66" fmla="*/ 37 w 2200"/>
                  <a:gd name="T67" fmla="*/ 9 h 1238"/>
                  <a:gd name="T68" fmla="*/ 37 w 2200"/>
                  <a:gd name="T69" fmla="*/ 7 h 1238"/>
                  <a:gd name="T70" fmla="*/ 37 w 2200"/>
                  <a:gd name="T71" fmla="*/ 5 h 1238"/>
                  <a:gd name="T72" fmla="*/ 34 w 2200"/>
                  <a:gd name="T73" fmla="*/ 6 h 1238"/>
                  <a:gd name="T74" fmla="*/ 33 w 2200"/>
                  <a:gd name="T75" fmla="*/ 10 h 1238"/>
                  <a:gd name="T76" fmla="*/ 33 w 2200"/>
                  <a:gd name="T77" fmla="*/ 5 h 1238"/>
                  <a:gd name="T78" fmla="*/ 34 w 2200"/>
                  <a:gd name="T79" fmla="*/ 5 h 1238"/>
                  <a:gd name="T80" fmla="*/ 36 w 2200"/>
                  <a:gd name="T81" fmla="*/ 4 h 1238"/>
                  <a:gd name="T82" fmla="*/ 32 w 2200"/>
                  <a:gd name="T83" fmla="*/ 3 h 1238"/>
                  <a:gd name="T84" fmla="*/ 31 w 2200"/>
                  <a:gd name="T85" fmla="*/ 4 h 1238"/>
                  <a:gd name="T86" fmla="*/ 31 w 2200"/>
                  <a:gd name="T87" fmla="*/ 2 h 1238"/>
                  <a:gd name="T88" fmla="*/ 26 w 2200"/>
                  <a:gd name="T89" fmla="*/ 0 h 1238"/>
                  <a:gd name="T90" fmla="*/ 2 w 2200"/>
                  <a:gd name="T91" fmla="*/ 1 h 1238"/>
                  <a:gd name="T92" fmla="*/ 2 w 2200"/>
                  <a:gd name="T93" fmla="*/ 3 h 1238"/>
                  <a:gd name="T94" fmla="*/ 0 w 2200"/>
                  <a:gd name="T95" fmla="*/ 2 h 123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00"/>
                  <a:gd name="T145" fmla="*/ 0 h 1238"/>
                  <a:gd name="T146" fmla="*/ 2200 w 2200"/>
                  <a:gd name="T147" fmla="*/ 1238 h 123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00" h="1238">
                    <a:moveTo>
                      <a:pt x="0" y="69"/>
                    </a:moveTo>
                    <a:lnTo>
                      <a:pt x="26" y="169"/>
                    </a:lnTo>
                    <a:lnTo>
                      <a:pt x="56" y="180"/>
                    </a:lnTo>
                    <a:lnTo>
                      <a:pt x="32" y="187"/>
                    </a:lnTo>
                    <a:lnTo>
                      <a:pt x="12" y="491"/>
                    </a:lnTo>
                    <a:lnTo>
                      <a:pt x="70" y="612"/>
                    </a:lnTo>
                    <a:lnTo>
                      <a:pt x="104" y="612"/>
                    </a:lnTo>
                    <a:lnTo>
                      <a:pt x="89" y="656"/>
                    </a:lnTo>
                    <a:lnTo>
                      <a:pt x="160" y="786"/>
                    </a:lnTo>
                    <a:lnTo>
                      <a:pt x="231" y="816"/>
                    </a:lnTo>
                    <a:lnTo>
                      <a:pt x="291" y="890"/>
                    </a:lnTo>
                    <a:lnTo>
                      <a:pt x="378" y="881"/>
                    </a:lnTo>
                    <a:lnTo>
                      <a:pt x="524" y="951"/>
                    </a:lnTo>
                    <a:lnTo>
                      <a:pt x="698" y="924"/>
                    </a:lnTo>
                    <a:lnTo>
                      <a:pt x="800" y="1055"/>
                    </a:lnTo>
                    <a:lnTo>
                      <a:pt x="879" y="1020"/>
                    </a:lnTo>
                    <a:lnTo>
                      <a:pt x="978" y="1181"/>
                    </a:lnTo>
                    <a:lnTo>
                      <a:pt x="1053" y="1208"/>
                    </a:lnTo>
                    <a:lnTo>
                      <a:pt x="1046" y="1119"/>
                    </a:lnTo>
                    <a:lnTo>
                      <a:pt x="1126" y="1065"/>
                    </a:lnTo>
                    <a:lnTo>
                      <a:pt x="1133" y="1022"/>
                    </a:lnTo>
                    <a:lnTo>
                      <a:pt x="1244" y="1020"/>
                    </a:lnTo>
                    <a:lnTo>
                      <a:pt x="1346" y="1055"/>
                    </a:lnTo>
                    <a:lnTo>
                      <a:pt x="1347" y="1001"/>
                    </a:lnTo>
                    <a:lnTo>
                      <a:pt x="1307" y="995"/>
                    </a:lnTo>
                    <a:lnTo>
                      <a:pt x="1389" y="993"/>
                    </a:lnTo>
                    <a:lnTo>
                      <a:pt x="1394" y="969"/>
                    </a:lnTo>
                    <a:lnTo>
                      <a:pt x="1401" y="997"/>
                    </a:lnTo>
                    <a:lnTo>
                      <a:pt x="1557" y="1008"/>
                    </a:lnTo>
                    <a:lnTo>
                      <a:pt x="1597" y="1053"/>
                    </a:lnTo>
                    <a:lnTo>
                      <a:pt x="1603" y="1134"/>
                    </a:lnTo>
                    <a:lnTo>
                      <a:pt x="1654" y="1238"/>
                    </a:lnTo>
                    <a:lnTo>
                      <a:pt x="1684" y="1235"/>
                    </a:lnTo>
                    <a:lnTo>
                      <a:pt x="1699" y="1156"/>
                    </a:lnTo>
                    <a:lnTo>
                      <a:pt x="1644" y="969"/>
                    </a:lnTo>
                    <a:lnTo>
                      <a:pt x="1676" y="889"/>
                    </a:lnTo>
                    <a:lnTo>
                      <a:pt x="1870" y="736"/>
                    </a:lnTo>
                    <a:lnTo>
                      <a:pt x="1833" y="720"/>
                    </a:lnTo>
                    <a:lnTo>
                      <a:pt x="1867" y="713"/>
                    </a:lnTo>
                    <a:lnTo>
                      <a:pt x="1840" y="662"/>
                    </a:lnTo>
                    <a:lnTo>
                      <a:pt x="1846" y="617"/>
                    </a:lnTo>
                    <a:lnTo>
                      <a:pt x="1805" y="585"/>
                    </a:lnTo>
                    <a:lnTo>
                      <a:pt x="1846" y="608"/>
                    </a:lnTo>
                    <a:lnTo>
                      <a:pt x="1835" y="554"/>
                    </a:lnTo>
                    <a:lnTo>
                      <a:pt x="1862" y="536"/>
                    </a:lnTo>
                    <a:lnTo>
                      <a:pt x="1867" y="656"/>
                    </a:lnTo>
                    <a:lnTo>
                      <a:pt x="1895" y="586"/>
                    </a:lnTo>
                    <a:lnTo>
                      <a:pt x="1878" y="529"/>
                    </a:lnTo>
                    <a:lnTo>
                      <a:pt x="1896" y="562"/>
                    </a:lnTo>
                    <a:lnTo>
                      <a:pt x="1937" y="464"/>
                    </a:lnTo>
                    <a:lnTo>
                      <a:pt x="2092" y="420"/>
                    </a:lnTo>
                    <a:lnTo>
                      <a:pt x="2051" y="394"/>
                    </a:lnTo>
                    <a:lnTo>
                      <a:pt x="2081" y="320"/>
                    </a:lnTo>
                    <a:lnTo>
                      <a:pt x="2195" y="264"/>
                    </a:lnTo>
                    <a:lnTo>
                      <a:pt x="2200" y="233"/>
                    </a:lnTo>
                    <a:lnTo>
                      <a:pt x="2171" y="209"/>
                    </a:lnTo>
                    <a:lnTo>
                      <a:pt x="2171" y="136"/>
                    </a:lnTo>
                    <a:lnTo>
                      <a:pt x="2109" y="114"/>
                    </a:lnTo>
                    <a:lnTo>
                      <a:pt x="2061" y="230"/>
                    </a:lnTo>
                    <a:lnTo>
                      <a:pt x="1867" y="274"/>
                    </a:lnTo>
                    <a:lnTo>
                      <a:pt x="1851" y="324"/>
                    </a:lnTo>
                    <a:lnTo>
                      <a:pt x="1740" y="345"/>
                    </a:lnTo>
                    <a:lnTo>
                      <a:pt x="1747" y="363"/>
                    </a:lnTo>
                    <a:lnTo>
                      <a:pt x="1637" y="431"/>
                    </a:lnTo>
                    <a:lnTo>
                      <a:pt x="1586" y="429"/>
                    </a:lnTo>
                    <a:lnTo>
                      <a:pt x="1584" y="410"/>
                    </a:lnTo>
                    <a:lnTo>
                      <a:pt x="1592" y="387"/>
                    </a:lnTo>
                    <a:lnTo>
                      <a:pt x="1604" y="372"/>
                    </a:lnTo>
                    <a:lnTo>
                      <a:pt x="1611" y="351"/>
                    </a:lnTo>
                    <a:lnTo>
                      <a:pt x="1592" y="297"/>
                    </a:lnTo>
                    <a:lnTo>
                      <a:pt x="1554" y="318"/>
                    </a:lnTo>
                    <a:lnTo>
                      <a:pt x="1569" y="230"/>
                    </a:lnTo>
                    <a:lnTo>
                      <a:pt x="1509" y="209"/>
                    </a:lnTo>
                    <a:lnTo>
                      <a:pt x="1465" y="264"/>
                    </a:lnTo>
                    <a:lnTo>
                      <a:pt x="1448" y="413"/>
                    </a:lnTo>
                    <a:lnTo>
                      <a:pt x="1413" y="417"/>
                    </a:lnTo>
                    <a:lnTo>
                      <a:pt x="1402" y="347"/>
                    </a:lnTo>
                    <a:lnTo>
                      <a:pt x="1434" y="234"/>
                    </a:lnTo>
                    <a:lnTo>
                      <a:pt x="1403" y="252"/>
                    </a:lnTo>
                    <a:lnTo>
                      <a:pt x="1451" y="196"/>
                    </a:lnTo>
                    <a:lnTo>
                      <a:pt x="1552" y="194"/>
                    </a:lnTo>
                    <a:lnTo>
                      <a:pt x="1536" y="164"/>
                    </a:lnTo>
                    <a:lnTo>
                      <a:pt x="1529" y="164"/>
                    </a:lnTo>
                    <a:lnTo>
                      <a:pt x="1381" y="146"/>
                    </a:lnTo>
                    <a:lnTo>
                      <a:pt x="1403" y="110"/>
                    </a:lnTo>
                    <a:lnTo>
                      <a:pt x="1315" y="159"/>
                    </a:lnTo>
                    <a:lnTo>
                      <a:pt x="1243" y="159"/>
                    </a:lnTo>
                    <a:lnTo>
                      <a:pt x="1330" y="82"/>
                    </a:lnTo>
                    <a:lnTo>
                      <a:pt x="1147" y="40"/>
                    </a:lnTo>
                    <a:lnTo>
                      <a:pt x="1127" y="0"/>
                    </a:lnTo>
                    <a:lnTo>
                      <a:pt x="1126" y="26"/>
                    </a:lnTo>
                    <a:lnTo>
                      <a:pt x="72" y="26"/>
                    </a:lnTo>
                    <a:lnTo>
                      <a:pt x="90" y="73"/>
                    </a:lnTo>
                    <a:lnTo>
                      <a:pt x="70" y="114"/>
                    </a:lnTo>
                    <a:lnTo>
                      <a:pt x="74" y="72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4" name="Freeform 317"/>
              <p:cNvSpPr>
                <a:spLocks/>
              </p:cNvSpPr>
              <p:nvPr/>
            </p:nvSpPr>
            <p:spPr bwMode="auto">
              <a:xfrm>
                <a:off x="2329" y="3472"/>
                <a:ext cx="56" cy="68"/>
              </a:xfrm>
              <a:custGeom>
                <a:avLst/>
                <a:gdLst>
                  <a:gd name="T0" fmla="*/ 0 w 199"/>
                  <a:gd name="T1" fmla="*/ 5 h 238"/>
                  <a:gd name="T2" fmla="*/ 1 w 199"/>
                  <a:gd name="T3" fmla="*/ 0 h 238"/>
                  <a:gd name="T4" fmla="*/ 1 w 199"/>
                  <a:gd name="T5" fmla="*/ 0 h 238"/>
                  <a:gd name="T6" fmla="*/ 4 w 199"/>
                  <a:gd name="T7" fmla="*/ 2 h 238"/>
                  <a:gd name="T8" fmla="*/ 5 w 199"/>
                  <a:gd name="T9" fmla="*/ 3 h 238"/>
                  <a:gd name="T10" fmla="*/ 4 w 199"/>
                  <a:gd name="T11" fmla="*/ 4 h 238"/>
                  <a:gd name="T12" fmla="*/ 3 w 199"/>
                  <a:gd name="T13" fmla="*/ 5 h 238"/>
                  <a:gd name="T14" fmla="*/ 0 w 199"/>
                  <a:gd name="T15" fmla="*/ 5 h 2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99"/>
                  <a:gd name="T25" fmla="*/ 0 h 238"/>
                  <a:gd name="T26" fmla="*/ 199 w 199"/>
                  <a:gd name="T27" fmla="*/ 238 h 2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99" h="238">
                    <a:moveTo>
                      <a:pt x="0" y="192"/>
                    </a:moveTo>
                    <a:lnTo>
                      <a:pt x="31" y="8"/>
                    </a:lnTo>
                    <a:lnTo>
                      <a:pt x="62" y="0"/>
                    </a:lnTo>
                    <a:lnTo>
                      <a:pt x="174" y="94"/>
                    </a:lnTo>
                    <a:lnTo>
                      <a:pt x="199" y="131"/>
                    </a:lnTo>
                    <a:lnTo>
                      <a:pt x="189" y="178"/>
                    </a:lnTo>
                    <a:lnTo>
                      <a:pt x="136" y="238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5" name="Freeform 318"/>
              <p:cNvSpPr>
                <a:spLocks/>
              </p:cNvSpPr>
              <p:nvPr/>
            </p:nvSpPr>
            <p:spPr bwMode="auto">
              <a:xfrm>
                <a:off x="2168" y="2929"/>
                <a:ext cx="146" cy="144"/>
              </a:xfrm>
              <a:custGeom>
                <a:avLst/>
                <a:gdLst>
                  <a:gd name="T0" fmla="*/ 0 w 510"/>
                  <a:gd name="T1" fmla="*/ 3 h 507"/>
                  <a:gd name="T2" fmla="*/ 1 w 510"/>
                  <a:gd name="T3" fmla="*/ 5 h 507"/>
                  <a:gd name="T4" fmla="*/ 3 w 510"/>
                  <a:gd name="T5" fmla="*/ 5 h 507"/>
                  <a:gd name="T6" fmla="*/ 3 w 510"/>
                  <a:gd name="T7" fmla="*/ 6 h 507"/>
                  <a:gd name="T8" fmla="*/ 5 w 510"/>
                  <a:gd name="T9" fmla="*/ 6 h 507"/>
                  <a:gd name="T10" fmla="*/ 5 w 510"/>
                  <a:gd name="T11" fmla="*/ 10 h 507"/>
                  <a:gd name="T12" fmla="*/ 6 w 510"/>
                  <a:gd name="T13" fmla="*/ 11 h 507"/>
                  <a:gd name="T14" fmla="*/ 7 w 510"/>
                  <a:gd name="T15" fmla="*/ 12 h 507"/>
                  <a:gd name="T16" fmla="*/ 9 w 510"/>
                  <a:gd name="T17" fmla="*/ 10 h 507"/>
                  <a:gd name="T18" fmla="*/ 8 w 510"/>
                  <a:gd name="T19" fmla="*/ 10 h 507"/>
                  <a:gd name="T20" fmla="*/ 8 w 510"/>
                  <a:gd name="T21" fmla="*/ 8 h 507"/>
                  <a:gd name="T22" fmla="*/ 9 w 510"/>
                  <a:gd name="T23" fmla="*/ 9 h 507"/>
                  <a:gd name="T24" fmla="*/ 11 w 510"/>
                  <a:gd name="T25" fmla="*/ 7 h 507"/>
                  <a:gd name="T26" fmla="*/ 11 w 510"/>
                  <a:gd name="T27" fmla="*/ 6 h 507"/>
                  <a:gd name="T28" fmla="*/ 11 w 510"/>
                  <a:gd name="T29" fmla="*/ 5 h 507"/>
                  <a:gd name="T30" fmla="*/ 11 w 510"/>
                  <a:gd name="T31" fmla="*/ 5 h 507"/>
                  <a:gd name="T32" fmla="*/ 12 w 510"/>
                  <a:gd name="T33" fmla="*/ 4 h 507"/>
                  <a:gd name="T34" fmla="*/ 11 w 510"/>
                  <a:gd name="T35" fmla="*/ 4 h 507"/>
                  <a:gd name="T36" fmla="*/ 11 w 510"/>
                  <a:gd name="T37" fmla="*/ 3 h 507"/>
                  <a:gd name="T38" fmla="*/ 9 w 510"/>
                  <a:gd name="T39" fmla="*/ 2 h 507"/>
                  <a:gd name="T40" fmla="*/ 10 w 510"/>
                  <a:gd name="T41" fmla="*/ 2 h 507"/>
                  <a:gd name="T42" fmla="*/ 5 w 510"/>
                  <a:gd name="T43" fmla="*/ 2 h 507"/>
                  <a:gd name="T44" fmla="*/ 3 w 510"/>
                  <a:gd name="T45" fmla="*/ 0 h 507"/>
                  <a:gd name="T46" fmla="*/ 3 w 510"/>
                  <a:gd name="T47" fmla="*/ 1 h 507"/>
                  <a:gd name="T48" fmla="*/ 1 w 510"/>
                  <a:gd name="T49" fmla="*/ 1 h 507"/>
                  <a:gd name="T50" fmla="*/ 2 w 510"/>
                  <a:gd name="T51" fmla="*/ 3 h 507"/>
                  <a:gd name="T52" fmla="*/ 1 w 510"/>
                  <a:gd name="T53" fmla="*/ 3 h 507"/>
                  <a:gd name="T54" fmla="*/ 1 w 510"/>
                  <a:gd name="T55" fmla="*/ 2 h 507"/>
                  <a:gd name="T56" fmla="*/ 2 w 510"/>
                  <a:gd name="T57" fmla="*/ 1 h 507"/>
                  <a:gd name="T58" fmla="*/ 0 w 510"/>
                  <a:gd name="T59" fmla="*/ 3 h 50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10"/>
                  <a:gd name="T91" fmla="*/ 0 h 507"/>
                  <a:gd name="T92" fmla="*/ 510 w 510"/>
                  <a:gd name="T93" fmla="*/ 507 h 50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10" h="507">
                    <a:moveTo>
                      <a:pt x="0" y="138"/>
                    </a:moveTo>
                    <a:lnTo>
                      <a:pt x="48" y="226"/>
                    </a:lnTo>
                    <a:lnTo>
                      <a:pt x="122" y="237"/>
                    </a:lnTo>
                    <a:lnTo>
                      <a:pt x="146" y="275"/>
                    </a:lnTo>
                    <a:lnTo>
                      <a:pt x="220" y="269"/>
                    </a:lnTo>
                    <a:lnTo>
                      <a:pt x="208" y="422"/>
                    </a:lnTo>
                    <a:lnTo>
                      <a:pt x="243" y="486"/>
                    </a:lnTo>
                    <a:lnTo>
                      <a:pt x="284" y="507"/>
                    </a:lnTo>
                    <a:lnTo>
                      <a:pt x="379" y="448"/>
                    </a:lnTo>
                    <a:lnTo>
                      <a:pt x="341" y="437"/>
                    </a:lnTo>
                    <a:lnTo>
                      <a:pt x="325" y="352"/>
                    </a:lnTo>
                    <a:lnTo>
                      <a:pt x="387" y="368"/>
                    </a:lnTo>
                    <a:lnTo>
                      <a:pt x="487" y="315"/>
                    </a:lnTo>
                    <a:lnTo>
                      <a:pt x="457" y="275"/>
                    </a:lnTo>
                    <a:lnTo>
                      <a:pt x="491" y="236"/>
                    </a:lnTo>
                    <a:lnTo>
                      <a:pt x="477" y="207"/>
                    </a:lnTo>
                    <a:lnTo>
                      <a:pt x="510" y="175"/>
                    </a:lnTo>
                    <a:lnTo>
                      <a:pt x="467" y="168"/>
                    </a:lnTo>
                    <a:lnTo>
                      <a:pt x="467" y="127"/>
                    </a:lnTo>
                    <a:lnTo>
                      <a:pt x="391" y="84"/>
                    </a:lnTo>
                    <a:lnTo>
                      <a:pt x="426" y="72"/>
                    </a:lnTo>
                    <a:lnTo>
                      <a:pt x="200" y="81"/>
                    </a:lnTo>
                    <a:lnTo>
                      <a:pt x="127" y="0"/>
                    </a:lnTo>
                    <a:lnTo>
                      <a:pt x="133" y="37"/>
                    </a:lnTo>
                    <a:lnTo>
                      <a:pt x="66" y="68"/>
                    </a:lnTo>
                    <a:lnTo>
                      <a:pt x="86" y="127"/>
                    </a:lnTo>
                    <a:lnTo>
                      <a:pt x="63" y="150"/>
                    </a:lnTo>
                    <a:lnTo>
                      <a:pt x="48" y="96"/>
                    </a:lnTo>
                    <a:lnTo>
                      <a:pt x="73" y="22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9" name="Group 319"/>
            <p:cNvGrpSpPr>
              <a:grpSpLocks/>
            </p:cNvGrpSpPr>
            <p:nvPr/>
          </p:nvGrpSpPr>
          <p:grpSpPr bwMode="auto">
            <a:xfrm>
              <a:off x="1556" y="1727"/>
              <a:ext cx="2270" cy="1988"/>
              <a:chOff x="1556" y="1727"/>
              <a:chExt cx="2270" cy="1988"/>
            </a:xfrm>
            <a:grpFill/>
          </p:grpSpPr>
          <p:sp>
            <p:nvSpPr>
              <p:cNvPr id="10" name="Freeform 320"/>
              <p:cNvSpPr>
                <a:spLocks/>
              </p:cNvSpPr>
              <p:nvPr/>
            </p:nvSpPr>
            <p:spPr bwMode="auto">
              <a:xfrm>
                <a:off x="2406" y="2576"/>
                <a:ext cx="154" cy="128"/>
              </a:xfrm>
              <a:custGeom>
                <a:avLst/>
                <a:gdLst>
                  <a:gd name="T0" fmla="*/ 0 w 542"/>
                  <a:gd name="T1" fmla="*/ 5 h 449"/>
                  <a:gd name="T2" fmla="*/ 0 w 542"/>
                  <a:gd name="T3" fmla="*/ 8 h 449"/>
                  <a:gd name="T4" fmla="*/ 1 w 542"/>
                  <a:gd name="T5" fmla="*/ 9 h 449"/>
                  <a:gd name="T6" fmla="*/ 0 w 542"/>
                  <a:gd name="T7" fmla="*/ 10 h 449"/>
                  <a:gd name="T8" fmla="*/ 2 w 542"/>
                  <a:gd name="T9" fmla="*/ 10 h 449"/>
                  <a:gd name="T10" fmla="*/ 5 w 542"/>
                  <a:gd name="T11" fmla="*/ 10 h 449"/>
                  <a:gd name="T12" fmla="*/ 5 w 542"/>
                  <a:gd name="T13" fmla="*/ 8 h 449"/>
                  <a:gd name="T14" fmla="*/ 8 w 542"/>
                  <a:gd name="T15" fmla="*/ 8 h 449"/>
                  <a:gd name="T16" fmla="*/ 8 w 542"/>
                  <a:gd name="T17" fmla="*/ 6 h 449"/>
                  <a:gd name="T18" fmla="*/ 9 w 542"/>
                  <a:gd name="T19" fmla="*/ 6 h 449"/>
                  <a:gd name="T20" fmla="*/ 8 w 542"/>
                  <a:gd name="T21" fmla="*/ 5 h 449"/>
                  <a:gd name="T22" fmla="*/ 9 w 542"/>
                  <a:gd name="T23" fmla="*/ 5 h 449"/>
                  <a:gd name="T24" fmla="*/ 10 w 542"/>
                  <a:gd name="T25" fmla="*/ 4 h 449"/>
                  <a:gd name="T26" fmla="*/ 9 w 542"/>
                  <a:gd name="T27" fmla="*/ 3 h 449"/>
                  <a:gd name="T28" fmla="*/ 12 w 542"/>
                  <a:gd name="T29" fmla="*/ 2 h 449"/>
                  <a:gd name="T30" fmla="*/ 13 w 542"/>
                  <a:gd name="T31" fmla="*/ 1 h 449"/>
                  <a:gd name="T32" fmla="*/ 11 w 542"/>
                  <a:gd name="T33" fmla="*/ 1 h 449"/>
                  <a:gd name="T34" fmla="*/ 10 w 542"/>
                  <a:gd name="T35" fmla="*/ 2 h 449"/>
                  <a:gd name="T36" fmla="*/ 9 w 542"/>
                  <a:gd name="T37" fmla="*/ 0 h 449"/>
                  <a:gd name="T38" fmla="*/ 8 w 542"/>
                  <a:gd name="T39" fmla="*/ 1 h 449"/>
                  <a:gd name="T40" fmla="*/ 4 w 542"/>
                  <a:gd name="T41" fmla="*/ 1 h 449"/>
                  <a:gd name="T42" fmla="*/ 2 w 542"/>
                  <a:gd name="T43" fmla="*/ 4 h 449"/>
                  <a:gd name="T44" fmla="*/ 1 w 542"/>
                  <a:gd name="T45" fmla="*/ 3 h 449"/>
                  <a:gd name="T46" fmla="*/ 0 w 542"/>
                  <a:gd name="T47" fmla="*/ 5 h 4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42"/>
                  <a:gd name="T73" fmla="*/ 0 h 449"/>
                  <a:gd name="T74" fmla="*/ 542 w 542"/>
                  <a:gd name="T75" fmla="*/ 449 h 44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42" h="449">
                    <a:moveTo>
                      <a:pt x="0" y="214"/>
                    </a:moveTo>
                    <a:lnTo>
                      <a:pt x="6" y="333"/>
                    </a:lnTo>
                    <a:lnTo>
                      <a:pt x="42" y="368"/>
                    </a:lnTo>
                    <a:lnTo>
                      <a:pt x="14" y="426"/>
                    </a:lnTo>
                    <a:lnTo>
                      <a:pt x="73" y="449"/>
                    </a:lnTo>
                    <a:lnTo>
                      <a:pt x="212" y="426"/>
                    </a:lnTo>
                    <a:lnTo>
                      <a:pt x="239" y="361"/>
                    </a:lnTo>
                    <a:lnTo>
                      <a:pt x="333" y="325"/>
                    </a:lnTo>
                    <a:lnTo>
                      <a:pt x="340" y="269"/>
                    </a:lnTo>
                    <a:lnTo>
                      <a:pt x="375" y="254"/>
                    </a:lnTo>
                    <a:lnTo>
                      <a:pt x="361" y="226"/>
                    </a:lnTo>
                    <a:lnTo>
                      <a:pt x="393" y="222"/>
                    </a:lnTo>
                    <a:lnTo>
                      <a:pt x="418" y="168"/>
                    </a:lnTo>
                    <a:lnTo>
                      <a:pt x="408" y="112"/>
                    </a:lnTo>
                    <a:lnTo>
                      <a:pt x="538" y="72"/>
                    </a:lnTo>
                    <a:lnTo>
                      <a:pt x="542" y="61"/>
                    </a:lnTo>
                    <a:lnTo>
                      <a:pt x="492" y="50"/>
                    </a:lnTo>
                    <a:lnTo>
                      <a:pt x="423" y="88"/>
                    </a:lnTo>
                    <a:lnTo>
                      <a:pt x="392" y="0"/>
                    </a:lnTo>
                    <a:lnTo>
                      <a:pt x="335" y="66"/>
                    </a:lnTo>
                    <a:lnTo>
                      <a:pt x="169" y="61"/>
                    </a:lnTo>
                    <a:lnTo>
                      <a:pt x="82" y="165"/>
                    </a:lnTo>
                    <a:lnTo>
                      <a:pt x="25" y="131"/>
                    </a:lnTo>
                    <a:lnTo>
                      <a:pt x="0" y="2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" name="Freeform 321"/>
              <p:cNvSpPr>
                <a:spLocks/>
              </p:cNvSpPr>
              <p:nvPr/>
            </p:nvSpPr>
            <p:spPr bwMode="auto">
              <a:xfrm>
                <a:off x="1956" y="2515"/>
                <a:ext cx="20" cy="43"/>
              </a:xfrm>
              <a:custGeom>
                <a:avLst/>
                <a:gdLst>
                  <a:gd name="T0" fmla="*/ 0 w 71"/>
                  <a:gd name="T1" fmla="*/ 3 h 151"/>
                  <a:gd name="T2" fmla="*/ 0 w 71"/>
                  <a:gd name="T3" fmla="*/ 1 h 151"/>
                  <a:gd name="T4" fmla="*/ 1 w 71"/>
                  <a:gd name="T5" fmla="*/ 0 h 151"/>
                  <a:gd name="T6" fmla="*/ 2 w 71"/>
                  <a:gd name="T7" fmla="*/ 2 h 151"/>
                  <a:gd name="T8" fmla="*/ 1 w 71"/>
                  <a:gd name="T9" fmla="*/ 3 h 151"/>
                  <a:gd name="T10" fmla="*/ 0 w 71"/>
                  <a:gd name="T11" fmla="*/ 3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151"/>
                  <a:gd name="T20" fmla="*/ 71 w 71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151">
                    <a:moveTo>
                      <a:pt x="0" y="114"/>
                    </a:moveTo>
                    <a:lnTo>
                      <a:pt x="1" y="37"/>
                    </a:lnTo>
                    <a:lnTo>
                      <a:pt x="33" y="0"/>
                    </a:lnTo>
                    <a:lnTo>
                      <a:pt x="71" y="88"/>
                    </a:lnTo>
                    <a:lnTo>
                      <a:pt x="35" y="151"/>
                    </a:lnTo>
                    <a:lnTo>
                      <a:pt x="0" y="1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" name="Freeform 322"/>
              <p:cNvSpPr>
                <a:spLocks/>
              </p:cNvSpPr>
              <p:nvPr/>
            </p:nvSpPr>
            <p:spPr bwMode="auto">
              <a:xfrm>
                <a:off x="1652" y="2598"/>
                <a:ext cx="222" cy="244"/>
              </a:xfrm>
              <a:custGeom>
                <a:avLst/>
                <a:gdLst>
                  <a:gd name="T0" fmla="*/ 0 w 776"/>
                  <a:gd name="T1" fmla="*/ 11 h 857"/>
                  <a:gd name="T2" fmla="*/ 0 w 776"/>
                  <a:gd name="T3" fmla="*/ 11 h 857"/>
                  <a:gd name="T4" fmla="*/ 3 w 776"/>
                  <a:gd name="T5" fmla="*/ 13 h 857"/>
                  <a:gd name="T6" fmla="*/ 11 w 776"/>
                  <a:gd name="T7" fmla="*/ 19 h 857"/>
                  <a:gd name="T8" fmla="*/ 11 w 776"/>
                  <a:gd name="T9" fmla="*/ 20 h 857"/>
                  <a:gd name="T10" fmla="*/ 11 w 776"/>
                  <a:gd name="T11" fmla="*/ 20 h 857"/>
                  <a:gd name="T12" fmla="*/ 13 w 776"/>
                  <a:gd name="T13" fmla="*/ 19 h 857"/>
                  <a:gd name="T14" fmla="*/ 18 w 776"/>
                  <a:gd name="T15" fmla="*/ 15 h 857"/>
                  <a:gd name="T16" fmla="*/ 16 w 776"/>
                  <a:gd name="T17" fmla="*/ 12 h 857"/>
                  <a:gd name="T18" fmla="*/ 16 w 776"/>
                  <a:gd name="T19" fmla="*/ 8 h 857"/>
                  <a:gd name="T20" fmla="*/ 16 w 776"/>
                  <a:gd name="T21" fmla="*/ 6 h 857"/>
                  <a:gd name="T22" fmla="*/ 14 w 776"/>
                  <a:gd name="T23" fmla="*/ 3 h 857"/>
                  <a:gd name="T24" fmla="*/ 15 w 776"/>
                  <a:gd name="T25" fmla="*/ 3 h 857"/>
                  <a:gd name="T26" fmla="*/ 15 w 776"/>
                  <a:gd name="T27" fmla="*/ 0 h 857"/>
                  <a:gd name="T28" fmla="*/ 9 w 776"/>
                  <a:gd name="T29" fmla="*/ 1 h 857"/>
                  <a:gd name="T30" fmla="*/ 6 w 776"/>
                  <a:gd name="T31" fmla="*/ 2 h 857"/>
                  <a:gd name="T32" fmla="*/ 7 w 776"/>
                  <a:gd name="T33" fmla="*/ 5 h 857"/>
                  <a:gd name="T34" fmla="*/ 5 w 776"/>
                  <a:gd name="T35" fmla="*/ 6 h 857"/>
                  <a:gd name="T36" fmla="*/ 4 w 776"/>
                  <a:gd name="T37" fmla="*/ 6 h 857"/>
                  <a:gd name="T38" fmla="*/ 5 w 776"/>
                  <a:gd name="T39" fmla="*/ 7 h 857"/>
                  <a:gd name="T40" fmla="*/ 1 w 776"/>
                  <a:gd name="T41" fmla="*/ 9 h 857"/>
                  <a:gd name="T42" fmla="*/ 0 w 776"/>
                  <a:gd name="T43" fmla="*/ 11 h 85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76"/>
                  <a:gd name="T67" fmla="*/ 0 h 857"/>
                  <a:gd name="T68" fmla="*/ 776 w 776"/>
                  <a:gd name="T69" fmla="*/ 857 h 85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76" h="857">
                    <a:moveTo>
                      <a:pt x="0" y="458"/>
                    </a:moveTo>
                    <a:lnTo>
                      <a:pt x="5" y="475"/>
                    </a:lnTo>
                    <a:lnTo>
                      <a:pt x="150" y="582"/>
                    </a:lnTo>
                    <a:lnTo>
                      <a:pt x="454" y="818"/>
                    </a:lnTo>
                    <a:lnTo>
                      <a:pt x="456" y="857"/>
                    </a:lnTo>
                    <a:lnTo>
                      <a:pt x="488" y="853"/>
                    </a:lnTo>
                    <a:lnTo>
                      <a:pt x="547" y="836"/>
                    </a:lnTo>
                    <a:lnTo>
                      <a:pt x="776" y="651"/>
                    </a:lnTo>
                    <a:lnTo>
                      <a:pt x="687" y="527"/>
                    </a:lnTo>
                    <a:lnTo>
                      <a:pt x="688" y="330"/>
                    </a:lnTo>
                    <a:lnTo>
                      <a:pt x="679" y="241"/>
                    </a:lnTo>
                    <a:lnTo>
                      <a:pt x="612" y="151"/>
                    </a:lnTo>
                    <a:lnTo>
                      <a:pt x="647" y="120"/>
                    </a:lnTo>
                    <a:lnTo>
                      <a:pt x="659" y="0"/>
                    </a:lnTo>
                    <a:lnTo>
                      <a:pt x="391" y="20"/>
                    </a:lnTo>
                    <a:lnTo>
                      <a:pt x="246" y="92"/>
                    </a:lnTo>
                    <a:lnTo>
                      <a:pt x="284" y="238"/>
                    </a:lnTo>
                    <a:lnTo>
                      <a:pt x="224" y="241"/>
                    </a:lnTo>
                    <a:lnTo>
                      <a:pt x="189" y="258"/>
                    </a:lnTo>
                    <a:lnTo>
                      <a:pt x="196" y="296"/>
                    </a:lnTo>
                    <a:lnTo>
                      <a:pt x="21" y="383"/>
                    </a:lnTo>
                    <a:lnTo>
                      <a:pt x="0" y="45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" name="Freeform 323"/>
              <p:cNvSpPr>
                <a:spLocks/>
              </p:cNvSpPr>
              <p:nvPr/>
            </p:nvSpPr>
            <p:spPr bwMode="auto">
              <a:xfrm>
                <a:off x="2978" y="3219"/>
                <a:ext cx="439" cy="383"/>
              </a:xfrm>
              <a:custGeom>
                <a:avLst/>
                <a:gdLst>
                  <a:gd name="T0" fmla="*/ 1 w 1543"/>
                  <a:gd name="T1" fmla="*/ 17 h 1343"/>
                  <a:gd name="T2" fmla="*/ 1 w 1543"/>
                  <a:gd name="T3" fmla="*/ 16 h 1343"/>
                  <a:gd name="T4" fmla="*/ 1 w 1543"/>
                  <a:gd name="T5" fmla="*/ 12 h 1343"/>
                  <a:gd name="T6" fmla="*/ 3 w 1543"/>
                  <a:gd name="T7" fmla="*/ 10 h 1343"/>
                  <a:gd name="T8" fmla="*/ 8 w 1543"/>
                  <a:gd name="T9" fmla="*/ 8 h 1343"/>
                  <a:gd name="T10" fmla="*/ 9 w 1543"/>
                  <a:gd name="T11" fmla="*/ 6 h 1343"/>
                  <a:gd name="T12" fmla="*/ 9 w 1543"/>
                  <a:gd name="T13" fmla="*/ 6 h 1343"/>
                  <a:gd name="T14" fmla="*/ 10 w 1543"/>
                  <a:gd name="T15" fmla="*/ 5 h 1343"/>
                  <a:gd name="T16" fmla="*/ 13 w 1543"/>
                  <a:gd name="T17" fmla="*/ 4 h 1343"/>
                  <a:gd name="T18" fmla="*/ 14 w 1543"/>
                  <a:gd name="T19" fmla="*/ 4 h 1343"/>
                  <a:gd name="T20" fmla="*/ 14 w 1543"/>
                  <a:gd name="T21" fmla="*/ 4 h 1343"/>
                  <a:gd name="T22" fmla="*/ 17 w 1543"/>
                  <a:gd name="T23" fmla="*/ 1 h 1343"/>
                  <a:gd name="T24" fmla="*/ 20 w 1543"/>
                  <a:gd name="T25" fmla="*/ 2 h 1343"/>
                  <a:gd name="T26" fmla="*/ 24 w 1543"/>
                  <a:gd name="T27" fmla="*/ 7 h 1343"/>
                  <a:gd name="T28" fmla="*/ 25 w 1543"/>
                  <a:gd name="T29" fmla="*/ 1 h 1343"/>
                  <a:gd name="T30" fmla="*/ 27 w 1543"/>
                  <a:gd name="T31" fmla="*/ 4 h 1343"/>
                  <a:gd name="T32" fmla="*/ 29 w 1543"/>
                  <a:gd name="T33" fmla="*/ 9 h 1343"/>
                  <a:gd name="T34" fmla="*/ 32 w 1543"/>
                  <a:gd name="T35" fmla="*/ 13 h 1343"/>
                  <a:gd name="T36" fmla="*/ 33 w 1543"/>
                  <a:gd name="T37" fmla="*/ 14 h 1343"/>
                  <a:gd name="T38" fmla="*/ 36 w 1543"/>
                  <a:gd name="T39" fmla="*/ 19 h 1343"/>
                  <a:gd name="T40" fmla="*/ 34 w 1543"/>
                  <a:gd name="T41" fmla="*/ 25 h 1343"/>
                  <a:gd name="T42" fmla="*/ 30 w 1543"/>
                  <a:gd name="T43" fmla="*/ 30 h 1343"/>
                  <a:gd name="T44" fmla="*/ 29 w 1543"/>
                  <a:gd name="T45" fmla="*/ 31 h 1343"/>
                  <a:gd name="T46" fmla="*/ 27 w 1543"/>
                  <a:gd name="T47" fmla="*/ 31 h 1343"/>
                  <a:gd name="T48" fmla="*/ 24 w 1543"/>
                  <a:gd name="T49" fmla="*/ 29 h 1343"/>
                  <a:gd name="T50" fmla="*/ 22 w 1543"/>
                  <a:gd name="T51" fmla="*/ 27 h 1343"/>
                  <a:gd name="T52" fmla="*/ 22 w 1543"/>
                  <a:gd name="T53" fmla="*/ 27 h 1343"/>
                  <a:gd name="T54" fmla="*/ 22 w 1543"/>
                  <a:gd name="T55" fmla="*/ 23 h 1343"/>
                  <a:gd name="T56" fmla="*/ 19 w 1543"/>
                  <a:gd name="T57" fmla="*/ 26 h 1343"/>
                  <a:gd name="T58" fmla="*/ 16 w 1543"/>
                  <a:gd name="T59" fmla="*/ 22 h 1343"/>
                  <a:gd name="T60" fmla="*/ 9 w 1543"/>
                  <a:gd name="T61" fmla="*/ 25 h 1343"/>
                  <a:gd name="T62" fmla="*/ 4 w 1543"/>
                  <a:gd name="T63" fmla="*/ 27 h 1343"/>
                  <a:gd name="T64" fmla="*/ 2 w 1543"/>
                  <a:gd name="T65" fmla="*/ 22 h 13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543"/>
                  <a:gd name="T100" fmla="*/ 0 h 1343"/>
                  <a:gd name="T101" fmla="*/ 1543 w 1543"/>
                  <a:gd name="T102" fmla="*/ 1343 h 13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543" h="1343">
                    <a:moveTo>
                      <a:pt x="0" y="708"/>
                    </a:moveTo>
                    <a:lnTo>
                      <a:pt x="25" y="718"/>
                    </a:lnTo>
                    <a:lnTo>
                      <a:pt x="9" y="678"/>
                    </a:lnTo>
                    <a:lnTo>
                      <a:pt x="41" y="701"/>
                    </a:lnTo>
                    <a:lnTo>
                      <a:pt x="9" y="622"/>
                    </a:lnTo>
                    <a:lnTo>
                      <a:pt x="31" y="505"/>
                    </a:lnTo>
                    <a:lnTo>
                      <a:pt x="39" y="536"/>
                    </a:lnTo>
                    <a:lnTo>
                      <a:pt x="135" y="442"/>
                    </a:lnTo>
                    <a:lnTo>
                      <a:pt x="296" y="399"/>
                    </a:lnTo>
                    <a:lnTo>
                      <a:pt x="352" y="330"/>
                    </a:lnTo>
                    <a:lnTo>
                      <a:pt x="349" y="285"/>
                    </a:lnTo>
                    <a:lnTo>
                      <a:pt x="369" y="252"/>
                    </a:lnTo>
                    <a:lnTo>
                      <a:pt x="393" y="304"/>
                    </a:lnTo>
                    <a:lnTo>
                      <a:pt x="393" y="248"/>
                    </a:lnTo>
                    <a:lnTo>
                      <a:pt x="432" y="260"/>
                    </a:lnTo>
                    <a:lnTo>
                      <a:pt x="436" y="218"/>
                    </a:lnTo>
                    <a:lnTo>
                      <a:pt x="492" y="150"/>
                    </a:lnTo>
                    <a:lnTo>
                      <a:pt x="552" y="154"/>
                    </a:lnTo>
                    <a:lnTo>
                      <a:pt x="563" y="221"/>
                    </a:lnTo>
                    <a:lnTo>
                      <a:pt x="588" y="183"/>
                    </a:lnTo>
                    <a:lnTo>
                      <a:pt x="631" y="204"/>
                    </a:lnTo>
                    <a:lnTo>
                      <a:pt x="616" y="160"/>
                    </a:lnTo>
                    <a:lnTo>
                      <a:pt x="655" y="89"/>
                    </a:lnTo>
                    <a:lnTo>
                      <a:pt x="743" y="62"/>
                    </a:lnTo>
                    <a:lnTo>
                      <a:pt x="719" y="18"/>
                    </a:lnTo>
                    <a:lnTo>
                      <a:pt x="893" y="73"/>
                    </a:lnTo>
                    <a:lnTo>
                      <a:pt x="856" y="194"/>
                    </a:lnTo>
                    <a:lnTo>
                      <a:pt x="1030" y="318"/>
                    </a:lnTo>
                    <a:lnTo>
                      <a:pt x="1073" y="267"/>
                    </a:lnTo>
                    <a:lnTo>
                      <a:pt x="1095" y="61"/>
                    </a:lnTo>
                    <a:lnTo>
                      <a:pt x="1135" y="0"/>
                    </a:lnTo>
                    <a:lnTo>
                      <a:pt x="1173" y="158"/>
                    </a:lnTo>
                    <a:lnTo>
                      <a:pt x="1231" y="194"/>
                    </a:lnTo>
                    <a:lnTo>
                      <a:pt x="1270" y="375"/>
                    </a:lnTo>
                    <a:lnTo>
                      <a:pt x="1363" y="433"/>
                    </a:lnTo>
                    <a:lnTo>
                      <a:pt x="1400" y="536"/>
                    </a:lnTo>
                    <a:lnTo>
                      <a:pt x="1432" y="529"/>
                    </a:lnTo>
                    <a:lnTo>
                      <a:pt x="1441" y="584"/>
                    </a:lnTo>
                    <a:lnTo>
                      <a:pt x="1518" y="663"/>
                    </a:lnTo>
                    <a:lnTo>
                      <a:pt x="1543" y="802"/>
                    </a:lnTo>
                    <a:lnTo>
                      <a:pt x="1524" y="942"/>
                    </a:lnTo>
                    <a:lnTo>
                      <a:pt x="1459" y="1059"/>
                    </a:lnTo>
                    <a:lnTo>
                      <a:pt x="1408" y="1261"/>
                    </a:lnTo>
                    <a:lnTo>
                      <a:pt x="1323" y="1282"/>
                    </a:lnTo>
                    <a:lnTo>
                      <a:pt x="1267" y="1320"/>
                    </a:lnTo>
                    <a:lnTo>
                      <a:pt x="1272" y="1343"/>
                    </a:lnTo>
                    <a:lnTo>
                      <a:pt x="1216" y="1276"/>
                    </a:lnTo>
                    <a:lnTo>
                      <a:pt x="1158" y="1324"/>
                    </a:lnTo>
                    <a:lnTo>
                      <a:pt x="1085" y="1304"/>
                    </a:lnTo>
                    <a:lnTo>
                      <a:pt x="1024" y="1253"/>
                    </a:lnTo>
                    <a:lnTo>
                      <a:pt x="1001" y="1153"/>
                    </a:lnTo>
                    <a:lnTo>
                      <a:pt x="955" y="1165"/>
                    </a:lnTo>
                    <a:lnTo>
                      <a:pt x="955" y="1096"/>
                    </a:lnTo>
                    <a:lnTo>
                      <a:pt x="939" y="1140"/>
                    </a:lnTo>
                    <a:lnTo>
                      <a:pt x="907" y="1143"/>
                    </a:lnTo>
                    <a:lnTo>
                      <a:pt x="940" y="1011"/>
                    </a:lnTo>
                    <a:lnTo>
                      <a:pt x="875" y="1135"/>
                    </a:lnTo>
                    <a:lnTo>
                      <a:pt x="843" y="1109"/>
                    </a:lnTo>
                    <a:lnTo>
                      <a:pt x="809" y="1012"/>
                    </a:lnTo>
                    <a:lnTo>
                      <a:pt x="694" y="959"/>
                    </a:lnTo>
                    <a:lnTo>
                      <a:pt x="490" y="998"/>
                    </a:lnTo>
                    <a:lnTo>
                      <a:pt x="404" y="1071"/>
                    </a:lnTo>
                    <a:lnTo>
                      <a:pt x="263" y="1075"/>
                    </a:lnTo>
                    <a:lnTo>
                      <a:pt x="182" y="1139"/>
                    </a:lnTo>
                    <a:lnTo>
                      <a:pt x="76" y="1094"/>
                    </a:lnTo>
                    <a:lnTo>
                      <a:pt x="100" y="966"/>
                    </a:lnTo>
                    <a:lnTo>
                      <a:pt x="0" y="7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" name="Freeform 324"/>
              <p:cNvSpPr>
                <a:spLocks/>
              </p:cNvSpPr>
              <p:nvPr/>
            </p:nvSpPr>
            <p:spPr bwMode="auto">
              <a:xfrm>
                <a:off x="3322" y="3624"/>
                <a:ext cx="39" cy="43"/>
              </a:xfrm>
              <a:custGeom>
                <a:avLst/>
                <a:gdLst>
                  <a:gd name="T0" fmla="*/ 0 w 134"/>
                  <a:gd name="T1" fmla="*/ 1 h 150"/>
                  <a:gd name="T2" fmla="*/ 0 w 134"/>
                  <a:gd name="T3" fmla="*/ 0 h 150"/>
                  <a:gd name="T4" fmla="*/ 2 w 134"/>
                  <a:gd name="T5" fmla="*/ 1 h 150"/>
                  <a:gd name="T6" fmla="*/ 3 w 134"/>
                  <a:gd name="T7" fmla="*/ 0 h 150"/>
                  <a:gd name="T8" fmla="*/ 3 w 134"/>
                  <a:gd name="T9" fmla="*/ 1 h 150"/>
                  <a:gd name="T10" fmla="*/ 3 w 134"/>
                  <a:gd name="T11" fmla="*/ 2 h 150"/>
                  <a:gd name="T12" fmla="*/ 2 w 134"/>
                  <a:gd name="T13" fmla="*/ 3 h 150"/>
                  <a:gd name="T14" fmla="*/ 1 w 134"/>
                  <a:gd name="T15" fmla="*/ 3 h 150"/>
                  <a:gd name="T16" fmla="*/ 0 w 134"/>
                  <a:gd name="T17" fmla="*/ 1 h 1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4"/>
                  <a:gd name="T28" fmla="*/ 0 h 150"/>
                  <a:gd name="T29" fmla="*/ 134 w 134"/>
                  <a:gd name="T30" fmla="*/ 150 h 1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4" h="150">
                    <a:moveTo>
                      <a:pt x="0" y="25"/>
                    </a:moveTo>
                    <a:lnTo>
                      <a:pt x="1" y="0"/>
                    </a:lnTo>
                    <a:lnTo>
                      <a:pt x="67" y="20"/>
                    </a:lnTo>
                    <a:lnTo>
                      <a:pt x="121" y="2"/>
                    </a:lnTo>
                    <a:lnTo>
                      <a:pt x="134" y="40"/>
                    </a:lnTo>
                    <a:lnTo>
                      <a:pt x="134" y="86"/>
                    </a:lnTo>
                    <a:lnTo>
                      <a:pt x="83" y="150"/>
                    </a:lnTo>
                    <a:lnTo>
                      <a:pt x="50" y="147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" name="Freeform 325"/>
              <p:cNvSpPr>
                <a:spLocks/>
              </p:cNvSpPr>
              <p:nvPr/>
            </p:nvSpPr>
            <p:spPr bwMode="auto">
              <a:xfrm>
                <a:off x="1849" y="2418"/>
                <a:ext cx="84" cy="36"/>
              </a:xfrm>
              <a:custGeom>
                <a:avLst/>
                <a:gdLst>
                  <a:gd name="T0" fmla="*/ 0 w 296"/>
                  <a:gd name="T1" fmla="*/ 2 h 128"/>
                  <a:gd name="T2" fmla="*/ 0 w 296"/>
                  <a:gd name="T3" fmla="*/ 2 h 128"/>
                  <a:gd name="T4" fmla="*/ 0 w 296"/>
                  <a:gd name="T5" fmla="*/ 2 h 128"/>
                  <a:gd name="T6" fmla="*/ 1 w 296"/>
                  <a:gd name="T7" fmla="*/ 2 h 128"/>
                  <a:gd name="T8" fmla="*/ 2 w 296"/>
                  <a:gd name="T9" fmla="*/ 2 h 128"/>
                  <a:gd name="T10" fmla="*/ 4 w 296"/>
                  <a:gd name="T11" fmla="*/ 3 h 128"/>
                  <a:gd name="T12" fmla="*/ 6 w 296"/>
                  <a:gd name="T13" fmla="*/ 2 h 128"/>
                  <a:gd name="T14" fmla="*/ 7 w 296"/>
                  <a:gd name="T15" fmla="*/ 1 h 128"/>
                  <a:gd name="T16" fmla="*/ 6 w 296"/>
                  <a:gd name="T17" fmla="*/ 0 h 128"/>
                  <a:gd name="T18" fmla="*/ 4 w 296"/>
                  <a:gd name="T19" fmla="*/ 0 h 128"/>
                  <a:gd name="T20" fmla="*/ 3 w 296"/>
                  <a:gd name="T21" fmla="*/ 2 h 128"/>
                  <a:gd name="T22" fmla="*/ 0 w 296"/>
                  <a:gd name="T23" fmla="*/ 2 h 1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96"/>
                  <a:gd name="T37" fmla="*/ 0 h 128"/>
                  <a:gd name="T38" fmla="*/ 296 w 296"/>
                  <a:gd name="T39" fmla="*/ 128 h 1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96" h="128">
                    <a:moveTo>
                      <a:pt x="0" y="71"/>
                    </a:moveTo>
                    <a:lnTo>
                      <a:pt x="7" y="78"/>
                    </a:lnTo>
                    <a:lnTo>
                      <a:pt x="8" y="100"/>
                    </a:lnTo>
                    <a:lnTo>
                      <a:pt x="41" y="106"/>
                    </a:lnTo>
                    <a:lnTo>
                      <a:pt x="99" y="93"/>
                    </a:lnTo>
                    <a:lnTo>
                      <a:pt x="166" y="128"/>
                    </a:lnTo>
                    <a:lnTo>
                      <a:pt x="257" y="105"/>
                    </a:lnTo>
                    <a:lnTo>
                      <a:pt x="296" y="37"/>
                    </a:lnTo>
                    <a:lnTo>
                      <a:pt x="279" y="0"/>
                    </a:lnTo>
                    <a:lnTo>
                      <a:pt x="167" y="1"/>
                    </a:lnTo>
                    <a:lnTo>
                      <a:pt x="132" y="70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" name="Freeform 326"/>
              <p:cNvSpPr>
                <a:spLocks/>
              </p:cNvSpPr>
              <p:nvPr/>
            </p:nvSpPr>
            <p:spPr bwMode="auto">
              <a:xfrm>
                <a:off x="2703" y="2743"/>
                <a:ext cx="52" cy="75"/>
              </a:xfrm>
              <a:custGeom>
                <a:avLst/>
                <a:gdLst>
                  <a:gd name="T0" fmla="*/ 0 w 179"/>
                  <a:gd name="T1" fmla="*/ 2 h 262"/>
                  <a:gd name="T2" fmla="*/ 1 w 179"/>
                  <a:gd name="T3" fmla="*/ 3 h 262"/>
                  <a:gd name="T4" fmla="*/ 1 w 179"/>
                  <a:gd name="T5" fmla="*/ 5 h 262"/>
                  <a:gd name="T6" fmla="*/ 2 w 179"/>
                  <a:gd name="T7" fmla="*/ 5 h 262"/>
                  <a:gd name="T8" fmla="*/ 3 w 179"/>
                  <a:gd name="T9" fmla="*/ 4 h 262"/>
                  <a:gd name="T10" fmla="*/ 3 w 179"/>
                  <a:gd name="T11" fmla="*/ 4 h 262"/>
                  <a:gd name="T12" fmla="*/ 4 w 179"/>
                  <a:gd name="T13" fmla="*/ 6 h 262"/>
                  <a:gd name="T14" fmla="*/ 4 w 179"/>
                  <a:gd name="T15" fmla="*/ 5 h 262"/>
                  <a:gd name="T16" fmla="*/ 4 w 179"/>
                  <a:gd name="T17" fmla="*/ 3 h 262"/>
                  <a:gd name="T18" fmla="*/ 3 w 179"/>
                  <a:gd name="T19" fmla="*/ 4 h 262"/>
                  <a:gd name="T20" fmla="*/ 3 w 179"/>
                  <a:gd name="T21" fmla="*/ 3 h 262"/>
                  <a:gd name="T22" fmla="*/ 4 w 179"/>
                  <a:gd name="T23" fmla="*/ 1 h 262"/>
                  <a:gd name="T24" fmla="*/ 2 w 179"/>
                  <a:gd name="T25" fmla="*/ 1 h 262"/>
                  <a:gd name="T26" fmla="*/ 1 w 179"/>
                  <a:gd name="T27" fmla="*/ 0 h 262"/>
                  <a:gd name="T28" fmla="*/ 0 w 179"/>
                  <a:gd name="T29" fmla="*/ 1 h 262"/>
                  <a:gd name="T30" fmla="*/ 1 w 179"/>
                  <a:gd name="T31" fmla="*/ 1 h 262"/>
                  <a:gd name="T32" fmla="*/ 0 w 179"/>
                  <a:gd name="T33" fmla="*/ 2 h 2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262"/>
                  <a:gd name="T53" fmla="*/ 179 w 179"/>
                  <a:gd name="T54" fmla="*/ 262 h 26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262">
                    <a:moveTo>
                      <a:pt x="0" y="78"/>
                    </a:moveTo>
                    <a:lnTo>
                      <a:pt x="23" y="105"/>
                    </a:lnTo>
                    <a:lnTo>
                      <a:pt x="37" y="227"/>
                    </a:lnTo>
                    <a:lnTo>
                      <a:pt x="86" y="220"/>
                    </a:lnTo>
                    <a:lnTo>
                      <a:pt x="109" y="168"/>
                    </a:lnTo>
                    <a:lnTo>
                      <a:pt x="144" y="178"/>
                    </a:lnTo>
                    <a:lnTo>
                      <a:pt x="165" y="262"/>
                    </a:lnTo>
                    <a:lnTo>
                      <a:pt x="179" y="214"/>
                    </a:lnTo>
                    <a:lnTo>
                      <a:pt x="162" y="130"/>
                    </a:lnTo>
                    <a:lnTo>
                      <a:pt x="144" y="164"/>
                    </a:lnTo>
                    <a:lnTo>
                      <a:pt x="119" y="120"/>
                    </a:lnTo>
                    <a:lnTo>
                      <a:pt x="164" y="67"/>
                    </a:lnTo>
                    <a:lnTo>
                      <a:pt x="79" y="59"/>
                    </a:lnTo>
                    <a:lnTo>
                      <a:pt x="21" y="0"/>
                    </a:lnTo>
                    <a:lnTo>
                      <a:pt x="6" y="32"/>
                    </a:lnTo>
                    <a:lnTo>
                      <a:pt x="24" y="59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" name="Freeform 327"/>
              <p:cNvSpPr>
                <a:spLocks/>
              </p:cNvSpPr>
              <p:nvPr/>
            </p:nvSpPr>
            <p:spPr bwMode="auto">
              <a:xfrm>
                <a:off x="1777" y="2375"/>
                <a:ext cx="36" cy="29"/>
              </a:xfrm>
              <a:custGeom>
                <a:avLst/>
                <a:gdLst>
                  <a:gd name="T0" fmla="*/ 0 w 125"/>
                  <a:gd name="T1" fmla="*/ 1 h 104"/>
                  <a:gd name="T2" fmla="*/ 1 w 125"/>
                  <a:gd name="T3" fmla="*/ 0 h 104"/>
                  <a:gd name="T4" fmla="*/ 2 w 125"/>
                  <a:gd name="T5" fmla="*/ 0 h 104"/>
                  <a:gd name="T6" fmla="*/ 3 w 125"/>
                  <a:gd name="T7" fmla="*/ 1 h 104"/>
                  <a:gd name="T8" fmla="*/ 3 w 125"/>
                  <a:gd name="T9" fmla="*/ 2 h 104"/>
                  <a:gd name="T10" fmla="*/ 3 w 125"/>
                  <a:gd name="T11" fmla="*/ 2 h 104"/>
                  <a:gd name="T12" fmla="*/ 0 w 125"/>
                  <a:gd name="T13" fmla="*/ 1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"/>
                  <a:gd name="T22" fmla="*/ 0 h 104"/>
                  <a:gd name="T23" fmla="*/ 125 w 125"/>
                  <a:gd name="T24" fmla="*/ 104 h 10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" h="104">
                    <a:moveTo>
                      <a:pt x="0" y="20"/>
                    </a:moveTo>
                    <a:lnTo>
                      <a:pt x="27" y="5"/>
                    </a:lnTo>
                    <a:lnTo>
                      <a:pt x="84" y="0"/>
                    </a:lnTo>
                    <a:lnTo>
                      <a:pt x="122" y="42"/>
                    </a:lnTo>
                    <a:lnTo>
                      <a:pt x="125" y="74"/>
                    </a:lnTo>
                    <a:lnTo>
                      <a:pt x="112" y="104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" name="Freeform 328"/>
              <p:cNvSpPr>
                <a:spLocks/>
              </p:cNvSpPr>
              <p:nvPr/>
            </p:nvSpPr>
            <p:spPr bwMode="auto">
              <a:xfrm>
                <a:off x="2713" y="2719"/>
                <a:ext cx="36" cy="22"/>
              </a:xfrm>
              <a:custGeom>
                <a:avLst/>
                <a:gdLst>
                  <a:gd name="T0" fmla="*/ 0 w 121"/>
                  <a:gd name="T1" fmla="*/ 1 h 75"/>
                  <a:gd name="T2" fmla="*/ 0 w 121"/>
                  <a:gd name="T3" fmla="*/ 2 h 75"/>
                  <a:gd name="T4" fmla="*/ 3 w 121"/>
                  <a:gd name="T5" fmla="*/ 1 h 75"/>
                  <a:gd name="T6" fmla="*/ 3 w 121"/>
                  <a:gd name="T7" fmla="*/ 1 h 75"/>
                  <a:gd name="T8" fmla="*/ 1 w 121"/>
                  <a:gd name="T9" fmla="*/ 0 h 75"/>
                  <a:gd name="T10" fmla="*/ 0 w 121"/>
                  <a:gd name="T11" fmla="*/ 1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75"/>
                  <a:gd name="T20" fmla="*/ 121 w 121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75">
                    <a:moveTo>
                      <a:pt x="0" y="46"/>
                    </a:moveTo>
                    <a:lnTo>
                      <a:pt x="16" y="75"/>
                    </a:lnTo>
                    <a:lnTo>
                      <a:pt x="121" y="63"/>
                    </a:lnTo>
                    <a:lnTo>
                      <a:pt x="112" y="22"/>
                    </a:lnTo>
                    <a:lnTo>
                      <a:pt x="40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9" name="Freeform 329"/>
              <p:cNvSpPr>
                <a:spLocks/>
              </p:cNvSpPr>
              <p:nvPr/>
            </p:nvSpPr>
            <p:spPr bwMode="auto">
              <a:xfrm>
                <a:off x="2988" y="3020"/>
                <a:ext cx="13" cy="13"/>
              </a:xfrm>
              <a:custGeom>
                <a:avLst/>
                <a:gdLst>
                  <a:gd name="T0" fmla="*/ 0 w 47"/>
                  <a:gd name="T1" fmla="*/ 1 h 46"/>
                  <a:gd name="T2" fmla="*/ 1 w 47"/>
                  <a:gd name="T3" fmla="*/ 1 h 46"/>
                  <a:gd name="T4" fmla="*/ 1 w 47"/>
                  <a:gd name="T5" fmla="*/ 0 h 46"/>
                  <a:gd name="T6" fmla="*/ 0 w 47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46"/>
                  <a:gd name="T14" fmla="*/ 47 w 47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46">
                    <a:moveTo>
                      <a:pt x="0" y="21"/>
                    </a:moveTo>
                    <a:lnTo>
                      <a:pt x="22" y="46"/>
                    </a:lnTo>
                    <a:lnTo>
                      <a:pt x="47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0" name="Freeform 330"/>
              <p:cNvSpPr>
                <a:spLocks/>
              </p:cNvSpPr>
              <p:nvPr/>
            </p:nvSpPr>
            <p:spPr bwMode="auto">
              <a:xfrm>
                <a:off x="1991" y="2489"/>
                <a:ext cx="67" cy="45"/>
              </a:xfrm>
              <a:custGeom>
                <a:avLst/>
                <a:gdLst>
                  <a:gd name="T0" fmla="*/ 0 w 237"/>
                  <a:gd name="T1" fmla="*/ 3 h 156"/>
                  <a:gd name="T2" fmla="*/ 0 w 237"/>
                  <a:gd name="T3" fmla="*/ 0 h 156"/>
                  <a:gd name="T4" fmla="*/ 5 w 237"/>
                  <a:gd name="T5" fmla="*/ 1 h 156"/>
                  <a:gd name="T6" fmla="*/ 5 w 237"/>
                  <a:gd name="T7" fmla="*/ 2 h 156"/>
                  <a:gd name="T8" fmla="*/ 5 w 237"/>
                  <a:gd name="T9" fmla="*/ 3 h 156"/>
                  <a:gd name="T10" fmla="*/ 3 w 237"/>
                  <a:gd name="T11" fmla="*/ 3 h 156"/>
                  <a:gd name="T12" fmla="*/ 3 w 237"/>
                  <a:gd name="T13" fmla="*/ 4 h 156"/>
                  <a:gd name="T14" fmla="*/ 1 w 237"/>
                  <a:gd name="T15" fmla="*/ 4 h 156"/>
                  <a:gd name="T16" fmla="*/ 0 w 237"/>
                  <a:gd name="T17" fmla="*/ 3 h 1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7"/>
                  <a:gd name="T28" fmla="*/ 0 h 156"/>
                  <a:gd name="T29" fmla="*/ 237 w 237"/>
                  <a:gd name="T30" fmla="*/ 156 h 1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7" h="156">
                    <a:moveTo>
                      <a:pt x="0" y="107"/>
                    </a:moveTo>
                    <a:lnTo>
                      <a:pt x="13" y="0"/>
                    </a:lnTo>
                    <a:lnTo>
                      <a:pt x="237" y="24"/>
                    </a:lnTo>
                    <a:lnTo>
                      <a:pt x="197" y="91"/>
                    </a:lnTo>
                    <a:lnTo>
                      <a:pt x="213" y="126"/>
                    </a:lnTo>
                    <a:lnTo>
                      <a:pt x="154" y="130"/>
                    </a:lnTo>
                    <a:lnTo>
                      <a:pt x="119" y="156"/>
                    </a:lnTo>
                    <a:lnTo>
                      <a:pt x="24" y="153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1" name="Freeform 331"/>
              <p:cNvSpPr>
                <a:spLocks/>
              </p:cNvSpPr>
              <p:nvPr/>
            </p:nvSpPr>
            <p:spPr bwMode="auto">
              <a:xfrm>
                <a:off x="2750" y="2722"/>
                <a:ext cx="99" cy="234"/>
              </a:xfrm>
              <a:custGeom>
                <a:avLst/>
                <a:gdLst>
                  <a:gd name="T0" fmla="*/ 0 w 345"/>
                  <a:gd name="T1" fmla="*/ 8 h 822"/>
                  <a:gd name="T2" fmla="*/ 0 w 345"/>
                  <a:gd name="T3" fmla="*/ 7 h 822"/>
                  <a:gd name="T4" fmla="*/ 3 w 345"/>
                  <a:gd name="T5" fmla="*/ 2 h 822"/>
                  <a:gd name="T6" fmla="*/ 4 w 345"/>
                  <a:gd name="T7" fmla="*/ 1 h 822"/>
                  <a:gd name="T8" fmla="*/ 5 w 345"/>
                  <a:gd name="T9" fmla="*/ 0 h 822"/>
                  <a:gd name="T10" fmla="*/ 6 w 345"/>
                  <a:gd name="T11" fmla="*/ 1 h 822"/>
                  <a:gd name="T12" fmla="*/ 6 w 345"/>
                  <a:gd name="T13" fmla="*/ 2 h 822"/>
                  <a:gd name="T14" fmla="*/ 5 w 345"/>
                  <a:gd name="T15" fmla="*/ 5 h 822"/>
                  <a:gd name="T16" fmla="*/ 6 w 345"/>
                  <a:gd name="T17" fmla="*/ 4 h 822"/>
                  <a:gd name="T18" fmla="*/ 6 w 345"/>
                  <a:gd name="T19" fmla="*/ 6 h 822"/>
                  <a:gd name="T20" fmla="*/ 8 w 345"/>
                  <a:gd name="T21" fmla="*/ 7 h 822"/>
                  <a:gd name="T22" fmla="*/ 7 w 345"/>
                  <a:gd name="T23" fmla="*/ 8 h 822"/>
                  <a:gd name="T24" fmla="*/ 5 w 345"/>
                  <a:gd name="T25" fmla="*/ 9 h 822"/>
                  <a:gd name="T26" fmla="*/ 5 w 345"/>
                  <a:gd name="T27" fmla="*/ 11 h 822"/>
                  <a:gd name="T28" fmla="*/ 6 w 345"/>
                  <a:gd name="T29" fmla="*/ 13 h 822"/>
                  <a:gd name="T30" fmla="*/ 5 w 345"/>
                  <a:gd name="T31" fmla="*/ 14 h 822"/>
                  <a:gd name="T32" fmla="*/ 7 w 345"/>
                  <a:gd name="T33" fmla="*/ 17 h 822"/>
                  <a:gd name="T34" fmla="*/ 6 w 345"/>
                  <a:gd name="T35" fmla="*/ 19 h 822"/>
                  <a:gd name="T36" fmla="*/ 5 w 345"/>
                  <a:gd name="T37" fmla="*/ 13 h 822"/>
                  <a:gd name="T38" fmla="*/ 4 w 345"/>
                  <a:gd name="T39" fmla="*/ 11 h 822"/>
                  <a:gd name="T40" fmla="*/ 3 w 345"/>
                  <a:gd name="T41" fmla="*/ 13 h 822"/>
                  <a:gd name="T42" fmla="*/ 2 w 345"/>
                  <a:gd name="T43" fmla="*/ 13 h 822"/>
                  <a:gd name="T44" fmla="*/ 2 w 345"/>
                  <a:gd name="T45" fmla="*/ 11 h 822"/>
                  <a:gd name="T46" fmla="*/ 0 w 345"/>
                  <a:gd name="T47" fmla="*/ 8 h 8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45"/>
                  <a:gd name="T73" fmla="*/ 0 h 822"/>
                  <a:gd name="T74" fmla="*/ 345 w 345"/>
                  <a:gd name="T75" fmla="*/ 822 h 8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45" h="822">
                    <a:moveTo>
                      <a:pt x="0" y="337"/>
                    </a:moveTo>
                    <a:lnTo>
                      <a:pt x="14" y="289"/>
                    </a:lnTo>
                    <a:lnTo>
                      <a:pt x="114" y="76"/>
                    </a:lnTo>
                    <a:lnTo>
                      <a:pt x="181" y="48"/>
                    </a:lnTo>
                    <a:lnTo>
                      <a:pt x="196" y="0"/>
                    </a:lnTo>
                    <a:lnTo>
                      <a:pt x="247" y="27"/>
                    </a:lnTo>
                    <a:lnTo>
                      <a:pt x="247" y="71"/>
                    </a:lnTo>
                    <a:lnTo>
                      <a:pt x="204" y="201"/>
                    </a:lnTo>
                    <a:lnTo>
                      <a:pt x="249" y="190"/>
                    </a:lnTo>
                    <a:lnTo>
                      <a:pt x="273" y="278"/>
                    </a:lnTo>
                    <a:lnTo>
                      <a:pt x="345" y="302"/>
                    </a:lnTo>
                    <a:lnTo>
                      <a:pt x="309" y="345"/>
                    </a:lnTo>
                    <a:lnTo>
                      <a:pt x="226" y="401"/>
                    </a:lnTo>
                    <a:lnTo>
                      <a:pt x="204" y="454"/>
                    </a:lnTo>
                    <a:lnTo>
                      <a:pt x="249" y="552"/>
                    </a:lnTo>
                    <a:lnTo>
                      <a:pt x="233" y="612"/>
                    </a:lnTo>
                    <a:lnTo>
                      <a:pt x="287" y="742"/>
                    </a:lnTo>
                    <a:lnTo>
                      <a:pt x="247" y="822"/>
                    </a:lnTo>
                    <a:lnTo>
                      <a:pt x="207" y="540"/>
                    </a:lnTo>
                    <a:lnTo>
                      <a:pt x="173" y="497"/>
                    </a:lnTo>
                    <a:lnTo>
                      <a:pt x="118" y="571"/>
                    </a:lnTo>
                    <a:lnTo>
                      <a:pt x="78" y="556"/>
                    </a:lnTo>
                    <a:lnTo>
                      <a:pt x="86" y="455"/>
                    </a:lnTo>
                    <a:lnTo>
                      <a:pt x="0" y="3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2" name="Freeform 332"/>
              <p:cNvSpPr>
                <a:spLocks/>
              </p:cNvSpPr>
              <p:nvPr/>
            </p:nvSpPr>
            <p:spPr bwMode="auto">
              <a:xfrm>
                <a:off x="2863" y="2898"/>
                <a:ext cx="54" cy="54"/>
              </a:xfrm>
              <a:custGeom>
                <a:avLst/>
                <a:gdLst>
                  <a:gd name="T0" fmla="*/ 0 w 190"/>
                  <a:gd name="T1" fmla="*/ 1 h 190"/>
                  <a:gd name="T2" fmla="*/ 0 w 190"/>
                  <a:gd name="T3" fmla="*/ 3 h 190"/>
                  <a:gd name="T4" fmla="*/ 1 w 190"/>
                  <a:gd name="T5" fmla="*/ 4 h 190"/>
                  <a:gd name="T6" fmla="*/ 2 w 190"/>
                  <a:gd name="T7" fmla="*/ 4 h 190"/>
                  <a:gd name="T8" fmla="*/ 4 w 190"/>
                  <a:gd name="T9" fmla="*/ 2 h 190"/>
                  <a:gd name="T10" fmla="*/ 4 w 190"/>
                  <a:gd name="T11" fmla="*/ 0 h 190"/>
                  <a:gd name="T12" fmla="*/ 2 w 190"/>
                  <a:gd name="T13" fmla="*/ 0 h 190"/>
                  <a:gd name="T14" fmla="*/ 1 w 190"/>
                  <a:gd name="T15" fmla="*/ 0 h 190"/>
                  <a:gd name="T16" fmla="*/ 0 w 190"/>
                  <a:gd name="T17" fmla="*/ 1 h 1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190"/>
                  <a:gd name="T29" fmla="*/ 190 w 190"/>
                  <a:gd name="T30" fmla="*/ 190 h 1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190">
                    <a:moveTo>
                      <a:pt x="0" y="37"/>
                    </a:moveTo>
                    <a:lnTo>
                      <a:pt x="12" y="132"/>
                    </a:lnTo>
                    <a:lnTo>
                      <a:pt x="39" y="182"/>
                    </a:lnTo>
                    <a:lnTo>
                      <a:pt x="73" y="190"/>
                    </a:lnTo>
                    <a:lnTo>
                      <a:pt x="190" y="102"/>
                    </a:lnTo>
                    <a:lnTo>
                      <a:pt x="187" y="0"/>
                    </a:lnTo>
                    <a:lnTo>
                      <a:pt x="101" y="16"/>
                    </a:lnTo>
                    <a:lnTo>
                      <a:pt x="25" y="13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3" name="Freeform 333"/>
              <p:cNvSpPr>
                <a:spLocks/>
              </p:cNvSpPr>
              <p:nvPr/>
            </p:nvSpPr>
            <p:spPr bwMode="auto">
              <a:xfrm>
                <a:off x="2616" y="2960"/>
                <a:ext cx="20" cy="48"/>
              </a:xfrm>
              <a:custGeom>
                <a:avLst/>
                <a:gdLst>
                  <a:gd name="T0" fmla="*/ 0 w 72"/>
                  <a:gd name="T1" fmla="*/ 0 h 166"/>
                  <a:gd name="T2" fmla="*/ 0 w 72"/>
                  <a:gd name="T3" fmla="*/ 4 h 166"/>
                  <a:gd name="T4" fmla="*/ 2 w 72"/>
                  <a:gd name="T5" fmla="*/ 3 h 166"/>
                  <a:gd name="T6" fmla="*/ 1 w 72"/>
                  <a:gd name="T7" fmla="*/ 1 h 166"/>
                  <a:gd name="T8" fmla="*/ 0 w 72"/>
                  <a:gd name="T9" fmla="*/ 0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66"/>
                  <a:gd name="T17" fmla="*/ 72 w 72"/>
                  <a:gd name="T18" fmla="*/ 166 h 1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66">
                    <a:moveTo>
                      <a:pt x="0" y="0"/>
                    </a:moveTo>
                    <a:lnTo>
                      <a:pt x="13" y="166"/>
                    </a:lnTo>
                    <a:lnTo>
                      <a:pt x="72" y="138"/>
                    </a:lnTo>
                    <a:lnTo>
                      <a:pt x="45" y="4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4" name="Freeform 334"/>
              <p:cNvSpPr>
                <a:spLocks/>
              </p:cNvSpPr>
              <p:nvPr/>
            </p:nvSpPr>
            <p:spPr bwMode="auto">
              <a:xfrm>
                <a:off x="2548" y="2340"/>
                <a:ext cx="667" cy="486"/>
              </a:xfrm>
              <a:custGeom>
                <a:avLst/>
                <a:gdLst>
                  <a:gd name="T0" fmla="*/ 0 w 2339"/>
                  <a:gd name="T1" fmla="*/ 17 h 1707"/>
                  <a:gd name="T2" fmla="*/ 6 w 2339"/>
                  <a:gd name="T3" fmla="*/ 15 h 1707"/>
                  <a:gd name="T4" fmla="*/ 5 w 2339"/>
                  <a:gd name="T5" fmla="*/ 11 h 1707"/>
                  <a:gd name="T6" fmla="*/ 8 w 2339"/>
                  <a:gd name="T7" fmla="*/ 8 h 1707"/>
                  <a:gd name="T8" fmla="*/ 11 w 2339"/>
                  <a:gd name="T9" fmla="*/ 7 h 1707"/>
                  <a:gd name="T10" fmla="*/ 13 w 2339"/>
                  <a:gd name="T11" fmla="*/ 7 h 1707"/>
                  <a:gd name="T12" fmla="*/ 15 w 2339"/>
                  <a:gd name="T13" fmla="*/ 11 h 1707"/>
                  <a:gd name="T14" fmla="*/ 21 w 2339"/>
                  <a:gd name="T15" fmla="*/ 14 h 1707"/>
                  <a:gd name="T16" fmla="*/ 28 w 2339"/>
                  <a:gd name="T17" fmla="*/ 15 h 1707"/>
                  <a:gd name="T18" fmla="*/ 34 w 2339"/>
                  <a:gd name="T19" fmla="*/ 13 h 1707"/>
                  <a:gd name="T20" fmla="*/ 35 w 2339"/>
                  <a:gd name="T21" fmla="*/ 11 h 1707"/>
                  <a:gd name="T22" fmla="*/ 40 w 2339"/>
                  <a:gd name="T23" fmla="*/ 9 h 1707"/>
                  <a:gd name="T24" fmla="*/ 37 w 2339"/>
                  <a:gd name="T25" fmla="*/ 8 h 1707"/>
                  <a:gd name="T26" fmla="*/ 38 w 2339"/>
                  <a:gd name="T27" fmla="*/ 5 h 1707"/>
                  <a:gd name="T28" fmla="*/ 40 w 2339"/>
                  <a:gd name="T29" fmla="*/ 5 h 1707"/>
                  <a:gd name="T30" fmla="*/ 41 w 2339"/>
                  <a:gd name="T31" fmla="*/ 1 h 1707"/>
                  <a:gd name="T32" fmla="*/ 46 w 2339"/>
                  <a:gd name="T33" fmla="*/ 1 h 1707"/>
                  <a:gd name="T34" fmla="*/ 50 w 2339"/>
                  <a:gd name="T35" fmla="*/ 6 h 1707"/>
                  <a:gd name="T36" fmla="*/ 54 w 2339"/>
                  <a:gd name="T37" fmla="*/ 7 h 1707"/>
                  <a:gd name="T38" fmla="*/ 51 w 2339"/>
                  <a:gd name="T39" fmla="*/ 12 h 1707"/>
                  <a:gd name="T40" fmla="*/ 50 w 2339"/>
                  <a:gd name="T41" fmla="*/ 14 h 1707"/>
                  <a:gd name="T42" fmla="*/ 48 w 2339"/>
                  <a:gd name="T43" fmla="*/ 15 h 1707"/>
                  <a:gd name="T44" fmla="*/ 47 w 2339"/>
                  <a:gd name="T45" fmla="*/ 15 h 1707"/>
                  <a:gd name="T46" fmla="*/ 42 w 2339"/>
                  <a:gd name="T47" fmla="*/ 19 h 1707"/>
                  <a:gd name="T48" fmla="*/ 42 w 2339"/>
                  <a:gd name="T49" fmla="*/ 16 h 1707"/>
                  <a:gd name="T50" fmla="*/ 39 w 2339"/>
                  <a:gd name="T51" fmla="*/ 19 h 1707"/>
                  <a:gd name="T52" fmla="*/ 42 w 2339"/>
                  <a:gd name="T53" fmla="*/ 20 h 1707"/>
                  <a:gd name="T54" fmla="*/ 41 w 2339"/>
                  <a:gd name="T55" fmla="*/ 22 h 1707"/>
                  <a:gd name="T56" fmla="*/ 43 w 2339"/>
                  <a:gd name="T57" fmla="*/ 27 h 1707"/>
                  <a:gd name="T58" fmla="*/ 43 w 2339"/>
                  <a:gd name="T59" fmla="*/ 28 h 1707"/>
                  <a:gd name="T60" fmla="*/ 43 w 2339"/>
                  <a:gd name="T61" fmla="*/ 29 h 1707"/>
                  <a:gd name="T62" fmla="*/ 38 w 2339"/>
                  <a:gd name="T63" fmla="*/ 36 h 1707"/>
                  <a:gd name="T64" fmla="*/ 36 w 2339"/>
                  <a:gd name="T65" fmla="*/ 37 h 1707"/>
                  <a:gd name="T66" fmla="*/ 35 w 2339"/>
                  <a:gd name="T67" fmla="*/ 38 h 1707"/>
                  <a:gd name="T68" fmla="*/ 32 w 2339"/>
                  <a:gd name="T69" fmla="*/ 39 h 1707"/>
                  <a:gd name="T70" fmla="*/ 30 w 2339"/>
                  <a:gd name="T71" fmla="*/ 38 h 1707"/>
                  <a:gd name="T72" fmla="*/ 25 w 2339"/>
                  <a:gd name="T73" fmla="*/ 37 h 1707"/>
                  <a:gd name="T74" fmla="*/ 25 w 2339"/>
                  <a:gd name="T75" fmla="*/ 38 h 1707"/>
                  <a:gd name="T76" fmla="*/ 23 w 2339"/>
                  <a:gd name="T77" fmla="*/ 37 h 1707"/>
                  <a:gd name="T78" fmla="*/ 21 w 2339"/>
                  <a:gd name="T79" fmla="*/ 36 h 1707"/>
                  <a:gd name="T80" fmla="*/ 22 w 2339"/>
                  <a:gd name="T81" fmla="*/ 32 h 1707"/>
                  <a:gd name="T82" fmla="*/ 20 w 2339"/>
                  <a:gd name="T83" fmla="*/ 30 h 1707"/>
                  <a:gd name="T84" fmla="*/ 16 w 2339"/>
                  <a:gd name="T85" fmla="*/ 31 h 1707"/>
                  <a:gd name="T86" fmla="*/ 13 w 2339"/>
                  <a:gd name="T87" fmla="*/ 32 h 1707"/>
                  <a:gd name="T88" fmla="*/ 13 w 2339"/>
                  <a:gd name="T89" fmla="*/ 31 h 1707"/>
                  <a:gd name="T90" fmla="*/ 9 w 2339"/>
                  <a:gd name="T91" fmla="*/ 30 h 1707"/>
                  <a:gd name="T92" fmla="*/ 5 w 2339"/>
                  <a:gd name="T93" fmla="*/ 28 h 1707"/>
                  <a:gd name="T94" fmla="*/ 5 w 2339"/>
                  <a:gd name="T95" fmla="*/ 26 h 1707"/>
                  <a:gd name="T96" fmla="*/ 6 w 2339"/>
                  <a:gd name="T97" fmla="*/ 23 h 1707"/>
                  <a:gd name="T98" fmla="*/ 3 w 2339"/>
                  <a:gd name="T99" fmla="*/ 23 h 1707"/>
                  <a:gd name="T100" fmla="*/ 1 w 2339"/>
                  <a:gd name="T101" fmla="*/ 20 h 1707"/>
                  <a:gd name="T102" fmla="*/ 0 w 2339"/>
                  <a:gd name="T103" fmla="*/ 19 h 170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39"/>
                  <a:gd name="T157" fmla="*/ 0 h 1707"/>
                  <a:gd name="T158" fmla="*/ 2339 w 2339"/>
                  <a:gd name="T159" fmla="*/ 1707 h 170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39" h="1707">
                    <a:moveTo>
                      <a:pt x="0" y="812"/>
                    </a:moveTo>
                    <a:lnTo>
                      <a:pt x="15" y="747"/>
                    </a:lnTo>
                    <a:lnTo>
                      <a:pt x="98" y="730"/>
                    </a:lnTo>
                    <a:lnTo>
                      <a:pt x="245" y="642"/>
                    </a:lnTo>
                    <a:lnTo>
                      <a:pt x="267" y="572"/>
                    </a:lnTo>
                    <a:lnTo>
                      <a:pt x="238" y="491"/>
                    </a:lnTo>
                    <a:lnTo>
                      <a:pt x="331" y="469"/>
                    </a:lnTo>
                    <a:lnTo>
                      <a:pt x="357" y="362"/>
                    </a:lnTo>
                    <a:lnTo>
                      <a:pt x="454" y="368"/>
                    </a:lnTo>
                    <a:lnTo>
                      <a:pt x="465" y="299"/>
                    </a:lnTo>
                    <a:lnTo>
                      <a:pt x="539" y="264"/>
                    </a:lnTo>
                    <a:lnTo>
                      <a:pt x="578" y="322"/>
                    </a:lnTo>
                    <a:lnTo>
                      <a:pt x="633" y="345"/>
                    </a:lnTo>
                    <a:lnTo>
                      <a:pt x="652" y="469"/>
                    </a:lnTo>
                    <a:lnTo>
                      <a:pt x="821" y="519"/>
                    </a:lnTo>
                    <a:lnTo>
                      <a:pt x="892" y="606"/>
                    </a:lnTo>
                    <a:lnTo>
                      <a:pt x="1033" y="602"/>
                    </a:lnTo>
                    <a:lnTo>
                      <a:pt x="1190" y="667"/>
                    </a:lnTo>
                    <a:lnTo>
                      <a:pt x="1395" y="606"/>
                    </a:lnTo>
                    <a:lnTo>
                      <a:pt x="1459" y="557"/>
                    </a:lnTo>
                    <a:lnTo>
                      <a:pt x="1459" y="488"/>
                    </a:lnTo>
                    <a:lnTo>
                      <a:pt x="1518" y="496"/>
                    </a:lnTo>
                    <a:lnTo>
                      <a:pt x="1649" y="398"/>
                    </a:lnTo>
                    <a:lnTo>
                      <a:pt x="1748" y="392"/>
                    </a:lnTo>
                    <a:lnTo>
                      <a:pt x="1701" y="318"/>
                    </a:lnTo>
                    <a:lnTo>
                      <a:pt x="1604" y="337"/>
                    </a:lnTo>
                    <a:lnTo>
                      <a:pt x="1603" y="254"/>
                    </a:lnTo>
                    <a:lnTo>
                      <a:pt x="1627" y="207"/>
                    </a:lnTo>
                    <a:lnTo>
                      <a:pt x="1684" y="234"/>
                    </a:lnTo>
                    <a:lnTo>
                      <a:pt x="1738" y="204"/>
                    </a:lnTo>
                    <a:lnTo>
                      <a:pt x="1795" y="92"/>
                    </a:lnTo>
                    <a:lnTo>
                      <a:pt x="1770" y="51"/>
                    </a:lnTo>
                    <a:lnTo>
                      <a:pt x="1908" y="0"/>
                    </a:lnTo>
                    <a:lnTo>
                      <a:pt x="1986" y="35"/>
                    </a:lnTo>
                    <a:lnTo>
                      <a:pt x="2056" y="224"/>
                    </a:lnTo>
                    <a:lnTo>
                      <a:pt x="2173" y="266"/>
                    </a:lnTo>
                    <a:lnTo>
                      <a:pt x="2193" y="335"/>
                    </a:lnTo>
                    <a:lnTo>
                      <a:pt x="2339" y="291"/>
                    </a:lnTo>
                    <a:lnTo>
                      <a:pt x="2270" y="475"/>
                    </a:lnTo>
                    <a:lnTo>
                      <a:pt x="2185" y="503"/>
                    </a:lnTo>
                    <a:lnTo>
                      <a:pt x="2198" y="572"/>
                    </a:lnTo>
                    <a:lnTo>
                      <a:pt x="2173" y="615"/>
                    </a:lnTo>
                    <a:lnTo>
                      <a:pt x="2159" y="602"/>
                    </a:lnTo>
                    <a:lnTo>
                      <a:pt x="2083" y="652"/>
                    </a:lnTo>
                    <a:lnTo>
                      <a:pt x="2083" y="679"/>
                    </a:lnTo>
                    <a:lnTo>
                      <a:pt x="2030" y="670"/>
                    </a:lnTo>
                    <a:lnTo>
                      <a:pt x="1936" y="753"/>
                    </a:lnTo>
                    <a:lnTo>
                      <a:pt x="1819" y="820"/>
                    </a:lnTo>
                    <a:lnTo>
                      <a:pt x="1857" y="730"/>
                    </a:lnTo>
                    <a:lnTo>
                      <a:pt x="1838" y="701"/>
                    </a:lnTo>
                    <a:lnTo>
                      <a:pt x="1684" y="801"/>
                    </a:lnTo>
                    <a:lnTo>
                      <a:pt x="1681" y="829"/>
                    </a:lnTo>
                    <a:lnTo>
                      <a:pt x="1732" y="894"/>
                    </a:lnTo>
                    <a:lnTo>
                      <a:pt x="1800" y="866"/>
                    </a:lnTo>
                    <a:lnTo>
                      <a:pt x="1869" y="890"/>
                    </a:lnTo>
                    <a:lnTo>
                      <a:pt x="1777" y="941"/>
                    </a:lnTo>
                    <a:lnTo>
                      <a:pt x="1739" y="1013"/>
                    </a:lnTo>
                    <a:lnTo>
                      <a:pt x="1841" y="1167"/>
                    </a:lnTo>
                    <a:lnTo>
                      <a:pt x="1773" y="1154"/>
                    </a:lnTo>
                    <a:lnTo>
                      <a:pt x="1841" y="1208"/>
                    </a:lnTo>
                    <a:lnTo>
                      <a:pt x="1776" y="1240"/>
                    </a:lnTo>
                    <a:lnTo>
                      <a:pt x="1846" y="1255"/>
                    </a:lnTo>
                    <a:lnTo>
                      <a:pt x="1716" y="1504"/>
                    </a:lnTo>
                    <a:lnTo>
                      <a:pt x="1630" y="1579"/>
                    </a:lnTo>
                    <a:lnTo>
                      <a:pt x="1546" y="1602"/>
                    </a:lnTo>
                    <a:lnTo>
                      <a:pt x="1540" y="1603"/>
                    </a:lnTo>
                    <a:lnTo>
                      <a:pt x="1518" y="1589"/>
                    </a:lnTo>
                    <a:lnTo>
                      <a:pt x="1498" y="1629"/>
                    </a:lnTo>
                    <a:lnTo>
                      <a:pt x="1399" y="1654"/>
                    </a:lnTo>
                    <a:lnTo>
                      <a:pt x="1390" y="1707"/>
                    </a:lnTo>
                    <a:lnTo>
                      <a:pt x="1373" y="1643"/>
                    </a:lnTo>
                    <a:lnTo>
                      <a:pt x="1306" y="1648"/>
                    </a:lnTo>
                    <a:lnTo>
                      <a:pt x="1204" y="1572"/>
                    </a:lnTo>
                    <a:lnTo>
                      <a:pt x="1089" y="1606"/>
                    </a:lnTo>
                    <a:lnTo>
                      <a:pt x="1066" y="1607"/>
                    </a:lnTo>
                    <a:lnTo>
                      <a:pt x="1068" y="1654"/>
                    </a:lnTo>
                    <a:lnTo>
                      <a:pt x="1052" y="1642"/>
                    </a:lnTo>
                    <a:lnTo>
                      <a:pt x="980" y="1618"/>
                    </a:lnTo>
                    <a:lnTo>
                      <a:pt x="956" y="1530"/>
                    </a:lnTo>
                    <a:lnTo>
                      <a:pt x="911" y="1541"/>
                    </a:lnTo>
                    <a:lnTo>
                      <a:pt x="954" y="1411"/>
                    </a:lnTo>
                    <a:lnTo>
                      <a:pt x="954" y="1367"/>
                    </a:lnTo>
                    <a:lnTo>
                      <a:pt x="903" y="1340"/>
                    </a:lnTo>
                    <a:lnTo>
                      <a:pt x="864" y="1322"/>
                    </a:lnTo>
                    <a:lnTo>
                      <a:pt x="852" y="1273"/>
                    </a:lnTo>
                    <a:lnTo>
                      <a:pt x="691" y="1354"/>
                    </a:lnTo>
                    <a:lnTo>
                      <a:pt x="619" y="1332"/>
                    </a:lnTo>
                    <a:lnTo>
                      <a:pt x="579" y="1378"/>
                    </a:lnTo>
                    <a:lnTo>
                      <a:pt x="574" y="1345"/>
                    </a:lnTo>
                    <a:lnTo>
                      <a:pt x="549" y="1353"/>
                    </a:lnTo>
                    <a:lnTo>
                      <a:pt x="467" y="1353"/>
                    </a:lnTo>
                    <a:lnTo>
                      <a:pt x="402" y="1282"/>
                    </a:lnTo>
                    <a:lnTo>
                      <a:pt x="283" y="1236"/>
                    </a:lnTo>
                    <a:lnTo>
                      <a:pt x="201" y="1205"/>
                    </a:lnTo>
                    <a:lnTo>
                      <a:pt x="184" y="1128"/>
                    </a:lnTo>
                    <a:lnTo>
                      <a:pt x="223" y="1119"/>
                    </a:lnTo>
                    <a:lnTo>
                      <a:pt x="199" y="1056"/>
                    </a:lnTo>
                    <a:lnTo>
                      <a:pt x="252" y="983"/>
                    </a:lnTo>
                    <a:lnTo>
                      <a:pt x="212" y="958"/>
                    </a:lnTo>
                    <a:lnTo>
                      <a:pt x="150" y="985"/>
                    </a:lnTo>
                    <a:lnTo>
                      <a:pt x="38" y="901"/>
                    </a:lnTo>
                    <a:lnTo>
                      <a:pt x="42" y="890"/>
                    </a:lnTo>
                    <a:lnTo>
                      <a:pt x="42" y="830"/>
                    </a:lnTo>
                    <a:lnTo>
                      <a:pt x="0" y="8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" name="Freeform 335"/>
              <p:cNvSpPr>
                <a:spLocks/>
              </p:cNvSpPr>
              <p:nvPr/>
            </p:nvSpPr>
            <p:spPr bwMode="auto">
              <a:xfrm>
                <a:off x="2931" y="2830"/>
                <a:ext cx="24" cy="22"/>
              </a:xfrm>
              <a:custGeom>
                <a:avLst/>
                <a:gdLst>
                  <a:gd name="T0" fmla="*/ 0 w 84"/>
                  <a:gd name="T1" fmla="*/ 1 h 80"/>
                  <a:gd name="T2" fmla="*/ 1 w 84"/>
                  <a:gd name="T3" fmla="*/ 0 h 80"/>
                  <a:gd name="T4" fmla="*/ 2 w 84"/>
                  <a:gd name="T5" fmla="*/ 0 h 80"/>
                  <a:gd name="T6" fmla="*/ 1 w 84"/>
                  <a:gd name="T7" fmla="*/ 2 h 80"/>
                  <a:gd name="T8" fmla="*/ 0 w 84"/>
                  <a:gd name="T9" fmla="*/ 1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80"/>
                  <a:gd name="T17" fmla="*/ 84 w 84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80">
                    <a:moveTo>
                      <a:pt x="0" y="65"/>
                    </a:moveTo>
                    <a:lnTo>
                      <a:pt x="27" y="0"/>
                    </a:lnTo>
                    <a:lnTo>
                      <a:pt x="84" y="15"/>
                    </a:lnTo>
                    <a:lnTo>
                      <a:pt x="38" y="80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6" name="Freeform 336"/>
              <p:cNvSpPr>
                <a:spLocks/>
              </p:cNvSpPr>
              <p:nvPr/>
            </p:nvSpPr>
            <p:spPr bwMode="auto">
              <a:xfrm>
                <a:off x="3054" y="2763"/>
                <a:ext cx="19" cy="41"/>
              </a:xfrm>
              <a:custGeom>
                <a:avLst/>
                <a:gdLst>
                  <a:gd name="T0" fmla="*/ 0 w 67"/>
                  <a:gd name="T1" fmla="*/ 1 h 144"/>
                  <a:gd name="T2" fmla="*/ 1 w 67"/>
                  <a:gd name="T3" fmla="*/ 3 h 144"/>
                  <a:gd name="T4" fmla="*/ 1 w 67"/>
                  <a:gd name="T5" fmla="*/ 0 h 144"/>
                  <a:gd name="T6" fmla="*/ 1 w 67"/>
                  <a:gd name="T7" fmla="*/ 0 h 144"/>
                  <a:gd name="T8" fmla="*/ 0 w 67"/>
                  <a:gd name="T9" fmla="*/ 1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44"/>
                  <a:gd name="T17" fmla="*/ 67 w 67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44">
                    <a:moveTo>
                      <a:pt x="0" y="60"/>
                    </a:moveTo>
                    <a:lnTo>
                      <a:pt x="28" y="144"/>
                    </a:lnTo>
                    <a:lnTo>
                      <a:pt x="67" y="0"/>
                    </a:lnTo>
                    <a:lnTo>
                      <a:pt x="33" y="2"/>
                    </a:lnTo>
                    <a:lnTo>
                      <a:pt x="0" y="6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7" name="Freeform 337"/>
              <p:cNvSpPr>
                <a:spLocks/>
              </p:cNvSpPr>
              <p:nvPr/>
            </p:nvSpPr>
            <p:spPr bwMode="auto">
              <a:xfrm>
                <a:off x="1875" y="2380"/>
                <a:ext cx="116" cy="54"/>
              </a:xfrm>
              <a:custGeom>
                <a:avLst/>
                <a:gdLst>
                  <a:gd name="T0" fmla="*/ 0 w 403"/>
                  <a:gd name="T1" fmla="*/ 1 h 190"/>
                  <a:gd name="T2" fmla="*/ 2 w 403"/>
                  <a:gd name="T3" fmla="*/ 3 h 190"/>
                  <a:gd name="T4" fmla="*/ 4 w 403"/>
                  <a:gd name="T5" fmla="*/ 3 h 190"/>
                  <a:gd name="T6" fmla="*/ 5 w 403"/>
                  <a:gd name="T7" fmla="*/ 4 h 190"/>
                  <a:gd name="T8" fmla="*/ 6 w 403"/>
                  <a:gd name="T9" fmla="*/ 4 h 190"/>
                  <a:gd name="T10" fmla="*/ 8 w 403"/>
                  <a:gd name="T11" fmla="*/ 3 h 190"/>
                  <a:gd name="T12" fmla="*/ 9 w 403"/>
                  <a:gd name="T13" fmla="*/ 4 h 190"/>
                  <a:gd name="T14" fmla="*/ 9 w 403"/>
                  <a:gd name="T15" fmla="*/ 3 h 190"/>
                  <a:gd name="T16" fmla="*/ 7 w 403"/>
                  <a:gd name="T17" fmla="*/ 3 h 190"/>
                  <a:gd name="T18" fmla="*/ 3 w 403"/>
                  <a:gd name="T19" fmla="*/ 0 h 190"/>
                  <a:gd name="T20" fmla="*/ 2 w 403"/>
                  <a:gd name="T21" fmla="*/ 0 h 190"/>
                  <a:gd name="T22" fmla="*/ 0 w 403"/>
                  <a:gd name="T23" fmla="*/ 1 h 19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03"/>
                  <a:gd name="T37" fmla="*/ 0 h 190"/>
                  <a:gd name="T38" fmla="*/ 403 w 403"/>
                  <a:gd name="T39" fmla="*/ 190 h 19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03" h="190">
                    <a:moveTo>
                      <a:pt x="0" y="47"/>
                    </a:moveTo>
                    <a:lnTo>
                      <a:pt x="72" y="135"/>
                    </a:lnTo>
                    <a:lnTo>
                      <a:pt x="184" y="134"/>
                    </a:lnTo>
                    <a:lnTo>
                      <a:pt x="201" y="171"/>
                    </a:lnTo>
                    <a:lnTo>
                      <a:pt x="251" y="190"/>
                    </a:lnTo>
                    <a:lnTo>
                      <a:pt x="340" y="146"/>
                    </a:lnTo>
                    <a:lnTo>
                      <a:pt x="392" y="155"/>
                    </a:lnTo>
                    <a:lnTo>
                      <a:pt x="403" y="117"/>
                    </a:lnTo>
                    <a:lnTo>
                      <a:pt x="306" y="106"/>
                    </a:lnTo>
                    <a:lnTo>
                      <a:pt x="110" y="17"/>
                    </a:lnTo>
                    <a:lnTo>
                      <a:pt x="87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8" name="Freeform 338"/>
              <p:cNvSpPr>
                <a:spLocks/>
              </p:cNvSpPr>
              <p:nvPr/>
            </p:nvSpPr>
            <p:spPr bwMode="auto">
              <a:xfrm>
                <a:off x="1835" y="2266"/>
                <a:ext cx="29" cy="50"/>
              </a:xfrm>
              <a:custGeom>
                <a:avLst/>
                <a:gdLst>
                  <a:gd name="T0" fmla="*/ 0 w 100"/>
                  <a:gd name="T1" fmla="*/ 3 h 175"/>
                  <a:gd name="T2" fmla="*/ 0 w 100"/>
                  <a:gd name="T3" fmla="*/ 1 h 175"/>
                  <a:gd name="T4" fmla="*/ 2 w 100"/>
                  <a:gd name="T5" fmla="*/ 0 h 175"/>
                  <a:gd name="T6" fmla="*/ 2 w 100"/>
                  <a:gd name="T7" fmla="*/ 2 h 175"/>
                  <a:gd name="T8" fmla="*/ 2 w 100"/>
                  <a:gd name="T9" fmla="*/ 2 h 175"/>
                  <a:gd name="T10" fmla="*/ 1 w 100"/>
                  <a:gd name="T11" fmla="*/ 3 h 175"/>
                  <a:gd name="T12" fmla="*/ 1 w 100"/>
                  <a:gd name="T13" fmla="*/ 4 h 175"/>
                  <a:gd name="T14" fmla="*/ 0 w 100"/>
                  <a:gd name="T15" fmla="*/ 4 h 175"/>
                  <a:gd name="T16" fmla="*/ 0 w 100"/>
                  <a:gd name="T17" fmla="*/ 3 h 1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"/>
                  <a:gd name="T28" fmla="*/ 0 h 175"/>
                  <a:gd name="T29" fmla="*/ 100 w 100"/>
                  <a:gd name="T30" fmla="*/ 175 h 17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" h="175">
                    <a:moveTo>
                      <a:pt x="0" y="133"/>
                    </a:moveTo>
                    <a:lnTo>
                      <a:pt x="6" y="47"/>
                    </a:lnTo>
                    <a:lnTo>
                      <a:pt x="87" y="0"/>
                    </a:lnTo>
                    <a:lnTo>
                      <a:pt x="72" y="69"/>
                    </a:lnTo>
                    <a:lnTo>
                      <a:pt x="100" y="89"/>
                    </a:lnTo>
                    <a:lnTo>
                      <a:pt x="48" y="127"/>
                    </a:lnTo>
                    <a:lnTo>
                      <a:pt x="46" y="175"/>
                    </a:lnTo>
                    <a:lnTo>
                      <a:pt x="16" y="175"/>
                    </a:lnTo>
                    <a:lnTo>
                      <a:pt x="0" y="1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9" name="Freeform 339"/>
              <p:cNvSpPr>
                <a:spLocks/>
              </p:cNvSpPr>
              <p:nvPr/>
            </p:nvSpPr>
            <p:spPr bwMode="auto">
              <a:xfrm>
                <a:off x="1854" y="2304"/>
                <a:ext cx="10" cy="6"/>
              </a:xfrm>
              <a:custGeom>
                <a:avLst/>
                <a:gdLst>
                  <a:gd name="T0" fmla="*/ 0 w 36"/>
                  <a:gd name="T1" fmla="*/ 1 h 22"/>
                  <a:gd name="T2" fmla="*/ 1 w 36"/>
                  <a:gd name="T3" fmla="*/ 0 h 22"/>
                  <a:gd name="T4" fmla="*/ 1 w 36"/>
                  <a:gd name="T5" fmla="*/ 0 h 22"/>
                  <a:gd name="T6" fmla="*/ 0 w 36"/>
                  <a:gd name="T7" fmla="*/ 1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22"/>
                  <a:gd name="T14" fmla="*/ 36 w 3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22">
                    <a:moveTo>
                      <a:pt x="0" y="22"/>
                    </a:moveTo>
                    <a:lnTo>
                      <a:pt x="30" y="0"/>
                    </a:lnTo>
                    <a:lnTo>
                      <a:pt x="36" y="14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0" name="Freeform 340"/>
              <p:cNvSpPr>
                <a:spLocks/>
              </p:cNvSpPr>
              <p:nvPr/>
            </p:nvSpPr>
            <p:spPr bwMode="auto">
              <a:xfrm>
                <a:off x="1868" y="2293"/>
                <a:ext cx="17" cy="21"/>
              </a:xfrm>
              <a:custGeom>
                <a:avLst/>
                <a:gdLst>
                  <a:gd name="T0" fmla="*/ 0 w 61"/>
                  <a:gd name="T1" fmla="*/ 1 h 74"/>
                  <a:gd name="T2" fmla="*/ 1 w 61"/>
                  <a:gd name="T3" fmla="*/ 2 h 74"/>
                  <a:gd name="T4" fmla="*/ 1 w 61"/>
                  <a:gd name="T5" fmla="*/ 1 h 74"/>
                  <a:gd name="T6" fmla="*/ 1 w 61"/>
                  <a:gd name="T7" fmla="*/ 0 h 74"/>
                  <a:gd name="T8" fmla="*/ 0 w 61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4"/>
                  <a:gd name="T17" fmla="*/ 61 w 6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4">
                    <a:moveTo>
                      <a:pt x="0" y="39"/>
                    </a:moveTo>
                    <a:lnTo>
                      <a:pt x="48" y="74"/>
                    </a:lnTo>
                    <a:lnTo>
                      <a:pt x="61" y="38"/>
                    </a:lnTo>
                    <a:lnTo>
                      <a:pt x="52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1" name="Freeform 341"/>
              <p:cNvSpPr>
                <a:spLocks/>
              </p:cNvSpPr>
              <p:nvPr/>
            </p:nvSpPr>
            <p:spPr bwMode="auto">
              <a:xfrm>
                <a:off x="1970" y="2019"/>
                <a:ext cx="119" cy="207"/>
              </a:xfrm>
              <a:custGeom>
                <a:avLst/>
                <a:gdLst>
                  <a:gd name="T0" fmla="*/ 0 w 416"/>
                  <a:gd name="T1" fmla="*/ 2 h 726"/>
                  <a:gd name="T2" fmla="*/ 1 w 416"/>
                  <a:gd name="T3" fmla="*/ 1 h 726"/>
                  <a:gd name="T4" fmla="*/ 2 w 416"/>
                  <a:gd name="T5" fmla="*/ 2 h 726"/>
                  <a:gd name="T6" fmla="*/ 3 w 416"/>
                  <a:gd name="T7" fmla="*/ 3 h 726"/>
                  <a:gd name="T8" fmla="*/ 5 w 416"/>
                  <a:gd name="T9" fmla="*/ 2 h 726"/>
                  <a:gd name="T10" fmla="*/ 5 w 416"/>
                  <a:gd name="T11" fmla="*/ 0 h 726"/>
                  <a:gd name="T12" fmla="*/ 7 w 416"/>
                  <a:gd name="T13" fmla="*/ 0 h 726"/>
                  <a:gd name="T14" fmla="*/ 8 w 416"/>
                  <a:gd name="T15" fmla="*/ 1 h 726"/>
                  <a:gd name="T16" fmla="*/ 7 w 416"/>
                  <a:gd name="T17" fmla="*/ 2 h 726"/>
                  <a:gd name="T18" fmla="*/ 7 w 416"/>
                  <a:gd name="T19" fmla="*/ 3 h 726"/>
                  <a:gd name="T20" fmla="*/ 9 w 416"/>
                  <a:gd name="T21" fmla="*/ 4 h 726"/>
                  <a:gd name="T22" fmla="*/ 8 w 416"/>
                  <a:gd name="T23" fmla="*/ 5 h 726"/>
                  <a:gd name="T24" fmla="*/ 9 w 416"/>
                  <a:gd name="T25" fmla="*/ 7 h 726"/>
                  <a:gd name="T26" fmla="*/ 8 w 416"/>
                  <a:gd name="T27" fmla="*/ 9 h 726"/>
                  <a:gd name="T28" fmla="*/ 10 w 416"/>
                  <a:gd name="T29" fmla="*/ 13 h 726"/>
                  <a:gd name="T30" fmla="*/ 6 w 416"/>
                  <a:gd name="T31" fmla="*/ 16 h 726"/>
                  <a:gd name="T32" fmla="*/ 2 w 416"/>
                  <a:gd name="T33" fmla="*/ 17 h 726"/>
                  <a:gd name="T34" fmla="*/ 2 w 416"/>
                  <a:gd name="T35" fmla="*/ 16 h 726"/>
                  <a:gd name="T36" fmla="*/ 1 w 416"/>
                  <a:gd name="T37" fmla="*/ 16 h 726"/>
                  <a:gd name="T38" fmla="*/ 1 w 416"/>
                  <a:gd name="T39" fmla="*/ 12 h 726"/>
                  <a:gd name="T40" fmla="*/ 4 w 416"/>
                  <a:gd name="T41" fmla="*/ 9 h 726"/>
                  <a:gd name="T42" fmla="*/ 3 w 416"/>
                  <a:gd name="T43" fmla="*/ 7 h 726"/>
                  <a:gd name="T44" fmla="*/ 3 w 416"/>
                  <a:gd name="T45" fmla="*/ 4 h 726"/>
                  <a:gd name="T46" fmla="*/ 0 w 416"/>
                  <a:gd name="T47" fmla="*/ 2 h 72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16"/>
                  <a:gd name="T73" fmla="*/ 0 h 726"/>
                  <a:gd name="T74" fmla="*/ 416 w 416"/>
                  <a:gd name="T75" fmla="*/ 726 h 72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16" h="726">
                    <a:moveTo>
                      <a:pt x="0" y="76"/>
                    </a:moveTo>
                    <a:lnTo>
                      <a:pt x="27" y="55"/>
                    </a:lnTo>
                    <a:lnTo>
                      <a:pt x="72" y="97"/>
                    </a:lnTo>
                    <a:lnTo>
                      <a:pt x="151" y="105"/>
                    </a:lnTo>
                    <a:lnTo>
                      <a:pt x="196" y="79"/>
                    </a:lnTo>
                    <a:lnTo>
                      <a:pt x="208" y="17"/>
                    </a:lnTo>
                    <a:lnTo>
                      <a:pt x="284" y="0"/>
                    </a:lnTo>
                    <a:lnTo>
                      <a:pt x="324" y="25"/>
                    </a:lnTo>
                    <a:lnTo>
                      <a:pt x="319" y="76"/>
                    </a:lnTo>
                    <a:lnTo>
                      <a:pt x="303" y="126"/>
                    </a:lnTo>
                    <a:lnTo>
                      <a:pt x="362" y="190"/>
                    </a:lnTo>
                    <a:lnTo>
                      <a:pt x="325" y="236"/>
                    </a:lnTo>
                    <a:lnTo>
                      <a:pt x="365" y="316"/>
                    </a:lnTo>
                    <a:lnTo>
                      <a:pt x="353" y="387"/>
                    </a:lnTo>
                    <a:lnTo>
                      <a:pt x="416" y="537"/>
                    </a:lnTo>
                    <a:lnTo>
                      <a:pt x="269" y="680"/>
                    </a:lnTo>
                    <a:lnTo>
                      <a:pt x="94" y="726"/>
                    </a:lnTo>
                    <a:lnTo>
                      <a:pt x="83" y="697"/>
                    </a:lnTo>
                    <a:lnTo>
                      <a:pt x="27" y="674"/>
                    </a:lnTo>
                    <a:lnTo>
                      <a:pt x="20" y="533"/>
                    </a:lnTo>
                    <a:lnTo>
                      <a:pt x="189" y="381"/>
                    </a:lnTo>
                    <a:lnTo>
                      <a:pt x="134" y="306"/>
                    </a:lnTo>
                    <a:lnTo>
                      <a:pt x="112" y="155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2" name="Freeform 342"/>
              <p:cNvSpPr>
                <a:spLocks/>
              </p:cNvSpPr>
              <p:nvPr/>
            </p:nvSpPr>
            <p:spPr bwMode="auto">
              <a:xfrm>
                <a:off x="1698" y="2380"/>
                <a:ext cx="137" cy="138"/>
              </a:xfrm>
              <a:custGeom>
                <a:avLst/>
                <a:gdLst>
                  <a:gd name="T0" fmla="*/ 0 w 482"/>
                  <a:gd name="T1" fmla="*/ 3 h 484"/>
                  <a:gd name="T2" fmla="*/ 0 w 482"/>
                  <a:gd name="T3" fmla="*/ 4 h 484"/>
                  <a:gd name="T4" fmla="*/ 3 w 482"/>
                  <a:gd name="T5" fmla="*/ 5 h 484"/>
                  <a:gd name="T6" fmla="*/ 2 w 482"/>
                  <a:gd name="T7" fmla="*/ 6 h 484"/>
                  <a:gd name="T8" fmla="*/ 3 w 482"/>
                  <a:gd name="T9" fmla="*/ 6 h 484"/>
                  <a:gd name="T10" fmla="*/ 3 w 482"/>
                  <a:gd name="T11" fmla="*/ 8 h 484"/>
                  <a:gd name="T12" fmla="*/ 3 w 482"/>
                  <a:gd name="T13" fmla="*/ 10 h 484"/>
                  <a:gd name="T14" fmla="*/ 5 w 482"/>
                  <a:gd name="T15" fmla="*/ 11 h 484"/>
                  <a:gd name="T16" fmla="*/ 5 w 482"/>
                  <a:gd name="T17" fmla="*/ 11 h 484"/>
                  <a:gd name="T18" fmla="*/ 7 w 482"/>
                  <a:gd name="T19" fmla="*/ 11 h 484"/>
                  <a:gd name="T20" fmla="*/ 7 w 482"/>
                  <a:gd name="T21" fmla="*/ 10 h 484"/>
                  <a:gd name="T22" fmla="*/ 8 w 482"/>
                  <a:gd name="T23" fmla="*/ 10 h 484"/>
                  <a:gd name="T24" fmla="*/ 9 w 482"/>
                  <a:gd name="T25" fmla="*/ 10 h 484"/>
                  <a:gd name="T26" fmla="*/ 11 w 482"/>
                  <a:gd name="T27" fmla="*/ 9 h 484"/>
                  <a:gd name="T28" fmla="*/ 10 w 482"/>
                  <a:gd name="T29" fmla="*/ 8 h 484"/>
                  <a:gd name="T30" fmla="*/ 10 w 482"/>
                  <a:gd name="T31" fmla="*/ 7 h 484"/>
                  <a:gd name="T32" fmla="*/ 9 w 482"/>
                  <a:gd name="T33" fmla="*/ 6 h 484"/>
                  <a:gd name="T34" fmla="*/ 11 w 482"/>
                  <a:gd name="T35" fmla="*/ 5 h 484"/>
                  <a:gd name="T36" fmla="*/ 11 w 482"/>
                  <a:gd name="T37" fmla="*/ 3 h 484"/>
                  <a:gd name="T38" fmla="*/ 9 w 482"/>
                  <a:gd name="T39" fmla="*/ 2 h 484"/>
                  <a:gd name="T40" fmla="*/ 9 w 482"/>
                  <a:gd name="T41" fmla="*/ 2 h 484"/>
                  <a:gd name="T42" fmla="*/ 7 w 482"/>
                  <a:gd name="T43" fmla="*/ 0 h 484"/>
                  <a:gd name="T44" fmla="*/ 6 w 482"/>
                  <a:gd name="T45" fmla="*/ 0 h 484"/>
                  <a:gd name="T46" fmla="*/ 5 w 482"/>
                  <a:gd name="T47" fmla="*/ 2 h 484"/>
                  <a:gd name="T48" fmla="*/ 3 w 482"/>
                  <a:gd name="T49" fmla="*/ 2 h 484"/>
                  <a:gd name="T50" fmla="*/ 3 w 482"/>
                  <a:gd name="T51" fmla="*/ 3 h 484"/>
                  <a:gd name="T52" fmla="*/ 0 w 482"/>
                  <a:gd name="T53" fmla="*/ 3 h 4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2"/>
                  <a:gd name="T82" fmla="*/ 0 h 484"/>
                  <a:gd name="T83" fmla="*/ 482 w 482"/>
                  <a:gd name="T84" fmla="*/ 484 h 48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2" h="484">
                    <a:moveTo>
                      <a:pt x="0" y="147"/>
                    </a:moveTo>
                    <a:lnTo>
                      <a:pt x="15" y="189"/>
                    </a:lnTo>
                    <a:lnTo>
                      <a:pt x="115" y="219"/>
                    </a:lnTo>
                    <a:lnTo>
                      <a:pt x="96" y="242"/>
                    </a:lnTo>
                    <a:lnTo>
                      <a:pt x="135" y="275"/>
                    </a:lnTo>
                    <a:lnTo>
                      <a:pt x="150" y="327"/>
                    </a:lnTo>
                    <a:lnTo>
                      <a:pt x="107" y="430"/>
                    </a:lnTo>
                    <a:lnTo>
                      <a:pt x="228" y="472"/>
                    </a:lnTo>
                    <a:lnTo>
                      <a:pt x="240" y="477"/>
                    </a:lnTo>
                    <a:lnTo>
                      <a:pt x="297" y="484"/>
                    </a:lnTo>
                    <a:lnTo>
                      <a:pt x="297" y="444"/>
                    </a:lnTo>
                    <a:lnTo>
                      <a:pt x="330" y="421"/>
                    </a:lnTo>
                    <a:lnTo>
                      <a:pt x="408" y="448"/>
                    </a:lnTo>
                    <a:lnTo>
                      <a:pt x="456" y="407"/>
                    </a:lnTo>
                    <a:lnTo>
                      <a:pt x="430" y="348"/>
                    </a:lnTo>
                    <a:lnTo>
                      <a:pt x="441" y="293"/>
                    </a:lnTo>
                    <a:lnTo>
                      <a:pt x="402" y="261"/>
                    </a:lnTo>
                    <a:lnTo>
                      <a:pt x="456" y="195"/>
                    </a:lnTo>
                    <a:lnTo>
                      <a:pt x="482" y="123"/>
                    </a:lnTo>
                    <a:lnTo>
                      <a:pt x="410" y="92"/>
                    </a:lnTo>
                    <a:lnTo>
                      <a:pt x="392" y="84"/>
                    </a:lnTo>
                    <a:lnTo>
                      <a:pt x="280" y="0"/>
                    </a:lnTo>
                    <a:lnTo>
                      <a:pt x="244" y="15"/>
                    </a:lnTo>
                    <a:lnTo>
                      <a:pt x="197" y="96"/>
                    </a:lnTo>
                    <a:lnTo>
                      <a:pt x="104" y="81"/>
                    </a:lnTo>
                    <a:lnTo>
                      <a:pt x="122" y="143"/>
                    </a:lnTo>
                    <a:lnTo>
                      <a:pt x="0" y="1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3" name="Freeform 343"/>
              <p:cNvSpPr>
                <a:spLocks/>
              </p:cNvSpPr>
              <p:nvPr/>
            </p:nvSpPr>
            <p:spPr bwMode="auto">
              <a:xfrm>
                <a:off x="1840" y="2508"/>
                <a:ext cx="9" cy="25"/>
              </a:xfrm>
              <a:custGeom>
                <a:avLst/>
                <a:gdLst>
                  <a:gd name="T0" fmla="*/ 0 w 31"/>
                  <a:gd name="T1" fmla="*/ 1 h 89"/>
                  <a:gd name="T2" fmla="*/ 1 w 31"/>
                  <a:gd name="T3" fmla="*/ 2 h 89"/>
                  <a:gd name="T4" fmla="*/ 1 w 31"/>
                  <a:gd name="T5" fmla="*/ 0 h 89"/>
                  <a:gd name="T6" fmla="*/ 0 w 31"/>
                  <a:gd name="T7" fmla="*/ 1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89"/>
                  <a:gd name="T14" fmla="*/ 31 w 31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89">
                    <a:moveTo>
                      <a:pt x="0" y="46"/>
                    </a:moveTo>
                    <a:lnTo>
                      <a:pt x="28" y="89"/>
                    </a:lnTo>
                    <a:lnTo>
                      <a:pt x="31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4" name="Freeform 344"/>
              <p:cNvSpPr>
                <a:spLocks/>
              </p:cNvSpPr>
              <p:nvPr/>
            </p:nvSpPr>
            <p:spPr bwMode="auto">
              <a:xfrm>
                <a:off x="1811" y="2316"/>
                <a:ext cx="96" cy="122"/>
              </a:xfrm>
              <a:custGeom>
                <a:avLst/>
                <a:gdLst>
                  <a:gd name="T0" fmla="*/ 0 w 335"/>
                  <a:gd name="T1" fmla="*/ 4 h 429"/>
                  <a:gd name="T2" fmla="*/ 0 w 335"/>
                  <a:gd name="T3" fmla="*/ 6 h 429"/>
                  <a:gd name="T4" fmla="*/ 0 w 335"/>
                  <a:gd name="T5" fmla="*/ 6 h 429"/>
                  <a:gd name="T6" fmla="*/ 0 w 335"/>
                  <a:gd name="T7" fmla="*/ 7 h 429"/>
                  <a:gd name="T8" fmla="*/ 2 w 335"/>
                  <a:gd name="T9" fmla="*/ 8 h 429"/>
                  <a:gd name="T10" fmla="*/ 1 w 335"/>
                  <a:gd name="T11" fmla="*/ 10 h 429"/>
                  <a:gd name="T12" fmla="*/ 3 w 335"/>
                  <a:gd name="T13" fmla="*/ 10 h 429"/>
                  <a:gd name="T14" fmla="*/ 6 w 335"/>
                  <a:gd name="T15" fmla="*/ 10 h 429"/>
                  <a:gd name="T16" fmla="*/ 7 w 335"/>
                  <a:gd name="T17" fmla="*/ 8 h 429"/>
                  <a:gd name="T18" fmla="*/ 5 w 335"/>
                  <a:gd name="T19" fmla="*/ 6 h 429"/>
                  <a:gd name="T20" fmla="*/ 7 w 335"/>
                  <a:gd name="T21" fmla="*/ 5 h 429"/>
                  <a:gd name="T22" fmla="*/ 8 w 335"/>
                  <a:gd name="T23" fmla="*/ 5 h 429"/>
                  <a:gd name="T24" fmla="*/ 7 w 335"/>
                  <a:gd name="T25" fmla="*/ 1 h 429"/>
                  <a:gd name="T26" fmla="*/ 6 w 335"/>
                  <a:gd name="T27" fmla="*/ 1 h 429"/>
                  <a:gd name="T28" fmla="*/ 4 w 335"/>
                  <a:gd name="T29" fmla="*/ 1 h 429"/>
                  <a:gd name="T30" fmla="*/ 4 w 335"/>
                  <a:gd name="T31" fmla="*/ 1 h 429"/>
                  <a:gd name="T32" fmla="*/ 3 w 335"/>
                  <a:gd name="T33" fmla="*/ 0 h 429"/>
                  <a:gd name="T34" fmla="*/ 2 w 335"/>
                  <a:gd name="T35" fmla="*/ 0 h 429"/>
                  <a:gd name="T36" fmla="*/ 2 w 335"/>
                  <a:gd name="T37" fmla="*/ 2 h 429"/>
                  <a:gd name="T38" fmla="*/ 1 w 335"/>
                  <a:gd name="T39" fmla="*/ 2 h 429"/>
                  <a:gd name="T40" fmla="*/ 1 w 335"/>
                  <a:gd name="T41" fmla="*/ 2 h 429"/>
                  <a:gd name="T42" fmla="*/ 1 w 335"/>
                  <a:gd name="T43" fmla="*/ 4 h 429"/>
                  <a:gd name="T44" fmla="*/ 0 w 335"/>
                  <a:gd name="T45" fmla="*/ 4 h 42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35"/>
                  <a:gd name="T70" fmla="*/ 0 h 429"/>
                  <a:gd name="T71" fmla="*/ 335 w 335"/>
                  <a:gd name="T72" fmla="*/ 429 h 42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35" h="429">
                    <a:moveTo>
                      <a:pt x="0" y="178"/>
                    </a:moveTo>
                    <a:lnTo>
                      <a:pt x="2" y="247"/>
                    </a:lnTo>
                    <a:lnTo>
                      <a:pt x="5" y="279"/>
                    </a:lnTo>
                    <a:lnTo>
                      <a:pt x="10" y="317"/>
                    </a:lnTo>
                    <a:lnTo>
                      <a:pt x="82" y="348"/>
                    </a:lnTo>
                    <a:lnTo>
                      <a:pt x="56" y="420"/>
                    </a:lnTo>
                    <a:lnTo>
                      <a:pt x="130" y="429"/>
                    </a:lnTo>
                    <a:lnTo>
                      <a:pt x="262" y="428"/>
                    </a:lnTo>
                    <a:lnTo>
                      <a:pt x="297" y="359"/>
                    </a:lnTo>
                    <a:lnTo>
                      <a:pt x="225" y="271"/>
                    </a:lnTo>
                    <a:lnTo>
                      <a:pt x="309" y="224"/>
                    </a:lnTo>
                    <a:lnTo>
                      <a:pt x="335" y="237"/>
                    </a:lnTo>
                    <a:lnTo>
                      <a:pt x="309" y="65"/>
                    </a:lnTo>
                    <a:lnTo>
                      <a:pt x="250" y="23"/>
                    </a:lnTo>
                    <a:lnTo>
                      <a:pt x="180" y="53"/>
                    </a:lnTo>
                    <a:lnTo>
                      <a:pt x="189" y="33"/>
                    </a:lnTo>
                    <a:lnTo>
                      <a:pt x="130" y="0"/>
                    </a:lnTo>
                    <a:lnTo>
                      <a:pt x="100" y="0"/>
                    </a:lnTo>
                    <a:lnTo>
                      <a:pt x="99" y="95"/>
                    </a:lnTo>
                    <a:lnTo>
                      <a:pt x="67" y="69"/>
                    </a:lnTo>
                    <a:lnTo>
                      <a:pt x="45" y="99"/>
                    </a:lnTo>
                    <a:lnTo>
                      <a:pt x="41" y="156"/>
                    </a:lnTo>
                    <a:lnTo>
                      <a:pt x="0" y="1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5" name="Freeform 345"/>
              <p:cNvSpPr>
                <a:spLocks/>
              </p:cNvSpPr>
              <p:nvPr/>
            </p:nvSpPr>
            <p:spPr bwMode="auto">
              <a:xfrm>
                <a:off x="1966" y="2527"/>
                <a:ext cx="68" cy="79"/>
              </a:xfrm>
              <a:custGeom>
                <a:avLst/>
                <a:gdLst>
                  <a:gd name="T0" fmla="*/ 0 w 241"/>
                  <a:gd name="T1" fmla="*/ 3 h 276"/>
                  <a:gd name="T2" fmla="*/ 1 w 241"/>
                  <a:gd name="T3" fmla="*/ 1 h 276"/>
                  <a:gd name="T4" fmla="*/ 3 w 241"/>
                  <a:gd name="T5" fmla="*/ 1 h 276"/>
                  <a:gd name="T6" fmla="*/ 5 w 241"/>
                  <a:gd name="T7" fmla="*/ 1 h 276"/>
                  <a:gd name="T8" fmla="*/ 5 w 241"/>
                  <a:gd name="T9" fmla="*/ 0 h 276"/>
                  <a:gd name="T10" fmla="*/ 5 w 241"/>
                  <a:gd name="T11" fmla="*/ 1 h 276"/>
                  <a:gd name="T12" fmla="*/ 4 w 241"/>
                  <a:gd name="T13" fmla="*/ 1 h 276"/>
                  <a:gd name="T14" fmla="*/ 3 w 241"/>
                  <a:gd name="T15" fmla="*/ 2 h 276"/>
                  <a:gd name="T16" fmla="*/ 2 w 241"/>
                  <a:gd name="T17" fmla="*/ 1 h 276"/>
                  <a:gd name="T18" fmla="*/ 3 w 241"/>
                  <a:gd name="T19" fmla="*/ 3 h 276"/>
                  <a:gd name="T20" fmla="*/ 2 w 241"/>
                  <a:gd name="T21" fmla="*/ 4 h 276"/>
                  <a:gd name="T22" fmla="*/ 3 w 241"/>
                  <a:gd name="T23" fmla="*/ 4 h 276"/>
                  <a:gd name="T24" fmla="*/ 3 w 241"/>
                  <a:gd name="T25" fmla="*/ 5 h 276"/>
                  <a:gd name="T26" fmla="*/ 2 w 241"/>
                  <a:gd name="T27" fmla="*/ 5 h 276"/>
                  <a:gd name="T28" fmla="*/ 3 w 241"/>
                  <a:gd name="T29" fmla="*/ 7 h 276"/>
                  <a:gd name="T30" fmla="*/ 1 w 241"/>
                  <a:gd name="T31" fmla="*/ 6 h 276"/>
                  <a:gd name="T32" fmla="*/ 1 w 241"/>
                  <a:gd name="T33" fmla="*/ 5 h 276"/>
                  <a:gd name="T34" fmla="*/ 3 w 241"/>
                  <a:gd name="T35" fmla="*/ 4 h 276"/>
                  <a:gd name="T36" fmla="*/ 1 w 241"/>
                  <a:gd name="T37" fmla="*/ 4 h 276"/>
                  <a:gd name="T38" fmla="*/ 0 w 241"/>
                  <a:gd name="T39" fmla="*/ 3 h 2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41"/>
                  <a:gd name="T61" fmla="*/ 0 h 276"/>
                  <a:gd name="T62" fmla="*/ 241 w 241"/>
                  <a:gd name="T63" fmla="*/ 276 h 2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41" h="276">
                    <a:moveTo>
                      <a:pt x="0" y="110"/>
                    </a:moveTo>
                    <a:lnTo>
                      <a:pt x="36" y="47"/>
                    </a:lnTo>
                    <a:lnTo>
                      <a:pt x="111" y="23"/>
                    </a:lnTo>
                    <a:lnTo>
                      <a:pt x="206" y="26"/>
                    </a:lnTo>
                    <a:lnTo>
                      <a:pt x="241" y="0"/>
                    </a:lnTo>
                    <a:lnTo>
                      <a:pt x="227" y="57"/>
                    </a:lnTo>
                    <a:lnTo>
                      <a:pt x="162" y="45"/>
                    </a:lnTo>
                    <a:lnTo>
                      <a:pt x="131" y="93"/>
                    </a:lnTo>
                    <a:lnTo>
                      <a:pt x="98" y="66"/>
                    </a:lnTo>
                    <a:lnTo>
                      <a:pt x="121" y="141"/>
                    </a:lnTo>
                    <a:lnTo>
                      <a:pt x="90" y="154"/>
                    </a:lnTo>
                    <a:lnTo>
                      <a:pt x="151" y="187"/>
                    </a:lnTo>
                    <a:lnTo>
                      <a:pt x="151" y="214"/>
                    </a:lnTo>
                    <a:lnTo>
                      <a:pt x="100" y="223"/>
                    </a:lnTo>
                    <a:lnTo>
                      <a:pt x="116" y="276"/>
                    </a:lnTo>
                    <a:lnTo>
                      <a:pt x="59" y="258"/>
                    </a:lnTo>
                    <a:lnTo>
                      <a:pt x="42" y="208"/>
                    </a:lnTo>
                    <a:lnTo>
                      <a:pt x="117" y="189"/>
                    </a:lnTo>
                    <a:lnTo>
                      <a:pt x="42" y="181"/>
                    </a:lnTo>
                    <a:lnTo>
                      <a:pt x="0" y="11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6" name="Freeform 346"/>
              <p:cNvSpPr>
                <a:spLocks/>
              </p:cNvSpPr>
              <p:nvPr/>
            </p:nvSpPr>
            <p:spPr bwMode="auto">
              <a:xfrm>
                <a:off x="2003" y="2619"/>
                <a:ext cx="31" cy="5"/>
              </a:xfrm>
              <a:custGeom>
                <a:avLst/>
                <a:gdLst>
                  <a:gd name="T0" fmla="*/ 0 w 112"/>
                  <a:gd name="T1" fmla="*/ 0 h 19"/>
                  <a:gd name="T2" fmla="*/ 0 w 112"/>
                  <a:gd name="T3" fmla="*/ 0 h 19"/>
                  <a:gd name="T4" fmla="*/ 2 w 112"/>
                  <a:gd name="T5" fmla="*/ 0 h 19"/>
                  <a:gd name="T6" fmla="*/ 1 w 112"/>
                  <a:gd name="T7" fmla="*/ 0 h 19"/>
                  <a:gd name="T8" fmla="*/ 0 w 11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19"/>
                  <a:gd name="T17" fmla="*/ 112 w 11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19">
                    <a:moveTo>
                      <a:pt x="0" y="19"/>
                    </a:moveTo>
                    <a:lnTo>
                      <a:pt x="10" y="0"/>
                    </a:lnTo>
                    <a:lnTo>
                      <a:pt x="112" y="19"/>
                    </a:lnTo>
                    <a:lnTo>
                      <a:pt x="34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7" name="Freeform 347"/>
              <p:cNvSpPr>
                <a:spLocks/>
              </p:cNvSpPr>
              <p:nvPr/>
            </p:nvSpPr>
            <p:spPr bwMode="auto">
              <a:xfrm>
                <a:off x="1922" y="2422"/>
                <a:ext cx="72" cy="44"/>
              </a:xfrm>
              <a:custGeom>
                <a:avLst/>
                <a:gdLst>
                  <a:gd name="T0" fmla="*/ 0 w 254"/>
                  <a:gd name="T1" fmla="*/ 2 h 157"/>
                  <a:gd name="T2" fmla="*/ 1 w 254"/>
                  <a:gd name="T3" fmla="*/ 1 h 157"/>
                  <a:gd name="T4" fmla="*/ 2 w 254"/>
                  <a:gd name="T5" fmla="*/ 1 h 157"/>
                  <a:gd name="T6" fmla="*/ 4 w 254"/>
                  <a:gd name="T7" fmla="*/ 0 h 157"/>
                  <a:gd name="T8" fmla="*/ 5 w 254"/>
                  <a:gd name="T9" fmla="*/ 0 h 157"/>
                  <a:gd name="T10" fmla="*/ 6 w 254"/>
                  <a:gd name="T11" fmla="*/ 1 h 157"/>
                  <a:gd name="T12" fmla="*/ 3 w 254"/>
                  <a:gd name="T13" fmla="*/ 3 h 157"/>
                  <a:gd name="T14" fmla="*/ 2 w 254"/>
                  <a:gd name="T15" fmla="*/ 3 h 157"/>
                  <a:gd name="T16" fmla="*/ 0 w 254"/>
                  <a:gd name="T17" fmla="*/ 2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4"/>
                  <a:gd name="T28" fmla="*/ 0 h 157"/>
                  <a:gd name="T29" fmla="*/ 254 w 254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4" h="157">
                    <a:moveTo>
                      <a:pt x="0" y="93"/>
                    </a:moveTo>
                    <a:lnTo>
                      <a:pt x="39" y="25"/>
                    </a:lnTo>
                    <a:lnTo>
                      <a:pt x="89" y="44"/>
                    </a:lnTo>
                    <a:lnTo>
                      <a:pt x="178" y="0"/>
                    </a:lnTo>
                    <a:lnTo>
                      <a:pt x="230" y="9"/>
                    </a:lnTo>
                    <a:lnTo>
                      <a:pt x="254" y="34"/>
                    </a:lnTo>
                    <a:lnTo>
                      <a:pt x="154" y="139"/>
                    </a:lnTo>
                    <a:lnTo>
                      <a:pt x="73" y="157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8" name="Freeform 348"/>
              <p:cNvSpPr>
                <a:spLocks/>
              </p:cNvSpPr>
              <p:nvPr/>
            </p:nvSpPr>
            <p:spPr bwMode="auto">
              <a:xfrm>
                <a:off x="2488" y="2613"/>
                <a:ext cx="318" cy="369"/>
              </a:xfrm>
              <a:custGeom>
                <a:avLst/>
                <a:gdLst>
                  <a:gd name="T0" fmla="*/ 0 w 1118"/>
                  <a:gd name="T1" fmla="*/ 14 h 1294"/>
                  <a:gd name="T2" fmla="*/ 1 w 1118"/>
                  <a:gd name="T3" fmla="*/ 13 h 1294"/>
                  <a:gd name="T4" fmla="*/ 3 w 1118"/>
                  <a:gd name="T5" fmla="*/ 13 h 1294"/>
                  <a:gd name="T6" fmla="*/ 1 w 1118"/>
                  <a:gd name="T7" fmla="*/ 10 h 1294"/>
                  <a:gd name="T8" fmla="*/ 2 w 1118"/>
                  <a:gd name="T9" fmla="*/ 9 h 1294"/>
                  <a:gd name="T10" fmla="*/ 3 w 1118"/>
                  <a:gd name="T11" fmla="*/ 9 h 1294"/>
                  <a:gd name="T12" fmla="*/ 6 w 1118"/>
                  <a:gd name="T13" fmla="*/ 6 h 1294"/>
                  <a:gd name="T14" fmla="*/ 6 w 1118"/>
                  <a:gd name="T15" fmla="*/ 5 h 1294"/>
                  <a:gd name="T16" fmla="*/ 6 w 1118"/>
                  <a:gd name="T17" fmla="*/ 4 h 1294"/>
                  <a:gd name="T18" fmla="*/ 5 w 1118"/>
                  <a:gd name="T19" fmla="*/ 3 h 1294"/>
                  <a:gd name="T20" fmla="*/ 5 w 1118"/>
                  <a:gd name="T21" fmla="*/ 1 h 1294"/>
                  <a:gd name="T22" fmla="*/ 8 w 1118"/>
                  <a:gd name="T23" fmla="*/ 1 h 1294"/>
                  <a:gd name="T24" fmla="*/ 9 w 1118"/>
                  <a:gd name="T25" fmla="*/ 1 h 1294"/>
                  <a:gd name="T26" fmla="*/ 10 w 1118"/>
                  <a:gd name="T27" fmla="*/ 0 h 1294"/>
                  <a:gd name="T28" fmla="*/ 11 w 1118"/>
                  <a:gd name="T29" fmla="*/ 1 h 1294"/>
                  <a:gd name="T30" fmla="*/ 10 w 1118"/>
                  <a:gd name="T31" fmla="*/ 2 h 1294"/>
                  <a:gd name="T32" fmla="*/ 10 w 1118"/>
                  <a:gd name="T33" fmla="*/ 4 h 1294"/>
                  <a:gd name="T34" fmla="*/ 9 w 1118"/>
                  <a:gd name="T35" fmla="*/ 4 h 1294"/>
                  <a:gd name="T36" fmla="*/ 10 w 1118"/>
                  <a:gd name="T37" fmla="*/ 6 h 1294"/>
                  <a:gd name="T38" fmla="*/ 11 w 1118"/>
                  <a:gd name="T39" fmla="*/ 7 h 1294"/>
                  <a:gd name="T40" fmla="*/ 11 w 1118"/>
                  <a:gd name="T41" fmla="*/ 8 h 1294"/>
                  <a:gd name="T42" fmla="*/ 13 w 1118"/>
                  <a:gd name="T43" fmla="*/ 10 h 1294"/>
                  <a:gd name="T44" fmla="*/ 17 w 1118"/>
                  <a:gd name="T45" fmla="*/ 11 h 1294"/>
                  <a:gd name="T46" fmla="*/ 18 w 1118"/>
                  <a:gd name="T47" fmla="*/ 9 h 1294"/>
                  <a:gd name="T48" fmla="*/ 18 w 1118"/>
                  <a:gd name="T49" fmla="*/ 9 h 1294"/>
                  <a:gd name="T50" fmla="*/ 18 w 1118"/>
                  <a:gd name="T51" fmla="*/ 10 h 1294"/>
                  <a:gd name="T52" fmla="*/ 18 w 1118"/>
                  <a:gd name="T53" fmla="*/ 11 h 1294"/>
                  <a:gd name="T54" fmla="*/ 21 w 1118"/>
                  <a:gd name="T55" fmla="*/ 10 h 1294"/>
                  <a:gd name="T56" fmla="*/ 21 w 1118"/>
                  <a:gd name="T57" fmla="*/ 9 h 1294"/>
                  <a:gd name="T58" fmla="*/ 24 w 1118"/>
                  <a:gd name="T59" fmla="*/ 7 h 1294"/>
                  <a:gd name="T60" fmla="*/ 25 w 1118"/>
                  <a:gd name="T61" fmla="*/ 9 h 1294"/>
                  <a:gd name="T62" fmla="*/ 26 w 1118"/>
                  <a:gd name="T63" fmla="*/ 9 h 1294"/>
                  <a:gd name="T64" fmla="*/ 25 w 1118"/>
                  <a:gd name="T65" fmla="*/ 10 h 1294"/>
                  <a:gd name="T66" fmla="*/ 24 w 1118"/>
                  <a:gd name="T67" fmla="*/ 11 h 1294"/>
                  <a:gd name="T68" fmla="*/ 22 w 1118"/>
                  <a:gd name="T69" fmla="*/ 15 h 1294"/>
                  <a:gd name="T70" fmla="*/ 21 w 1118"/>
                  <a:gd name="T71" fmla="*/ 14 h 1294"/>
                  <a:gd name="T72" fmla="*/ 21 w 1118"/>
                  <a:gd name="T73" fmla="*/ 14 h 1294"/>
                  <a:gd name="T74" fmla="*/ 20 w 1118"/>
                  <a:gd name="T75" fmla="*/ 13 h 1294"/>
                  <a:gd name="T76" fmla="*/ 21 w 1118"/>
                  <a:gd name="T77" fmla="*/ 12 h 1294"/>
                  <a:gd name="T78" fmla="*/ 19 w 1118"/>
                  <a:gd name="T79" fmla="*/ 12 h 1294"/>
                  <a:gd name="T80" fmla="*/ 18 w 1118"/>
                  <a:gd name="T81" fmla="*/ 11 h 1294"/>
                  <a:gd name="T82" fmla="*/ 18 w 1118"/>
                  <a:gd name="T83" fmla="*/ 11 h 1294"/>
                  <a:gd name="T84" fmla="*/ 18 w 1118"/>
                  <a:gd name="T85" fmla="*/ 12 h 1294"/>
                  <a:gd name="T86" fmla="*/ 17 w 1118"/>
                  <a:gd name="T87" fmla="*/ 13 h 1294"/>
                  <a:gd name="T88" fmla="*/ 18 w 1118"/>
                  <a:gd name="T89" fmla="*/ 13 h 1294"/>
                  <a:gd name="T90" fmla="*/ 18 w 1118"/>
                  <a:gd name="T91" fmla="*/ 16 h 1294"/>
                  <a:gd name="T92" fmla="*/ 18 w 1118"/>
                  <a:gd name="T93" fmla="*/ 15 h 1294"/>
                  <a:gd name="T94" fmla="*/ 16 w 1118"/>
                  <a:gd name="T95" fmla="*/ 18 h 1294"/>
                  <a:gd name="T96" fmla="*/ 11 w 1118"/>
                  <a:gd name="T97" fmla="*/ 22 h 1294"/>
                  <a:gd name="T98" fmla="*/ 10 w 1118"/>
                  <a:gd name="T99" fmla="*/ 28 h 1294"/>
                  <a:gd name="T100" fmla="*/ 8 w 1118"/>
                  <a:gd name="T101" fmla="*/ 30 h 1294"/>
                  <a:gd name="T102" fmla="*/ 6 w 1118"/>
                  <a:gd name="T103" fmla="*/ 26 h 1294"/>
                  <a:gd name="T104" fmla="*/ 5 w 1118"/>
                  <a:gd name="T105" fmla="*/ 22 h 1294"/>
                  <a:gd name="T106" fmla="*/ 5 w 1118"/>
                  <a:gd name="T107" fmla="*/ 21 h 1294"/>
                  <a:gd name="T108" fmla="*/ 4 w 1118"/>
                  <a:gd name="T109" fmla="*/ 15 h 1294"/>
                  <a:gd name="T110" fmla="*/ 4 w 1118"/>
                  <a:gd name="T111" fmla="*/ 15 h 1294"/>
                  <a:gd name="T112" fmla="*/ 3 w 1118"/>
                  <a:gd name="T113" fmla="*/ 16 h 1294"/>
                  <a:gd name="T114" fmla="*/ 2 w 1118"/>
                  <a:gd name="T115" fmla="*/ 17 h 1294"/>
                  <a:gd name="T116" fmla="*/ 1 w 1118"/>
                  <a:gd name="T117" fmla="*/ 15 h 1294"/>
                  <a:gd name="T118" fmla="*/ 2 w 1118"/>
                  <a:gd name="T119" fmla="*/ 14 h 1294"/>
                  <a:gd name="T120" fmla="*/ 1 w 1118"/>
                  <a:gd name="T121" fmla="*/ 15 h 1294"/>
                  <a:gd name="T122" fmla="*/ 0 w 1118"/>
                  <a:gd name="T123" fmla="*/ 14 h 12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18"/>
                  <a:gd name="T187" fmla="*/ 0 h 1294"/>
                  <a:gd name="T188" fmla="*/ 1118 w 1118"/>
                  <a:gd name="T189" fmla="*/ 1294 h 12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18" h="1294">
                    <a:moveTo>
                      <a:pt x="0" y="588"/>
                    </a:moveTo>
                    <a:lnTo>
                      <a:pt x="31" y="560"/>
                    </a:lnTo>
                    <a:lnTo>
                      <a:pt x="116" y="560"/>
                    </a:lnTo>
                    <a:lnTo>
                      <a:pt x="55" y="424"/>
                    </a:lnTo>
                    <a:lnTo>
                      <a:pt x="93" y="387"/>
                    </a:lnTo>
                    <a:lnTo>
                      <a:pt x="141" y="392"/>
                    </a:lnTo>
                    <a:lnTo>
                      <a:pt x="257" y="243"/>
                    </a:lnTo>
                    <a:lnTo>
                      <a:pt x="250" y="204"/>
                    </a:lnTo>
                    <a:lnTo>
                      <a:pt x="277" y="180"/>
                    </a:lnTo>
                    <a:lnTo>
                      <a:pt x="228" y="134"/>
                    </a:lnTo>
                    <a:lnTo>
                      <a:pt x="226" y="62"/>
                    </a:lnTo>
                    <a:lnTo>
                      <a:pt x="336" y="62"/>
                    </a:lnTo>
                    <a:lnTo>
                      <a:pt x="365" y="27"/>
                    </a:lnTo>
                    <a:lnTo>
                      <a:pt x="427" y="0"/>
                    </a:lnTo>
                    <a:lnTo>
                      <a:pt x="467" y="25"/>
                    </a:lnTo>
                    <a:lnTo>
                      <a:pt x="414" y="98"/>
                    </a:lnTo>
                    <a:lnTo>
                      <a:pt x="438" y="161"/>
                    </a:lnTo>
                    <a:lnTo>
                      <a:pt x="399" y="170"/>
                    </a:lnTo>
                    <a:lnTo>
                      <a:pt x="416" y="247"/>
                    </a:lnTo>
                    <a:lnTo>
                      <a:pt x="498" y="278"/>
                    </a:lnTo>
                    <a:lnTo>
                      <a:pt x="459" y="350"/>
                    </a:lnTo>
                    <a:lnTo>
                      <a:pt x="561" y="419"/>
                    </a:lnTo>
                    <a:lnTo>
                      <a:pt x="761" y="462"/>
                    </a:lnTo>
                    <a:lnTo>
                      <a:pt x="764" y="395"/>
                    </a:lnTo>
                    <a:lnTo>
                      <a:pt x="789" y="387"/>
                    </a:lnTo>
                    <a:lnTo>
                      <a:pt x="794" y="420"/>
                    </a:lnTo>
                    <a:lnTo>
                      <a:pt x="810" y="449"/>
                    </a:lnTo>
                    <a:lnTo>
                      <a:pt x="915" y="437"/>
                    </a:lnTo>
                    <a:lnTo>
                      <a:pt x="906" y="396"/>
                    </a:lnTo>
                    <a:lnTo>
                      <a:pt x="1067" y="315"/>
                    </a:lnTo>
                    <a:lnTo>
                      <a:pt x="1079" y="364"/>
                    </a:lnTo>
                    <a:lnTo>
                      <a:pt x="1118" y="382"/>
                    </a:lnTo>
                    <a:lnTo>
                      <a:pt x="1103" y="430"/>
                    </a:lnTo>
                    <a:lnTo>
                      <a:pt x="1036" y="458"/>
                    </a:lnTo>
                    <a:lnTo>
                      <a:pt x="936" y="671"/>
                    </a:lnTo>
                    <a:lnTo>
                      <a:pt x="919" y="587"/>
                    </a:lnTo>
                    <a:lnTo>
                      <a:pt x="901" y="621"/>
                    </a:lnTo>
                    <a:lnTo>
                      <a:pt x="876" y="577"/>
                    </a:lnTo>
                    <a:lnTo>
                      <a:pt x="921" y="524"/>
                    </a:lnTo>
                    <a:lnTo>
                      <a:pt x="836" y="516"/>
                    </a:lnTo>
                    <a:lnTo>
                      <a:pt x="778" y="457"/>
                    </a:lnTo>
                    <a:lnTo>
                      <a:pt x="763" y="489"/>
                    </a:lnTo>
                    <a:lnTo>
                      <a:pt x="781" y="516"/>
                    </a:lnTo>
                    <a:lnTo>
                      <a:pt x="757" y="535"/>
                    </a:lnTo>
                    <a:lnTo>
                      <a:pt x="780" y="562"/>
                    </a:lnTo>
                    <a:lnTo>
                      <a:pt x="794" y="684"/>
                    </a:lnTo>
                    <a:lnTo>
                      <a:pt x="763" y="665"/>
                    </a:lnTo>
                    <a:lnTo>
                      <a:pt x="698" y="763"/>
                    </a:lnTo>
                    <a:lnTo>
                      <a:pt x="466" y="956"/>
                    </a:lnTo>
                    <a:lnTo>
                      <a:pt x="449" y="1199"/>
                    </a:lnTo>
                    <a:lnTo>
                      <a:pt x="355" y="1294"/>
                    </a:lnTo>
                    <a:lnTo>
                      <a:pt x="267" y="1109"/>
                    </a:lnTo>
                    <a:lnTo>
                      <a:pt x="233" y="961"/>
                    </a:lnTo>
                    <a:lnTo>
                      <a:pt x="200" y="926"/>
                    </a:lnTo>
                    <a:lnTo>
                      <a:pt x="179" y="657"/>
                    </a:lnTo>
                    <a:lnTo>
                      <a:pt x="156" y="649"/>
                    </a:lnTo>
                    <a:lnTo>
                      <a:pt x="144" y="706"/>
                    </a:lnTo>
                    <a:lnTo>
                      <a:pt x="90" y="723"/>
                    </a:lnTo>
                    <a:lnTo>
                      <a:pt x="34" y="650"/>
                    </a:lnTo>
                    <a:lnTo>
                      <a:pt x="89" y="615"/>
                    </a:lnTo>
                    <a:lnTo>
                      <a:pt x="34" y="630"/>
                    </a:lnTo>
                    <a:lnTo>
                      <a:pt x="0" y="5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39" name="Freeform 349"/>
              <p:cNvSpPr>
                <a:spLocks/>
              </p:cNvSpPr>
              <p:nvPr/>
            </p:nvSpPr>
            <p:spPr bwMode="auto">
              <a:xfrm>
                <a:off x="2783" y="3013"/>
                <a:ext cx="119" cy="143"/>
              </a:xfrm>
              <a:custGeom>
                <a:avLst/>
                <a:gdLst>
                  <a:gd name="T0" fmla="*/ 0 w 416"/>
                  <a:gd name="T1" fmla="*/ 0 h 502"/>
                  <a:gd name="T2" fmla="*/ 2 w 416"/>
                  <a:gd name="T3" fmla="*/ 0 h 502"/>
                  <a:gd name="T4" fmla="*/ 5 w 416"/>
                  <a:gd name="T5" fmla="*/ 3 h 502"/>
                  <a:gd name="T6" fmla="*/ 7 w 416"/>
                  <a:gd name="T7" fmla="*/ 5 h 502"/>
                  <a:gd name="T8" fmla="*/ 7 w 416"/>
                  <a:gd name="T9" fmla="*/ 5 h 502"/>
                  <a:gd name="T10" fmla="*/ 8 w 416"/>
                  <a:gd name="T11" fmla="*/ 5 h 502"/>
                  <a:gd name="T12" fmla="*/ 7 w 416"/>
                  <a:gd name="T13" fmla="*/ 7 h 502"/>
                  <a:gd name="T14" fmla="*/ 10 w 416"/>
                  <a:gd name="T15" fmla="*/ 9 h 502"/>
                  <a:gd name="T16" fmla="*/ 9 w 416"/>
                  <a:gd name="T17" fmla="*/ 11 h 502"/>
                  <a:gd name="T18" fmla="*/ 9 w 416"/>
                  <a:gd name="T19" fmla="*/ 12 h 502"/>
                  <a:gd name="T20" fmla="*/ 7 w 416"/>
                  <a:gd name="T21" fmla="*/ 10 h 502"/>
                  <a:gd name="T22" fmla="*/ 3 w 416"/>
                  <a:gd name="T23" fmla="*/ 4 h 502"/>
                  <a:gd name="T24" fmla="*/ 0 w 416"/>
                  <a:gd name="T25" fmla="*/ 0 h 5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6"/>
                  <a:gd name="T40" fmla="*/ 0 h 502"/>
                  <a:gd name="T41" fmla="*/ 416 w 416"/>
                  <a:gd name="T42" fmla="*/ 502 h 5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6" h="502">
                    <a:moveTo>
                      <a:pt x="0" y="0"/>
                    </a:moveTo>
                    <a:lnTo>
                      <a:pt x="93" y="19"/>
                    </a:lnTo>
                    <a:lnTo>
                      <a:pt x="212" y="152"/>
                    </a:lnTo>
                    <a:lnTo>
                      <a:pt x="305" y="198"/>
                    </a:lnTo>
                    <a:lnTo>
                      <a:pt x="292" y="234"/>
                    </a:lnTo>
                    <a:lnTo>
                      <a:pt x="326" y="232"/>
                    </a:lnTo>
                    <a:lnTo>
                      <a:pt x="322" y="282"/>
                    </a:lnTo>
                    <a:lnTo>
                      <a:pt x="416" y="375"/>
                    </a:lnTo>
                    <a:lnTo>
                      <a:pt x="405" y="500"/>
                    </a:lnTo>
                    <a:lnTo>
                      <a:pt x="367" y="502"/>
                    </a:lnTo>
                    <a:lnTo>
                      <a:pt x="282" y="428"/>
                    </a:lnTo>
                    <a:lnTo>
                      <a:pt x="144" y="17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0" name="Freeform 350"/>
              <p:cNvSpPr>
                <a:spLocks/>
              </p:cNvSpPr>
              <p:nvPr/>
            </p:nvSpPr>
            <p:spPr bwMode="auto">
              <a:xfrm>
                <a:off x="2895" y="3159"/>
                <a:ext cx="98" cy="36"/>
              </a:xfrm>
              <a:custGeom>
                <a:avLst/>
                <a:gdLst>
                  <a:gd name="T0" fmla="*/ 0 w 346"/>
                  <a:gd name="T1" fmla="*/ 1 h 126"/>
                  <a:gd name="T2" fmla="*/ 1 w 346"/>
                  <a:gd name="T3" fmla="*/ 0 h 126"/>
                  <a:gd name="T4" fmla="*/ 6 w 346"/>
                  <a:gd name="T5" fmla="*/ 1 h 126"/>
                  <a:gd name="T6" fmla="*/ 7 w 346"/>
                  <a:gd name="T7" fmla="*/ 2 h 126"/>
                  <a:gd name="T8" fmla="*/ 8 w 346"/>
                  <a:gd name="T9" fmla="*/ 2 h 126"/>
                  <a:gd name="T10" fmla="*/ 8 w 346"/>
                  <a:gd name="T11" fmla="*/ 3 h 126"/>
                  <a:gd name="T12" fmla="*/ 1 w 346"/>
                  <a:gd name="T13" fmla="*/ 1 h 126"/>
                  <a:gd name="T14" fmla="*/ 0 w 346"/>
                  <a:gd name="T15" fmla="*/ 1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6"/>
                  <a:gd name="T25" fmla="*/ 0 h 126"/>
                  <a:gd name="T26" fmla="*/ 346 w 346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6" h="126">
                    <a:moveTo>
                      <a:pt x="0" y="35"/>
                    </a:moveTo>
                    <a:lnTo>
                      <a:pt x="23" y="0"/>
                    </a:lnTo>
                    <a:lnTo>
                      <a:pt x="266" y="39"/>
                    </a:lnTo>
                    <a:lnTo>
                      <a:pt x="291" y="70"/>
                    </a:lnTo>
                    <a:lnTo>
                      <a:pt x="341" y="83"/>
                    </a:lnTo>
                    <a:lnTo>
                      <a:pt x="346" y="126"/>
                    </a:lnTo>
                    <a:lnTo>
                      <a:pt x="63" y="66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1" name="Freeform 351"/>
              <p:cNvSpPr>
                <a:spLocks/>
              </p:cNvSpPr>
              <p:nvPr/>
            </p:nvSpPr>
            <p:spPr bwMode="auto">
              <a:xfrm>
                <a:off x="2934" y="3030"/>
                <a:ext cx="107" cy="106"/>
              </a:xfrm>
              <a:custGeom>
                <a:avLst/>
                <a:gdLst>
                  <a:gd name="T0" fmla="*/ 0 w 375"/>
                  <a:gd name="T1" fmla="*/ 4 h 372"/>
                  <a:gd name="T2" fmla="*/ 1 w 375"/>
                  <a:gd name="T3" fmla="*/ 3 h 372"/>
                  <a:gd name="T4" fmla="*/ 1 w 375"/>
                  <a:gd name="T5" fmla="*/ 3 h 372"/>
                  <a:gd name="T6" fmla="*/ 4 w 375"/>
                  <a:gd name="T7" fmla="*/ 3 h 372"/>
                  <a:gd name="T8" fmla="*/ 5 w 375"/>
                  <a:gd name="T9" fmla="*/ 3 h 372"/>
                  <a:gd name="T10" fmla="*/ 6 w 375"/>
                  <a:gd name="T11" fmla="*/ 0 h 372"/>
                  <a:gd name="T12" fmla="*/ 7 w 375"/>
                  <a:gd name="T13" fmla="*/ 0 h 372"/>
                  <a:gd name="T14" fmla="*/ 7 w 375"/>
                  <a:gd name="T15" fmla="*/ 1 h 372"/>
                  <a:gd name="T16" fmla="*/ 9 w 375"/>
                  <a:gd name="T17" fmla="*/ 3 h 372"/>
                  <a:gd name="T18" fmla="*/ 8 w 375"/>
                  <a:gd name="T19" fmla="*/ 3 h 372"/>
                  <a:gd name="T20" fmla="*/ 6 w 375"/>
                  <a:gd name="T21" fmla="*/ 6 h 372"/>
                  <a:gd name="T22" fmla="*/ 6 w 375"/>
                  <a:gd name="T23" fmla="*/ 8 h 372"/>
                  <a:gd name="T24" fmla="*/ 5 w 375"/>
                  <a:gd name="T25" fmla="*/ 9 h 372"/>
                  <a:gd name="T26" fmla="*/ 3 w 375"/>
                  <a:gd name="T27" fmla="*/ 8 h 372"/>
                  <a:gd name="T28" fmla="*/ 3 w 375"/>
                  <a:gd name="T29" fmla="*/ 8 h 372"/>
                  <a:gd name="T30" fmla="*/ 2 w 375"/>
                  <a:gd name="T31" fmla="*/ 7 h 372"/>
                  <a:gd name="T32" fmla="*/ 1 w 375"/>
                  <a:gd name="T33" fmla="*/ 7 h 372"/>
                  <a:gd name="T34" fmla="*/ 0 w 375"/>
                  <a:gd name="T35" fmla="*/ 4 h 37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75"/>
                  <a:gd name="T55" fmla="*/ 0 h 372"/>
                  <a:gd name="T56" fmla="*/ 375 w 375"/>
                  <a:gd name="T57" fmla="*/ 372 h 37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75" h="372">
                    <a:moveTo>
                      <a:pt x="0" y="168"/>
                    </a:moveTo>
                    <a:lnTo>
                      <a:pt x="25" y="120"/>
                    </a:lnTo>
                    <a:lnTo>
                      <a:pt x="58" y="149"/>
                    </a:lnTo>
                    <a:lnTo>
                      <a:pt x="168" y="138"/>
                    </a:lnTo>
                    <a:lnTo>
                      <a:pt x="207" y="123"/>
                    </a:lnTo>
                    <a:lnTo>
                      <a:pt x="259" y="0"/>
                    </a:lnTo>
                    <a:lnTo>
                      <a:pt x="324" y="5"/>
                    </a:lnTo>
                    <a:lnTo>
                      <a:pt x="309" y="36"/>
                    </a:lnTo>
                    <a:lnTo>
                      <a:pt x="375" y="149"/>
                    </a:lnTo>
                    <a:lnTo>
                      <a:pt x="340" y="141"/>
                    </a:lnTo>
                    <a:lnTo>
                      <a:pt x="275" y="270"/>
                    </a:lnTo>
                    <a:lnTo>
                      <a:pt x="266" y="349"/>
                    </a:lnTo>
                    <a:lnTo>
                      <a:pt x="223" y="372"/>
                    </a:lnTo>
                    <a:lnTo>
                      <a:pt x="152" y="326"/>
                    </a:lnTo>
                    <a:lnTo>
                      <a:pt x="107" y="346"/>
                    </a:lnTo>
                    <a:lnTo>
                      <a:pt x="103" y="310"/>
                    </a:lnTo>
                    <a:lnTo>
                      <a:pt x="43" y="31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2" name="Freeform 352"/>
              <p:cNvSpPr>
                <a:spLocks/>
              </p:cNvSpPr>
              <p:nvPr/>
            </p:nvSpPr>
            <p:spPr bwMode="auto">
              <a:xfrm>
                <a:off x="3019" y="3190"/>
                <a:ext cx="25" cy="8"/>
              </a:xfrm>
              <a:custGeom>
                <a:avLst/>
                <a:gdLst>
                  <a:gd name="T0" fmla="*/ 0 w 89"/>
                  <a:gd name="T1" fmla="*/ 0 h 28"/>
                  <a:gd name="T2" fmla="*/ 0 w 89"/>
                  <a:gd name="T3" fmla="*/ 1 h 28"/>
                  <a:gd name="T4" fmla="*/ 2 w 89"/>
                  <a:gd name="T5" fmla="*/ 0 h 28"/>
                  <a:gd name="T6" fmla="*/ 1 w 89"/>
                  <a:gd name="T7" fmla="*/ 0 h 28"/>
                  <a:gd name="T8" fmla="*/ 0 w 89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28"/>
                  <a:gd name="T17" fmla="*/ 89 w 89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28">
                    <a:moveTo>
                      <a:pt x="0" y="5"/>
                    </a:moveTo>
                    <a:lnTo>
                      <a:pt x="11" y="28"/>
                    </a:lnTo>
                    <a:lnTo>
                      <a:pt x="89" y="9"/>
                    </a:lnTo>
                    <a:lnTo>
                      <a:pt x="2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3" name="Freeform 353"/>
              <p:cNvSpPr>
                <a:spLocks/>
              </p:cNvSpPr>
              <p:nvPr/>
            </p:nvSpPr>
            <p:spPr bwMode="auto">
              <a:xfrm>
                <a:off x="3041" y="3061"/>
                <a:ext cx="68" cy="94"/>
              </a:xfrm>
              <a:custGeom>
                <a:avLst/>
                <a:gdLst>
                  <a:gd name="T0" fmla="*/ 0 w 236"/>
                  <a:gd name="T1" fmla="*/ 5 h 326"/>
                  <a:gd name="T2" fmla="*/ 1 w 236"/>
                  <a:gd name="T3" fmla="*/ 6 h 326"/>
                  <a:gd name="T4" fmla="*/ 0 w 236"/>
                  <a:gd name="T5" fmla="*/ 7 h 326"/>
                  <a:gd name="T6" fmla="*/ 1 w 236"/>
                  <a:gd name="T7" fmla="*/ 8 h 326"/>
                  <a:gd name="T8" fmla="*/ 1 w 236"/>
                  <a:gd name="T9" fmla="*/ 5 h 326"/>
                  <a:gd name="T10" fmla="*/ 2 w 236"/>
                  <a:gd name="T11" fmla="*/ 5 h 326"/>
                  <a:gd name="T12" fmla="*/ 2 w 236"/>
                  <a:gd name="T13" fmla="*/ 6 h 326"/>
                  <a:gd name="T14" fmla="*/ 3 w 236"/>
                  <a:gd name="T15" fmla="*/ 7 h 326"/>
                  <a:gd name="T16" fmla="*/ 3 w 236"/>
                  <a:gd name="T17" fmla="*/ 6 h 326"/>
                  <a:gd name="T18" fmla="*/ 2 w 236"/>
                  <a:gd name="T19" fmla="*/ 4 h 326"/>
                  <a:gd name="T20" fmla="*/ 4 w 236"/>
                  <a:gd name="T21" fmla="*/ 3 h 326"/>
                  <a:gd name="T22" fmla="*/ 2 w 236"/>
                  <a:gd name="T23" fmla="*/ 3 h 326"/>
                  <a:gd name="T24" fmla="*/ 1 w 236"/>
                  <a:gd name="T25" fmla="*/ 1 h 326"/>
                  <a:gd name="T26" fmla="*/ 5 w 236"/>
                  <a:gd name="T27" fmla="*/ 1 h 326"/>
                  <a:gd name="T28" fmla="*/ 6 w 236"/>
                  <a:gd name="T29" fmla="*/ 0 h 326"/>
                  <a:gd name="T30" fmla="*/ 5 w 236"/>
                  <a:gd name="T31" fmla="*/ 1 h 326"/>
                  <a:gd name="T32" fmla="*/ 2 w 236"/>
                  <a:gd name="T33" fmla="*/ 0 h 326"/>
                  <a:gd name="T34" fmla="*/ 1 w 236"/>
                  <a:gd name="T35" fmla="*/ 1 h 326"/>
                  <a:gd name="T36" fmla="*/ 0 w 236"/>
                  <a:gd name="T37" fmla="*/ 5 h 3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36"/>
                  <a:gd name="T58" fmla="*/ 0 h 326"/>
                  <a:gd name="T59" fmla="*/ 236 w 236"/>
                  <a:gd name="T60" fmla="*/ 326 h 32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36" h="326">
                    <a:moveTo>
                      <a:pt x="0" y="195"/>
                    </a:moveTo>
                    <a:lnTo>
                      <a:pt x="32" y="253"/>
                    </a:lnTo>
                    <a:lnTo>
                      <a:pt x="19" y="313"/>
                    </a:lnTo>
                    <a:lnTo>
                      <a:pt x="58" y="326"/>
                    </a:lnTo>
                    <a:lnTo>
                      <a:pt x="56" y="206"/>
                    </a:lnTo>
                    <a:lnTo>
                      <a:pt x="80" y="195"/>
                    </a:lnTo>
                    <a:lnTo>
                      <a:pt x="83" y="238"/>
                    </a:lnTo>
                    <a:lnTo>
                      <a:pt x="105" y="292"/>
                    </a:lnTo>
                    <a:lnTo>
                      <a:pt x="146" y="268"/>
                    </a:lnTo>
                    <a:lnTo>
                      <a:pt x="95" y="158"/>
                    </a:lnTo>
                    <a:lnTo>
                      <a:pt x="174" y="107"/>
                    </a:lnTo>
                    <a:lnTo>
                      <a:pt x="68" y="139"/>
                    </a:lnTo>
                    <a:lnTo>
                      <a:pt x="53" y="66"/>
                    </a:lnTo>
                    <a:lnTo>
                      <a:pt x="209" y="60"/>
                    </a:lnTo>
                    <a:lnTo>
                      <a:pt x="236" y="0"/>
                    </a:lnTo>
                    <a:lnTo>
                      <a:pt x="190" y="37"/>
                    </a:lnTo>
                    <a:lnTo>
                      <a:pt x="80" y="19"/>
                    </a:lnTo>
                    <a:lnTo>
                      <a:pt x="43" y="45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4" name="Freeform 354"/>
              <p:cNvSpPr>
                <a:spLocks/>
              </p:cNvSpPr>
              <p:nvPr/>
            </p:nvSpPr>
            <p:spPr bwMode="auto">
              <a:xfrm>
                <a:off x="3094" y="3190"/>
                <a:ext cx="38" cy="24"/>
              </a:xfrm>
              <a:custGeom>
                <a:avLst/>
                <a:gdLst>
                  <a:gd name="T0" fmla="*/ 0 w 130"/>
                  <a:gd name="T1" fmla="*/ 1 h 84"/>
                  <a:gd name="T2" fmla="*/ 0 w 130"/>
                  <a:gd name="T3" fmla="*/ 2 h 84"/>
                  <a:gd name="T4" fmla="*/ 3 w 130"/>
                  <a:gd name="T5" fmla="*/ 0 h 84"/>
                  <a:gd name="T6" fmla="*/ 1 w 130"/>
                  <a:gd name="T7" fmla="*/ 1 h 84"/>
                  <a:gd name="T8" fmla="*/ 0 w 130"/>
                  <a:gd name="T9" fmla="*/ 1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"/>
                  <a:gd name="T16" fmla="*/ 0 h 84"/>
                  <a:gd name="T17" fmla="*/ 130 w 130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" h="84">
                    <a:moveTo>
                      <a:pt x="0" y="50"/>
                    </a:moveTo>
                    <a:lnTo>
                      <a:pt x="5" y="84"/>
                    </a:lnTo>
                    <a:lnTo>
                      <a:pt x="130" y="0"/>
                    </a:lnTo>
                    <a:lnTo>
                      <a:pt x="37" y="27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5" name="Freeform 355"/>
              <p:cNvSpPr>
                <a:spLocks/>
              </p:cNvSpPr>
              <p:nvPr/>
            </p:nvSpPr>
            <p:spPr bwMode="auto">
              <a:xfrm>
                <a:off x="3133" y="3057"/>
                <a:ext cx="14" cy="37"/>
              </a:xfrm>
              <a:custGeom>
                <a:avLst/>
                <a:gdLst>
                  <a:gd name="T0" fmla="*/ 0 w 47"/>
                  <a:gd name="T1" fmla="*/ 1 h 131"/>
                  <a:gd name="T2" fmla="*/ 0 w 47"/>
                  <a:gd name="T3" fmla="*/ 2 h 131"/>
                  <a:gd name="T4" fmla="*/ 1 w 47"/>
                  <a:gd name="T5" fmla="*/ 3 h 131"/>
                  <a:gd name="T6" fmla="*/ 1 w 47"/>
                  <a:gd name="T7" fmla="*/ 2 h 131"/>
                  <a:gd name="T8" fmla="*/ 1 w 47"/>
                  <a:gd name="T9" fmla="*/ 1 h 131"/>
                  <a:gd name="T10" fmla="*/ 1 w 47"/>
                  <a:gd name="T11" fmla="*/ 1 h 131"/>
                  <a:gd name="T12" fmla="*/ 0 w 47"/>
                  <a:gd name="T13" fmla="*/ 1 h 131"/>
                  <a:gd name="T14" fmla="*/ 1 w 47"/>
                  <a:gd name="T15" fmla="*/ 0 h 131"/>
                  <a:gd name="T16" fmla="*/ 0 w 47"/>
                  <a:gd name="T17" fmla="*/ 1 h 1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7"/>
                  <a:gd name="T28" fmla="*/ 0 h 131"/>
                  <a:gd name="T29" fmla="*/ 47 w 47"/>
                  <a:gd name="T30" fmla="*/ 131 h 1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7" h="131">
                    <a:moveTo>
                      <a:pt x="0" y="45"/>
                    </a:moveTo>
                    <a:lnTo>
                      <a:pt x="12" y="105"/>
                    </a:lnTo>
                    <a:lnTo>
                      <a:pt x="37" y="131"/>
                    </a:lnTo>
                    <a:lnTo>
                      <a:pt x="19" y="76"/>
                    </a:lnTo>
                    <a:lnTo>
                      <a:pt x="47" y="69"/>
                    </a:lnTo>
                    <a:lnTo>
                      <a:pt x="45" y="27"/>
                    </a:lnTo>
                    <a:lnTo>
                      <a:pt x="12" y="53"/>
                    </a:lnTo>
                    <a:lnTo>
                      <a:pt x="24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6" name="Freeform 356"/>
              <p:cNvSpPr>
                <a:spLocks/>
              </p:cNvSpPr>
              <p:nvPr/>
            </p:nvSpPr>
            <p:spPr bwMode="auto">
              <a:xfrm>
                <a:off x="3139" y="3118"/>
                <a:ext cx="31" cy="12"/>
              </a:xfrm>
              <a:custGeom>
                <a:avLst/>
                <a:gdLst>
                  <a:gd name="T0" fmla="*/ 0 w 109"/>
                  <a:gd name="T1" fmla="*/ 0 h 42"/>
                  <a:gd name="T2" fmla="*/ 1 w 109"/>
                  <a:gd name="T3" fmla="*/ 0 h 42"/>
                  <a:gd name="T4" fmla="*/ 3 w 109"/>
                  <a:gd name="T5" fmla="*/ 1 h 42"/>
                  <a:gd name="T6" fmla="*/ 0 w 109"/>
                  <a:gd name="T7" fmla="*/ 0 h 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9"/>
                  <a:gd name="T13" fmla="*/ 0 h 42"/>
                  <a:gd name="T14" fmla="*/ 109 w 109"/>
                  <a:gd name="T15" fmla="*/ 42 h 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9" h="42">
                    <a:moveTo>
                      <a:pt x="0" y="15"/>
                    </a:moveTo>
                    <a:lnTo>
                      <a:pt x="60" y="0"/>
                    </a:lnTo>
                    <a:lnTo>
                      <a:pt x="109" y="4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7" name="Freeform 357"/>
              <p:cNvSpPr>
                <a:spLocks/>
              </p:cNvSpPr>
              <p:nvPr/>
            </p:nvSpPr>
            <p:spPr bwMode="auto">
              <a:xfrm>
                <a:off x="3171" y="3089"/>
                <a:ext cx="114" cy="109"/>
              </a:xfrm>
              <a:custGeom>
                <a:avLst/>
                <a:gdLst>
                  <a:gd name="T0" fmla="*/ 0 w 400"/>
                  <a:gd name="T1" fmla="*/ 1 h 384"/>
                  <a:gd name="T2" fmla="*/ 1 w 400"/>
                  <a:gd name="T3" fmla="*/ 2 h 384"/>
                  <a:gd name="T4" fmla="*/ 3 w 400"/>
                  <a:gd name="T5" fmla="*/ 2 h 384"/>
                  <a:gd name="T6" fmla="*/ 1 w 400"/>
                  <a:gd name="T7" fmla="*/ 2 h 384"/>
                  <a:gd name="T8" fmla="*/ 2 w 400"/>
                  <a:gd name="T9" fmla="*/ 4 h 384"/>
                  <a:gd name="T10" fmla="*/ 3 w 400"/>
                  <a:gd name="T11" fmla="*/ 3 h 384"/>
                  <a:gd name="T12" fmla="*/ 3 w 400"/>
                  <a:gd name="T13" fmla="*/ 4 h 384"/>
                  <a:gd name="T14" fmla="*/ 7 w 400"/>
                  <a:gd name="T15" fmla="*/ 5 h 384"/>
                  <a:gd name="T16" fmla="*/ 7 w 400"/>
                  <a:gd name="T17" fmla="*/ 7 h 384"/>
                  <a:gd name="T18" fmla="*/ 7 w 400"/>
                  <a:gd name="T19" fmla="*/ 7 h 384"/>
                  <a:gd name="T20" fmla="*/ 6 w 400"/>
                  <a:gd name="T21" fmla="*/ 8 h 384"/>
                  <a:gd name="T22" fmla="*/ 8 w 400"/>
                  <a:gd name="T23" fmla="*/ 8 h 384"/>
                  <a:gd name="T24" fmla="*/ 9 w 400"/>
                  <a:gd name="T25" fmla="*/ 9 h 384"/>
                  <a:gd name="T26" fmla="*/ 9 w 400"/>
                  <a:gd name="T27" fmla="*/ 2 h 384"/>
                  <a:gd name="T28" fmla="*/ 6 w 400"/>
                  <a:gd name="T29" fmla="*/ 1 h 384"/>
                  <a:gd name="T30" fmla="*/ 4 w 400"/>
                  <a:gd name="T31" fmla="*/ 3 h 384"/>
                  <a:gd name="T32" fmla="*/ 3 w 400"/>
                  <a:gd name="T33" fmla="*/ 2 h 384"/>
                  <a:gd name="T34" fmla="*/ 3 w 400"/>
                  <a:gd name="T35" fmla="*/ 0 h 384"/>
                  <a:gd name="T36" fmla="*/ 1 w 400"/>
                  <a:gd name="T37" fmla="*/ 0 h 384"/>
                  <a:gd name="T38" fmla="*/ 0 w 400"/>
                  <a:gd name="T39" fmla="*/ 1 h 38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0"/>
                  <a:gd name="T61" fmla="*/ 0 h 384"/>
                  <a:gd name="T62" fmla="*/ 400 w 400"/>
                  <a:gd name="T63" fmla="*/ 384 h 38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0" h="384">
                    <a:moveTo>
                      <a:pt x="0" y="47"/>
                    </a:moveTo>
                    <a:lnTo>
                      <a:pt x="62" y="84"/>
                    </a:lnTo>
                    <a:lnTo>
                      <a:pt x="118" y="76"/>
                    </a:lnTo>
                    <a:lnTo>
                      <a:pt x="42" y="103"/>
                    </a:lnTo>
                    <a:lnTo>
                      <a:pt x="81" y="164"/>
                    </a:lnTo>
                    <a:lnTo>
                      <a:pt x="114" y="112"/>
                    </a:lnTo>
                    <a:lnTo>
                      <a:pt x="140" y="164"/>
                    </a:lnTo>
                    <a:lnTo>
                      <a:pt x="282" y="223"/>
                    </a:lnTo>
                    <a:lnTo>
                      <a:pt x="315" y="315"/>
                    </a:lnTo>
                    <a:lnTo>
                      <a:pt x="289" y="312"/>
                    </a:lnTo>
                    <a:lnTo>
                      <a:pt x="266" y="356"/>
                    </a:lnTo>
                    <a:lnTo>
                      <a:pt x="352" y="334"/>
                    </a:lnTo>
                    <a:lnTo>
                      <a:pt x="400" y="384"/>
                    </a:lnTo>
                    <a:lnTo>
                      <a:pt x="394" y="99"/>
                    </a:lnTo>
                    <a:lnTo>
                      <a:pt x="271" y="47"/>
                    </a:lnTo>
                    <a:lnTo>
                      <a:pt x="171" y="130"/>
                    </a:lnTo>
                    <a:lnTo>
                      <a:pt x="133" y="89"/>
                    </a:lnTo>
                    <a:lnTo>
                      <a:pt x="119" y="19"/>
                    </a:lnTo>
                    <a:lnTo>
                      <a:pt x="62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8" name="Freeform 358"/>
              <p:cNvSpPr>
                <a:spLocks/>
              </p:cNvSpPr>
              <p:nvPr/>
            </p:nvSpPr>
            <p:spPr bwMode="auto">
              <a:xfrm>
                <a:off x="3174" y="3173"/>
                <a:ext cx="6" cy="10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49" name="Freeform 359"/>
              <p:cNvSpPr>
                <a:spLocks/>
              </p:cNvSpPr>
              <p:nvPr/>
            </p:nvSpPr>
            <p:spPr bwMode="auto">
              <a:xfrm>
                <a:off x="2227" y="2555"/>
                <a:ext cx="208" cy="207"/>
              </a:xfrm>
              <a:custGeom>
                <a:avLst/>
                <a:gdLst>
                  <a:gd name="T0" fmla="*/ 0 w 730"/>
                  <a:gd name="T1" fmla="*/ 1 h 725"/>
                  <a:gd name="T2" fmla="*/ 1 w 730"/>
                  <a:gd name="T3" fmla="*/ 0 h 725"/>
                  <a:gd name="T4" fmla="*/ 2 w 730"/>
                  <a:gd name="T5" fmla="*/ 1 h 725"/>
                  <a:gd name="T6" fmla="*/ 3 w 730"/>
                  <a:gd name="T7" fmla="*/ 0 h 725"/>
                  <a:gd name="T8" fmla="*/ 4 w 730"/>
                  <a:gd name="T9" fmla="*/ 1 h 725"/>
                  <a:gd name="T10" fmla="*/ 4 w 730"/>
                  <a:gd name="T11" fmla="*/ 1 h 725"/>
                  <a:gd name="T12" fmla="*/ 5 w 730"/>
                  <a:gd name="T13" fmla="*/ 3 h 725"/>
                  <a:gd name="T14" fmla="*/ 7 w 730"/>
                  <a:gd name="T15" fmla="*/ 4 h 725"/>
                  <a:gd name="T16" fmla="*/ 9 w 730"/>
                  <a:gd name="T17" fmla="*/ 3 h 725"/>
                  <a:gd name="T18" fmla="*/ 9 w 730"/>
                  <a:gd name="T19" fmla="*/ 3 h 725"/>
                  <a:gd name="T20" fmla="*/ 11 w 730"/>
                  <a:gd name="T21" fmla="*/ 2 h 725"/>
                  <a:gd name="T22" fmla="*/ 15 w 730"/>
                  <a:gd name="T23" fmla="*/ 4 h 725"/>
                  <a:gd name="T24" fmla="*/ 15 w 730"/>
                  <a:gd name="T25" fmla="*/ 5 h 725"/>
                  <a:gd name="T26" fmla="*/ 15 w 730"/>
                  <a:gd name="T27" fmla="*/ 7 h 725"/>
                  <a:gd name="T28" fmla="*/ 15 w 730"/>
                  <a:gd name="T29" fmla="*/ 9 h 725"/>
                  <a:gd name="T30" fmla="*/ 15 w 730"/>
                  <a:gd name="T31" fmla="*/ 10 h 725"/>
                  <a:gd name="T32" fmla="*/ 15 w 730"/>
                  <a:gd name="T33" fmla="*/ 12 h 725"/>
                  <a:gd name="T34" fmla="*/ 17 w 730"/>
                  <a:gd name="T35" fmla="*/ 15 h 725"/>
                  <a:gd name="T36" fmla="*/ 15 w 730"/>
                  <a:gd name="T37" fmla="*/ 17 h 725"/>
                  <a:gd name="T38" fmla="*/ 12 w 730"/>
                  <a:gd name="T39" fmla="*/ 16 h 725"/>
                  <a:gd name="T40" fmla="*/ 11 w 730"/>
                  <a:gd name="T41" fmla="*/ 15 h 725"/>
                  <a:gd name="T42" fmla="*/ 8 w 730"/>
                  <a:gd name="T43" fmla="*/ 15 h 725"/>
                  <a:gd name="T44" fmla="*/ 7 w 730"/>
                  <a:gd name="T45" fmla="*/ 14 h 725"/>
                  <a:gd name="T46" fmla="*/ 5 w 730"/>
                  <a:gd name="T47" fmla="*/ 11 h 725"/>
                  <a:gd name="T48" fmla="*/ 4 w 730"/>
                  <a:gd name="T49" fmla="*/ 11 h 725"/>
                  <a:gd name="T50" fmla="*/ 4 w 730"/>
                  <a:gd name="T51" fmla="*/ 11 h 725"/>
                  <a:gd name="T52" fmla="*/ 3 w 730"/>
                  <a:gd name="T53" fmla="*/ 9 h 725"/>
                  <a:gd name="T54" fmla="*/ 1 w 730"/>
                  <a:gd name="T55" fmla="*/ 7 h 725"/>
                  <a:gd name="T56" fmla="*/ 2 w 730"/>
                  <a:gd name="T57" fmla="*/ 5 h 725"/>
                  <a:gd name="T58" fmla="*/ 1 w 730"/>
                  <a:gd name="T59" fmla="*/ 5 h 725"/>
                  <a:gd name="T60" fmla="*/ 1 w 730"/>
                  <a:gd name="T61" fmla="*/ 3 h 725"/>
                  <a:gd name="T62" fmla="*/ 0 w 730"/>
                  <a:gd name="T63" fmla="*/ 1 h 72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30"/>
                  <a:gd name="T97" fmla="*/ 0 h 725"/>
                  <a:gd name="T98" fmla="*/ 730 w 730"/>
                  <a:gd name="T99" fmla="*/ 725 h 72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30" h="725">
                    <a:moveTo>
                      <a:pt x="0" y="24"/>
                    </a:moveTo>
                    <a:lnTo>
                      <a:pt x="20" y="0"/>
                    </a:lnTo>
                    <a:lnTo>
                      <a:pt x="76" y="54"/>
                    </a:lnTo>
                    <a:lnTo>
                      <a:pt x="144" y="10"/>
                    </a:lnTo>
                    <a:lnTo>
                      <a:pt x="153" y="53"/>
                    </a:lnTo>
                    <a:lnTo>
                      <a:pt x="185" y="68"/>
                    </a:lnTo>
                    <a:lnTo>
                      <a:pt x="193" y="114"/>
                    </a:lnTo>
                    <a:lnTo>
                      <a:pt x="292" y="166"/>
                    </a:lnTo>
                    <a:lnTo>
                      <a:pt x="383" y="150"/>
                    </a:lnTo>
                    <a:lnTo>
                      <a:pt x="374" y="123"/>
                    </a:lnTo>
                    <a:lnTo>
                      <a:pt x="497" y="77"/>
                    </a:lnTo>
                    <a:lnTo>
                      <a:pt x="653" y="158"/>
                    </a:lnTo>
                    <a:lnTo>
                      <a:pt x="655" y="204"/>
                    </a:lnTo>
                    <a:lnTo>
                      <a:pt x="630" y="287"/>
                    </a:lnTo>
                    <a:lnTo>
                      <a:pt x="636" y="406"/>
                    </a:lnTo>
                    <a:lnTo>
                      <a:pt x="672" y="441"/>
                    </a:lnTo>
                    <a:lnTo>
                      <a:pt x="644" y="499"/>
                    </a:lnTo>
                    <a:lnTo>
                      <a:pt x="730" y="632"/>
                    </a:lnTo>
                    <a:lnTo>
                      <a:pt x="671" y="725"/>
                    </a:lnTo>
                    <a:lnTo>
                      <a:pt x="510" y="693"/>
                    </a:lnTo>
                    <a:lnTo>
                      <a:pt x="474" y="633"/>
                    </a:lnTo>
                    <a:lnTo>
                      <a:pt x="361" y="655"/>
                    </a:lnTo>
                    <a:lnTo>
                      <a:pt x="279" y="597"/>
                    </a:lnTo>
                    <a:lnTo>
                      <a:pt x="223" y="484"/>
                    </a:lnTo>
                    <a:lnTo>
                      <a:pt x="183" y="468"/>
                    </a:lnTo>
                    <a:lnTo>
                      <a:pt x="171" y="490"/>
                    </a:lnTo>
                    <a:lnTo>
                      <a:pt x="121" y="377"/>
                    </a:lnTo>
                    <a:lnTo>
                      <a:pt x="50" y="310"/>
                    </a:lnTo>
                    <a:lnTo>
                      <a:pt x="82" y="204"/>
                    </a:lnTo>
                    <a:lnTo>
                      <a:pt x="52" y="192"/>
                    </a:lnTo>
                    <a:lnTo>
                      <a:pt x="28" y="13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0" name="Freeform 360"/>
              <p:cNvSpPr>
                <a:spLocks/>
              </p:cNvSpPr>
              <p:nvPr/>
            </p:nvSpPr>
            <p:spPr bwMode="auto">
              <a:xfrm>
                <a:off x="2167" y="2594"/>
                <a:ext cx="109" cy="114"/>
              </a:xfrm>
              <a:custGeom>
                <a:avLst/>
                <a:gdLst>
                  <a:gd name="T0" fmla="*/ 0 w 379"/>
                  <a:gd name="T1" fmla="*/ 5 h 402"/>
                  <a:gd name="T2" fmla="*/ 0 w 379"/>
                  <a:gd name="T3" fmla="*/ 6 h 402"/>
                  <a:gd name="T4" fmla="*/ 5 w 379"/>
                  <a:gd name="T5" fmla="*/ 8 h 402"/>
                  <a:gd name="T6" fmla="*/ 5 w 379"/>
                  <a:gd name="T7" fmla="*/ 9 h 402"/>
                  <a:gd name="T8" fmla="*/ 6 w 379"/>
                  <a:gd name="T9" fmla="*/ 9 h 402"/>
                  <a:gd name="T10" fmla="*/ 7 w 379"/>
                  <a:gd name="T11" fmla="*/ 9 h 402"/>
                  <a:gd name="T12" fmla="*/ 9 w 379"/>
                  <a:gd name="T13" fmla="*/ 8 h 402"/>
                  <a:gd name="T14" fmla="*/ 9 w 379"/>
                  <a:gd name="T15" fmla="*/ 8 h 402"/>
                  <a:gd name="T16" fmla="*/ 8 w 379"/>
                  <a:gd name="T17" fmla="*/ 6 h 402"/>
                  <a:gd name="T18" fmla="*/ 6 w 379"/>
                  <a:gd name="T19" fmla="*/ 4 h 402"/>
                  <a:gd name="T20" fmla="*/ 7 w 379"/>
                  <a:gd name="T21" fmla="*/ 2 h 402"/>
                  <a:gd name="T22" fmla="*/ 6 w 379"/>
                  <a:gd name="T23" fmla="*/ 1 h 402"/>
                  <a:gd name="T24" fmla="*/ 6 w 379"/>
                  <a:gd name="T25" fmla="*/ 0 h 402"/>
                  <a:gd name="T26" fmla="*/ 3 w 379"/>
                  <a:gd name="T27" fmla="*/ 0 h 402"/>
                  <a:gd name="T28" fmla="*/ 3 w 379"/>
                  <a:gd name="T29" fmla="*/ 1 h 402"/>
                  <a:gd name="T30" fmla="*/ 2 w 379"/>
                  <a:gd name="T31" fmla="*/ 3 h 402"/>
                  <a:gd name="T32" fmla="*/ 0 w 379"/>
                  <a:gd name="T33" fmla="*/ 5 h 4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9"/>
                  <a:gd name="T52" fmla="*/ 0 h 402"/>
                  <a:gd name="T53" fmla="*/ 379 w 379"/>
                  <a:gd name="T54" fmla="*/ 402 h 4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9" h="402">
                    <a:moveTo>
                      <a:pt x="0" y="195"/>
                    </a:moveTo>
                    <a:lnTo>
                      <a:pt x="18" y="253"/>
                    </a:lnTo>
                    <a:lnTo>
                      <a:pt x="191" y="342"/>
                    </a:lnTo>
                    <a:lnTo>
                      <a:pt x="192" y="373"/>
                    </a:lnTo>
                    <a:lnTo>
                      <a:pt x="235" y="396"/>
                    </a:lnTo>
                    <a:lnTo>
                      <a:pt x="301" y="402"/>
                    </a:lnTo>
                    <a:lnTo>
                      <a:pt x="360" y="360"/>
                    </a:lnTo>
                    <a:lnTo>
                      <a:pt x="379" y="356"/>
                    </a:lnTo>
                    <a:lnTo>
                      <a:pt x="329" y="243"/>
                    </a:lnTo>
                    <a:lnTo>
                      <a:pt x="258" y="176"/>
                    </a:lnTo>
                    <a:lnTo>
                      <a:pt x="290" y="70"/>
                    </a:lnTo>
                    <a:lnTo>
                      <a:pt x="260" y="58"/>
                    </a:lnTo>
                    <a:lnTo>
                      <a:pt x="236" y="0"/>
                    </a:lnTo>
                    <a:lnTo>
                      <a:pt x="151" y="4"/>
                    </a:lnTo>
                    <a:lnTo>
                      <a:pt x="109" y="41"/>
                    </a:lnTo>
                    <a:lnTo>
                      <a:pt x="93" y="139"/>
                    </a:lnTo>
                    <a:lnTo>
                      <a:pt x="0" y="19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1" name="Freeform 361"/>
              <p:cNvSpPr>
                <a:spLocks/>
              </p:cNvSpPr>
              <p:nvPr/>
            </p:nvSpPr>
            <p:spPr bwMode="auto">
              <a:xfrm>
                <a:off x="1820" y="2445"/>
                <a:ext cx="127" cy="138"/>
              </a:xfrm>
              <a:custGeom>
                <a:avLst/>
                <a:gdLst>
                  <a:gd name="T0" fmla="*/ 0 w 446"/>
                  <a:gd name="T1" fmla="*/ 3 h 487"/>
                  <a:gd name="T2" fmla="*/ 0 w 446"/>
                  <a:gd name="T3" fmla="*/ 1 h 487"/>
                  <a:gd name="T4" fmla="*/ 1 w 446"/>
                  <a:gd name="T5" fmla="*/ 1 h 487"/>
                  <a:gd name="T6" fmla="*/ 2 w 446"/>
                  <a:gd name="T7" fmla="*/ 1 h 487"/>
                  <a:gd name="T8" fmla="*/ 3 w 446"/>
                  <a:gd name="T9" fmla="*/ 0 h 487"/>
                  <a:gd name="T10" fmla="*/ 5 w 446"/>
                  <a:gd name="T11" fmla="*/ 0 h 487"/>
                  <a:gd name="T12" fmla="*/ 6 w 446"/>
                  <a:gd name="T13" fmla="*/ 1 h 487"/>
                  <a:gd name="T14" fmla="*/ 6 w 446"/>
                  <a:gd name="T15" fmla="*/ 2 h 487"/>
                  <a:gd name="T16" fmla="*/ 5 w 446"/>
                  <a:gd name="T17" fmla="*/ 2 h 487"/>
                  <a:gd name="T18" fmla="*/ 5 w 446"/>
                  <a:gd name="T19" fmla="*/ 4 h 487"/>
                  <a:gd name="T20" fmla="*/ 7 w 446"/>
                  <a:gd name="T21" fmla="*/ 6 h 487"/>
                  <a:gd name="T22" fmla="*/ 8 w 446"/>
                  <a:gd name="T23" fmla="*/ 7 h 487"/>
                  <a:gd name="T24" fmla="*/ 8 w 446"/>
                  <a:gd name="T25" fmla="*/ 7 h 487"/>
                  <a:gd name="T26" fmla="*/ 10 w 446"/>
                  <a:gd name="T27" fmla="*/ 9 h 487"/>
                  <a:gd name="T28" fmla="*/ 9 w 446"/>
                  <a:gd name="T29" fmla="*/ 8 h 487"/>
                  <a:gd name="T30" fmla="*/ 9 w 446"/>
                  <a:gd name="T31" fmla="*/ 10 h 487"/>
                  <a:gd name="T32" fmla="*/ 8 w 446"/>
                  <a:gd name="T33" fmla="*/ 11 h 487"/>
                  <a:gd name="T34" fmla="*/ 8 w 446"/>
                  <a:gd name="T35" fmla="*/ 9 h 487"/>
                  <a:gd name="T36" fmla="*/ 4 w 446"/>
                  <a:gd name="T37" fmla="*/ 6 h 487"/>
                  <a:gd name="T38" fmla="*/ 3 w 446"/>
                  <a:gd name="T39" fmla="*/ 4 h 487"/>
                  <a:gd name="T40" fmla="*/ 2 w 446"/>
                  <a:gd name="T41" fmla="*/ 3 h 487"/>
                  <a:gd name="T42" fmla="*/ 1 w 446"/>
                  <a:gd name="T43" fmla="*/ 4 h 487"/>
                  <a:gd name="T44" fmla="*/ 0 w 446"/>
                  <a:gd name="T45" fmla="*/ 3 h 4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6"/>
                  <a:gd name="T70" fmla="*/ 0 h 487"/>
                  <a:gd name="T71" fmla="*/ 446 w 446"/>
                  <a:gd name="T72" fmla="*/ 487 h 48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6" h="487">
                    <a:moveTo>
                      <a:pt x="0" y="122"/>
                    </a:moveTo>
                    <a:lnTo>
                      <a:pt x="11" y="67"/>
                    </a:lnTo>
                    <a:lnTo>
                      <a:pt x="64" y="39"/>
                    </a:lnTo>
                    <a:lnTo>
                      <a:pt x="87" y="65"/>
                    </a:lnTo>
                    <a:lnTo>
                      <a:pt x="141" y="13"/>
                    </a:lnTo>
                    <a:lnTo>
                      <a:pt x="199" y="0"/>
                    </a:lnTo>
                    <a:lnTo>
                      <a:pt x="266" y="35"/>
                    </a:lnTo>
                    <a:lnTo>
                      <a:pt x="266" y="88"/>
                    </a:lnTo>
                    <a:lnTo>
                      <a:pt x="215" y="97"/>
                    </a:lnTo>
                    <a:lnTo>
                      <a:pt x="220" y="164"/>
                    </a:lnTo>
                    <a:lnTo>
                      <a:pt x="305" y="273"/>
                    </a:lnTo>
                    <a:lnTo>
                      <a:pt x="357" y="281"/>
                    </a:lnTo>
                    <a:lnTo>
                      <a:pt x="351" y="302"/>
                    </a:lnTo>
                    <a:lnTo>
                      <a:pt x="446" y="376"/>
                    </a:lnTo>
                    <a:lnTo>
                      <a:pt x="381" y="362"/>
                    </a:lnTo>
                    <a:lnTo>
                      <a:pt x="396" y="433"/>
                    </a:lnTo>
                    <a:lnTo>
                      <a:pt x="357" y="487"/>
                    </a:lnTo>
                    <a:lnTo>
                      <a:pt x="336" y="377"/>
                    </a:lnTo>
                    <a:lnTo>
                      <a:pt x="170" y="254"/>
                    </a:lnTo>
                    <a:lnTo>
                      <a:pt x="131" y="174"/>
                    </a:lnTo>
                    <a:lnTo>
                      <a:pt x="77" y="146"/>
                    </a:lnTo>
                    <a:lnTo>
                      <a:pt x="26" y="181"/>
                    </a:lnTo>
                    <a:lnTo>
                      <a:pt x="0" y="12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2" name="Freeform 362"/>
              <p:cNvSpPr>
                <a:spLocks/>
              </p:cNvSpPr>
              <p:nvPr/>
            </p:nvSpPr>
            <p:spPr bwMode="auto">
              <a:xfrm>
                <a:off x="1836" y="2534"/>
                <a:ext cx="15" cy="34"/>
              </a:xfrm>
              <a:custGeom>
                <a:avLst/>
                <a:gdLst>
                  <a:gd name="T0" fmla="*/ 0 w 53"/>
                  <a:gd name="T1" fmla="*/ 0 h 119"/>
                  <a:gd name="T2" fmla="*/ 0 w 53"/>
                  <a:gd name="T3" fmla="*/ 3 h 119"/>
                  <a:gd name="T4" fmla="*/ 1 w 53"/>
                  <a:gd name="T5" fmla="*/ 3 h 119"/>
                  <a:gd name="T6" fmla="*/ 1 w 53"/>
                  <a:gd name="T7" fmla="*/ 1 h 119"/>
                  <a:gd name="T8" fmla="*/ 1 w 53"/>
                  <a:gd name="T9" fmla="*/ 0 h 119"/>
                  <a:gd name="T10" fmla="*/ 0 w 53"/>
                  <a:gd name="T11" fmla="*/ 0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119"/>
                  <a:gd name="T20" fmla="*/ 53 w 53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119">
                    <a:moveTo>
                      <a:pt x="0" y="19"/>
                    </a:moveTo>
                    <a:lnTo>
                      <a:pt x="8" y="111"/>
                    </a:lnTo>
                    <a:lnTo>
                      <a:pt x="34" y="119"/>
                    </a:lnTo>
                    <a:lnTo>
                      <a:pt x="53" y="47"/>
                    </a:lnTo>
                    <a:lnTo>
                      <a:pt x="35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3" name="Freeform 363"/>
              <p:cNvSpPr>
                <a:spLocks/>
              </p:cNvSpPr>
              <p:nvPr/>
            </p:nvSpPr>
            <p:spPr bwMode="auto">
              <a:xfrm>
                <a:off x="1883" y="2579"/>
                <a:ext cx="33" cy="22"/>
              </a:xfrm>
              <a:custGeom>
                <a:avLst/>
                <a:gdLst>
                  <a:gd name="T0" fmla="*/ 0 w 115"/>
                  <a:gd name="T1" fmla="*/ 0 h 76"/>
                  <a:gd name="T2" fmla="*/ 2 w 115"/>
                  <a:gd name="T3" fmla="*/ 2 h 76"/>
                  <a:gd name="T4" fmla="*/ 3 w 115"/>
                  <a:gd name="T5" fmla="*/ 0 h 76"/>
                  <a:gd name="T6" fmla="*/ 0 w 1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5"/>
                  <a:gd name="T13" fmla="*/ 0 h 76"/>
                  <a:gd name="T14" fmla="*/ 115 w 115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5" h="76">
                    <a:moveTo>
                      <a:pt x="0" y="15"/>
                    </a:moveTo>
                    <a:lnTo>
                      <a:pt x="97" y="76"/>
                    </a:lnTo>
                    <a:lnTo>
                      <a:pt x="1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4" name="Freeform 364"/>
              <p:cNvSpPr>
                <a:spLocks/>
              </p:cNvSpPr>
              <p:nvPr/>
            </p:nvSpPr>
            <p:spPr bwMode="auto">
              <a:xfrm>
                <a:off x="3158" y="2643"/>
                <a:ext cx="26" cy="35"/>
              </a:xfrm>
              <a:custGeom>
                <a:avLst/>
                <a:gdLst>
                  <a:gd name="T0" fmla="*/ 0 w 90"/>
                  <a:gd name="T1" fmla="*/ 1 h 124"/>
                  <a:gd name="T2" fmla="*/ 0 w 90"/>
                  <a:gd name="T3" fmla="*/ 1 h 124"/>
                  <a:gd name="T4" fmla="*/ 1 w 90"/>
                  <a:gd name="T5" fmla="*/ 1 h 124"/>
                  <a:gd name="T6" fmla="*/ 1 w 90"/>
                  <a:gd name="T7" fmla="*/ 1 h 124"/>
                  <a:gd name="T8" fmla="*/ 1 w 90"/>
                  <a:gd name="T9" fmla="*/ 3 h 124"/>
                  <a:gd name="T10" fmla="*/ 1 w 90"/>
                  <a:gd name="T11" fmla="*/ 3 h 124"/>
                  <a:gd name="T12" fmla="*/ 2 w 90"/>
                  <a:gd name="T13" fmla="*/ 1 h 124"/>
                  <a:gd name="T14" fmla="*/ 2 w 90"/>
                  <a:gd name="T15" fmla="*/ 0 h 124"/>
                  <a:gd name="T16" fmla="*/ 1 w 90"/>
                  <a:gd name="T17" fmla="*/ 0 h 124"/>
                  <a:gd name="T18" fmla="*/ 0 w 90"/>
                  <a:gd name="T19" fmla="*/ 1 h 1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0"/>
                  <a:gd name="T31" fmla="*/ 0 h 124"/>
                  <a:gd name="T32" fmla="*/ 90 w 90"/>
                  <a:gd name="T33" fmla="*/ 124 h 1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0" h="124">
                    <a:moveTo>
                      <a:pt x="0" y="32"/>
                    </a:moveTo>
                    <a:lnTo>
                      <a:pt x="4" y="64"/>
                    </a:lnTo>
                    <a:lnTo>
                      <a:pt x="25" y="32"/>
                    </a:lnTo>
                    <a:lnTo>
                      <a:pt x="35" y="51"/>
                    </a:lnTo>
                    <a:lnTo>
                      <a:pt x="24" y="124"/>
                    </a:lnTo>
                    <a:lnTo>
                      <a:pt x="64" y="121"/>
                    </a:lnTo>
                    <a:lnTo>
                      <a:pt x="90" y="48"/>
                    </a:lnTo>
                    <a:lnTo>
                      <a:pt x="77" y="5"/>
                    </a:lnTo>
                    <a:lnTo>
                      <a:pt x="36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5" name="Freeform 365"/>
              <p:cNvSpPr>
                <a:spLocks/>
              </p:cNvSpPr>
              <p:nvPr/>
            </p:nvSpPr>
            <p:spPr bwMode="auto">
              <a:xfrm>
                <a:off x="3171" y="2533"/>
                <a:ext cx="123" cy="115"/>
              </a:xfrm>
              <a:custGeom>
                <a:avLst/>
                <a:gdLst>
                  <a:gd name="T0" fmla="*/ 0 w 433"/>
                  <a:gd name="T1" fmla="*/ 9 h 403"/>
                  <a:gd name="T2" fmla="*/ 2 w 433"/>
                  <a:gd name="T3" fmla="*/ 7 h 403"/>
                  <a:gd name="T4" fmla="*/ 4 w 433"/>
                  <a:gd name="T5" fmla="*/ 7 h 403"/>
                  <a:gd name="T6" fmla="*/ 5 w 433"/>
                  <a:gd name="T7" fmla="*/ 5 h 403"/>
                  <a:gd name="T8" fmla="*/ 6 w 433"/>
                  <a:gd name="T9" fmla="*/ 5 h 403"/>
                  <a:gd name="T10" fmla="*/ 6 w 433"/>
                  <a:gd name="T11" fmla="*/ 5 h 403"/>
                  <a:gd name="T12" fmla="*/ 7 w 433"/>
                  <a:gd name="T13" fmla="*/ 5 h 403"/>
                  <a:gd name="T14" fmla="*/ 8 w 433"/>
                  <a:gd name="T15" fmla="*/ 3 h 403"/>
                  <a:gd name="T16" fmla="*/ 8 w 433"/>
                  <a:gd name="T17" fmla="*/ 1 h 403"/>
                  <a:gd name="T18" fmla="*/ 9 w 433"/>
                  <a:gd name="T19" fmla="*/ 1 h 403"/>
                  <a:gd name="T20" fmla="*/ 9 w 433"/>
                  <a:gd name="T21" fmla="*/ 0 h 403"/>
                  <a:gd name="T22" fmla="*/ 9 w 433"/>
                  <a:gd name="T23" fmla="*/ 0 h 403"/>
                  <a:gd name="T24" fmla="*/ 10 w 433"/>
                  <a:gd name="T25" fmla="*/ 2 h 403"/>
                  <a:gd name="T26" fmla="*/ 9 w 433"/>
                  <a:gd name="T27" fmla="*/ 4 h 403"/>
                  <a:gd name="T28" fmla="*/ 9 w 433"/>
                  <a:gd name="T29" fmla="*/ 5 h 403"/>
                  <a:gd name="T30" fmla="*/ 9 w 433"/>
                  <a:gd name="T31" fmla="*/ 7 h 403"/>
                  <a:gd name="T32" fmla="*/ 8 w 433"/>
                  <a:gd name="T33" fmla="*/ 8 h 403"/>
                  <a:gd name="T34" fmla="*/ 8 w 433"/>
                  <a:gd name="T35" fmla="*/ 7 h 403"/>
                  <a:gd name="T36" fmla="*/ 7 w 433"/>
                  <a:gd name="T37" fmla="*/ 8 h 403"/>
                  <a:gd name="T38" fmla="*/ 5 w 433"/>
                  <a:gd name="T39" fmla="*/ 8 h 403"/>
                  <a:gd name="T40" fmla="*/ 5 w 433"/>
                  <a:gd name="T41" fmla="*/ 9 h 403"/>
                  <a:gd name="T42" fmla="*/ 4 w 433"/>
                  <a:gd name="T43" fmla="*/ 9 h 403"/>
                  <a:gd name="T44" fmla="*/ 4 w 433"/>
                  <a:gd name="T45" fmla="*/ 8 h 403"/>
                  <a:gd name="T46" fmla="*/ 0 w 433"/>
                  <a:gd name="T47" fmla="*/ 9 h 40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33"/>
                  <a:gd name="T73" fmla="*/ 0 h 403"/>
                  <a:gd name="T74" fmla="*/ 433 w 433"/>
                  <a:gd name="T75" fmla="*/ 403 h 40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33" h="403">
                    <a:moveTo>
                      <a:pt x="0" y="378"/>
                    </a:moveTo>
                    <a:lnTo>
                      <a:pt x="80" y="305"/>
                    </a:lnTo>
                    <a:lnTo>
                      <a:pt x="188" y="305"/>
                    </a:lnTo>
                    <a:lnTo>
                      <a:pt x="232" y="212"/>
                    </a:lnTo>
                    <a:lnTo>
                      <a:pt x="250" y="204"/>
                    </a:lnTo>
                    <a:lnTo>
                      <a:pt x="252" y="239"/>
                    </a:lnTo>
                    <a:lnTo>
                      <a:pt x="299" y="204"/>
                    </a:lnTo>
                    <a:lnTo>
                      <a:pt x="343" y="138"/>
                    </a:lnTo>
                    <a:lnTo>
                      <a:pt x="360" y="21"/>
                    </a:lnTo>
                    <a:lnTo>
                      <a:pt x="394" y="25"/>
                    </a:lnTo>
                    <a:lnTo>
                      <a:pt x="385" y="0"/>
                    </a:lnTo>
                    <a:lnTo>
                      <a:pt x="406" y="1"/>
                    </a:lnTo>
                    <a:lnTo>
                      <a:pt x="433" y="97"/>
                    </a:lnTo>
                    <a:lnTo>
                      <a:pt x="394" y="166"/>
                    </a:lnTo>
                    <a:lnTo>
                      <a:pt x="394" y="227"/>
                    </a:lnTo>
                    <a:lnTo>
                      <a:pt x="367" y="319"/>
                    </a:lnTo>
                    <a:lnTo>
                      <a:pt x="346" y="332"/>
                    </a:lnTo>
                    <a:lnTo>
                      <a:pt x="345" y="297"/>
                    </a:lnTo>
                    <a:lnTo>
                      <a:pt x="284" y="347"/>
                    </a:lnTo>
                    <a:lnTo>
                      <a:pt x="232" y="327"/>
                    </a:lnTo>
                    <a:lnTo>
                      <a:pt x="235" y="368"/>
                    </a:lnTo>
                    <a:lnTo>
                      <a:pt x="188" y="403"/>
                    </a:lnTo>
                    <a:lnTo>
                      <a:pt x="177" y="345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6" name="Freeform 366"/>
              <p:cNvSpPr>
                <a:spLocks/>
              </p:cNvSpPr>
              <p:nvPr/>
            </p:nvSpPr>
            <p:spPr bwMode="auto">
              <a:xfrm>
                <a:off x="3185" y="2638"/>
                <a:ext cx="26" cy="21"/>
              </a:xfrm>
              <a:custGeom>
                <a:avLst/>
                <a:gdLst>
                  <a:gd name="T0" fmla="*/ 0 w 88"/>
                  <a:gd name="T1" fmla="*/ 1 h 73"/>
                  <a:gd name="T2" fmla="*/ 1 w 88"/>
                  <a:gd name="T3" fmla="*/ 2 h 73"/>
                  <a:gd name="T4" fmla="*/ 2 w 88"/>
                  <a:gd name="T5" fmla="*/ 1 h 73"/>
                  <a:gd name="T6" fmla="*/ 2 w 88"/>
                  <a:gd name="T7" fmla="*/ 0 h 73"/>
                  <a:gd name="T8" fmla="*/ 0 w 88"/>
                  <a:gd name="T9" fmla="*/ 1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73"/>
                  <a:gd name="T17" fmla="*/ 88 w 88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73">
                    <a:moveTo>
                      <a:pt x="0" y="37"/>
                    </a:moveTo>
                    <a:lnTo>
                      <a:pt x="33" y="73"/>
                    </a:lnTo>
                    <a:lnTo>
                      <a:pt x="83" y="46"/>
                    </a:lnTo>
                    <a:lnTo>
                      <a:pt x="88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7" name="Freeform 367"/>
              <p:cNvSpPr>
                <a:spLocks/>
              </p:cNvSpPr>
              <p:nvPr/>
            </p:nvSpPr>
            <p:spPr bwMode="auto">
              <a:xfrm>
                <a:off x="3269" y="2472"/>
                <a:ext cx="64" cy="61"/>
              </a:xfrm>
              <a:custGeom>
                <a:avLst/>
                <a:gdLst>
                  <a:gd name="T0" fmla="*/ 0 w 226"/>
                  <a:gd name="T1" fmla="*/ 4 h 214"/>
                  <a:gd name="T2" fmla="*/ 0 w 226"/>
                  <a:gd name="T3" fmla="*/ 5 h 214"/>
                  <a:gd name="T4" fmla="*/ 1 w 226"/>
                  <a:gd name="T5" fmla="*/ 5 h 214"/>
                  <a:gd name="T6" fmla="*/ 1 w 226"/>
                  <a:gd name="T7" fmla="*/ 4 h 214"/>
                  <a:gd name="T8" fmla="*/ 3 w 226"/>
                  <a:gd name="T9" fmla="*/ 4 h 214"/>
                  <a:gd name="T10" fmla="*/ 3 w 226"/>
                  <a:gd name="T11" fmla="*/ 3 h 214"/>
                  <a:gd name="T12" fmla="*/ 5 w 226"/>
                  <a:gd name="T13" fmla="*/ 3 h 214"/>
                  <a:gd name="T14" fmla="*/ 5 w 226"/>
                  <a:gd name="T15" fmla="*/ 2 h 214"/>
                  <a:gd name="T16" fmla="*/ 5 w 226"/>
                  <a:gd name="T17" fmla="*/ 1 h 214"/>
                  <a:gd name="T18" fmla="*/ 3 w 226"/>
                  <a:gd name="T19" fmla="*/ 1 h 214"/>
                  <a:gd name="T20" fmla="*/ 2 w 226"/>
                  <a:gd name="T21" fmla="*/ 0 h 214"/>
                  <a:gd name="T22" fmla="*/ 1 w 226"/>
                  <a:gd name="T23" fmla="*/ 3 h 214"/>
                  <a:gd name="T24" fmla="*/ 1 w 226"/>
                  <a:gd name="T25" fmla="*/ 3 h 214"/>
                  <a:gd name="T26" fmla="*/ 0 w 226"/>
                  <a:gd name="T27" fmla="*/ 4 h 2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6"/>
                  <a:gd name="T43" fmla="*/ 0 h 214"/>
                  <a:gd name="T44" fmla="*/ 226 w 226"/>
                  <a:gd name="T45" fmla="*/ 214 h 2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6" h="214">
                    <a:moveTo>
                      <a:pt x="0" y="153"/>
                    </a:moveTo>
                    <a:lnTo>
                      <a:pt x="10" y="214"/>
                    </a:lnTo>
                    <a:lnTo>
                      <a:pt x="51" y="192"/>
                    </a:lnTo>
                    <a:lnTo>
                      <a:pt x="23" y="155"/>
                    </a:lnTo>
                    <a:lnTo>
                      <a:pt x="133" y="188"/>
                    </a:lnTo>
                    <a:lnTo>
                      <a:pt x="157" y="138"/>
                    </a:lnTo>
                    <a:lnTo>
                      <a:pt x="226" y="120"/>
                    </a:lnTo>
                    <a:lnTo>
                      <a:pt x="202" y="86"/>
                    </a:lnTo>
                    <a:lnTo>
                      <a:pt x="211" y="58"/>
                    </a:lnTo>
                    <a:lnTo>
                      <a:pt x="150" y="62"/>
                    </a:lnTo>
                    <a:lnTo>
                      <a:pt x="80" y="0"/>
                    </a:lnTo>
                    <a:lnTo>
                      <a:pt x="54" y="122"/>
                    </a:lnTo>
                    <a:lnTo>
                      <a:pt x="22" y="11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8" name="Freeform 368"/>
              <p:cNvSpPr>
                <a:spLocks/>
              </p:cNvSpPr>
              <p:nvPr/>
            </p:nvSpPr>
            <p:spPr bwMode="auto">
              <a:xfrm>
                <a:off x="3101" y="2512"/>
                <a:ext cx="68" cy="76"/>
              </a:xfrm>
              <a:custGeom>
                <a:avLst/>
                <a:gdLst>
                  <a:gd name="T0" fmla="*/ 0 w 240"/>
                  <a:gd name="T1" fmla="*/ 3 h 268"/>
                  <a:gd name="T2" fmla="*/ 1 w 240"/>
                  <a:gd name="T3" fmla="*/ 4 h 268"/>
                  <a:gd name="T4" fmla="*/ 0 w 240"/>
                  <a:gd name="T5" fmla="*/ 6 h 268"/>
                  <a:gd name="T6" fmla="*/ 2 w 240"/>
                  <a:gd name="T7" fmla="*/ 6 h 268"/>
                  <a:gd name="T8" fmla="*/ 3 w 240"/>
                  <a:gd name="T9" fmla="*/ 5 h 268"/>
                  <a:gd name="T10" fmla="*/ 3 w 240"/>
                  <a:gd name="T11" fmla="*/ 4 h 268"/>
                  <a:gd name="T12" fmla="*/ 5 w 240"/>
                  <a:gd name="T13" fmla="*/ 2 h 268"/>
                  <a:gd name="T14" fmla="*/ 5 w 240"/>
                  <a:gd name="T15" fmla="*/ 1 h 268"/>
                  <a:gd name="T16" fmla="*/ 5 w 240"/>
                  <a:gd name="T17" fmla="*/ 0 h 268"/>
                  <a:gd name="T18" fmla="*/ 5 w 240"/>
                  <a:gd name="T19" fmla="*/ 0 h 268"/>
                  <a:gd name="T20" fmla="*/ 3 w 240"/>
                  <a:gd name="T21" fmla="*/ 1 h 268"/>
                  <a:gd name="T22" fmla="*/ 3 w 240"/>
                  <a:gd name="T23" fmla="*/ 2 h 268"/>
                  <a:gd name="T24" fmla="*/ 2 w 240"/>
                  <a:gd name="T25" fmla="*/ 1 h 268"/>
                  <a:gd name="T26" fmla="*/ 0 w 240"/>
                  <a:gd name="T27" fmla="*/ 3 h 2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0"/>
                  <a:gd name="T43" fmla="*/ 0 h 268"/>
                  <a:gd name="T44" fmla="*/ 240 w 240"/>
                  <a:gd name="T45" fmla="*/ 268 h 26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0" h="268">
                    <a:moveTo>
                      <a:pt x="0" y="151"/>
                    </a:moveTo>
                    <a:lnTo>
                      <a:pt x="43" y="173"/>
                    </a:lnTo>
                    <a:lnTo>
                      <a:pt x="15" y="251"/>
                    </a:lnTo>
                    <a:lnTo>
                      <a:pt x="84" y="268"/>
                    </a:lnTo>
                    <a:lnTo>
                      <a:pt x="155" y="223"/>
                    </a:lnTo>
                    <a:lnTo>
                      <a:pt x="122" y="159"/>
                    </a:lnTo>
                    <a:lnTo>
                      <a:pt x="202" y="101"/>
                    </a:lnTo>
                    <a:lnTo>
                      <a:pt x="240" y="24"/>
                    </a:lnTo>
                    <a:lnTo>
                      <a:pt x="237" y="13"/>
                    </a:lnTo>
                    <a:lnTo>
                      <a:pt x="223" y="0"/>
                    </a:lnTo>
                    <a:lnTo>
                      <a:pt x="147" y="50"/>
                    </a:lnTo>
                    <a:lnTo>
                      <a:pt x="147" y="77"/>
                    </a:lnTo>
                    <a:lnTo>
                      <a:pt x="94" y="68"/>
                    </a:lnTo>
                    <a:lnTo>
                      <a:pt x="0" y="15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59" name="Freeform 369"/>
              <p:cNvSpPr>
                <a:spLocks/>
              </p:cNvSpPr>
              <p:nvPr/>
            </p:nvSpPr>
            <p:spPr bwMode="auto">
              <a:xfrm>
                <a:off x="3121" y="2575"/>
                <a:ext cx="36" cy="61"/>
              </a:xfrm>
              <a:custGeom>
                <a:avLst/>
                <a:gdLst>
                  <a:gd name="T0" fmla="*/ 0 w 128"/>
                  <a:gd name="T1" fmla="*/ 5 h 212"/>
                  <a:gd name="T2" fmla="*/ 0 w 128"/>
                  <a:gd name="T3" fmla="*/ 1 h 212"/>
                  <a:gd name="T4" fmla="*/ 2 w 128"/>
                  <a:gd name="T5" fmla="*/ 0 h 212"/>
                  <a:gd name="T6" fmla="*/ 3 w 128"/>
                  <a:gd name="T7" fmla="*/ 3 h 212"/>
                  <a:gd name="T8" fmla="*/ 2 w 128"/>
                  <a:gd name="T9" fmla="*/ 5 h 212"/>
                  <a:gd name="T10" fmla="*/ 0 w 128"/>
                  <a:gd name="T11" fmla="*/ 5 h 2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212"/>
                  <a:gd name="T20" fmla="*/ 128 w 128"/>
                  <a:gd name="T21" fmla="*/ 212 h 2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212">
                    <a:moveTo>
                      <a:pt x="0" y="212"/>
                    </a:moveTo>
                    <a:lnTo>
                      <a:pt x="13" y="45"/>
                    </a:lnTo>
                    <a:lnTo>
                      <a:pt x="84" y="0"/>
                    </a:lnTo>
                    <a:lnTo>
                      <a:pt x="128" y="129"/>
                    </a:lnTo>
                    <a:lnTo>
                      <a:pt x="82" y="189"/>
                    </a:lnTo>
                    <a:lnTo>
                      <a:pt x="0" y="2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0" name="Freeform 370"/>
              <p:cNvSpPr>
                <a:spLocks/>
              </p:cNvSpPr>
              <p:nvPr/>
            </p:nvSpPr>
            <p:spPr bwMode="auto">
              <a:xfrm>
                <a:off x="2838" y="2797"/>
                <a:ext cx="78" cy="105"/>
              </a:xfrm>
              <a:custGeom>
                <a:avLst/>
                <a:gdLst>
                  <a:gd name="T0" fmla="*/ 0 w 274"/>
                  <a:gd name="T1" fmla="*/ 2 h 369"/>
                  <a:gd name="T2" fmla="*/ 1 w 274"/>
                  <a:gd name="T3" fmla="*/ 3 h 369"/>
                  <a:gd name="T4" fmla="*/ 1 w 274"/>
                  <a:gd name="T5" fmla="*/ 5 h 369"/>
                  <a:gd name="T6" fmla="*/ 3 w 274"/>
                  <a:gd name="T7" fmla="*/ 4 h 369"/>
                  <a:gd name="T8" fmla="*/ 4 w 274"/>
                  <a:gd name="T9" fmla="*/ 5 h 369"/>
                  <a:gd name="T10" fmla="*/ 5 w 274"/>
                  <a:gd name="T11" fmla="*/ 7 h 369"/>
                  <a:gd name="T12" fmla="*/ 4 w 274"/>
                  <a:gd name="T13" fmla="*/ 9 h 369"/>
                  <a:gd name="T14" fmla="*/ 6 w 274"/>
                  <a:gd name="T15" fmla="*/ 8 h 369"/>
                  <a:gd name="T16" fmla="*/ 5 w 274"/>
                  <a:gd name="T17" fmla="*/ 5 h 369"/>
                  <a:gd name="T18" fmla="*/ 3 w 274"/>
                  <a:gd name="T19" fmla="*/ 3 h 369"/>
                  <a:gd name="T20" fmla="*/ 4 w 274"/>
                  <a:gd name="T21" fmla="*/ 2 h 369"/>
                  <a:gd name="T22" fmla="*/ 3 w 274"/>
                  <a:gd name="T23" fmla="*/ 1 h 369"/>
                  <a:gd name="T24" fmla="*/ 2 w 274"/>
                  <a:gd name="T25" fmla="*/ 0 h 369"/>
                  <a:gd name="T26" fmla="*/ 1 w 274"/>
                  <a:gd name="T27" fmla="*/ 0 h 369"/>
                  <a:gd name="T28" fmla="*/ 1 w 274"/>
                  <a:gd name="T29" fmla="*/ 1 h 369"/>
                  <a:gd name="T30" fmla="*/ 1 w 274"/>
                  <a:gd name="T31" fmla="*/ 1 h 369"/>
                  <a:gd name="T32" fmla="*/ 0 w 274"/>
                  <a:gd name="T33" fmla="*/ 2 h 36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74"/>
                  <a:gd name="T52" fmla="*/ 0 h 369"/>
                  <a:gd name="T53" fmla="*/ 274 w 274"/>
                  <a:gd name="T54" fmla="*/ 369 h 36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74" h="369">
                    <a:moveTo>
                      <a:pt x="0" y="79"/>
                    </a:moveTo>
                    <a:lnTo>
                      <a:pt x="36" y="132"/>
                    </a:lnTo>
                    <a:lnTo>
                      <a:pt x="25" y="223"/>
                    </a:lnTo>
                    <a:lnTo>
                      <a:pt x="123" y="184"/>
                    </a:lnTo>
                    <a:lnTo>
                      <a:pt x="160" y="223"/>
                    </a:lnTo>
                    <a:lnTo>
                      <a:pt x="198" y="313"/>
                    </a:lnTo>
                    <a:lnTo>
                      <a:pt x="188" y="369"/>
                    </a:lnTo>
                    <a:lnTo>
                      <a:pt x="274" y="353"/>
                    </a:lnTo>
                    <a:lnTo>
                      <a:pt x="231" y="234"/>
                    </a:lnTo>
                    <a:lnTo>
                      <a:pt x="138" y="147"/>
                    </a:lnTo>
                    <a:lnTo>
                      <a:pt x="165" y="94"/>
                    </a:lnTo>
                    <a:lnTo>
                      <a:pt x="112" y="67"/>
                    </a:lnTo>
                    <a:lnTo>
                      <a:pt x="73" y="0"/>
                    </a:lnTo>
                    <a:lnTo>
                      <a:pt x="50" y="1"/>
                    </a:lnTo>
                    <a:lnTo>
                      <a:pt x="52" y="48"/>
                    </a:lnTo>
                    <a:lnTo>
                      <a:pt x="36" y="36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1" name="Freeform 371"/>
              <p:cNvSpPr>
                <a:spLocks/>
              </p:cNvSpPr>
              <p:nvPr/>
            </p:nvSpPr>
            <p:spPr bwMode="auto">
              <a:xfrm>
                <a:off x="1810" y="2395"/>
                <a:ext cx="5" cy="11"/>
              </a:xfrm>
              <a:custGeom>
                <a:avLst/>
                <a:gdLst>
                  <a:gd name="T0" fmla="*/ 0 w 18"/>
                  <a:gd name="T1" fmla="*/ 1 h 38"/>
                  <a:gd name="T2" fmla="*/ 0 w 18"/>
                  <a:gd name="T3" fmla="*/ 0 h 38"/>
                  <a:gd name="T4" fmla="*/ 0 w 18"/>
                  <a:gd name="T5" fmla="*/ 1 h 38"/>
                  <a:gd name="T6" fmla="*/ 0 w 18"/>
                  <a:gd name="T7" fmla="*/ 1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38"/>
                  <a:gd name="T14" fmla="*/ 18 w 18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38">
                    <a:moveTo>
                      <a:pt x="0" y="30"/>
                    </a:moveTo>
                    <a:lnTo>
                      <a:pt x="13" y="0"/>
                    </a:lnTo>
                    <a:lnTo>
                      <a:pt x="18" y="38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2" name="Freeform 372"/>
              <p:cNvSpPr>
                <a:spLocks/>
              </p:cNvSpPr>
              <p:nvPr/>
            </p:nvSpPr>
            <p:spPr bwMode="auto">
              <a:xfrm>
                <a:off x="2838" y="3002"/>
                <a:ext cx="41" cy="63"/>
              </a:xfrm>
              <a:custGeom>
                <a:avLst/>
                <a:gdLst>
                  <a:gd name="T0" fmla="*/ 0 w 142"/>
                  <a:gd name="T1" fmla="*/ 0 h 221"/>
                  <a:gd name="T2" fmla="*/ 1 w 142"/>
                  <a:gd name="T3" fmla="*/ 0 h 221"/>
                  <a:gd name="T4" fmla="*/ 1 w 142"/>
                  <a:gd name="T5" fmla="*/ 1 h 221"/>
                  <a:gd name="T6" fmla="*/ 2 w 142"/>
                  <a:gd name="T7" fmla="*/ 0 h 221"/>
                  <a:gd name="T8" fmla="*/ 3 w 142"/>
                  <a:gd name="T9" fmla="*/ 1 h 221"/>
                  <a:gd name="T10" fmla="*/ 3 w 142"/>
                  <a:gd name="T11" fmla="*/ 5 h 221"/>
                  <a:gd name="T12" fmla="*/ 3 w 142"/>
                  <a:gd name="T13" fmla="*/ 5 h 221"/>
                  <a:gd name="T14" fmla="*/ 1 w 142"/>
                  <a:gd name="T15" fmla="*/ 4 h 221"/>
                  <a:gd name="T16" fmla="*/ 0 w 142"/>
                  <a:gd name="T17" fmla="*/ 0 h 2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"/>
                  <a:gd name="T28" fmla="*/ 0 h 221"/>
                  <a:gd name="T29" fmla="*/ 142 w 142"/>
                  <a:gd name="T30" fmla="*/ 221 h 2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" h="221">
                    <a:moveTo>
                      <a:pt x="0" y="0"/>
                    </a:moveTo>
                    <a:lnTo>
                      <a:pt x="29" y="0"/>
                    </a:lnTo>
                    <a:lnTo>
                      <a:pt x="38" y="41"/>
                    </a:lnTo>
                    <a:lnTo>
                      <a:pt x="73" y="15"/>
                    </a:lnTo>
                    <a:lnTo>
                      <a:pt x="122" y="65"/>
                    </a:lnTo>
                    <a:lnTo>
                      <a:pt x="142" y="221"/>
                    </a:lnTo>
                    <a:lnTo>
                      <a:pt x="141" y="221"/>
                    </a:lnTo>
                    <a:lnTo>
                      <a:pt x="42" y="15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3" name="Freeform 373"/>
              <p:cNvSpPr>
                <a:spLocks/>
              </p:cNvSpPr>
              <p:nvPr/>
            </p:nvSpPr>
            <p:spPr bwMode="auto">
              <a:xfrm>
                <a:off x="2941" y="2996"/>
                <a:ext cx="103" cy="76"/>
              </a:xfrm>
              <a:custGeom>
                <a:avLst/>
                <a:gdLst>
                  <a:gd name="T0" fmla="*/ 0 w 362"/>
                  <a:gd name="T1" fmla="*/ 6 h 264"/>
                  <a:gd name="T2" fmla="*/ 1 w 362"/>
                  <a:gd name="T3" fmla="*/ 6 h 264"/>
                  <a:gd name="T4" fmla="*/ 3 w 362"/>
                  <a:gd name="T5" fmla="*/ 6 h 264"/>
                  <a:gd name="T6" fmla="*/ 4 w 362"/>
                  <a:gd name="T7" fmla="*/ 6 h 264"/>
                  <a:gd name="T8" fmla="*/ 5 w 362"/>
                  <a:gd name="T9" fmla="*/ 3 h 264"/>
                  <a:gd name="T10" fmla="*/ 7 w 362"/>
                  <a:gd name="T11" fmla="*/ 3 h 264"/>
                  <a:gd name="T12" fmla="*/ 8 w 362"/>
                  <a:gd name="T13" fmla="*/ 2 h 264"/>
                  <a:gd name="T14" fmla="*/ 7 w 362"/>
                  <a:gd name="T15" fmla="*/ 1 h 264"/>
                  <a:gd name="T16" fmla="*/ 7 w 362"/>
                  <a:gd name="T17" fmla="*/ 0 h 264"/>
                  <a:gd name="T18" fmla="*/ 5 w 362"/>
                  <a:gd name="T19" fmla="*/ 2 h 264"/>
                  <a:gd name="T20" fmla="*/ 4 w 362"/>
                  <a:gd name="T21" fmla="*/ 3 h 264"/>
                  <a:gd name="T22" fmla="*/ 4 w 362"/>
                  <a:gd name="T23" fmla="*/ 3 h 264"/>
                  <a:gd name="T24" fmla="*/ 3 w 362"/>
                  <a:gd name="T25" fmla="*/ 4 h 264"/>
                  <a:gd name="T26" fmla="*/ 2 w 362"/>
                  <a:gd name="T27" fmla="*/ 4 h 264"/>
                  <a:gd name="T28" fmla="*/ 1 w 362"/>
                  <a:gd name="T29" fmla="*/ 6 h 264"/>
                  <a:gd name="T30" fmla="*/ 0 w 362"/>
                  <a:gd name="T31" fmla="*/ 6 h 2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62"/>
                  <a:gd name="T49" fmla="*/ 0 h 264"/>
                  <a:gd name="T50" fmla="*/ 362 w 362"/>
                  <a:gd name="T51" fmla="*/ 264 h 2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62" h="264">
                    <a:moveTo>
                      <a:pt x="0" y="235"/>
                    </a:moveTo>
                    <a:lnTo>
                      <a:pt x="33" y="264"/>
                    </a:lnTo>
                    <a:lnTo>
                      <a:pt x="143" y="253"/>
                    </a:lnTo>
                    <a:lnTo>
                      <a:pt x="182" y="238"/>
                    </a:lnTo>
                    <a:lnTo>
                      <a:pt x="234" y="115"/>
                    </a:lnTo>
                    <a:lnTo>
                      <a:pt x="299" y="120"/>
                    </a:lnTo>
                    <a:lnTo>
                      <a:pt x="362" y="78"/>
                    </a:lnTo>
                    <a:lnTo>
                      <a:pt x="304" y="45"/>
                    </a:lnTo>
                    <a:lnTo>
                      <a:pt x="284" y="0"/>
                    </a:lnTo>
                    <a:lnTo>
                      <a:pt x="210" y="82"/>
                    </a:lnTo>
                    <a:lnTo>
                      <a:pt x="185" y="128"/>
                    </a:lnTo>
                    <a:lnTo>
                      <a:pt x="163" y="103"/>
                    </a:lnTo>
                    <a:lnTo>
                      <a:pt x="120" y="168"/>
                    </a:lnTo>
                    <a:lnTo>
                      <a:pt x="70" y="177"/>
                    </a:lnTo>
                    <a:lnTo>
                      <a:pt x="56" y="238"/>
                    </a:lnTo>
                    <a:lnTo>
                      <a:pt x="0" y="2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4" name="Freeform 374"/>
              <p:cNvSpPr>
                <a:spLocks/>
              </p:cNvSpPr>
              <p:nvPr/>
            </p:nvSpPr>
            <p:spPr bwMode="auto">
              <a:xfrm>
                <a:off x="2702" y="2363"/>
                <a:ext cx="345" cy="167"/>
              </a:xfrm>
              <a:custGeom>
                <a:avLst/>
                <a:gdLst>
                  <a:gd name="T0" fmla="*/ 0 w 1209"/>
                  <a:gd name="T1" fmla="*/ 4 h 587"/>
                  <a:gd name="T2" fmla="*/ 1 w 1209"/>
                  <a:gd name="T3" fmla="*/ 6 h 587"/>
                  <a:gd name="T4" fmla="*/ 2 w 1209"/>
                  <a:gd name="T5" fmla="*/ 6 h 587"/>
                  <a:gd name="T6" fmla="*/ 3 w 1209"/>
                  <a:gd name="T7" fmla="*/ 9 h 587"/>
                  <a:gd name="T8" fmla="*/ 7 w 1209"/>
                  <a:gd name="T9" fmla="*/ 10 h 587"/>
                  <a:gd name="T10" fmla="*/ 8 w 1209"/>
                  <a:gd name="T11" fmla="*/ 12 h 587"/>
                  <a:gd name="T12" fmla="*/ 11 w 1209"/>
                  <a:gd name="T13" fmla="*/ 12 h 587"/>
                  <a:gd name="T14" fmla="*/ 15 w 1209"/>
                  <a:gd name="T15" fmla="*/ 14 h 587"/>
                  <a:gd name="T16" fmla="*/ 20 w 1209"/>
                  <a:gd name="T17" fmla="*/ 12 h 587"/>
                  <a:gd name="T18" fmla="*/ 21 w 1209"/>
                  <a:gd name="T19" fmla="*/ 11 h 587"/>
                  <a:gd name="T20" fmla="*/ 21 w 1209"/>
                  <a:gd name="T21" fmla="*/ 9 h 587"/>
                  <a:gd name="T22" fmla="*/ 23 w 1209"/>
                  <a:gd name="T23" fmla="*/ 10 h 587"/>
                  <a:gd name="T24" fmla="*/ 26 w 1209"/>
                  <a:gd name="T25" fmla="*/ 7 h 587"/>
                  <a:gd name="T26" fmla="*/ 28 w 1209"/>
                  <a:gd name="T27" fmla="*/ 7 h 587"/>
                  <a:gd name="T28" fmla="*/ 27 w 1209"/>
                  <a:gd name="T29" fmla="*/ 5 h 587"/>
                  <a:gd name="T30" fmla="*/ 25 w 1209"/>
                  <a:gd name="T31" fmla="*/ 6 h 587"/>
                  <a:gd name="T32" fmla="*/ 25 w 1209"/>
                  <a:gd name="T33" fmla="*/ 4 h 587"/>
                  <a:gd name="T34" fmla="*/ 25 w 1209"/>
                  <a:gd name="T35" fmla="*/ 3 h 587"/>
                  <a:gd name="T36" fmla="*/ 24 w 1209"/>
                  <a:gd name="T37" fmla="*/ 3 h 587"/>
                  <a:gd name="T38" fmla="*/ 19 w 1209"/>
                  <a:gd name="T39" fmla="*/ 4 h 587"/>
                  <a:gd name="T40" fmla="*/ 16 w 1209"/>
                  <a:gd name="T41" fmla="*/ 2 h 587"/>
                  <a:gd name="T42" fmla="*/ 13 w 1209"/>
                  <a:gd name="T43" fmla="*/ 2 h 587"/>
                  <a:gd name="T44" fmla="*/ 13 w 1209"/>
                  <a:gd name="T45" fmla="*/ 1 h 587"/>
                  <a:gd name="T46" fmla="*/ 10 w 1209"/>
                  <a:gd name="T47" fmla="*/ 0 h 587"/>
                  <a:gd name="T48" fmla="*/ 9 w 1209"/>
                  <a:gd name="T49" fmla="*/ 1 h 587"/>
                  <a:gd name="T50" fmla="*/ 9 w 1209"/>
                  <a:gd name="T51" fmla="*/ 3 h 587"/>
                  <a:gd name="T52" fmla="*/ 4 w 1209"/>
                  <a:gd name="T53" fmla="*/ 2 h 587"/>
                  <a:gd name="T54" fmla="*/ 0 w 1209"/>
                  <a:gd name="T55" fmla="*/ 4 h 58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09"/>
                  <a:gd name="T85" fmla="*/ 0 h 587"/>
                  <a:gd name="T86" fmla="*/ 1209 w 1209"/>
                  <a:gd name="T87" fmla="*/ 587 h 58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09" h="587">
                    <a:moveTo>
                      <a:pt x="0" y="184"/>
                    </a:moveTo>
                    <a:lnTo>
                      <a:pt x="39" y="242"/>
                    </a:lnTo>
                    <a:lnTo>
                      <a:pt x="94" y="265"/>
                    </a:lnTo>
                    <a:lnTo>
                      <a:pt x="113" y="389"/>
                    </a:lnTo>
                    <a:lnTo>
                      <a:pt x="282" y="439"/>
                    </a:lnTo>
                    <a:lnTo>
                      <a:pt x="353" y="526"/>
                    </a:lnTo>
                    <a:lnTo>
                      <a:pt x="494" y="522"/>
                    </a:lnTo>
                    <a:lnTo>
                      <a:pt x="651" y="587"/>
                    </a:lnTo>
                    <a:lnTo>
                      <a:pt x="856" y="526"/>
                    </a:lnTo>
                    <a:lnTo>
                      <a:pt x="920" y="477"/>
                    </a:lnTo>
                    <a:lnTo>
                      <a:pt x="920" y="408"/>
                    </a:lnTo>
                    <a:lnTo>
                      <a:pt x="979" y="416"/>
                    </a:lnTo>
                    <a:lnTo>
                      <a:pt x="1110" y="318"/>
                    </a:lnTo>
                    <a:lnTo>
                      <a:pt x="1209" y="312"/>
                    </a:lnTo>
                    <a:lnTo>
                      <a:pt x="1162" y="238"/>
                    </a:lnTo>
                    <a:lnTo>
                      <a:pt x="1065" y="257"/>
                    </a:lnTo>
                    <a:lnTo>
                      <a:pt x="1064" y="174"/>
                    </a:lnTo>
                    <a:lnTo>
                      <a:pt x="1088" y="127"/>
                    </a:lnTo>
                    <a:lnTo>
                      <a:pt x="1018" y="115"/>
                    </a:lnTo>
                    <a:lnTo>
                      <a:pt x="838" y="167"/>
                    </a:lnTo>
                    <a:lnTo>
                      <a:pt x="677" y="90"/>
                    </a:lnTo>
                    <a:lnTo>
                      <a:pt x="576" y="101"/>
                    </a:lnTo>
                    <a:lnTo>
                      <a:pt x="539" y="39"/>
                    </a:lnTo>
                    <a:lnTo>
                      <a:pt x="439" y="0"/>
                    </a:lnTo>
                    <a:lnTo>
                      <a:pt x="386" y="42"/>
                    </a:lnTo>
                    <a:lnTo>
                      <a:pt x="383" y="126"/>
                    </a:lnTo>
                    <a:lnTo>
                      <a:pt x="153" y="89"/>
                    </a:lnTo>
                    <a:lnTo>
                      <a:pt x="0" y="18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5" name="Freeform 375"/>
              <p:cNvSpPr>
                <a:spLocks/>
              </p:cNvSpPr>
              <p:nvPr/>
            </p:nvSpPr>
            <p:spPr bwMode="auto">
              <a:xfrm>
                <a:off x="2313" y="2765"/>
                <a:ext cx="84" cy="109"/>
              </a:xfrm>
              <a:custGeom>
                <a:avLst/>
                <a:gdLst>
                  <a:gd name="T0" fmla="*/ 0 w 294"/>
                  <a:gd name="T1" fmla="*/ 6 h 383"/>
                  <a:gd name="T2" fmla="*/ 1 w 294"/>
                  <a:gd name="T3" fmla="*/ 9 h 383"/>
                  <a:gd name="T4" fmla="*/ 3 w 294"/>
                  <a:gd name="T5" fmla="*/ 9 h 383"/>
                  <a:gd name="T6" fmla="*/ 5 w 294"/>
                  <a:gd name="T7" fmla="*/ 6 h 383"/>
                  <a:gd name="T8" fmla="*/ 5 w 294"/>
                  <a:gd name="T9" fmla="*/ 5 h 383"/>
                  <a:gd name="T10" fmla="*/ 7 w 294"/>
                  <a:gd name="T11" fmla="*/ 3 h 383"/>
                  <a:gd name="T12" fmla="*/ 7 w 294"/>
                  <a:gd name="T13" fmla="*/ 3 h 383"/>
                  <a:gd name="T14" fmla="*/ 6 w 294"/>
                  <a:gd name="T15" fmla="*/ 1 h 383"/>
                  <a:gd name="T16" fmla="*/ 4 w 294"/>
                  <a:gd name="T17" fmla="*/ 0 h 383"/>
                  <a:gd name="T18" fmla="*/ 3 w 294"/>
                  <a:gd name="T19" fmla="*/ 0 h 383"/>
                  <a:gd name="T20" fmla="*/ 4 w 294"/>
                  <a:gd name="T21" fmla="*/ 1 h 383"/>
                  <a:gd name="T22" fmla="*/ 3 w 294"/>
                  <a:gd name="T23" fmla="*/ 2 h 383"/>
                  <a:gd name="T24" fmla="*/ 3 w 294"/>
                  <a:gd name="T25" fmla="*/ 3 h 383"/>
                  <a:gd name="T26" fmla="*/ 3 w 294"/>
                  <a:gd name="T27" fmla="*/ 5 h 383"/>
                  <a:gd name="T28" fmla="*/ 0 w 294"/>
                  <a:gd name="T29" fmla="*/ 6 h 3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94"/>
                  <a:gd name="T46" fmla="*/ 0 h 383"/>
                  <a:gd name="T47" fmla="*/ 294 w 294"/>
                  <a:gd name="T48" fmla="*/ 383 h 38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94" h="383">
                    <a:moveTo>
                      <a:pt x="0" y="270"/>
                    </a:moveTo>
                    <a:lnTo>
                      <a:pt x="40" y="383"/>
                    </a:lnTo>
                    <a:lnTo>
                      <a:pt x="109" y="364"/>
                    </a:lnTo>
                    <a:lnTo>
                      <a:pt x="218" y="269"/>
                    </a:lnTo>
                    <a:lnTo>
                      <a:pt x="217" y="223"/>
                    </a:lnTo>
                    <a:lnTo>
                      <a:pt x="289" y="139"/>
                    </a:lnTo>
                    <a:lnTo>
                      <a:pt x="294" y="114"/>
                    </a:lnTo>
                    <a:lnTo>
                      <a:pt x="255" y="64"/>
                    </a:lnTo>
                    <a:lnTo>
                      <a:pt x="164" y="0"/>
                    </a:lnTo>
                    <a:lnTo>
                      <a:pt x="141" y="1"/>
                    </a:lnTo>
                    <a:lnTo>
                      <a:pt x="153" y="36"/>
                    </a:lnTo>
                    <a:lnTo>
                      <a:pt x="122" y="101"/>
                    </a:lnTo>
                    <a:lnTo>
                      <a:pt x="141" y="134"/>
                    </a:lnTo>
                    <a:lnTo>
                      <a:pt x="111" y="226"/>
                    </a:lnTo>
                    <a:lnTo>
                      <a:pt x="0" y="27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6" name="Freeform 376"/>
              <p:cNvSpPr>
                <a:spLocks/>
              </p:cNvSpPr>
              <p:nvPr/>
            </p:nvSpPr>
            <p:spPr bwMode="auto">
              <a:xfrm>
                <a:off x="2619" y="2692"/>
                <a:ext cx="86" cy="52"/>
              </a:xfrm>
              <a:custGeom>
                <a:avLst/>
                <a:gdLst>
                  <a:gd name="T0" fmla="*/ 0 w 305"/>
                  <a:gd name="T1" fmla="*/ 2 h 184"/>
                  <a:gd name="T2" fmla="*/ 1 w 305"/>
                  <a:gd name="T3" fmla="*/ 0 h 184"/>
                  <a:gd name="T4" fmla="*/ 4 w 305"/>
                  <a:gd name="T5" fmla="*/ 1 h 184"/>
                  <a:gd name="T6" fmla="*/ 5 w 305"/>
                  <a:gd name="T7" fmla="*/ 3 h 184"/>
                  <a:gd name="T8" fmla="*/ 7 w 305"/>
                  <a:gd name="T9" fmla="*/ 3 h 184"/>
                  <a:gd name="T10" fmla="*/ 7 w 305"/>
                  <a:gd name="T11" fmla="*/ 4 h 184"/>
                  <a:gd name="T12" fmla="*/ 2 w 305"/>
                  <a:gd name="T13" fmla="*/ 3 h 184"/>
                  <a:gd name="T14" fmla="*/ 0 w 305"/>
                  <a:gd name="T15" fmla="*/ 2 h 1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5"/>
                  <a:gd name="T25" fmla="*/ 0 h 184"/>
                  <a:gd name="T26" fmla="*/ 305 w 305"/>
                  <a:gd name="T27" fmla="*/ 184 h 1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5" h="184">
                    <a:moveTo>
                      <a:pt x="0" y="72"/>
                    </a:moveTo>
                    <a:lnTo>
                      <a:pt x="39" y="0"/>
                    </a:lnTo>
                    <a:lnTo>
                      <a:pt x="158" y="46"/>
                    </a:lnTo>
                    <a:lnTo>
                      <a:pt x="223" y="117"/>
                    </a:lnTo>
                    <a:lnTo>
                      <a:pt x="305" y="117"/>
                    </a:lnTo>
                    <a:lnTo>
                      <a:pt x="302" y="184"/>
                    </a:lnTo>
                    <a:lnTo>
                      <a:pt x="102" y="141"/>
                    </a:lnTo>
                    <a:lnTo>
                      <a:pt x="0" y="7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7" name="Freeform 377"/>
              <p:cNvSpPr>
                <a:spLocks/>
              </p:cNvSpPr>
              <p:nvPr/>
            </p:nvSpPr>
            <p:spPr bwMode="auto">
              <a:xfrm>
                <a:off x="1785" y="2344"/>
                <a:ext cx="39" cy="43"/>
              </a:xfrm>
              <a:custGeom>
                <a:avLst/>
                <a:gdLst>
                  <a:gd name="T0" fmla="*/ 0 w 138"/>
                  <a:gd name="T1" fmla="*/ 3 h 148"/>
                  <a:gd name="T2" fmla="*/ 1 w 138"/>
                  <a:gd name="T3" fmla="*/ 2 h 148"/>
                  <a:gd name="T4" fmla="*/ 1 w 138"/>
                  <a:gd name="T5" fmla="*/ 2 h 148"/>
                  <a:gd name="T6" fmla="*/ 1 w 138"/>
                  <a:gd name="T7" fmla="*/ 1 h 148"/>
                  <a:gd name="T8" fmla="*/ 2 w 138"/>
                  <a:gd name="T9" fmla="*/ 1 h 148"/>
                  <a:gd name="T10" fmla="*/ 2 w 138"/>
                  <a:gd name="T11" fmla="*/ 0 h 148"/>
                  <a:gd name="T12" fmla="*/ 3 w 138"/>
                  <a:gd name="T13" fmla="*/ 0 h 148"/>
                  <a:gd name="T14" fmla="*/ 3 w 138"/>
                  <a:gd name="T15" fmla="*/ 1 h 148"/>
                  <a:gd name="T16" fmla="*/ 2 w 138"/>
                  <a:gd name="T17" fmla="*/ 2 h 148"/>
                  <a:gd name="T18" fmla="*/ 2 w 138"/>
                  <a:gd name="T19" fmla="*/ 3 h 148"/>
                  <a:gd name="T20" fmla="*/ 1 w 138"/>
                  <a:gd name="T21" fmla="*/ 3 h 148"/>
                  <a:gd name="T22" fmla="*/ 0 w 138"/>
                  <a:gd name="T23" fmla="*/ 3 h 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8"/>
                  <a:gd name="T37" fmla="*/ 0 h 148"/>
                  <a:gd name="T38" fmla="*/ 138 w 138"/>
                  <a:gd name="T39" fmla="*/ 148 h 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8" h="148">
                    <a:moveTo>
                      <a:pt x="0" y="111"/>
                    </a:moveTo>
                    <a:lnTo>
                      <a:pt x="54" y="92"/>
                    </a:lnTo>
                    <a:lnTo>
                      <a:pt x="29" y="76"/>
                    </a:lnTo>
                    <a:lnTo>
                      <a:pt x="53" y="23"/>
                    </a:lnTo>
                    <a:lnTo>
                      <a:pt x="75" y="57"/>
                    </a:lnTo>
                    <a:lnTo>
                      <a:pt x="76" y="0"/>
                    </a:lnTo>
                    <a:lnTo>
                      <a:pt x="138" y="0"/>
                    </a:lnTo>
                    <a:lnTo>
                      <a:pt x="134" y="57"/>
                    </a:lnTo>
                    <a:lnTo>
                      <a:pt x="93" y="79"/>
                    </a:lnTo>
                    <a:lnTo>
                      <a:pt x="95" y="148"/>
                    </a:lnTo>
                    <a:lnTo>
                      <a:pt x="57" y="106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8" name="Freeform 378"/>
              <p:cNvSpPr>
                <a:spLocks/>
              </p:cNvSpPr>
              <p:nvPr/>
            </p:nvSpPr>
            <p:spPr bwMode="auto">
              <a:xfrm>
                <a:off x="3558" y="3624"/>
                <a:ext cx="85" cy="91"/>
              </a:xfrm>
              <a:custGeom>
                <a:avLst/>
                <a:gdLst>
                  <a:gd name="T0" fmla="*/ 0 w 298"/>
                  <a:gd name="T1" fmla="*/ 6 h 322"/>
                  <a:gd name="T2" fmla="*/ 1 w 298"/>
                  <a:gd name="T3" fmla="*/ 4 h 322"/>
                  <a:gd name="T4" fmla="*/ 4 w 298"/>
                  <a:gd name="T5" fmla="*/ 3 h 322"/>
                  <a:gd name="T6" fmla="*/ 5 w 298"/>
                  <a:gd name="T7" fmla="*/ 0 h 322"/>
                  <a:gd name="T8" fmla="*/ 6 w 298"/>
                  <a:gd name="T9" fmla="*/ 1 h 322"/>
                  <a:gd name="T10" fmla="*/ 7 w 298"/>
                  <a:gd name="T11" fmla="*/ 0 h 322"/>
                  <a:gd name="T12" fmla="*/ 7 w 298"/>
                  <a:gd name="T13" fmla="*/ 1 h 322"/>
                  <a:gd name="T14" fmla="*/ 6 w 298"/>
                  <a:gd name="T15" fmla="*/ 3 h 322"/>
                  <a:gd name="T16" fmla="*/ 6 w 298"/>
                  <a:gd name="T17" fmla="*/ 4 h 322"/>
                  <a:gd name="T18" fmla="*/ 4 w 298"/>
                  <a:gd name="T19" fmla="*/ 4 h 322"/>
                  <a:gd name="T20" fmla="*/ 4 w 298"/>
                  <a:gd name="T21" fmla="*/ 6 h 322"/>
                  <a:gd name="T22" fmla="*/ 2 w 298"/>
                  <a:gd name="T23" fmla="*/ 7 h 322"/>
                  <a:gd name="T24" fmla="*/ 0 w 298"/>
                  <a:gd name="T25" fmla="*/ 6 h 3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8"/>
                  <a:gd name="T40" fmla="*/ 0 h 322"/>
                  <a:gd name="T41" fmla="*/ 298 w 298"/>
                  <a:gd name="T42" fmla="*/ 322 h 3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8" h="322">
                    <a:moveTo>
                      <a:pt x="0" y="281"/>
                    </a:moveTo>
                    <a:lnTo>
                      <a:pt x="63" y="182"/>
                    </a:lnTo>
                    <a:lnTo>
                      <a:pt x="172" y="109"/>
                    </a:lnTo>
                    <a:lnTo>
                      <a:pt x="223" y="0"/>
                    </a:lnTo>
                    <a:lnTo>
                      <a:pt x="256" y="32"/>
                    </a:lnTo>
                    <a:lnTo>
                      <a:pt x="293" y="17"/>
                    </a:lnTo>
                    <a:lnTo>
                      <a:pt x="298" y="55"/>
                    </a:lnTo>
                    <a:lnTo>
                      <a:pt x="242" y="134"/>
                    </a:lnTo>
                    <a:lnTo>
                      <a:pt x="252" y="167"/>
                    </a:lnTo>
                    <a:lnTo>
                      <a:pt x="190" y="180"/>
                    </a:lnTo>
                    <a:lnTo>
                      <a:pt x="161" y="289"/>
                    </a:lnTo>
                    <a:lnTo>
                      <a:pt x="96" y="322"/>
                    </a:lnTo>
                    <a:lnTo>
                      <a:pt x="0" y="28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9" name="Freeform 379"/>
              <p:cNvSpPr>
                <a:spLocks/>
              </p:cNvSpPr>
              <p:nvPr/>
            </p:nvSpPr>
            <p:spPr bwMode="auto">
              <a:xfrm>
                <a:off x="3625" y="3534"/>
                <a:ext cx="63" cy="101"/>
              </a:xfrm>
              <a:custGeom>
                <a:avLst/>
                <a:gdLst>
                  <a:gd name="T0" fmla="*/ 0 w 221"/>
                  <a:gd name="T1" fmla="*/ 0 h 353"/>
                  <a:gd name="T2" fmla="*/ 1 w 221"/>
                  <a:gd name="T3" fmla="*/ 1 h 353"/>
                  <a:gd name="T4" fmla="*/ 2 w 221"/>
                  <a:gd name="T5" fmla="*/ 3 h 353"/>
                  <a:gd name="T6" fmla="*/ 3 w 221"/>
                  <a:gd name="T7" fmla="*/ 3 h 353"/>
                  <a:gd name="T8" fmla="*/ 3 w 221"/>
                  <a:gd name="T9" fmla="*/ 3 h 353"/>
                  <a:gd name="T10" fmla="*/ 3 w 221"/>
                  <a:gd name="T11" fmla="*/ 4 h 353"/>
                  <a:gd name="T12" fmla="*/ 5 w 221"/>
                  <a:gd name="T13" fmla="*/ 4 h 353"/>
                  <a:gd name="T14" fmla="*/ 5 w 221"/>
                  <a:gd name="T15" fmla="*/ 5 h 353"/>
                  <a:gd name="T16" fmla="*/ 4 w 221"/>
                  <a:gd name="T17" fmla="*/ 6 h 353"/>
                  <a:gd name="T18" fmla="*/ 3 w 221"/>
                  <a:gd name="T19" fmla="*/ 8 h 353"/>
                  <a:gd name="T20" fmla="*/ 2 w 221"/>
                  <a:gd name="T21" fmla="*/ 8 h 353"/>
                  <a:gd name="T22" fmla="*/ 2 w 221"/>
                  <a:gd name="T23" fmla="*/ 7 h 353"/>
                  <a:gd name="T24" fmla="*/ 1 w 221"/>
                  <a:gd name="T25" fmla="*/ 6 h 353"/>
                  <a:gd name="T26" fmla="*/ 2 w 221"/>
                  <a:gd name="T27" fmla="*/ 4 h 353"/>
                  <a:gd name="T28" fmla="*/ 2 w 221"/>
                  <a:gd name="T29" fmla="*/ 3 h 353"/>
                  <a:gd name="T30" fmla="*/ 0 w 221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21"/>
                  <a:gd name="T49" fmla="*/ 0 h 353"/>
                  <a:gd name="T50" fmla="*/ 221 w 221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21" h="353">
                    <a:moveTo>
                      <a:pt x="0" y="0"/>
                    </a:moveTo>
                    <a:lnTo>
                      <a:pt x="63" y="39"/>
                    </a:lnTo>
                    <a:lnTo>
                      <a:pt x="75" y="117"/>
                    </a:lnTo>
                    <a:lnTo>
                      <a:pt x="104" y="139"/>
                    </a:lnTo>
                    <a:lnTo>
                      <a:pt x="119" y="106"/>
                    </a:lnTo>
                    <a:lnTo>
                      <a:pt x="132" y="161"/>
                    </a:lnTo>
                    <a:lnTo>
                      <a:pt x="221" y="161"/>
                    </a:lnTo>
                    <a:lnTo>
                      <a:pt x="204" y="238"/>
                    </a:lnTo>
                    <a:lnTo>
                      <a:pt x="159" y="250"/>
                    </a:lnTo>
                    <a:lnTo>
                      <a:pt x="120" y="351"/>
                    </a:lnTo>
                    <a:lnTo>
                      <a:pt x="78" y="353"/>
                    </a:lnTo>
                    <a:lnTo>
                      <a:pt x="96" y="316"/>
                    </a:lnTo>
                    <a:lnTo>
                      <a:pt x="41" y="244"/>
                    </a:lnTo>
                    <a:lnTo>
                      <a:pt x="86" y="179"/>
                    </a:lnTo>
                    <a:lnTo>
                      <a:pt x="78" y="1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0" name="Freeform 380"/>
              <p:cNvSpPr>
                <a:spLocks/>
              </p:cNvSpPr>
              <p:nvPr/>
            </p:nvSpPr>
            <p:spPr bwMode="auto">
              <a:xfrm>
                <a:off x="1802" y="1995"/>
                <a:ext cx="281" cy="263"/>
              </a:xfrm>
              <a:custGeom>
                <a:avLst/>
                <a:gdLst>
                  <a:gd name="T0" fmla="*/ 0 w 989"/>
                  <a:gd name="T1" fmla="*/ 17 h 922"/>
                  <a:gd name="T2" fmla="*/ 2 w 989"/>
                  <a:gd name="T3" fmla="*/ 17 h 922"/>
                  <a:gd name="T4" fmla="*/ 1 w 989"/>
                  <a:gd name="T5" fmla="*/ 18 h 922"/>
                  <a:gd name="T6" fmla="*/ 2 w 989"/>
                  <a:gd name="T7" fmla="*/ 18 h 922"/>
                  <a:gd name="T8" fmla="*/ 1 w 989"/>
                  <a:gd name="T9" fmla="*/ 19 h 922"/>
                  <a:gd name="T10" fmla="*/ 3 w 989"/>
                  <a:gd name="T11" fmla="*/ 21 h 922"/>
                  <a:gd name="T12" fmla="*/ 5 w 989"/>
                  <a:gd name="T13" fmla="*/ 19 h 922"/>
                  <a:gd name="T14" fmla="*/ 7 w 989"/>
                  <a:gd name="T15" fmla="*/ 19 h 922"/>
                  <a:gd name="T16" fmla="*/ 7 w 989"/>
                  <a:gd name="T17" fmla="*/ 17 h 922"/>
                  <a:gd name="T18" fmla="*/ 6 w 989"/>
                  <a:gd name="T19" fmla="*/ 13 h 922"/>
                  <a:gd name="T20" fmla="*/ 8 w 989"/>
                  <a:gd name="T21" fmla="*/ 11 h 922"/>
                  <a:gd name="T22" fmla="*/ 10 w 989"/>
                  <a:gd name="T23" fmla="*/ 7 h 922"/>
                  <a:gd name="T24" fmla="*/ 11 w 989"/>
                  <a:gd name="T25" fmla="*/ 5 h 922"/>
                  <a:gd name="T26" fmla="*/ 13 w 989"/>
                  <a:gd name="T27" fmla="*/ 5 h 922"/>
                  <a:gd name="T28" fmla="*/ 14 w 989"/>
                  <a:gd name="T29" fmla="*/ 4 h 922"/>
                  <a:gd name="T30" fmla="*/ 15 w 989"/>
                  <a:gd name="T31" fmla="*/ 4 h 922"/>
                  <a:gd name="T32" fmla="*/ 18 w 989"/>
                  <a:gd name="T33" fmla="*/ 4 h 922"/>
                  <a:gd name="T34" fmla="*/ 20 w 989"/>
                  <a:gd name="T35" fmla="*/ 2 h 922"/>
                  <a:gd name="T36" fmla="*/ 21 w 989"/>
                  <a:gd name="T37" fmla="*/ 4 h 922"/>
                  <a:gd name="T38" fmla="*/ 22 w 989"/>
                  <a:gd name="T39" fmla="*/ 3 h 922"/>
                  <a:gd name="T40" fmla="*/ 21 w 989"/>
                  <a:gd name="T41" fmla="*/ 2 h 922"/>
                  <a:gd name="T42" fmla="*/ 21 w 989"/>
                  <a:gd name="T43" fmla="*/ 0 h 922"/>
                  <a:gd name="T44" fmla="*/ 20 w 989"/>
                  <a:gd name="T45" fmla="*/ 0 h 922"/>
                  <a:gd name="T46" fmla="*/ 19 w 989"/>
                  <a:gd name="T47" fmla="*/ 1 h 922"/>
                  <a:gd name="T48" fmla="*/ 19 w 989"/>
                  <a:gd name="T49" fmla="*/ 0 h 922"/>
                  <a:gd name="T50" fmla="*/ 18 w 989"/>
                  <a:gd name="T51" fmla="*/ 0 h 922"/>
                  <a:gd name="T52" fmla="*/ 16 w 989"/>
                  <a:gd name="T53" fmla="*/ 2 h 922"/>
                  <a:gd name="T54" fmla="*/ 15 w 989"/>
                  <a:gd name="T55" fmla="*/ 3 h 922"/>
                  <a:gd name="T56" fmla="*/ 13 w 989"/>
                  <a:gd name="T57" fmla="*/ 3 h 922"/>
                  <a:gd name="T58" fmla="*/ 13 w 989"/>
                  <a:gd name="T59" fmla="*/ 3 h 922"/>
                  <a:gd name="T60" fmla="*/ 13 w 989"/>
                  <a:gd name="T61" fmla="*/ 3 h 922"/>
                  <a:gd name="T62" fmla="*/ 11 w 989"/>
                  <a:gd name="T63" fmla="*/ 4 h 922"/>
                  <a:gd name="T64" fmla="*/ 11 w 989"/>
                  <a:gd name="T65" fmla="*/ 5 h 922"/>
                  <a:gd name="T66" fmla="*/ 9 w 989"/>
                  <a:gd name="T67" fmla="*/ 6 h 922"/>
                  <a:gd name="T68" fmla="*/ 7 w 989"/>
                  <a:gd name="T69" fmla="*/ 8 h 922"/>
                  <a:gd name="T70" fmla="*/ 4 w 989"/>
                  <a:gd name="T71" fmla="*/ 13 h 922"/>
                  <a:gd name="T72" fmla="*/ 5 w 989"/>
                  <a:gd name="T73" fmla="*/ 13 h 922"/>
                  <a:gd name="T74" fmla="*/ 2 w 989"/>
                  <a:gd name="T75" fmla="*/ 14 h 922"/>
                  <a:gd name="T76" fmla="*/ 1 w 989"/>
                  <a:gd name="T77" fmla="*/ 15 h 922"/>
                  <a:gd name="T78" fmla="*/ 0 w 989"/>
                  <a:gd name="T79" fmla="*/ 15 h 922"/>
                  <a:gd name="T80" fmla="*/ 0 w 989"/>
                  <a:gd name="T81" fmla="*/ 16 h 9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89"/>
                  <a:gd name="T124" fmla="*/ 0 h 922"/>
                  <a:gd name="T125" fmla="*/ 989 w 989"/>
                  <a:gd name="T126" fmla="*/ 922 h 9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89" h="922">
                    <a:moveTo>
                      <a:pt x="0" y="688"/>
                    </a:moveTo>
                    <a:lnTo>
                      <a:pt x="4" y="727"/>
                    </a:lnTo>
                    <a:lnTo>
                      <a:pt x="91" y="702"/>
                    </a:lnTo>
                    <a:lnTo>
                      <a:pt x="97" y="717"/>
                    </a:lnTo>
                    <a:lnTo>
                      <a:pt x="3" y="741"/>
                    </a:lnTo>
                    <a:lnTo>
                      <a:pt x="27" y="757"/>
                    </a:lnTo>
                    <a:lnTo>
                      <a:pt x="17" y="807"/>
                    </a:lnTo>
                    <a:lnTo>
                      <a:pt x="80" y="764"/>
                    </a:lnTo>
                    <a:lnTo>
                      <a:pt x="12" y="834"/>
                    </a:lnTo>
                    <a:lnTo>
                      <a:pt x="50" y="834"/>
                    </a:lnTo>
                    <a:lnTo>
                      <a:pt x="27" y="895"/>
                    </a:lnTo>
                    <a:lnTo>
                      <a:pt x="121" y="922"/>
                    </a:lnTo>
                    <a:lnTo>
                      <a:pt x="196" y="863"/>
                    </a:lnTo>
                    <a:lnTo>
                      <a:pt x="213" y="809"/>
                    </a:lnTo>
                    <a:lnTo>
                      <a:pt x="235" y="863"/>
                    </a:lnTo>
                    <a:lnTo>
                      <a:pt x="281" y="795"/>
                    </a:lnTo>
                    <a:lnTo>
                      <a:pt x="270" y="737"/>
                    </a:lnTo>
                    <a:lnTo>
                      <a:pt x="292" y="712"/>
                    </a:lnTo>
                    <a:lnTo>
                      <a:pt x="270" y="685"/>
                    </a:lnTo>
                    <a:lnTo>
                      <a:pt x="277" y="553"/>
                    </a:lnTo>
                    <a:lnTo>
                      <a:pt x="344" y="523"/>
                    </a:lnTo>
                    <a:lnTo>
                      <a:pt x="332" y="483"/>
                    </a:lnTo>
                    <a:lnTo>
                      <a:pt x="364" y="381"/>
                    </a:lnTo>
                    <a:lnTo>
                      <a:pt x="431" y="309"/>
                    </a:lnTo>
                    <a:lnTo>
                      <a:pt x="443" y="249"/>
                    </a:lnTo>
                    <a:lnTo>
                      <a:pt x="488" y="238"/>
                    </a:lnTo>
                    <a:lnTo>
                      <a:pt x="505" y="198"/>
                    </a:lnTo>
                    <a:lnTo>
                      <a:pt x="573" y="207"/>
                    </a:lnTo>
                    <a:lnTo>
                      <a:pt x="574" y="159"/>
                    </a:lnTo>
                    <a:lnTo>
                      <a:pt x="593" y="159"/>
                    </a:lnTo>
                    <a:lnTo>
                      <a:pt x="620" y="138"/>
                    </a:lnTo>
                    <a:lnTo>
                      <a:pt x="665" y="180"/>
                    </a:lnTo>
                    <a:lnTo>
                      <a:pt x="744" y="188"/>
                    </a:lnTo>
                    <a:lnTo>
                      <a:pt x="789" y="162"/>
                    </a:lnTo>
                    <a:lnTo>
                      <a:pt x="801" y="100"/>
                    </a:lnTo>
                    <a:lnTo>
                      <a:pt x="877" y="83"/>
                    </a:lnTo>
                    <a:lnTo>
                      <a:pt x="917" y="108"/>
                    </a:lnTo>
                    <a:lnTo>
                      <a:pt x="912" y="159"/>
                    </a:lnTo>
                    <a:lnTo>
                      <a:pt x="986" y="100"/>
                    </a:lnTo>
                    <a:lnTo>
                      <a:pt x="941" y="109"/>
                    </a:lnTo>
                    <a:lnTo>
                      <a:pt x="952" y="96"/>
                    </a:lnTo>
                    <a:lnTo>
                      <a:pt x="900" y="79"/>
                    </a:lnTo>
                    <a:lnTo>
                      <a:pt x="989" y="51"/>
                    </a:lnTo>
                    <a:lnTo>
                      <a:pt x="917" y="16"/>
                    </a:lnTo>
                    <a:lnTo>
                      <a:pt x="872" y="51"/>
                    </a:lnTo>
                    <a:lnTo>
                      <a:pt x="896" y="4"/>
                    </a:lnTo>
                    <a:lnTo>
                      <a:pt x="861" y="0"/>
                    </a:lnTo>
                    <a:lnTo>
                      <a:pt x="838" y="51"/>
                    </a:lnTo>
                    <a:lnTo>
                      <a:pt x="823" y="55"/>
                    </a:lnTo>
                    <a:lnTo>
                      <a:pt x="823" y="10"/>
                    </a:lnTo>
                    <a:lnTo>
                      <a:pt x="761" y="83"/>
                    </a:lnTo>
                    <a:lnTo>
                      <a:pt x="792" y="17"/>
                    </a:lnTo>
                    <a:lnTo>
                      <a:pt x="761" y="8"/>
                    </a:lnTo>
                    <a:lnTo>
                      <a:pt x="693" y="88"/>
                    </a:lnTo>
                    <a:lnTo>
                      <a:pt x="630" y="62"/>
                    </a:lnTo>
                    <a:lnTo>
                      <a:pt x="646" y="108"/>
                    </a:lnTo>
                    <a:lnTo>
                      <a:pt x="620" y="83"/>
                    </a:lnTo>
                    <a:lnTo>
                      <a:pt x="574" y="140"/>
                    </a:lnTo>
                    <a:lnTo>
                      <a:pt x="580" y="93"/>
                    </a:lnTo>
                    <a:lnTo>
                      <a:pt x="557" y="132"/>
                    </a:lnTo>
                    <a:lnTo>
                      <a:pt x="535" y="105"/>
                    </a:lnTo>
                    <a:lnTo>
                      <a:pt x="550" y="144"/>
                    </a:lnTo>
                    <a:lnTo>
                      <a:pt x="500" y="128"/>
                    </a:lnTo>
                    <a:lnTo>
                      <a:pt x="483" y="181"/>
                    </a:lnTo>
                    <a:lnTo>
                      <a:pt x="438" y="203"/>
                    </a:lnTo>
                    <a:lnTo>
                      <a:pt x="480" y="205"/>
                    </a:lnTo>
                    <a:lnTo>
                      <a:pt x="401" y="234"/>
                    </a:lnTo>
                    <a:lnTo>
                      <a:pt x="387" y="273"/>
                    </a:lnTo>
                    <a:lnTo>
                      <a:pt x="414" y="273"/>
                    </a:lnTo>
                    <a:lnTo>
                      <a:pt x="317" y="336"/>
                    </a:lnTo>
                    <a:lnTo>
                      <a:pt x="283" y="446"/>
                    </a:lnTo>
                    <a:lnTo>
                      <a:pt x="175" y="537"/>
                    </a:lnTo>
                    <a:lnTo>
                      <a:pt x="196" y="560"/>
                    </a:lnTo>
                    <a:lnTo>
                      <a:pt x="238" y="543"/>
                    </a:lnTo>
                    <a:lnTo>
                      <a:pt x="134" y="570"/>
                    </a:lnTo>
                    <a:lnTo>
                      <a:pt x="80" y="607"/>
                    </a:lnTo>
                    <a:lnTo>
                      <a:pt x="91" y="629"/>
                    </a:lnTo>
                    <a:lnTo>
                      <a:pt x="52" y="629"/>
                    </a:lnTo>
                    <a:lnTo>
                      <a:pt x="56" y="657"/>
                    </a:lnTo>
                    <a:lnTo>
                      <a:pt x="5" y="657"/>
                    </a:lnTo>
                    <a:lnTo>
                      <a:pt x="52" y="673"/>
                    </a:lnTo>
                    <a:lnTo>
                      <a:pt x="0" y="6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1" name="Freeform 381"/>
              <p:cNvSpPr>
                <a:spLocks/>
              </p:cNvSpPr>
              <p:nvPr/>
            </p:nvSpPr>
            <p:spPr bwMode="auto">
              <a:xfrm>
                <a:off x="2410" y="2596"/>
                <a:ext cx="181" cy="184"/>
              </a:xfrm>
              <a:custGeom>
                <a:avLst/>
                <a:gdLst>
                  <a:gd name="T0" fmla="*/ 0 w 636"/>
                  <a:gd name="T1" fmla="*/ 8 h 645"/>
                  <a:gd name="T2" fmla="*/ 1 w 636"/>
                  <a:gd name="T3" fmla="*/ 9 h 645"/>
                  <a:gd name="T4" fmla="*/ 5 w 636"/>
                  <a:gd name="T5" fmla="*/ 8 h 645"/>
                  <a:gd name="T6" fmla="*/ 5 w 636"/>
                  <a:gd name="T7" fmla="*/ 7 h 645"/>
                  <a:gd name="T8" fmla="*/ 7 w 636"/>
                  <a:gd name="T9" fmla="*/ 6 h 645"/>
                  <a:gd name="T10" fmla="*/ 7 w 636"/>
                  <a:gd name="T11" fmla="*/ 5 h 645"/>
                  <a:gd name="T12" fmla="*/ 8 w 636"/>
                  <a:gd name="T13" fmla="*/ 4 h 645"/>
                  <a:gd name="T14" fmla="*/ 8 w 636"/>
                  <a:gd name="T15" fmla="*/ 4 h 645"/>
                  <a:gd name="T16" fmla="*/ 9 w 636"/>
                  <a:gd name="T17" fmla="*/ 3 h 645"/>
                  <a:gd name="T18" fmla="*/ 9 w 636"/>
                  <a:gd name="T19" fmla="*/ 2 h 645"/>
                  <a:gd name="T20" fmla="*/ 9 w 636"/>
                  <a:gd name="T21" fmla="*/ 1 h 645"/>
                  <a:gd name="T22" fmla="*/ 12 w 636"/>
                  <a:gd name="T23" fmla="*/ 0 h 645"/>
                  <a:gd name="T24" fmla="*/ 15 w 636"/>
                  <a:gd name="T25" fmla="*/ 2 h 645"/>
                  <a:gd name="T26" fmla="*/ 14 w 636"/>
                  <a:gd name="T27" fmla="*/ 3 h 645"/>
                  <a:gd name="T28" fmla="*/ 11 w 636"/>
                  <a:gd name="T29" fmla="*/ 3 h 645"/>
                  <a:gd name="T30" fmla="*/ 11 w 636"/>
                  <a:gd name="T31" fmla="*/ 4 h 645"/>
                  <a:gd name="T32" fmla="*/ 13 w 636"/>
                  <a:gd name="T33" fmla="*/ 5 h 645"/>
                  <a:gd name="T34" fmla="*/ 12 w 636"/>
                  <a:gd name="T35" fmla="*/ 6 h 645"/>
                  <a:gd name="T36" fmla="*/ 12 w 636"/>
                  <a:gd name="T37" fmla="*/ 7 h 645"/>
                  <a:gd name="T38" fmla="*/ 9 w 636"/>
                  <a:gd name="T39" fmla="*/ 11 h 645"/>
                  <a:gd name="T40" fmla="*/ 9 w 636"/>
                  <a:gd name="T41" fmla="*/ 10 h 645"/>
                  <a:gd name="T42" fmla="*/ 7 w 636"/>
                  <a:gd name="T43" fmla="*/ 11 h 645"/>
                  <a:gd name="T44" fmla="*/ 9 w 636"/>
                  <a:gd name="T45" fmla="*/ 14 h 645"/>
                  <a:gd name="T46" fmla="*/ 7 w 636"/>
                  <a:gd name="T47" fmla="*/ 14 h 645"/>
                  <a:gd name="T48" fmla="*/ 6 w 636"/>
                  <a:gd name="T49" fmla="*/ 15 h 645"/>
                  <a:gd name="T50" fmla="*/ 5 w 636"/>
                  <a:gd name="T51" fmla="*/ 13 h 645"/>
                  <a:gd name="T52" fmla="*/ 1 w 636"/>
                  <a:gd name="T53" fmla="*/ 13 h 645"/>
                  <a:gd name="T54" fmla="*/ 2 w 636"/>
                  <a:gd name="T55" fmla="*/ 11 h 645"/>
                  <a:gd name="T56" fmla="*/ 0 w 636"/>
                  <a:gd name="T57" fmla="*/ 8 h 64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36"/>
                  <a:gd name="T88" fmla="*/ 0 h 645"/>
                  <a:gd name="T89" fmla="*/ 636 w 636"/>
                  <a:gd name="T90" fmla="*/ 645 h 64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36" h="645">
                    <a:moveTo>
                      <a:pt x="0" y="354"/>
                    </a:moveTo>
                    <a:lnTo>
                      <a:pt x="59" y="377"/>
                    </a:lnTo>
                    <a:lnTo>
                      <a:pt x="198" y="354"/>
                    </a:lnTo>
                    <a:lnTo>
                      <a:pt x="225" y="289"/>
                    </a:lnTo>
                    <a:lnTo>
                      <a:pt x="319" y="253"/>
                    </a:lnTo>
                    <a:lnTo>
                      <a:pt x="326" y="197"/>
                    </a:lnTo>
                    <a:lnTo>
                      <a:pt x="361" y="182"/>
                    </a:lnTo>
                    <a:lnTo>
                      <a:pt x="347" y="154"/>
                    </a:lnTo>
                    <a:lnTo>
                      <a:pt x="379" y="150"/>
                    </a:lnTo>
                    <a:lnTo>
                      <a:pt x="404" y="96"/>
                    </a:lnTo>
                    <a:lnTo>
                      <a:pt x="394" y="40"/>
                    </a:lnTo>
                    <a:lnTo>
                      <a:pt x="524" y="0"/>
                    </a:lnTo>
                    <a:lnTo>
                      <a:pt x="636" y="84"/>
                    </a:lnTo>
                    <a:lnTo>
                      <a:pt x="607" y="119"/>
                    </a:lnTo>
                    <a:lnTo>
                      <a:pt x="497" y="119"/>
                    </a:lnTo>
                    <a:lnTo>
                      <a:pt x="499" y="191"/>
                    </a:lnTo>
                    <a:lnTo>
                      <a:pt x="548" y="237"/>
                    </a:lnTo>
                    <a:lnTo>
                      <a:pt x="521" y="261"/>
                    </a:lnTo>
                    <a:lnTo>
                      <a:pt x="528" y="300"/>
                    </a:lnTo>
                    <a:lnTo>
                      <a:pt x="412" y="449"/>
                    </a:lnTo>
                    <a:lnTo>
                      <a:pt x="364" y="444"/>
                    </a:lnTo>
                    <a:lnTo>
                      <a:pt x="326" y="481"/>
                    </a:lnTo>
                    <a:lnTo>
                      <a:pt x="387" y="617"/>
                    </a:lnTo>
                    <a:lnTo>
                      <a:pt x="302" y="617"/>
                    </a:lnTo>
                    <a:lnTo>
                      <a:pt x="271" y="645"/>
                    </a:lnTo>
                    <a:lnTo>
                      <a:pt x="207" y="564"/>
                    </a:lnTo>
                    <a:lnTo>
                      <a:pt x="27" y="580"/>
                    </a:lnTo>
                    <a:lnTo>
                      <a:pt x="86" y="487"/>
                    </a:lnTo>
                    <a:lnTo>
                      <a:pt x="0" y="3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2" name="Freeform 382"/>
              <p:cNvSpPr>
                <a:spLocks/>
              </p:cNvSpPr>
              <p:nvPr/>
            </p:nvSpPr>
            <p:spPr bwMode="auto">
              <a:xfrm>
                <a:off x="3283" y="3117"/>
                <a:ext cx="109" cy="97"/>
              </a:xfrm>
              <a:custGeom>
                <a:avLst/>
                <a:gdLst>
                  <a:gd name="T0" fmla="*/ 0 w 380"/>
                  <a:gd name="T1" fmla="*/ 0 h 340"/>
                  <a:gd name="T2" fmla="*/ 0 w 380"/>
                  <a:gd name="T3" fmla="*/ 7 h 340"/>
                  <a:gd name="T4" fmla="*/ 2 w 380"/>
                  <a:gd name="T5" fmla="*/ 7 h 340"/>
                  <a:gd name="T6" fmla="*/ 3 w 380"/>
                  <a:gd name="T7" fmla="*/ 5 h 340"/>
                  <a:gd name="T8" fmla="*/ 5 w 380"/>
                  <a:gd name="T9" fmla="*/ 6 h 340"/>
                  <a:gd name="T10" fmla="*/ 6 w 380"/>
                  <a:gd name="T11" fmla="*/ 8 h 340"/>
                  <a:gd name="T12" fmla="*/ 9 w 380"/>
                  <a:gd name="T13" fmla="*/ 8 h 340"/>
                  <a:gd name="T14" fmla="*/ 6 w 380"/>
                  <a:gd name="T15" fmla="*/ 5 h 340"/>
                  <a:gd name="T16" fmla="*/ 6 w 380"/>
                  <a:gd name="T17" fmla="*/ 3 h 340"/>
                  <a:gd name="T18" fmla="*/ 4 w 380"/>
                  <a:gd name="T19" fmla="*/ 3 h 340"/>
                  <a:gd name="T20" fmla="*/ 3 w 380"/>
                  <a:gd name="T21" fmla="*/ 1 h 340"/>
                  <a:gd name="T22" fmla="*/ 0 w 380"/>
                  <a:gd name="T23" fmla="*/ 0 h 3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40"/>
                  <a:gd name="T38" fmla="*/ 380 w 380"/>
                  <a:gd name="T39" fmla="*/ 340 h 34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40">
                    <a:moveTo>
                      <a:pt x="0" y="0"/>
                    </a:moveTo>
                    <a:lnTo>
                      <a:pt x="6" y="285"/>
                    </a:lnTo>
                    <a:lnTo>
                      <a:pt x="68" y="293"/>
                    </a:lnTo>
                    <a:lnTo>
                      <a:pt x="129" y="215"/>
                    </a:lnTo>
                    <a:lnTo>
                      <a:pt x="195" y="250"/>
                    </a:lnTo>
                    <a:lnTo>
                      <a:pt x="259" y="327"/>
                    </a:lnTo>
                    <a:lnTo>
                      <a:pt x="380" y="340"/>
                    </a:lnTo>
                    <a:lnTo>
                      <a:pt x="243" y="213"/>
                    </a:lnTo>
                    <a:lnTo>
                      <a:pt x="251" y="151"/>
                    </a:lnTo>
                    <a:lnTo>
                      <a:pt x="188" y="128"/>
                    </a:lnTo>
                    <a:lnTo>
                      <a:pt x="126" y="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3" name="Freeform 383"/>
              <p:cNvSpPr>
                <a:spLocks/>
              </p:cNvSpPr>
              <p:nvPr/>
            </p:nvSpPr>
            <p:spPr bwMode="auto">
              <a:xfrm>
                <a:off x="3362" y="3137"/>
                <a:ext cx="45" cy="25"/>
              </a:xfrm>
              <a:custGeom>
                <a:avLst/>
                <a:gdLst>
                  <a:gd name="T0" fmla="*/ 0 w 159"/>
                  <a:gd name="T1" fmla="*/ 1 h 90"/>
                  <a:gd name="T2" fmla="*/ 2 w 159"/>
                  <a:gd name="T3" fmla="*/ 2 h 90"/>
                  <a:gd name="T4" fmla="*/ 4 w 159"/>
                  <a:gd name="T5" fmla="*/ 1 h 90"/>
                  <a:gd name="T6" fmla="*/ 3 w 159"/>
                  <a:gd name="T7" fmla="*/ 0 h 90"/>
                  <a:gd name="T8" fmla="*/ 3 w 159"/>
                  <a:gd name="T9" fmla="*/ 1 h 90"/>
                  <a:gd name="T10" fmla="*/ 0 w 159"/>
                  <a:gd name="T11" fmla="*/ 1 h 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9"/>
                  <a:gd name="T19" fmla="*/ 0 h 90"/>
                  <a:gd name="T20" fmla="*/ 159 w 159"/>
                  <a:gd name="T21" fmla="*/ 90 h 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9" h="90">
                    <a:moveTo>
                      <a:pt x="0" y="57"/>
                    </a:moveTo>
                    <a:lnTo>
                      <a:pt x="93" y="90"/>
                    </a:lnTo>
                    <a:lnTo>
                      <a:pt x="159" y="27"/>
                    </a:lnTo>
                    <a:lnTo>
                      <a:pt x="132" y="0"/>
                    </a:lnTo>
                    <a:lnTo>
                      <a:pt x="114" y="35"/>
                    </a:lnTo>
                    <a:lnTo>
                      <a:pt x="0" y="5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4" name="Freeform 384"/>
              <p:cNvSpPr>
                <a:spLocks/>
              </p:cNvSpPr>
              <p:nvPr/>
            </p:nvSpPr>
            <p:spPr bwMode="auto">
              <a:xfrm>
                <a:off x="3389" y="3118"/>
                <a:ext cx="23" cy="25"/>
              </a:xfrm>
              <a:custGeom>
                <a:avLst/>
                <a:gdLst>
                  <a:gd name="T0" fmla="*/ 0 w 80"/>
                  <a:gd name="T1" fmla="*/ 0 h 86"/>
                  <a:gd name="T2" fmla="*/ 1 w 80"/>
                  <a:gd name="T3" fmla="*/ 1 h 86"/>
                  <a:gd name="T4" fmla="*/ 2 w 80"/>
                  <a:gd name="T5" fmla="*/ 2 h 86"/>
                  <a:gd name="T6" fmla="*/ 2 w 80"/>
                  <a:gd name="T7" fmla="*/ 1 h 86"/>
                  <a:gd name="T8" fmla="*/ 0 w 80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86"/>
                  <a:gd name="T17" fmla="*/ 80 w 80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86">
                    <a:moveTo>
                      <a:pt x="0" y="0"/>
                    </a:moveTo>
                    <a:lnTo>
                      <a:pt x="63" y="39"/>
                    </a:lnTo>
                    <a:lnTo>
                      <a:pt x="80" y="86"/>
                    </a:lnTo>
                    <a:lnTo>
                      <a:pt x="79" y="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5" name="Freeform 385"/>
              <p:cNvSpPr>
                <a:spLocks/>
              </p:cNvSpPr>
              <p:nvPr/>
            </p:nvSpPr>
            <p:spPr bwMode="auto">
              <a:xfrm>
                <a:off x="3022" y="2941"/>
                <a:ext cx="26" cy="36"/>
              </a:xfrm>
              <a:custGeom>
                <a:avLst/>
                <a:gdLst>
                  <a:gd name="T0" fmla="*/ 0 w 89"/>
                  <a:gd name="T1" fmla="*/ 3 h 127"/>
                  <a:gd name="T2" fmla="*/ 2 w 89"/>
                  <a:gd name="T3" fmla="*/ 1 h 127"/>
                  <a:gd name="T4" fmla="*/ 2 w 89"/>
                  <a:gd name="T5" fmla="*/ 0 h 127"/>
                  <a:gd name="T6" fmla="*/ 0 w 89"/>
                  <a:gd name="T7" fmla="*/ 3 h 1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127"/>
                  <a:gd name="T14" fmla="*/ 89 w 89"/>
                  <a:gd name="T15" fmla="*/ 127 h 1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127">
                    <a:moveTo>
                      <a:pt x="0" y="127"/>
                    </a:moveTo>
                    <a:lnTo>
                      <a:pt x="64" y="67"/>
                    </a:lnTo>
                    <a:lnTo>
                      <a:pt x="89" y="0"/>
                    </a:lnTo>
                    <a:lnTo>
                      <a:pt x="0" y="12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6" name="Freeform 386"/>
              <p:cNvSpPr>
                <a:spLocks/>
              </p:cNvSpPr>
              <p:nvPr/>
            </p:nvSpPr>
            <p:spPr bwMode="auto">
              <a:xfrm>
                <a:off x="3052" y="2848"/>
                <a:ext cx="45" cy="77"/>
              </a:xfrm>
              <a:custGeom>
                <a:avLst/>
                <a:gdLst>
                  <a:gd name="T0" fmla="*/ 0 w 156"/>
                  <a:gd name="T1" fmla="*/ 3 h 269"/>
                  <a:gd name="T2" fmla="*/ 1 w 156"/>
                  <a:gd name="T3" fmla="*/ 0 h 269"/>
                  <a:gd name="T4" fmla="*/ 2 w 156"/>
                  <a:gd name="T5" fmla="*/ 0 h 269"/>
                  <a:gd name="T6" fmla="*/ 2 w 156"/>
                  <a:gd name="T7" fmla="*/ 2 h 269"/>
                  <a:gd name="T8" fmla="*/ 1 w 156"/>
                  <a:gd name="T9" fmla="*/ 3 h 269"/>
                  <a:gd name="T10" fmla="*/ 1 w 156"/>
                  <a:gd name="T11" fmla="*/ 4 h 269"/>
                  <a:gd name="T12" fmla="*/ 3 w 156"/>
                  <a:gd name="T13" fmla="*/ 5 h 269"/>
                  <a:gd name="T14" fmla="*/ 4 w 156"/>
                  <a:gd name="T15" fmla="*/ 6 h 269"/>
                  <a:gd name="T16" fmla="*/ 3 w 156"/>
                  <a:gd name="T17" fmla="*/ 5 h 269"/>
                  <a:gd name="T18" fmla="*/ 3 w 156"/>
                  <a:gd name="T19" fmla="*/ 6 h 269"/>
                  <a:gd name="T20" fmla="*/ 1 w 156"/>
                  <a:gd name="T21" fmla="*/ 5 h 269"/>
                  <a:gd name="T22" fmla="*/ 0 w 156"/>
                  <a:gd name="T23" fmla="*/ 3 h 26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6"/>
                  <a:gd name="T37" fmla="*/ 0 h 269"/>
                  <a:gd name="T38" fmla="*/ 156 w 156"/>
                  <a:gd name="T39" fmla="*/ 269 h 26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6" h="269">
                    <a:moveTo>
                      <a:pt x="0" y="106"/>
                    </a:moveTo>
                    <a:lnTo>
                      <a:pt x="28" y="0"/>
                    </a:lnTo>
                    <a:lnTo>
                      <a:pt x="85" y="4"/>
                    </a:lnTo>
                    <a:lnTo>
                      <a:pt x="97" y="72"/>
                    </a:lnTo>
                    <a:lnTo>
                      <a:pt x="55" y="145"/>
                    </a:lnTo>
                    <a:lnTo>
                      <a:pt x="65" y="188"/>
                    </a:lnTo>
                    <a:lnTo>
                      <a:pt x="148" y="212"/>
                    </a:lnTo>
                    <a:lnTo>
                      <a:pt x="156" y="269"/>
                    </a:lnTo>
                    <a:lnTo>
                      <a:pt x="103" y="212"/>
                    </a:lnTo>
                    <a:lnTo>
                      <a:pt x="103" y="240"/>
                    </a:lnTo>
                    <a:lnTo>
                      <a:pt x="28" y="212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7" name="Freeform 387"/>
              <p:cNvSpPr>
                <a:spLocks/>
              </p:cNvSpPr>
              <p:nvPr/>
            </p:nvSpPr>
            <p:spPr bwMode="auto">
              <a:xfrm>
                <a:off x="3056" y="2913"/>
                <a:ext cx="12" cy="16"/>
              </a:xfrm>
              <a:custGeom>
                <a:avLst/>
                <a:gdLst>
                  <a:gd name="T0" fmla="*/ 0 w 43"/>
                  <a:gd name="T1" fmla="*/ 0 h 57"/>
                  <a:gd name="T2" fmla="*/ 1 w 43"/>
                  <a:gd name="T3" fmla="*/ 0 h 57"/>
                  <a:gd name="T4" fmla="*/ 1 w 43"/>
                  <a:gd name="T5" fmla="*/ 0 h 57"/>
                  <a:gd name="T6" fmla="*/ 1 w 43"/>
                  <a:gd name="T7" fmla="*/ 1 h 57"/>
                  <a:gd name="T8" fmla="*/ 0 w 43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57"/>
                  <a:gd name="T17" fmla="*/ 43 w 43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57">
                    <a:moveTo>
                      <a:pt x="0" y="0"/>
                    </a:moveTo>
                    <a:lnTo>
                      <a:pt x="24" y="0"/>
                    </a:lnTo>
                    <a:lnTo>
                      <a:pt x="43" y="13"/>
                    </a:lnTo>
                    <a:lnTo>
                      <a:pt x="35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8" name="Freeform 388"/>
              <p:cNvSpPr>
                <a:spLocks/>
              </p:cNvSpPr>
              <p:nvPr/>
            </p:nvSpPr>
            <p:spPr bwMode="auto">
              <a:xfrm>
                <a:off x="3073" y="2933"/>
                <a:ext cx="12" cy="20"/>
              </a:xfrm>
              <a:custGeom>
                <a:avLst/>
                <a:gdLst>
                  <a:gd name="T0" fmla="*/ 0 w 40"/>
                  <a:gd name="T1" fmla="*/ 0 h 70"/>
                  <a:gd name="T2" fmla="*/ 0 w 40"/>
                  <a:gd name="T3" fmla="*/ 2 h 70"/>
                  <a:gd name="T4" fmla="*/ 1 w 40"/>
                  <a:gd name="T5" fmla="*/ 1 h 70"/>
                  <a:gd name="T6" fmla="*/ 0 w 40"/>
                  <a:gd name="T7" fmla="*/ 0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70"/>
                  <a:gd name="T14" fmla="*/ 40 w 40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70">
                    <a:moveTo>
                      <a:pt x="0" y="0"/>
                    </a:moveTo>
                    <a:lnTo>
                      <a:pt x="5" y="70"/>
                    </a:lnTo>
                    <a:lnTo>
                      <a:pt x="40" y="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79" name="Freeform 389"/>
              <p:cNvSpPr>
                <a:spLocks/>
              </p:cNvSpPr>
              <p:nvPr/>
            </p:nvSpPr>
            <p:spPr bwMode="auto">
              <a:xfrm>
                <a:off x="3075" y="2960"/>
                <a:ext cx="47" cy="53"/>
              </a:xfrm>
              <a:custGeom>
                <a:avLst/>
                <a:gdLst>
                  <a:gd name="T0" fmla="*/ 0 w 167"/>
                  <a:gd name="T1" fmla="*/ 3 h 186"/>
                  <a:gd name="T2" fmla="*/ 1 w 167"/>
                  <a:gd name="T3" fmla="*/ 1 h 186"/>
                  <a:gd name="T4" fmla="*/ 2 w 167"/>
                  <a:gd name="T5" fmla="*/ 2 h 186"/>
                  <a:gd name="T6" fmla="*/ 3 w 167"/>
                  <a:gd name="T7" fmla="*/ 0 h 186"/>
                  <a:gd name="T8" fmla="*/ 4 w 167"/>
                  <a:gd name="T9" fmla="*/ 1 h 186"/>
                  <a:gd name="T10" fmla="*/ 4 w 167"/>
                  <a:gd name="T11" fmla="*/ 4 h 186"/>
                  <a:gd name="T12" fmla="*/ 3 w 167"/>
                  <a:gd name="T13" fmla="*/ 3 h 186"/>
                  <a:gd name="T14" fmla="*/ 3 w 167"/>
                  <a:gd name="T15" fmla="*/ 4 h 186"/>
                  <a:gd name="T16" fmla="*/ 2 w 167"/>
                  <a:gd name="T17" fmla="*/ 4 h 186"/>
                  <a:gd name="T18" fmla="*/ 1 w 167"/>
                  <a:gd name="T19" fmla="*/ 2 h 186"/>
                  <a:gd name="T20" fmla="*/ 0 w 167"/>
                  <a:gd name="T21" fmla="*/ 3 h 1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86"/>
                  <a:gd name="T35" fmla="*/ 167 w 167"/>
                  <a:gd name="T36" fmla="*/ 186 h 18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86">
                    <a:moveTo>
                      <a:pt x="0" y="127"/>
                    </a:moveTo>
                    <a:lnTo>
                      <a:pt x="34" y="62"/>
                    </a:lnTo>
                    <a:lnTo>
                      <a:pt x="78" y="71"/>
                    </a:lnTo>
                    <a:lnTo>
                      <a:pt x="138" y="0"/>
                    </a:lnTo>
                    <a:lnTo>
                      <a:pt x="167" y="43"/>
                    </a:lnTo>
                    <a:lnTo>
                      <a:pt x="162" y="153"/>
                    </a:lnTo>
                    <a:lnTo>
                      <a:pt x="148" y="107"/>
                    </a:lnTo>
                    <a:lnTo>
                      <a:pt x="131" y="186"/>
                    </a:lnTo>
                    <a:lnTo>
                      <a:pt x="90" y="165"/>
                    </a:lnTo>
                    <a:lnTo>
                      <a:pt x="63" y="82"/>
                    </a:lnTo>
                    <a:lnTo>
                      <a:pt x="0" y="12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0" name="Freeform 390"/>
              <p:cNvSpPr>
                <a:spLocks/>
              </p:cNvSpPr>
              <p:nvPr/>
            </p:nvSpPr>
            <p:spPr bwMode="auto">
              <a:xfrm>
                <a:off x="3080" y="2948"/>
                <a:ext cx="11" cy="21"/>
              </a:xfrm>
              <a:custGeom>
                <a:avLst/>
                <a:gdLst>
                  <a:gd name="T0" fmla="*/ 0 w 37"/>
                  <a:gd name="T1" fmla="*/ 1 h 74"/>
                  <a:gd name="T2" fmla="*/ 0 w 37"/>
                  <a:gd name="T3" fmla="*/ 1 h 74"/>
                  <a:gd name="T4" fmla="*/ 1 w 37"/>
                  <a:gd name="T5" fmla="*/ 0 h 74"/>
                  <a:gd name="T6" fmla="*/ 1 w 37"/>
                  <a:gd name="T7" fmla="*/ 2 h 74"/>
                  <a:gd name="T8" fmla="*/ 0 w 37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74"/>
                  <a:gd name="T17" fmla="*/ 37 w 37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74">
                    <a:moveTo>
                      <a:pt x="0" y="46"/>
                    </a:moveTo>
                    <a:lnTo>
                      <a:pt x="8" y="34"/>
                    </a:lnTo>
                    <a:lnTo>
                      <a:pt x="37" y="0"/>
                    </a:lnTo>
                    <a:lnTo>
                      <a:pt x="25" y="74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1" name="Freeform 391"/>
              <p:cNvSpPr>
                <a:spLocks/>
              </p:cNvSpPr>
              <p:nvPr/>
            </p:nvSpPr>
            <p:spPr bwMode="auto">
              <a:xfrm>
                <a:off x="1899" y="2318"/>
                <a:ext cx="110" cy="95"/>
              </a:xfrm>
              <a:custGeom>
                <a:avLst/>
                <a:gdLst>
                  <a:gd name="T0" fmla="*/ 0 w 383"/>
                  <a:gd name="T1" fmla="*/ 1 h 337"/>
                  <a:gd name="T2" fmla="*/ 1 w 383"/>
                  <a:gd name="T3" fmla="*/ 5 h 337"/>
                  <a:gd name="T4" fmla="*/ 5 w 383"/>
                  <a:gd name="T5" fmla="*/ 7 h 337"/>
                  <a:gd name="T6" fmla="*/ 7 w 383"/>
                  <a:gd name="T7" fmla="*/ 8 h 337"/>
                  <a:gd name="T8" fmla="*/ 9 w 383"/>
                  <a:gd name="T9" fmla="*/ 6 h 337"/>
                  <a:gd name="T10" fmla="*/ 8 w 383"/>
                  <a:gd name="T11" fmla="*/ 3 h 337"/>
                  <a:gd name="T12" fmla="*/ 9 w 383"/>
                  <a:gd name="T13" fmla="*/ 3 h 337"/>
                  <a:gd name="T14" fmla="*/ 9 w 383"/>
                  <a:gd name="T15" fmla="*/ 1 h 337"/>
                  <a:gd name="T16" fmla="*/ 5 w 383"/>
                  <a:gd name="T17" fmla="*/ 0 h 337"/>
                  <a:gd name="T18" fmla="*/ 3 w 383"/>
                  <a:gd name="T19" fmla="*/ 0 h 337"/>
                  <a:gd name="T20" fmla="*/ 0 w 383"/>
                  <a:gd name="T21" fmla="*/ 1 h 3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83"/>
                  <a:gd name="T34" fmla="*/ 0 h 337"/>
                  <a:gd name="T35" fmla="*/ 383 w 383"/>
                  <a:gd name="T36" fmla="*/ 337 h 3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83" h="337">
                    <a:moveTo>
                      <a:pt x="0" y="61"/>
                    </a:moveTo>
                    <a:lnTo>
                      <a:pt x="26" y="237"/>
                    </a:lnTo>
                    <a:lnTo>
                      <a:pt x="222" y="326"/>
                    </a:lnTo>
                    <a:lnTo>
                      <a:pt x="319" y="337"/>
                    </a:lnTo>
                    <a:lnTo>
                      <a:pt x="383" y="248"/>
                    </a:lnTo>
                    <a:lnTo>
                      <a:pt x="349" y="149"/>
                    </a:lnTo>
                    <a:lnTo>
                      <a:pt x="375" y="124"/>
                    </a:lnTo>
                    <a:lnTo>
                      <a:pt x="358" y="45"/>
                    </a:lnTo>
                    <a:lnTo>
                      <a:pt x="213" y="19"/>
                    </a:lnTo>
                    <a:lnTo>
                      <a:pt x="118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2" name="Freeform 392"/>
              <p:cNvSpPr>
                <a:spLocks/>
              </p:cNvSpPr>
              <p:nvPr/>
            </p:nvSpPr>
            <p:spPr bwMode="auto">
              <a:xfrm>
                <a:off x="1647" y="2527"/>
                <a:ext cx="33" cy="69"/>
              </a:xfrm>
              <a:custGeom>
                <a:avLst/>
                <a:gdLst>
                  <a:gd name="T0" fmla="*/ 0 w 118"/>
                  <a:gd name="T1" fmla="*/ 4 h 245"/>
                  <a:gd name="T2" fmla="*/ 0 w 118"/>
                  <a:gd name="T3" fmla="*/ 0 h 245"/>
                  <a:gd name="T4" fmla="*/ 3 w 118"/>
                  <a:gd name="T5" fmla="*/ 0 h 245"/>
                  <a:gd name="T6" fmla="*/ 2 w 118"/>
                  <a:gd name="T7" fmla="*/ 3 h 245"/>
                  <a:gd name="T8" fmla="*/ 2 w 118"/>
                  <a:gd name="T9" fmla="*/ 5 h 245"/>
                  <a:gd name="T10" fmla="*/ 0 w 118"/>
                  <a:gd name="T11" fmla="*/ 5 h 245"/>
                  <a:gd name="T12" fmla="*/ 1 w 118"/>
                  <a:gd name="T13" fmla="*/ 4 h 245"/>
                  <a:gd name="T14" fmla="*/ 0 w 118"/>
                  <a:gd name="T15" fmla="*/ 4 h 2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8"/>
                  <a:gd name="T25" fmla="*/ 0 h 245"/>
                  <a:gd name="T26" fmla="*/ 118 w 118"/>
                  <a:gd name="T27" fmla="*/ 245 h 2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8" h="245">
                    <a:moveTo>
                      <a:pt x="0" y="161"/>
                    </a:moveTo>
                    <a:lnTo>
                      <a:pt x="19" y="0"/>
                    </a:lnTo>
                    <a:lnTo>
                      <a:pt x="118" y="9"/>
                    </a:lnTo>
                    <a:lnTo>
                      <a:pt x="76" y="112"/>
                    </a:lnTo>
                    <a:lnTo>
                      <a:pt x="76" y="238"/>
                    </a:lnTo>
                    <a:lnTo>
                      <a:pt x="17" y="245"/>
                    </a:lnTo>
                    <a:lnTo>
                      <a:pt x="25" y="169"/>
                    </a:lnTo>
                    <a:lnTo>
                      <a:pt x="0" y="1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3" name="Freeform 393"/>
              <p:cNvSpPr>
                <a:spLocks/>
              </p:cNvSpPr>
              <p:nvPr/>
            </p:nvSpPr>
            <p:spPr bwMode="auto">
              <a:xfrm>
                <a:off x="1966" y="2426"/>
                <a:ext cx="104" cy="70"/>
              </a:xfrm>
              <a:custGeom>
                <a:avLst/>
                <a:gdLst>
                  <a:gd name="T0" fmla="*/ 0 w 366"/>
                  <a:gd name="T1" fmla="*/ 3 h 247"/>
                  <a:gd name="T2" fmla="*/ 2 w 366"/>
                  <a:gd name="T3" fmla="*/ 5 h 247"/>
                  <a:gd name="T4" fmla="*/ 7 w 366"/>
                  <a:gd name="T5" fmla="*/ 6 h 247"/>
                  <a:gd name="T6" fmla="*/ 9 w 366"/>
                  <a:gd name="T7" fmla="*/ 4 h 247"/>
                  <a:gd name="T8" fmla="*/ 7 w 366"/>
                  <a:gd name="T9" fmla="*/ 4 h 247"/>
                  <a:gd name="T10" fmla="*/ 7 w 366"/>
                  <a:gd name="T11" fmla="*/ 2 h 247"/>
                  <a:gd name="T12" fmla="*/ 6 w 366"/>
                  <a:gd name="T13" fmla="*/ 0 h 247"/>
                  <a:gd name="T14" fmla="*/ 2 w 366"/>
                  <a:gd name="T15" fmla="*/ 0 h 247"/>
                  <a:gd name="T16" fmla="*/ 0 w 366"/>
                  <a:gd name="T17" fmla="*/ 3 h 2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6"/>
                  <a:gd name="T28" fmla="*/ 0 h 247"/>
                  <a:gd name="T29" fmla="*/ 366 w 366"/>
                  <a:gd name="T30" fmla="*/ 247 h 2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6" h="247">
                    <a:moveTo>
                      <a:pt x="0" y="123"/>
                    </a:moveTo>
                    <a:lnTo>
                      <a:pt x="100" y="223"/>
                    </a:lnTo>
                    <a:lnTo>
                      <a:pt x="324" y="247"/>
                    </a:lnTo>
                    <a:lnTo>
                      <a:pt x="366" y="162"/>
                    </a:lnTo>
                    <a:lnTo>
                      <a:pt x="308" y="158"/>
                    </a:lnTo>
                    <a:lnTo>
                      <a:pt x="301" y="81"/>
                    </a:lnTo>
                    <a:lnTo>
                      <a:pt x="251" y="0"/>
                    </a:lnTo>
                    <a:lnTo>
                      <a:pt x="100" y="18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4" name="Freeform 394"/>
              <p:cNvSpPr>
                <a:spLocks/>
              </p:cNvSpPr>
              <p:nvPr/>
            </p:nvSpPr>
            <p:spPr bwMode="auto">
              <a:xfrm>
                <a:off x="2123" y="2666"/>
                <a:ext cx="230" cy="221"/>
              </a:xfrm>
              <a:custGeom>
                <a:avLst/>
                <a:gdLst>
                  <a:gd name="T0" fmla="*/ 0 w 805"/>
                  <a:gd name="T1" fmla="*/ 5 h 776"/>
                  <a:gd name="T2" fmla="*/ 0 w 805"/>
                  <a:gd name="T3" fmla="*/ 3 h 776"/>
                  <a:gd name="T4" fmla="*/ 1 w 805"/>
                  <a:gd name="T5" fmla="*/ 3 h 776"/>
                  <a:gd name="T6" fmla="*/ 3 w 805"/>
                  <a:gd name="T7" fmla="*/ 3 h 776"/>
                  <a:gd name="T8" fmla="*/ 3 w 805"/>
                  <a:gd name="T9" fmla="*/ 2 h 776"/>
                  <a:gd name="T10" fmla="*/ 2 w 805"/>
                  <a:gd name="T11" fmla="*/ 1 h 776"/>
                  <a:gd name="T12" fmla="*/ 4 w 805"/>
                  <a:gd name="T13" fmla="*/ 0 h 776"/>
                  <a:gd name="T14" fmla="*/ 8 w 805"/>
                  <a:gd name="T15" fmla="*/ 2 h 776"/>
                  <a:gd name="T16" fmla="*/ 8 w 805"/>
                  <a:gd name="T17" fmla="*/ 3 h 776"/>
                  <a:gd name="T18" fmla="*/ 9 w 805"/>
                  <a:gd name="T19" fmla="*/ 3 h 776"/>
                  <a:gd name="T20" fmla="*/ 10 w 805"/>
                  <a:gd name="T21" fmla="*/ 4 h 776"/>
                  <a:gd name="T22" fmla="*/ 11 w 805"/>
                  <a:gd name="T23" fmla="*/ 3 h 776"/>
                  <a:gd name="T24" fmla="*/ 12 w 805"/>
                  <a:gd name="T25" fmla="*/ 4 h 776"/>
                  <a:gd name="T26" fmla="*/ 14 w 805"/>
                  <a:gd name="T27" fmla="*/ 8 h 776"/>
                  <a:gd name="T28" fmla="*/ 15 w 805"/>
                  <a:gd name="T29" fmla="*/ 9 h 776"/>
                  <a:gd name="T30" fmla="*/ 15 w 805"/>
                  <a:gd name="T31" fmla="*/ 10 h 776"/>
                  <a:gd name="T32" fmla="*/ 18 w 805"/>
                  <a:gd name="T33" fmla="*/ 10 h 776"/>
                  <a:gd name="T34" fmla="*/ 19 w 805"/>
                  <a:gd name="T35" fmla="*/ 11 h 776"/>
                  <a:gd name="T36" fmla="*/ 18 w 805"/>
                  <a:gd name="T37" fmla="*/ 13 h 776"/>
                  <a:gd name="T38" fmla="*/ 15 w 805"/>
                  <a:gd name="T39" fmla="*/ 14 h 776"/>
                  <a:gd name="T40" fmla="*/ 13 w 805"/>
                  <a:gd name="T41" fmla="*/ 15 h 776"/>
                  <a:gd name="T42" fmla="*/ 10 w 805"/>
                  <a:gd name="T43" fmla="*/ 18 h 776"/>
                  <a:gd name="T44" fmla="*/ 10 w 805"/>
                  <a:gd name="T45" fmla="*/ 17 h 776"/>
                  <a:gd name="T46" fmla="*/ 9 w 805"/>
                  <a:gd name="T47" fmla="*/ 16 h 776"/>
                  <a:gd name="T48" fmla="*/ 7 w 805"/>
                  <a:gd name="T49" fmla="*/ 17 h 776"/>
                  <a:gd name="T50" fmla="*/ 5 w 805"/>
                  <a:gd name="T51" fmla="*/ 14 h 776"/>
                  <a:gd name="T52" fmla="*/ 4 w 805"/>
                  <a:gd name="T53" fmla="*/ 13 h 776"/>
                  <a:gd name="T54" fmla="*/ 3 w 805"/>
                  <a:gd name="T55" fmla="*/ 9 h 776"/>
                  <a:gd name="T56" fmla="*/ 0 w 805"/>
                  <a:gd name="T57" fmla="*/ 5 h 7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805"/>
                  <a:gd name="T88" fmla="*/ 0 h 776"/>
                  <a:gd name="T89" fmla="*/ 805 w 805"/>
                  <a:gd name="T90" fmla="*/ 776 h 7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805" h="776">
                    <a:moveTo>
                      <a:pt x="0" y="202"/>
                    </a:moveTo>
                    <a:lnTo>
                      <a:pt x="12" y="135"/>
                    </a:lnTo>
                    <a:lnTo>
                      <a:pt x="54" y="149"/>
                    </a:lnTo>
                    <a:lnTo>
                      <a:pt x="107" y="107"/>
                    </a:lnTo>
                    <a:lnTo>
                      <a:pt x="130" y="78"/>
                    </a:lnTo>
                    <a:lnTo>
                      <a:pt x="85" y="32"/>
                    </a:lnTo>
                    <a:lnTo>
                      <a:pt x="171" y="0"/>
                    </a:lnTo>
                    <a:lnTo>
                      <a:pt x="344" y="89"/>
                    </a:lnTo>
                    <a:lnTo>
                      <a:pt x="345" y="120"/>
                    </a:lnTo>
                    <a:lnTo>
                      <a:pt x="388" y="143"/>
                    </a:lnTo>
                    <a:lnTo>
                      <a:pt x="420" y="165"/>
                    </a:lnTo>
                    <a:lnTo>
                      <a:pt x="454" y="149"/>
                    </a:lnTo>
                    <a:lnTo>
                      <a:pt x="524" y="174"/>
                    </a:lnTo>
                    <a:lnTo>
                      <a:pt x="617" y="352"/>
                    </a:lnTo>
                    <a:lnTo>
                      <a:pt x="627" y="365"/>
                    </a:lnTo>
                    <a:lnTo>
                      <a:pt x="664" y="436"/>
                    </a:lnTo>
                    <a:lnTo>
                      <a:pt x="786" y="450"/>
                    </a:lnTo>
                    <a:lnTo>
                      <a:pt x="805" y="483"/>
                    </a:lnTo>
                    <a:lnTo>
                      <a:pt x="775" y="575"/>
                    </a:lnTo>
                    <a:lnTo>
                      <a:pt x="664" y="619"/>
                    </a:lnTo>
                    <a:lnTo>
                      <a:pt x="542" y="652"/>
                    </a:lnTo>
                    <a:lnTo>
                      <a:pt x="443" y="776"/>
                    </a:lnTo>
                    <a:lnTo>
                      <a:pt x="443" y="729"/>
                    </a:lnTo>
                    <a:lnTo>
                      <a:pt x="373" y="697"/>
                    </a:lnTo>
                    <a:lnTo>
                      <a:pt x="306" y="739"/>
                    </a:lnTo>
                    <a:lnTo>
                      <a:pt x="234" y="599"/>
                    </a:lnTo>
                    <a:lnTo>
                      <a:pt x="180" y="544"/>
                    </a:lnTo>
                    <a:lnTo>
                      <a:pt x="146" y="398"/>
                    </a:lnTo>
                    <a:lnTo>
                      <a:pt x="0" y="20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5" name="Freeform 395"/>
              <p:cNvSpPr>
                <a:spLocks/>
              </p:cNvSpPr>
              <p:nvPr/>
            </p:nvSpPr>
            <p:spPr bwMode="auto">
              <a:xfrm>
                <a:off x="1960" y="1831"/>
                <a:ext cx="1858" cy="693"/>
              </a:xfrm>
              <a:custGeom>
                <a:avLst/>
                <a:gdLst>
                  <a:gd name="T0" fmla="*/ 3 w 6518"/>
                  <a:gd name="T1" fmla="*/ 35 h 2431"/>
                  <a:gd name="T2" fmla="*/ 8 w 6518"/>
                  <a:gd name="T3" fmla="*/ 31 h 2431"/>
                  <a:gd name="T4" fmla="*/ 8 w 6518"/>
                  <a:gd name="T5" fmla="*/ 18 h 2431"/>
                  <a:gd name="T6" fmla="*/ 14 w 6518"/>
                  <a:gd name="T7" fmla="*/ 17 h 2431"/>
                  <a:gd name="T8" fmla="*/ 16 w 6518"/>
                  <a:gd name="T9" fmla="*/ 26 h 2431"/>
                  <a:gd name="T10" fmla="*/ 18 w 6518"/>
                  <a:gd name="T11" fmla="*/ 23 h 2431"/>
                  <a:gd name="T12" fmla="*/ 23 w 6518"/>
                  <a:gd name="T13" fmla="*/ 20 h 2431"/>
                  <a:gd name="T14" fmla="*/ 35 w 6518"/>
                  <a:gd name="T15" fmla="*/ 17 h 2431"/>
                  <a:gd name="T16" fmla="*/ 44 w 6518"/>
                  <a:gd name="T17" fmla="*/ 17 h 2431"/>
                  <a:gd name="T18" fmla="*/ 44 w 6518"/>
                  <a:gd name="T19" fmla="*/ 10 h 2431"/>
                  <a:gd name="T20" fmla="*/ 47 w 6518"/>
                  <a:gd name="T21" fmla="*/ 19 h 2431"/>
                  <a:gd name="T22" fmla="*/ 49 w 6518"/>
                  <a:gd name="T23" fmla="*/ 17 h 2431"/>
                  <a:gd name="T24" fmla="*/ 51 w 6518"/>
                  <a:gd name="T25" fmla="*/ 17 h 2431"/>
                  <a:gd name="T26" fmla="*/ 49 w 6518"/>
                  <a:gd name="T27" fmla="*/ 13 h 2431"/>
                  <a:gd name="T28" fmla="*/ 56 w 6518"/>
                  <a:gd name="T29" fmla="*/ 12 h 2431"/>
                  <a:gd name="T30" fmla="*/ 59 w 6518"/>
                  <a:gd name="T31" fmla="*/ 8 h 2431"/>
                  <a:gd name="T32" fmla="*/ 67 w 6518"/>
                  <a:gd name="T33" fmla="*/ 3 h 2431"/>
                  <a:gd name="T34" fmla="*/ 72 w 6518"/>
                  <a:gd name="T35" fmla="*/ 1 h 2431"/>
                  <a:gd name="T36" fmla="*/ 83 w 6518"/>
                  <a:gd name="T37" fmla="*/ 4 h 2431"/>
                  <a:gd name="T38" fmla="*/ 77 w 6518"/>
                  <a:gd name="T39" fmla="*/ 9 h 2431"/>
                  <a:gd name="T40" fmla="*/ 84 w 6518"/>
                  <a:gd name="T41" fmla="*/ 9 h 2431"/>
                  <a:gd name="T42" fmla="*/ 92 w 6518"/>
                  <a:gd name="T43" fmla="*/ 8 h 2431"/>
                  <a:gd name="T44" fmla="*/ 102 w 6518"/>
                  <a:gd name="T45" fmla="*/ 12 h 2431"/>
                  <a:gd name="T46" fmla="*/ 114 w 6518"/>
                  <a:gd name="T47" fmla="*/ 12 h 2431"/>
                  <a:gd name="T48" fmla="*/ 126 w 6518"/>
                  <a:gd name="T49" fmla="*/ 16 h 2431"/>
                  <a:gd name="T50" fmla="*/ 133 w 6518"/>
                  <a:gd name="T51" fmla="*/ 15 h 2431"/>
                  <a:gd name="T52" fmla="*/ 148 w 6518"/>
                  <a:gd name="T53" fmla="*/ 21 h 2431"/>
                  <a:gd name="T54" fmla="*/ 147 w 6518"/>
                  <a:gd name="T55" fmla="*/ 25 h 2431"/>
                  <a:gd name="T56" fmla="*/ 143 w 6518"/>
                  <a:gd name="T57" fmla="*/ 22 h 2431"/>
                  <a:gd name="T58" fmla="*/ 141 w 6518"/>
                  <a:gd name="T59" fmla="*/ 28 h 2431"/>
                  <a:gd name="T60" fmla="*/ 129 w 6518"/>
                  <a:gd name="T61" fmla="*/ 31 h 2431"/>
                  <a:gd name="T62" fmla="*/ 126 w 6518"/>
                  <a:gd name="T63" fmla="*/ 37 h 2431"/>
                  <a:gd name="T64" fmla="*/ 121 w 6518"/>
                  <a:gd name="T65" fmla="*/ 45 h 2431"/>
                  <a:gd name="T66" fmla="*/ 128 w 6518"/>
                  <a:gd name="T67" fmla="*/ 29 h 2431"/>
                  <a:gd name="T68" fmla="*/ 119 w 6518"/>
                  <a:gd name="T69" fmla="*/ 32 h 2431"/>
                  <a:gd name="T70" fmla="*/ 109 w 6518"/>
                  <a:gd name="T71" fmla="*/ 33 h 2431"/>
                  <a:gd name="T72" fmla="*/ 105 w 6518"/>
                  <a:gd name="T73" fmla="*/ 41 h 2431"/>
                  <a:gd name="T74" fmla="*/ 107 w 6518"/>
                  <a:gd name="T75" fmla="*/ 45 h 2431"/>
                  <a:gd name="T76" fmla="*/ 99 w 6518"/>
                  <a:gd name="T77" fmla="*/ 55 h 2431"/>
                  <a:gd name="T78" fmla="*/ 94 w 6518"/>
                  <a:gd name="T79" fmla="*/ 42 h 2431"/>
                  <a:gd name="T80" fmla="*/ 84 w 6518"/>
                  <a:gd name="T81" fmla="*/ 46 h 2431"/>
                  <a:gd name="T82" fmla="*/ 69 w 6518"/>
                  <a:gd name="T83" fmla="*/ 46 h 2431"/>
                  <a:gd name="T84" fmla="*/ 53 w 6518"/>
                  <a:gd name="T85" fmla="*/ 46 h 2431"/>
                  <a:gd name="T86" fmla="*/ 46 w 6518"/>
                  <a:gd name="T87" fmla="*/ 42 h 2431"/>
                  <a:gd name="T88" fmla="*/ 38 w 6518"/>
                  <a:gd name="T89" fmla="*/ 39 h 2431"/>
                  <a:gd name="T90" fmla="*/ 32 w 6518"/>
                  <a:gd name="T91" fmla="*/ 40 h 2431"/>
                  <a:gd name="T92" fmla="*/ 33 w 6518"/>
                  <a:gd name="T93" fmla="*/ 45 h 2431"/>
                  <a:gd name="T94" fmla="*/ 29 w 6518"/>
                  <a:gd name="T95" fmla="*/ 44 h 2431"/>
                  <a:gd name="T96" fmla="*/ 24 w 6518"/>
                  <a:gd name="T97" fmla="*/ 46 h 2431"/>
                  <a:gd name="T98" fmla="*/ 23 w 6518"/>
                  <a:gd name="T99" fmla="*/ 48 h 2431"/>
                  <a:gd name="T100" fmla="*/ 25 w 6518"/>
                  <a:gd name="T101" fmla="*/ 51 h 2431"/>
                  <a:gd name="T102" fmla="*/ 23 w 6518"/>
                  <a:gd name="T103" fmla="*/ 55 h 2431"/>
                  <a:gd name="T104" fmla="*/ 17 w 6518"/>
                  <a:gd name="T105" fmla="*/ 54 h 2431"/>
                  <a:gd name="T106" fmla="*/ 17 w 6518"/>
                  <a:gd name="T107" fmla="*/ 47 h 2431"/>
                  <a:gd name="T108" fmla="*/ 12 w 6518"/>
                  <a:gd name="T109" fmla="*/ 43 h 2431"/>
                  <a:gd name="T110" fmla="*/ 10 w 6518"/>
                  <a:gd name="T111" fmla="*/ 42 h 2431"/>
                  <a:gd name="T112" fmla="*/ 6 w 6518"/>
                  <a:gd name="T113" fmla="*/ 38 h 2431"/>
                  <a:gd name="T114" fmla="*/ 4 w 6518"/>
                  <a:gd name="T115" fmla="*/ 41 h 243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518"/>
                  <a:gd name="T175" fmla="*/ 0 h 2431"/>
                  <a:gd name="T176" fmla="*/ 6518 w 6518"/>
                  <a:gd name="T177" fmla="*/ 2431 h 243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518" h="2431">
                    <a:moveTo>
                      <a:pt x="0" y="1726"/>
                    </a:moveTo>
                    <a:lnTo>
                      <a:pt x="55" y="1671"/>
                    </a:lnTo>
                    <a:lnTo>
                      <a:pt x="36" y="1694"/>
                    </a:lnTo>
                    <a:lnTo>
                      <a:pt x="61" y="1701"/>
                    </a:lnTo>
                    <a:lnTo>
                      <a:pt x="55" y="1587"/>
                    </a:lnTo>
                    <a:lnTo>
                      <a:pt x="77" y="1534"/>
                    </a:lnTo>
                    <a:lnTo>
                      <a:pt x="108" y="1526"/>
                    </a:lnTo>
                    <a:lnTo>
                      <a:pt x="171" y="1575"/>
                    </a:lnTo>
                    <a:lnTo>
                      <a:pt x="182" y="1482"/>
                    </a:lnTo>
                    <a:lnTo>
                      <a:pt x="158" y="1483"/>
                    </a:lnTo>
                    <a:lnTo>
                      <a:pt x="147" y="1429"/>
                    </a:lnTo>
                    <a:lnTo>
                      <a:pt x="405" y="1377"/>
                    </a:lnTo>
                    <a:lnTo>
                      <a:pt x="339" y="1358"/>
                    </a:lnTo>
                    <a:lnTo>
                      <a:pt x="343" y="1330"/>
                    </a:lnTo>
                    <a:lnTo>
                      <a:pt x="305" y="1340"/>
                    </a:lnTo>
                    <a:lnTo>
                      <a:pt x="452" y="1197"/>
                    </a:lnTo>
                    <a:lnTo>
                      <a:pt x="389" y="1047"/>
                    </a:lnTo>
                    <a:lnTo>
                      <a:pt x="401" y="976"/>
                    </a:lnTo>
                    <a:lnTo>
                      <a:pt x="361" y="896"/>
                    </a:lnTo>
                    <a:lnTo>
                      <a:pt x="398" y="850"/>
                    </a:lnTo>
                    <a:lnTo>
                      <a:pt x="339" y="786"/>
                    </a:lnTo>
                    <a:lnTo>
                      <a:pt x="355" y="736"/>
                    </a:lnTo>
                    <a:lnTo>
                      <a:pt x="429" y="677"/>
                    </a:lnTo>
                    <a:lnTo>
                      <a:pt x="469" y="670"/>
                    </a:lnTo>
                    <a:lnTo>
                      <a:pt x="516" y="683"/>
                    </a:lnTo>
                    <a:lnTo>
                      <a:pt x="475" y="696"/>
                    </a:lnTo>
                    <a:lnTo>
                      <a:pt x="505" y="719"/>
                    </a:lnTo>
                    <a:lnTo>
                      <a:pt x="620" y="727"/>
                    </a:lnTo>
                    <a:lnTo>
                      <a:pt x="819" y="847"/>
                    </a:lnTo>
                    <a:lnTo>
                      <a:pt x="824" y="907"/>
                    </a:lnTo>
                    <a:lnTo>
                      <a:pt x="738" y="958"/>
                    </a:lnTo>
                    <a:lnTo>
                      <a:pt x="471" y="886"/>
                    </a:lnTo>
                    <a:lnTo>
                      <a:pt x="578" y="972"/>
                    </a:lnTo>
                    <a:lnTo>
                      <a:pt x="574" y="1074"/>
                    </a:lnTo>
                    <a:lnTo>
                      <a:pt x="682" y="1122"/>
                    </a:lnTo>
                    <a:lnTo>
                      <a:pt x="712" y="1114"/>
                    </a:lnTo>
                    <a:lnTo>
                      <a:pt x="698" y="1074"/>
                    </a:lnTo>
                    <a:lnTo>
                      <a:pt x="647" y="1057"/>
                    </a:lnTo>
                    <a:lnTo>
                      <a:pt x="659" y="1023"/>
                    </a:lnTo>
                    <a:lnTo>
                      <a:pt x="710" y="1061"/>
                    </a:lnTo>
                    <a:lnTo>
                      <a:pt x="813" y="1074"/>
                    </a:lnTo>
                    <a:lnTo>
                      <a:pt x="768" y="993"/>
                    </a:lnTo>
                    <a:lnTo>
                      <a:pt x="867" y="926"/>
                    </a:lnTo>
                    <a:lnTo>
                      <a:pt x="937" y="972"/>
                    </a:lnTo>
                    <a:lnTo>
                      <a:pt x="934" y="792"/>
                    </a:lnTo>
                    <a:lnTo>
                      <a:pt x="903" y="765"/>
                    </a:lnTo>
                    <a:lnTo>
                      <a:pt x="1023" y="805"/>
                    </a:lnTo>
                    <a:lnTo>
                      <a:pt x="1032" y="827"/>
                    </a:lnTo>
                    <a:lnTo>
                      <a:pt x="969" y="859"/>
                    </a:lnTo>
                    <a:lnTo>
                      <a:pt x="1032" y="917"/>
                    </a:lnTo>
                    <a:lnTo>
                      <a:pt x="1086" y="850"/>
                    </a:lnTo>
                    <a:lnTo>
                      <a:pt x="1303" y="743"/>
                    </a:lnTo>
                    <a:lnTo>
                      <a:pt x="1337" y="739"/>
                    </a:lnTo>
                    <a:lnTo>
                      <a:pt x="1303" y="755"/>
                    </a:lnTo>
                    <a:lnTo>
                      <a:pt x="1340" y="807"/>
                    </a:lnTo>
                    <a:lnTo>
                      <a:pt x="1500" y="739"/>
                    </a:lnTo>
                    <a:lnTo>
                      <a:pt x="1536" y="789"/>
                    </a:lnTo>
                    <a:lnTo>
                      <a:pt x="1575" y="748"/>
                    </a:lnTo>
                    <a:lnTo>
                      <a:pt x="1553" y="693"/>
                    </a:lnTo>
                    <a:lnTo>
                      <a:pt x="1578" y="674"/>
                    </a:lnTo>
                    <a:lnTo>
                      <a:pt x="1699" y="701"/>
                    </a:lnTo>
                    <a:lnTo>
                      <a:pt x="1858" y="803"/>
                    </a:lnTo>
                    <a:lnTo>
                      <a:pt x="1888" y="754"/>
                    </a:lnTo>
                    <a:lnTo>
                      <a:pt x="1855" y="704"/>
                    </a:lnTo>
                    <a:lnTo>
                      <a:pt x="1807" y="688"/>
                    </a:lnTo>
                    <a:lnTo>
                      <a:pt x="1824" y="608"/>
                    </a:lnTo>
                    <a:lnTo>
                      <a:pt x="1795" y="597"/>
                    </a:lnTo>
                    <a:lnTo>
                      <a:pt x="1803" y="560"/>
                    </a:lnTo>
                    <a:lnTo>
                      <a:pt x="1861" y="521"/>
                    </a:lnTo>
                    <a:lnTo>
                      <a:pt x="1899" y="424"/>
                    </a:lnTo>
                    <a:lnTo>
                      <a:pt x="1981" y="425"/>
                    </a:lnTo>
                    <a:lnTo>
                      <a:pt x="2024" y="439"/>
                    </a:lnTo>
                    <a:lnTo>
                      <a:pt x="1990" y="543"/>
                    </a:lnTo>
                    <a:lnTo>
                      <a:pt x="2028" y="593"/>
                    </a:lnTo>
                    <a:lnTo>
                      <a:pt x="2017" y="736"/>
                    </a:lnTo>
                    <a:lnTo>
                      <a:pt x="2056" y="784"/>
                    </a:lnTo>
                    <a:lnTo>
                      <a:pt x="2039" y="836"/>
                    </a:lnTo>
                    <a:lnTo>
                      <a:pt x="1977" y="877"/>
                    </a:lnTo>
                    <a:lnTo>
                      <a:pt x="1996" y="896"/>
                    </a:lnTo>
                    <a:lnTo>
                      <a:pt x="1914" y="915"/>
                    </a:lnTo>
                    <a:lnTo>
                      <a:pt x="2002" y="949"/>
                    </a:lnTo>
                    <a:lnTo>
                      <a:pt x="2105" y="836"/>
                    </a:lnTo>
                    <a:lnTo>
                      <a:pt x="2091" y="765"/>
                    </a:lnTo>
                    <a:lnTo>
                      <a:pt x="2123" y="754"/>
                    </a:lnTo>
                    <a:lnTo>
                      <a:pt x="2176" y="740"/>
                    </a:lnTo>
                    <a:lnTo>
                      <a:pt x="2204" y="781"/>
                    </a:lnTo>
                    <a:lnTo>
                      <a:pt x="2201" y="835"/>
                    </a:lnTo>
                    <a:lnTo>
                      <a:pt x="2263" y="851"/>
                    </a:lnTo>
                    <a:lnTo>
                      <a:pt x="2212" y="834"/>
                    </a:lnTo>
                    <a:lnTo>
                      <a:pt x="2236" y="801"/>
                    </a:lnTo>
                    <a:lnTo>
                      <a:pt x="2214" y="754"/>
                    </a:lnTo>
                    <a:lnTo>
                      <a:pt x="2067" y="723"/>
                    </a:lnTo>
                    <a:lnTo>
                      <a:pt x="2091" y="612"/>
                    </a:lnTo>
                    <a:lnTo>
                      <a:pt x="2039" y="543"/>
                    </a:lnTo>
                    <a:lnTo>
                      <a:pt x="2112" y="479"/>
                    </a:lnTo>
                    <a:lnTo>
                      <a:pt x="2106" y="433"/>
                    </a:lnTo>
                    <a:lnTo>
                      <a:pt x="2137" y="459"/>
                    </a:lnTo>
                    <a:lnTo>
                      <a:pt x="2120" y="550"/>
                    </a:lnTo>
                    <a:lnTo>
                      <a:pt x="2145" y="560"/>
                    </a:lnTo>
                    <a:lnTo>
                      <a:pt x="2246" y="587"/>
                    </a:lnTo>
                    <a:lnTo>
                      <a:pt x="2153" y="514"/>
                    </a:lnTo>
                    <a:lnTo>
                      <a:pt x="2221" y="517"/>
                    </a:lnTo>
                    <a:lnTo>
                      <a:pt x="2206" y="487"/>
                    </a:lnTo>
                    <a:lnTo>
                      <a:pt x="2246" y="472"/>
                    </a:lnTo>
                    <a:lnTo>
                      <a:pt x="2429" y="532"/>
                    </a:lnTo>
                    <a:lnTo>
                      <a:pt x="2394" y="568"/>
                    </a:lnTo>
                    <a:lnTo>
                      <a:pt x="2389" y="628"/>
                    </a:lnTo>
                    <a:lnTo>
                      <a:pt x="2427" y="660"/>
                    </a:lnTo>
                    <a:lnTo>
                      <a:pt x="2446" y="532"/>
                    </a:lnTo>
                    <a:lnTo>
                      <a:pt x="2347" y="466"/>
                    </a:lnTo>
                    <a:lnTo>
                      <a:pt x="2325" y="375"/>
                    </a:lnTo>
                    <a:lnTo>
                      <a:pt x="2558" y="344"/>
                    </a:lnTo>
                    <a:lnTo>
                      <a:pt x="2529" y="260"/>
                    </a:lnTo>
                    <a:lnTo>
                      <a:pt x="2558" y="279"/>
                    </a:lnTo>
                    <a:lnTo>
                      <a:pt x="2599" y="247"/>
                    </a:lnTo>
                    <a:lnTo>
                      <a:pt x="2568" y="237"/>
                    </a:lnTo>
                    <a:lnTo>
                      <a:pt x="2816" y="171"/>
                    </a:lnTo>
                    <a:lnTo>
                      <a:pt x="2794" y="152"/>
                    </a:lnTo>
                    <a:lnTo>
                      <a:pt x="2909" y="145"/>
                    </a:lnTo>
                    <a:lnTo>
                      <a:pt x="2908" y="167"/>
                    </a:lnTo>
                    <a:lnTo>
                      <a:pt x="2934" y="167"/>
                    </a:lnTo>
                    <a:lnTo>
                      <a:pt x="3018" y="137"/>
                    </a:lnTo>
                    <a:lnTo>
                      <a:pt x="3057" y="153"/>
                    </a:lnTo>
                    <a:lnTo>
                      <a:pt x="3019" y="117"/>
                    </a:lnTo>
                    <a:lnTo>
                      <a:pt x="3113" y="110"/>
                    </a:lnTo>
                    <a:lnTo>
                      <a:pt x="3116" y="64"/>
                    </a:lnTo>
                    <a:lnTo>
                      <a:pt x="3223" y="0"/>
                    </a:lnTo>
                    <a:lnTo>
                      <a:pt x="3300" y="38"/>
                    </a:lnTo>
                    <a:lnTo>
                      <a:pt x="3235" y="71"/>
                    </a:lnTo>
                    <a:lnTo>
                      <a:pt x="3348" y="69"/>
                    </a:lnTo>
                    <a:lnTo>
                      <a:pt x="3301" y="117"/>
                    </a:lnTo>
                    <a:lnTo>
                      <a:pt x="3491" y="92"/>
                    </a:lnTo>
                    <a:lnTo>
                      <a:pt x="3593" y="167"/>
                    </a:lnTo>
                    <a:lnTo>
                      <a:pt x="3577" y="194"/>
                    </a:lnTo>
                    <a:lnTo>
                      <a:pt x="3543" y="176"/>
                    </a:lnTo>
                    <a:lnTo>
                      <a:pt x="3590" y="201"/>
                    </a:lnTo>
                    <a:lnTo>
                      <a:pt x="3568" y="244"/>
                    </a:lnTo>
                    <a:lnTo>
                      <a:pt x="3223" y="456"/>
                    </a:lnTo>
                    <a:lnTo>
                      <a:pt x="3335" y="428"/>
                    </a:lnTo>
                    <a:lnTo>
                      <a:pt x="3311" y="401"/>
                    </a:lnTo>
                    <a:lnTo>
                      <a:pt x="3485" y="362"/>
                    </a:lnTo>
                    <a:lnTo>
                      <a:pt x="3437" y="367"/>
                    </a:lnTo>
                    <a:lnTo>
                      <a:pt x="3448" y="332"/>
                    </a:lnTo>
                    <a:lnTo>
                      <a:pt x="3543" y="362"/>
                    </a:lnTo>
                    <a:lnTo>
                      <a:pt x="3560" y="332"/>
                    </a:lnTo>
                    <a:lnTo>
                      <a:pt x="3579" y="401"/>
                    </a:lnTo>
                    <a:lnTo>
                      <a:pt x="3626" y="406"/>
                    </a:lnTo>
                    <a:lnTo>
                      <a:pt x="3582" y="376"/>
                    </a:lnTo>
                    <a:lnTo>
                      <a:pt x="3675" y="362"/>
                    </a:lnTo>
                    <a:lnTo>
                      <a:pt x="3786" y="375"/>
                    </a:lnTo>
                    <a:lnTo>
                      <a:pt x="3778" y="401"/>
                    </a:lnTo>
                    <a:lnTo>
                      <a:pt x="3871" y="424"/>
                    </a:lnTo>
                    <a:lnTo>
                      <a:pt x="3954" y="418"/>
                    </a:lnTo>
                    <a:lnTo>
                      <a:pt x="3958" y="353"/>
                    </a:lnTo>
                    <a:lnTo>
                      <a:pt x="3983" y="347"/>
                    </a:lnTo>
                    <a:lnTo>
                      <a:pt x="4193" y="418"/>
                    </a:lnTo>
                    <a:lnTo>
                      <a:pt x="4167" y="532"/>
                    </a:lnTo>
                    <a:lnTo>
                      <a:pt x="4264" y="608"/>
                    </a:lnTo>
                    <a:lnTo>
                      <a:pt x="4319" y="504"/>
                    </a:lnTo>
                    <a:lnTo>
                      <a:pt x="4354" y="550"/>
                    </a:lnTo>
                    <a:lnTo>
                      <a:pt x="4424" y="532"/>
                    </a:lnTo>
                    <a:lnTo>
                      <a:pt x="4519" y="568"/>
                    </a:lnTo>
                    <a:lnTo>
                      <a:pt x="4593" y="547"/>
                    </a:lnTo>
                    <a:lnTo>
                      <a:pt x="4589" y="504"/>
                    </a:lnTo>
                    <a:lnTo>
                      <a:pt x="4640" y="431"/>
                    </a:lnTo>
                    <a:lnTo>
                      <a:pt x="4957" y="482"/>
                    </a:lnTo>
                    <a:lnTo>
                      <a:pt x="4978" y="516"/>
                    </a:lnTo>
                    <a:lnTo>
                      <a:pt x="4938" y="531"/>
                    </a:lnTo>
                    <a:lnTo>
                      <a:pt x="5042" y="547"/>
                    </a:lnTo>
                    <a:lnTo>
                      <a:pt x="5080" y="597"/>
                    </a:lnTo>
                    <a:lnTo>
                      <a:pt x="5319" y="587"/>
                    </a:lnTo>
                    <a:lnTo>
                      <a:pt x="5362" y="628"/>
                    </a:lnTo>
                    <a:lnTo>
                      <a:pt x="5345" y="677"/>
                    </a:lnTo>
                    <a:lnTo>
                      <a:pt x="5415" y="712"/>
                    </a:lnTo>
                    <a:lnTo>
                      <a:pt x="5451" y="685"/>
                    </a:lnTo>
                    <a:lnTo>
                      <a:pt x="5622" y="705"/>
                    </a:lnTo>
                    <a:lnTo>
                      <a:pt x="5655" y="677"/>
                    </a:lnTo>
                    <a:lnTo>
                      <a:pt x="5677" y="721"/>
                    </a:lnTo>
                    <a:lnTo>
                      <a:pt x="5747" y="757"/>
                    </a:lnTo>
                    <a:lnTo>
                      <a:pt x="5780" y="732"/>
                    </a:lnTo>
                    <a:lnTo>
                      <a:pt x="5744" y="693"/>
                    </a:lnTo>
                    <a:lnTo>
                      <a:pt x="5765" y="660"/>
                    </a:lnTo>
                    <a:lnTo>
                      <a:pt x="6062" y="711"/>
                    </a:lnTo>
                    <a:lnTo>
                      <a:pt x="6258" y="838"/>
                    </a:lnTo>
                    <a:lnTo>
                      <a:pt x="6302" y="838"/>
                    </a:lnTo>
                    <a:lnTo>
                      <a:pt x="6352" y="942"/>
                    </a:lnTo>
                    <a:lnTo>
                      <a:pt x="6328" y="886"/>
                    </a:lnTo>
                    <a:lnTo>
                      <a:pt x="6361" y="881"/>
                    </a:lnTo>
                    <a:lnTo>
                      <a:pt x="6383" y="903"/>
                    </a:lnTo>
                    <a:lnTo>
                      <a:pt x="6439" y="896"/>
                    </a:lnTo>
                    <a:lnTo>
                      <a:pt x="6518" y="954"/>
                    </a:lnTo>
                    <a:lnTo>
                      <a:pt x="6404" y="1020"/>
                    </a:lnTo>
                    <a:lnTo>
                      <a:pt x="6428" y="1039"/>
                    </a:lnTo>
                    <a:lnTo>
                      <a:pt x="6387" y="1051"/>
                    </a:lnTo>
                    <a:lnTo>
                      <a:pt x="6420" y="1076"/>
                    </a:lnTo>
                    <a:lnTo>
                      <a:pt x="6352" y="1077"/>
                    </a:lnTo>
                    <a:lnTo>
                      <a:pt x="6327" y="1039"/>
                    </a:lnTo>
                    <a:lnTo>
                      <a:pt x="6303" y="1054"/>
                    </a:lnTo>
                    <a:lnTo>
                      <a:pt x="6258" y="993"/>
                    </a:lnTo>
                    <a:lnTo>
                      <a:pt x="6179" y="995"/>
                    </a:lnTo>
                    <a:lnTo>
                      <a:pt x="6158" y="958"/>
                    </a:lnTo>
                    <a:lnTo>
                      <a:pt x="6178" y="942"/>
                    </a:lnTo>
                    <a:lnTo>
                      <a:pt x="6150" y="942"/>
                    </a:lnTo>
                    <a:lnTo>
                      <a:pt x="6124" y="954"/>
                    </a:lnTo>
                    <a:lnTo>
                      <a:pt x="6151" y="996"/>
                    </a:lnTo>
                    <a:lnTo>
                      <a:pt x="6135" y="1023"/>
                    </a:lnTo>
                    <a:lnTo>
                      <a:pt x="6069" y="1065"/>
                    </a:lnTo>
                    <a:lnTo>
                      <a:pt x="6024" y="1055"/>
                    </a:lnTo>
                    <a:lnTo>
                      <a:pt x="6099" y="1173"/>
                    </a:lnTo>
                    <a:lnTo>
                      <a:pt x="6085" y="1219"/>
                    </a:lnTo>
                    <a:lnTo>
                      <a:pt x="6009" y="1187"/>
                    </a:lnTo>
                    <a:lnTo>
                      <a:pt x="6012" y="1206"/>
                    </a:lnTo>
                    <a:lnTo>
                      <a:pt x="5875" y="1264"/>
                    </a:lnTo>
                    <a:lnTo>
                      <a:pt x="5751" y="1384"/>
                    </a:lnTo>
                    <a:lnTo>
                      <a:pt x="5669" y="1338"/>
                    </a:lnTo>
                    <a:lnTo>
                      <a:pt x="5593" y="1387"/>
                    </a:lnTo>
                    <a:lnTo>
                      <a:pt x="5593" y="1344"/>
                    </a:lnTo>
                    <a:lnTo>
                      <a:pt x="5549" y="1388"/>
                    </a:lnTo>
                    <a:lnTo>
                      <a:pt x="5493" y="1386"/>
                    </a:lnTo>
                    <a:lnTo>
                      <a:pt x="5436" y="1502"/>
                    </a:lnTo>
                    <a:lnTo>
                      <a:pt x="5483" y="1526"/>
                    </a:lnTo>
                    <a:lnTo>
                      <a:pt x="5465" y="1564"/>
                    </a:lnTo>
                    <a:lnTo>
                      <a:pt x="5486" y="1625"/>
                    </a:lnTo>
                    <a:lnTo>
                      <a:pt x="5446" y="1614"/>
                    </a:lnTo>
                    <a:lnTo>
                      <a:pt x="5423" y="1668"/>
                    </a:lnTo>
                    <a:lnTo>
                      <a:pt x="5437" y="1714"/>
                    </a:lnTo>
                    <a:lnTo>
                      <a:pt x="5353" y="1753"/>
                    </a:lnTo>
                    <a:lnTo>
                      <a:pt x="5362" y="1808"/>
                    </a:lnTo>
                    <a:lnTo>
                      <a:pt x="5306" y="1822"/>
                    </a:lnTo>
                    <a:lnTo>
                      <a:pt x="5293" y="1881"/>
                    </a:lnTo>
                    <a:lnTo>
                      <a:pt x="5241" y="1943"/>
                    </a:lnTo>
                    <a:lnTo>
                      <a:pt x="5196" y="1714"/>
                    </a:lnTo>
                    <a:lnTo>
                      <a:pt x="5200" y="1591"/>
                    </a:lnTo>
                    <a:lnTo>
                      <a:pt x="5241" y="1518"/>
                    </a:lnTo>
                    <a:lnTo>
                      <a:pt x="5299" y="1503"/>
                    </a:lnTo>
                    <a:lnTo>
                      <a:pt x="5434" y="1350"/>
                    </a:lnTo>
                    <a:lnTo>
                      <a:pt x="5498" y="1318"/>
                    </a:lnTo>
                    <a:lnTo>
                      <a:pt x="5520" y="1230"/>
                    </a:lnTo>
                    <a:lnTo>
                      <a:pt x="5549" y="1207"/>
                    </a:lnTo>
                    <a:lnTo>
                      <a:pt x="5497" y="1206"/>
                    </a:lnTo>
                    <a:lnTo>
                      <a:pt x="5482" y="1279"/>
                    </a:lnTo>
                    <a:lnTo>
                      <a:pt x="5367" y="1340"/>
                    </a:lnTo>
                    <a:lnTo>
                      <a:pt x="5378" y="1246"/>
                    </a:lnTo>
                    <a:lnTo>
                      <a:pt x="5254" y="1268"/>
                    </a:lnTo>
                    <a:lnTo>
                      <a:pt x="5138" y="1387"/>
                    </a:lnTo>
                    <a:lnTo>
                      <a:pt x="5161" y="1438"/>
                    </a:lnTo>
                    <a:lnTo>
                      <a:pt x="5037" y="1455"/>
                    </a:lnTo>
                    <a:lnTo>
                      <a:pt x="5021" y="1440"/>
                    </a:lnTo>
                    <a:lnTo>
                      <a:pt x="5063" y="1432"/>
                    </a:lnTo>
                    <a:lnTo>
                      <a:pt x="4959" y="1400"/>
                    </a:lnTo>
                    <a:lnTo>
                      <a:pt x="4929" y="1432"/>
                    </a:lnTo>
                    <a:lnTo>
                      <a:pt x="4694" y="1433"/>
                    </a:lnTo>
                    <a:lnTo>
                      <a:pt x="4417" y="1709"/>
                    </a:lnTo>
                    <a:lnTo>
                      <a:pt x="4473" y="1721"/>
                    </a:lnTo>
                    <a:lnTo>
                      <a:pt x="4473" y="1771"/>
                    </a:lnTo>
                    <a:lnTo>
                      <a:pt x="4507" y="1740"/>
                    </a:lnTo>
                    <a:lnTo>
                      <a:pt x="4497" y="1783"/>
                    </a:lnTo>
                    <a:lnTo>
                      <a:pt x="4537" y="1759"/>
                    </a:lnTo>
                    <a:lnTo>
                      <a:pt x="4535" y="1786"/>
                    </a:lnTo>
                    <a:lnTo>
                      <a:pt x="4546" y="1740"/>
                    </a:lnTo>
                    <a:lnTo>
                      <a:pt x="4589" y="1741"/>
                    </a:lnTo>
                    <a:lnTo>
                      <a:pt x="4647" y="1801"/>
                    </a:lnTo>
                    <a:lnTo>
                      <a:pt x="4592" y="1806"/>
                    </a:lnTo>
                    <a:lnTo>
                      <a:pt x="4641" y="1824"/>
                    </a:lnTo>
                    <a:lnTo>
                      <a:pt x="4653" y="1866"/>
                    </a:lnTo>
                    <a:lnTo>
                      <a:pt x="4614" y="1952"/>
                    </a:lnTo>
                    <a:lnTo>
                      <a:pt x="4606" y="2082"/>
                    </a:lnTo>
                    <a:lnTo>
                      <a:pt x="4411" y="2358"/>
                    </a:lnTo>
                    <a:lnTo>
                      <a:pt x="4342" y="2396"/>
                    </a:lnTo>
                    <a:lnTo>
                      <a:pt x="4287" y="2358"/>
                    </a:lnTo>
                    <a:lnTo>
                      <a:pt x="4240" y="2412"/>
                    </a:lnTo>
                    <a:lnTo>
                      <a:pt x="4237" y="2401"/>
                    </a:lnTo>
                    <a:lnTo>
                      <a:pt x="4262" y="2358"/>
                    </a:lnTo>
                    <a:lnTo>
                      <a:pt x="4249" y="2289"/>
                    </a:lnTo>
                    <a:lnTo>
                      <a:pt x="4334" y="2261"/>
                    </a:lnTo>
                    <a:lnTo>
                      <a:pt x="4403" y="2077"/>
                    </a:lnTo>
                    <a:lnTo>
                      <a:pt x="4257" y="2121"/>
                    </a:lnTo>
                    <a:lnTo>
                      <a:pt x="4237" y="2052"/>
                    </a:lnTo>
                    <a:lnTo>
                      <a:pt x="4120" y="2010"/>
                    </a:lnTo>
                    <a:lnTo>
                      <a:pt x="4050" y="1821"/>
                    </a:lnTo>
                    <a:lnTo>
                      <a:pt x="3972" y="1786"/>
                    </a:lnTo>
                    <a:lnTo>
                      <a:pt x="3834" y="1837"/>
                    </a:lnTo>
                    <a:lnTo>
                      <a:pt x="3859" y="1878"/>
                    </a:lnTo>
                    <a:lnTo>
                      <a:pt x="3802" y="1990"/>
                    </a:lnTo>
                    <a:lnTo>
                      <a:pt x="3748" y="2020"/>
                    </a:lnTo>
                    <a:lnTo>
                      <a:pt x="3691" y="1993"/>
                    </a:lnTo>
                    <a:lnTo>
                      <a:pt x="3621" y="1981"/>
                    </a:lnTo>
                    <a:lnTo>
                      <a:pt x="3441" y="2033"/>
                    </a:lnTo>
                    <a:lnTo>
                      <a:pt x="3280" y="1956"/>
                    </a:lnTo>
                    <a:lnTo>
                      <a:pt x="3179" y="1967"/>
                    </a:lnTo>
                    <a:lnTo>
                      <a:pt x="3142" y="1905"/>
                    </a:lnTo>
                    <a:lnTo>
                      <a:pt x="3042" y="1866"/>
                    </a:lnTo>
                    <a:lnTo>
                      <a:pt x="2989" y="1908"/>
                    </a:lnTo>
                    <a:lnTo>
                      <a:pt x="2986" y="1992"/>
                    </a:lnTo>
                    <a:lnTo>
                      <a:pt x="2756" y="1955"/>
                    </a:lnTo>
                    <a:lnTo>
                      <a:pt x="2633" y="2033"/>
                    </a:lnTo>
                    <a:lnTo>
                      <a:pt x="2568" y="2063"/>
                    </a:lnTo>
                    <a:lnTo>
                      <a:pt x="2488" y="2002"/>
                    </a:lnTo>
                    <a:lnTo>
                      <a:pt x="2435" y="2036"/>
                    </a:lnTo>
                    <a:lnTo>
                      <a:pt x="2339" y="1993"/>
                    </a:lnTo>
                    <a:lnTo>
                      <a:pt x="2302" y="1990"/>
                    </a:lnTo>
                    <a:lnTo>
                      <a:pt x="2275" y="1923"/>
                    </a:lnTo>
                    <a:lnTo>
                      <a:pt x="2221" y="1923"/>
                    </a:lnTo>
                    <a:lnTo>
                      <a:pt x="2202" y="1935"/>
                    </a:lnTo>
                    <a:lnTo>
                      <a:pt x="2159" y="1885"/>
                    </a:lnTo>
                    <a:lnTo>
                      <a:pt x="2130" y="1898"/>
                    </a:lnTo>
                    <a:lnTo>
                      <a:pt x="2106" y="1914"/>
                    </a:lnTo>
                    <a:lnTo>
                      <a:pt x="1996" y="1812"/>
                    </a:lnTo>
                    <a:lnTo>
                      <a:pt x="1965" y="1802"/>
                    </a:lnTo>
                    <a:lnTo>
                      <a:pt x="1893" y="1724"/>
                    </a:lnTo>
                    <a:lnTo>
                      <a:pt x="1825" y="1771"/>
                    </a:lnTo>
                    <a:lnTo>
                      <a:pt x="1813" y="1739"/>
                    </a:lnTo>
                    <a:lnTo>
                      <a:pt x="1713" y="1733"/>
                    </a:lnTo>
                    <a:lnTo>
                      <a:pt x="1674" y="1678"/>
                    </a:lnTo>
                    <a:lnTo>
                      <a:pt x="1622" y="1682"/>
                    </a:lnTo>
                    <a:lnTo>
                      <a:pt x="1601" y="1705"/>
                    </a:lnTo>
                    <a:lnTo>
                      <a:pt x="1536" y="1718"/>
                    </a:lnTo>
                    <a:lnTo>
                      <a:pt x="1517" y="1705"/>
                    </a:lnTo>
                    <a:lnTo>
                      <a:pt x="1493" y="1749"/>
                    </a:lnTo>
                    <a:lnTo>
                      <a:pt x="1471" y="1739"/>
                    </a:lnTo>
                    <a:lnTo>
                      <a:pt x="1392" y="1751"/>
                    </a:lnTo>
                    <a:lnTo>
                      <a:pt x="1367" y="1739"/>
                    </a:lnTo>
                    <a:lnTo>
                      <a:pt x="1357" y="1751"/>
                    </a:lnTo>
                    <a:lnTo>
                      <a:pt x="1398" y="1802"/>
                    </a:lnTo>
                    <a:lnTo>
                      <a:pt x="1369" y="1832"/>
                    </a:lnTo>
                    <a:lnTo>
                      <a:pt x="1370" y="1874"/>
                    </a:lnTo>
                    <a:lnTo>
                      <a:pt x="1416" y="1875"/>
                    </a:lnTo>
                    <a:lnTo>
                      <a:pt x="1438" y="1914"/>
                    </a:lnTo>
                    <a:lnTo>
                      <a:pt x="1424" y="1944"/>
                    </a:lnTo>
                    <a:lnTo>
                      <a:pt x="1392" y="1923"/>
                    </a:lnTo>
                    <a:lnTo>
                      <a:pt x="1367" y="1943"/>
                    </a:lnTo>
                    <a:lnTo>
                      <a:pt x="1339" y="1927"/>
                    </a:lnTo>
                    <a:lnTo>
                      <a:pt x="1325" y="1898"/>
                    </a:lnTo>
                    <a:lnTo>
                      <a:pt x="1295" y="1914"/>
                    </a:lnTo>
                    <a:lnTo>
                      <a:pt x="1273" y="1900"/>
                    </a:lnTo>
                    <a:lnTo>
                      <a:pt x="1245" y="1923"/>
                    </a:lnTo>
                    <a:lnTo>
                      <a:pt x="1211" y="1929"/>
                    </a:lnTo>
                    <a:lnTo>
                      <a:pt x="1190" y="1898"/>
                    </a:lnTo>
                    <a:lnTo>
                      <a:pt x="1066" y="1890"/>
                    </a:lnTo>
                    <a:lnTo>
                      <a:pt x="1054" y="1905"/>
                    </a:lnTo>
                    <a:lnTo>
                      <a:pt x="1042" y="1904"/>
                    </a:lnTo>
                    <a:lnTo>
                      <a:pt x="1020" y="1937"/>
                    </a:lnTo>
                    <a:lnTo>
                      <a:pt x="1023" y="1970"/>
                    </a:lnTo>
                    <a:lnTo>
                      <a:pt x="1008" y="1973"/>
                    </a:lnTo>
                    <a:lnTo>
                      <a:pt x="999" y="1944"/>
                    </a:lnTo>
                    <a:lnTo>
                      <a:pt x="980" y="1947"/>
                    </a:lnTo>
                    <a:lnTo>
                      <a:pt x="975" y="2042"/>
                    </a:lnTo>
                    <a:lnTo>
                      <a:pt x="993" y="2070"/>
                    </a:lnTo>
                    <a:lnTo>
                      <a:pt x="993" y="2096"/>
                    </a:lnTo>
                    <a:lnTo>
                      <a:pt x="1015" y="2092"/>
                    </a:lnTo>
                    <a:lnTo>
                      <a:pt x="1042" y="2079"/>
                    </a:lnTo>
                    <a:lnTo>
                      <a:pt x="1064" y="2121"/>
                    </a:lnTo>
                    <a:lnTo>
                      <a:pt x="1078" y="2148"/>
                    </a:lnTo>
                    <a:lnTo>
                      <a:pt x="1097" y="2184"/>
                    </a:lnTo>
                    <a:lnTo>
                      <a:pt x="1126" y="2193"/>
                    </a:lnTo>
                    <a:lnTo>
                      <a:pt x="1089" y="2221"/>
                    </a:lnTo>
                    <a:lnTo>
                      <a:pt x="1065" y="2194"/>
                    </a:lnTo>
                    <a:lnTo>
                      <a:pt x="1040" y="2300"/>
                    </a:lnTo>
                    <a:lnTo>
                      <a:pt x="1070" y="2328"/>
                    </a:lnTo>
                    <a:lnTo>
                      <a:pt x="1095" y="2431"/>
                    </a:lnTo>
                    <a:lnTo>
                      <a:pt x="1071" y="2412"/>
                    </a:lnTo>
                    <a:lnTo>
                      <a:pt x="1047" y="2401"/>
                    </a:lnTo>
                    <a:lnTo>
                      <a:pt x="1015" y="2396"/>
                    </a:lnTo>
                    <a:lnTo>
                      <a:pt x="993" y="2384"/>
                    </a:lnTo>
                    <a:lnTo>
                      <a:pt x="973" y="2381"/>
                    </a:lnTo>
                    <a:lnTo>
                      <a:pt x="958" y="2345"/>
                    </a:lnTo>
                    <a:lnTo>
                      <a:pt x="918" y="2366"/>
                    </a:lnTo>
                    <a:lnTo>
                      <a:pt x="883" y="2365"/>
                    </a:lnTo>
                    <a:lnTo>
                      <a:pt x="856" y="2334"/>
                    </a:lnTo>
                    <a:lnTo>
                      <a:pt x="796" y="2303"/>
                    </a:lnTo>
                    <a:lnTo>
                      <a:pt x="737" y="2309"/>
                    </a:lnTo>
                    <a:lnTo>
                      <a:pt x="671" y="2258"/>
                    </a:lnTo>
                    <a:lnTo>
                      <a:pt x="722" y="2212"/>
                    </a:lnTo>
                    <a:lnTo>
                      <a:pt x="727" y="2170"/>
                    </a:lnTo>
                    <a:lnTo>
                      <a:pt x="726" y="2131"/>
                    </a:lnTo>
                    <a:lnTo>
                      <a:pt x="733" y="2098"/>
                    </a:lnTo>
                    <a:lnTo>
                      <a:pt x="765" y="2088"/>
                    </a:lnTo>
                    <a:lnTo>
                      <a:pt x="745" y="2027"/>
                    </a:lnTo>
                    <a:lnTo>
                      <a:pt x="708" y="2010"/>
                    </a:lnTo>
                    <a:lnTo>
                      <a:pt x="688" y="2000"/>
                    </a:lnTo>
                    <a:lnTo>
                      <a:pt x="660" y="2009"/>
                    </a:lnTo>
                    <a:lnTo>
                      <a:pt x="605" y="1992"/>
                    </a:lnTo>
                    <a:lnTo>
                      <a:pt x="562" y="1931"/>
                    </a:lnTo>
                    <a:lnTo>
                      <a:pt x="524" y="1913"/>
                    </a:lnTo>
                    <a:lnTo>
                      <a:pt x="505" y="1858"/>
                    </a:lnTo>
                    <a:lnTo>
                      <a:pt x="475" y="1851"/>
                    </a:lnTo>
                    <a:lnTo>
                      <a:pt x="444" y="1870"/>
                    </a:lnTo>
                    <a:lnTo>
                      <a:pt x="423" y="1881"/>
                    </a:lnTo>
                    <a:lnTo>
                      <a:pt x="412" y="1856"/>
                    </a:lnTo>
                    <a:lnTo>
                      <a:pt x="399" y="1831"/>
                    </a:lnTo>
                    <a:lnTo>
                      <a:pt x="441" y="1825"/>
                    </a:lnTo>
                    <a:lnTo>
                      <a:pt x="439" y="1810"/>
                    </a:lnTo>
                    <a:lnTo>
                      <a:pt x="429" y="1797"/>
                    </a:lnTo>
                    <a:lnTo>
                      <a:pt x="412" y="1785"/>
                    </a:lnTo>
                    <a:lnTo>
                      <a:pt x="391" y="1718"/>
                    </a:lnTo>
                    <a:lnTo>
                      <a:pt x="355" y="1686"/>
                    </a:lnTo>
                    <a:lnTo>
                      <a:pt x="322" y="1684"/>
                    </a:lnTo>
                    <a:lnTo>
                      <a:pt x="287" y="1684"/>
                    </a:lnTo>
                    <a:lnTo>
                      <a:pt x="265" y="1664"/>
                    </a:lnTo>
                    <a:lnTo>
                      <a:pt x="241" y="1660"/>
                    </a:lnTo>
                    <a:lnTo>
                      <a:pt x="222" y="1660"/>
                    </a:lnTo>
                    <a:lnTo>
                      <a:pt x="210" y="1678"/>
                    </a:lnTo>
                    <a:lnTo>
                      <a:pt x="186" y="1703"/>
                    </a:lnTo>
                    <a:lnTo>
                      <a:pt x="181" y="1730"/>
                    </a:lnTo>
                    <a:lnTo>
                      <a:pt x="173" y="1739"/>
                    </a:lnTo>
                    <a:lnTo>
                      <a:pt x="159" y="1783"/>
                    </a:lnTo>
                    <a:lnTo>
                      <a:pt x="150" y="1768"/>
                    </a:lnTo>
                    <a:lnTo>
                      <a:pt x="145" y="1752"/>
                    </a:lnTo>
                    <a:lnTo>
                      <a:pt x="0" y="17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6" name="Freeform 396"/>
              <p:cNvSpPr>
                <a:spLocks/>
              </p:cNvSpPr>
              <p:nvPr/>
            </p:nvSpPr>
            <p:spPr bwMode="auto">
              <a:xfrm>
                <a:off x="2254" y="1741"/>
                <a:ext cx="54" cy="28"/>
              </a:xfrm>
              <a:custGeom>
                <a:avLst/>
                <a:gdLst>
                  <a:gd name="T0" fmla="*/ 0 w 190"/>
                  <a:gd name="T1" fmla="*/ 2 h 94"/>
                  <a:gd name="T2" fmla="*/ 1 w 190"/>
                  <a:gd name="T3" fmla="*/ 1 h 94"/>
                  <a:gd name="T4" fmla="*/ 0 w 190"/>
                  <a:gd name="T5" fmla="*/ 1 h 94"/>
                  <a:gd name="T6" fmla="*/ 3 w 190"/>
                  <a:gd name="T7" fmla="*/ 0 h 94"/>
                  <a:gd name="T8" fmla="*/ 4 w 190"/>
                  <a:gd name="T9" fmla="*/ 0 h 94"/>
                  <a:gd name="T10" fmla="*/ 3 w 190"/>
                  <a:gd name="T11" fmla="*/ 1 h 94"/>
                  <a:gd name="T12" fmla="*/ 4 w 190"/>
                  <a:gd name="T13" fmla="*/ 1 h 94"/>
                  <a:gd name="T14" fmla="*/ 1 w 190"/>
                  <a:gd name="T15" fmla="*/ 2 h 94"/>
                  <a:gd name="T16" fmla="*/ 1 w 190"/>
                  <a:gd name="T17" fmla="*/ 2 h 94"/>
                  <a:gd name="T18" fmla="*/ 1 w 190"/>
                  <a:gd name="T19" fmla="*/ 2 h 94"/>
                  <a:gd name="T20" fmla="*/ 0 w 190"/>
                  <a:gd name="T21" fmla="*/ 2 h 9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0"/>
                  <a:gd name="T34" fmla="*/ 0 h 94"/>
                  <a:gd name="T35" fmla="*/ 190 w 190"/>
                  <a:gd name="T36" fmla="*/ 94 h 9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0" h="94">
                    <a:moveTo>
                      <a:pt x="0" y="67"/>
                    </a:moveTo>
                    <a:lnTo>
                      <a:pt x="39" y="46"/>
                    </a:lnTo>
                    <a:lnTo>
                      <a:pt x="11" y="27"/>
                    </a:lnTo>
                    <a:lnTo>
                      <a:pt x="146" y="0"/>
                    </a:lnTo>
                    <a:lnTo>
                      <a:pt x="168" y="1"/>
                    </a:lnTo>
                    <a:lnTo>
                      <a:pt x="142" y="25"/>
                    </a:lnTo>
                    <a:lnTo>
                      <a:pt x="190" y="23"/>
                    </a:lnTo>
                    <a:lnTo>
                      <a:pt x="66" y="79"/>
                    </a:lnTo>
                    <a:lnTo>
                      <a:pt x="39" y="94"/>
                    </a:lnTo>
                    <a:lnTo>
                      <a:pt x="45" y="71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7" name="Freeform 397"/>
              <p:cNvSpPr>
                <a:spLocks/>
              </p:cNvSpPr>
              <p:nvPr/>
            </p:nvSpPr>
            <p:spPr bwMode="auto">
              <a:xfrm>
                <a:off x="2270" y="2032"/>
                <a:ext cx="22" cy="14"/>
              </a:xfrm>
              <a:custGeom>
                <a:avLst/>
                <a:gdLst>
                  <a:gd name="T0" fmla="*/ 0 w 75"/>
                  <a:gd name="T1" fmla="*/ 1 h 49"/>
                  <a:gd name="T2" fmla="*/ 1 w 75"/>
                  <a:gd name="T3" fmla="*/ 0 h 49"/>
                  <a:gd name="T4" fmla="*/ 2 w 75"/>
                  <a:gd name="T5" fmla="*/ 1 h 49"/>
                  <a:gd name="T6" fmla="*/ 0 w 75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"/>
                  <a:gd name="T13" fmla="*/ 0 h 49"/>
                  <a:gd name="T14" fmla="*/ 75 w 75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" h="49">
                    <a:moveTo>
                      <a:pt x="0" y="49"/>
                    </a:moveTo>
                    <a:lnTo>
                      <a:pt x="22" y="0"/>
                    </a:lnTo>
                    <a:lnTo>
                      <a:pt x="75" y="27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8" name="Freeform 398"/>
              <p:cNvSpPr>
                <a:spLocks/>
              </p:cNvSpPr>
              <p:nvPr/>
            </p:nvSpPr>
            <p:spPr bwMode="auto">
              <a:xfrm>
                <a:off x="2308" y="1945"/>
                <a:ext cx="66" cy="58"/>
              </a:xfrm>
              <a:custGeom>
                <a:avLst/>
                <a:gdLst>
                  <a:gd name="T0" fmla="*/ 0 w 229"/>
                  <a:gd name="T1" fmla="*/ 2 h 204"/>
                  <a:gd name="T2" fmla="*/ 0 w 229"/>
                  <a:gd name="T3" fmla="*/ 3 h 204"/>
                  <a:gd name="T4" fmla="*/ 1 w 229"/>
                  <a:gd name="T5" fmla="*/ 3 h 204"/>
                  <a:gd name="T6" fmla="*/ 2 w 229"/>
                  <a:gd name="T7" fmla="*/ 4 h 204"/>
                  <a:gd name="T8" fmla="*/ 2 w 229"/>
                  <a:gd name="T9" fmla="*/ 3 h 204"/>
                  <a:gd name="T10" fmla="*/ 2 w 229"/>
                  <a:gd name="T11" fmla="*/ 5 h 204"/>
                  <a:gd name="T12" fmla="*/ 5 w 229"/>
                  <a:gd name="T13" fmla="*/ 5 h 204"/>
                  <a:gd name="T14" fmla="*/ 4 w 229"/>
                  <a:gd name="T15" fmla="*/ 4 h 204"/>
                  <a:gd name="T16" fmla="*/ 3 w 229"/>
                  <a:gd name="T17" fmla="*/ 3 h 204"/>
                  <a:gd name="T18" fmla="*/ 3 w 229"/>
                  <a:gd name="T19" fmla="*/ 1 h 204"/>
                  <a:gd name="T20" fmla="*/ 5 w 229"/>
                  <a:gd name="T21" fmla="*/ 0 h 204"/>
                  <a:gd name="T22" fmla="*/ 1 w 229"/>
                  <a:gd name="T23" fmla="*/ 0 h 204"/>
                  <a:gd name="T24" fmla="*/ 1 w 229"/>
                  <a:gd name="T25" fmla="*/ 2 h 204"/>
                  <a:gd name="T26" fmla="*/ 0 w 229"/>
                  <a:gd name="T27" fmla="*/ 2 h 2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29"/>
                  <a:gd name="T43" fmla="*/ 0 h 204"/>
                  <a:gd name="T44" fmla="*/ 229 w 229"/>
                  <a:gd name="T45" fmla="*/ 204 h 2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29" h="204">
                    <a:moveTo>
                      <a:pt x="0" y="103"/>
                    </a:moveTo>
                    <a:lnTo>
                      <a:pt x="16" y="146"/>
                    </a:lnTo>
                    <a:lnTo>
                      <a:pt x="41" y="131"/>
                    </a:lnTo>
                    <a:lnTo>
                      <a:pt x="71" y="159"/>
                    </a:lnTo>
                    <a:lnTo>
                      <a:pt x="91" y="146"/>
                    </a:lnTo>
                    <a:lnTo>
                      <a:pt x="82" y="196"/>
                    </a:lnTo>
                    <a:lnTo>
                      <a:pt x="229" y="204"/>
                    </a:lnTo>
                    <a:lnTo>
                      <a:pt x="175" y="167"/>
                    </a:lnTo>
                    <a:lnTo>
                      <a:pt x="147" y="105"/>
                    </a:lnTo>
                    <a:lnTo>
                      <a:pt x="148" y="38"/>
                    </a:lnTo>
                    <a:lnTo>
                      <a:pt x="186" y="0"/>
                    </a:lnTo>
                    <a:lnTo>
                      <a:pt x="57" y="13"/>
                    </a:lnTo>
                    <a:lnTo>
                      <a:pt x="25" y="103"/>
                    </a:lnTo>
                    <a:lnTo>
                      <a:pt x="0" y="10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89" name="Freeform 399"/>
              <p:cNvSpPr>
                <a:spLocks/>
              </p:cNvSpPr>
              <p:nvPr/>
            </p:nvSpPr>
            <p:spPr bwMode="auto">
              <a:xfrm>
                <a:off x="2330" y="1851"/>
                <a:ext cx="168" cy="94"/>
              </a:xfrm>
              <a:custGeom>
                <a:avLst/>
                <a:gdLst>
                  <a:gd name="T0" fmla="*/ 0 w 587"/>
                  <a:gd name="T1" fmla="*/ 7 h 330"/>
                  <a:gd name="T2" fmla="*/ 1 w 587"/>
                  <a:gd name="T3" fmla="*/ 7 h 330"/>
                  <a:gd name="T4" fmla="*/ 0 w 587"/>
                  <a:gd name="T5" fmla="*/ 7 h 330"/>
                  <a:gd name="T6" fmla="*/ 3 w 587"/>
                  <a:gd name="T7" fmla="*/ 8 h 330"/>
                  <a:gd name="T8" fmla="*/ 3 w 587"/>
                  <a:gd name="T9" fmla="*/ 7 h 330"/>
                  <a:gd name="T10" fmla="*/ 3 w 587"/>
                  <a:gd name="T11" fmla="*/ 7 h 330"/>
                  <a:gd name="T12" fmla="*/ 3 w 587"/>
                  <a:gd name="T13" fmla="*/ 7 h 330"/>
                  <a:gd name="T14" fmla="*/ 4 w 587"/>
                  <a:gd name="T15" fmla="*/ 7 h 330"/>
                  <a:gd name="T16" fmla="*/ 3 w 587"/>
                  <a:gd name="T17" fmla="*/ 6 h 330"/>
                  <a:gd name="T18" fmla="*/ 4 w 587"/>
                  <a:gd name="T19" fmla="*/ 6 h 330"/>
                  <a:gd name="T20" fmla="*/ 5 w 587"/>
                  <a:gd name="T21" fmla="*/ 6 h 330"/>
                  <a:gd name="T22" fmla="*/ 4 w 587"/>
                  <a:gd name="T23" fmla="*/ 5 h 330"/>
                  <a:gd name="T24" fmla="*/ 5 w 587"/>
                  <a:gd name="T25" fmla="*/ 5 h 330"/>
                  <a:gd name="T26" fmla="*/ 5 w 587"/>
                  <a:gd name="T27" fmla="*/ 5 h 330"/>
                  <a:gd name="T28" fmla="*/ 6 w 587"/>
                  <a:gd name="T29" fmla="*/ 5 h 330"/>
                  <a:gd name="T30" fmla="*/ 6 w 587"/>
                  <a:gd name="T31" fmla="*/ 4 h 330"/>
                  <a:gd name="T32" fmla="*/ 13 w 587"/>
                  <a:gd name="T33" fmla="*/ 2 h 330"/>
                  <a:gd name="T34" fmla="*/ 14 w 587"/>
                  <a:gd name="T35" fmla="*/ 1 h 330"/>
                  <a:gd name="T36" fmla="*/ 13 w 587"/>
                  <a:gd name="T37" fmla="*/ 0 h 330"/>
                  <a:gd name="T38" fmla="*/ 9 w 587"/>
                  <a:gd name="T39" fmla="*/ 1 h 330"/>
                  <a:gd name="T40" fmla="*/ 7 w 587"/>
                  <a:gd name="T41" fmla="*/ 1 h 330"/>
                  <a:gd name="T42" fmla="*/ 3 w 587"/>
                  <a:gd name="T43" fmla="*/ 4 h 330"/>
                  <a:gd name="T44" fmla="*/ 2 w 587"/>
                  <a:gd name="T45" fmla="*/ 4 h 330"/>
                  <a:gd name="T46" fmla="*/ 2 w 587"/>
                  <a:gd name="T47" fmla="*/ 5 h 330"/>
                  <a:gd name="T48" fmla="*/ 3 w 587"/>
                  <a:gd name="T49" fmla="*/ 5 h 330"/>
                  <a:gd name="T50" fmla="*/ 2 w 587"/>
                  <a:gd name="T51" fmla="*/ 5 h 330"/>
                  <a:gd name="T52" fmla="*/ 2 w 587"/>
                  <a:gd name="T53" fmla="*/ 5 h 330"/>
                  <a:gd name="T54" fmla="*/ 1 w 587"/>
                  <a:gd name="T55" fmla="*/ 6 h 330"/>
                  <a:gd name="T56" fmla="*/ 2 w 587"/>
                  <a:gd name="T57" fmla="*/ 6 h 330"/>
                  <a:gd name="T58" fmla="*/ 0 w 587"/>
                  <a:gd name="T59" fmla="*/ 7 h 33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87"/>
                  <a:gd name="T91" fmla="*/ 0 h 330"/>
                  <a:gd name="T92" fmla="*/ 587 w 587"/>
                  <a:gd name="T93" fmla="*/ 330 h 33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87" h="330">
                    <a:moveTo>
                      <a:pt x="0" y="284"/>
                    </a:moveTo>
                    <a:lnTo>
                      <a:pt x="58" y="293"/>
                    </a:lnTo>
                    <a:lnTo>
                      <a:pt x="18" y="321"/>
                    </a:lnTo>
                    <a:lnTo>
                      <a:pt x="117" y="330"/>
                    </a:lnTo>
                    <a:lnTo>
                      <a:pt x="120" y="293"/>
                    </a:lnTo>
                    <a:lnTo>
                      <a:pt x="149" y="298"/>
                    </a:lnTo>
                    <a:lnTo>
                      <a:pt x="119" y="279"/>
                    </a:lnTo>
                    <a:lnTo>
                      <a:pt x="158" y="286"/>
                    </a:lnTo>
                    <a:lnTo>
                      <a:pt x="149" y="244"/>
                    </a:lnTo>
                    <a:lnTo>
                      <a:pt x="167" y="270"/>
                    </a:lnTo>
                    <a:lnTo>
                      <a:pt x="196" y="245"/>
                    </a:lnTo>
                    <a:lnTo>
                      <a:pt x="177" y="217"/>
                    </a:lnTo>
                    <a:lnTo>
                      <a:pt x="239" y="222"/>
                    </a:lnTo>
                    <a:lnTo>
                      <a:pt x="221" y="205"/>
                    </a:lnTo>
                    <a:lnTo>
                      <a:pt x="249" y="209"/>
                    </a:lnTo>
                    <a:lnTo>
                      <a:pt x="265" y="175"/>
                    </a:lnTo>
                    <a:lnTo>
                      <a:pt x="558" y="71"/>
                    </a:lnTo>
                    <a:lnTo>
                      <a:pt x="587" y="30"/>
                    </a:lnTo>
                    <a:lnTo>
                      <a:pt x="530" y="0"/>
                    </a:lnTo>
                    <a:lnTo>
                      <a:pt x="409" y="67"/>
                    </a:lnTo>
                    <a:lnTo>
                      <a:pt x="282" y="67"/>
                    </a:lnTo>
                    <a:lnTo>
                      <a:pt x="147" y="155"/>
                    </a:lnTo>
                    <a:lnTo>
                      <a:pt x="71" y="165"/>
                    </a:lnTo>
                    <a:lnTo>
                      <a:pt x="76" y="205"/>
                    </a:lnTo>
                    <a:lnTo>
                      <a:pt x="116" y="209"/>
                    </a:lnTo>
                    <a:lnTo>
                      <a:pt x="70" y="210"/>
                    </a:lnTo>
                    <a:lnTo>
                      <a:pt x="91" y="226"/>
                    </a:lnTo>
                    <a:lnTo>
                      <a:pt x="58" y="245"/>
                    </a:lnTo>
                    <a:lnTo>
                      <a:pt x="97" y="263"/>
                    </a:lnTo>
                    <a:lnTo>
                      <a:pt x="0" y="28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0" name="Freeform 400"/>
              <p:cNvSpPr>
                <a:spLocks/>
              </p:cNvSpPr>
              <p:nvPr/>
            </p:nvSpPr>
            <p:spPr bwMode="auto">
              <a:xfrm>
                <a:off x="2427" y="1727"/>
                <a:ext cx="32" cy="19"/>
              </a:xfrm>
              <a:custGeom>
                <a:avLst/>
                <a:gdLst>
                  <a:gd name="T0" fmla="*/ 0 w 115"/>
                  <a:gd name="T1" fmla="*/ 1 h 66"/>
                  <a:gd name="T2" fmla="*/ 1 w 115"/>
                  <a:gd name="T3" fmla="*/ 1 h 66"/>
                  <a:gd name="T4" fmla="*/ 3 w 115"/>
                  <a:gd name="T5" fmla="*/ 1 h 66"/>
                  <a:gd name="T6" fmla="*/ 1 w 115"/>
                  <a:gd name="T7" fmla="*/ 0 h 66"/>
                  <a:gd name="T8" fmla="*/ 0 w 115"/>
                  <a:gd name="T9" fmla="*/ 1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66"/>
                  <a:gd name="T17" fmla="*/ 115 w 11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66">
                    <a:moveTo>
                      <a:pt x="0" y="47"/>
                    </a:moveTo>
                    <a:lnTo>
                      <a:pt x="32" y="66"/>
                    </a:lnTo>
                    <a:lnTo>
                      <a:pt x="115" y="43"/>
                    </a:lnTo>
                    <a:lnTo>
                      <a:pt x="66" y="0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1" name="Freeform 401"/>
              <p:cNvSpPr>
                <a:spLocks/>
              </p:cNvSpPr>
              <p:nvPr/>
            </p:nvSpPr>
            <p:spPr bwMode="auto">
              <a:xfrm>
                <a:off x="2737" y="1765"/>
                <a:ext cx="29" cy="12"/>
              </a:xfrm>
              <a:custGeom>
                <a:avLst/>
                <a:gdLst>
                  <a:gd name="T0" fmla="*/ 0 w 103"/>
                  <a:gd name="T1" fmla="*/ 0 h 42"/>
                  <a:gd name="T2" fmla="*/ 1 w 103"/>
                  <a:gd name="T3" fmla="*/ 1 h 42"/>
                  <a:gd name="T4" fmla="*/ 1 w 103"/>
                  <a:gd name="T5" fmla="*/ 1 h 42"/>
                  <a:gd name="T6" fmla="*/ 2 w 103"/>
                  <a:gd name="T7" fmla="*/ 1 h 42"/>
                  <a:gd name="T8" fmla="*/ 2 w 103"/>
                  <a:gd name="T9" fmla="*/ 1 h 42"/>
                  <a:gd name="T10" fmla="*/ 0 w 103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3"/>
                  <a:gd name="T19" fmla="*/ 0 h 42"/>
                  <a:gd name="T20" fmla="*/ 103 w 103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3" h="42">
                    <a:moveTo>
                      <a:pt x="0" y="0"/>
                    </a:moveTo>
                    <a:lnTo>
                      <a:pt x="46" y="34"/>
                    </a:lnTo>
                    <a:lnTo>
                      <a:pt x="31" y="42"/>
                    </a:lnTo>
                    <a:lnTo>
                      <a:pt x="70" y="41"/>
                    </a:lnTo>
                    <a:lnTo>
                      <a:pt x="103" y="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2" name="Freeform 402"/>
              <p:cNvSpPr>
                <a:spLocks/>
              </p:cNvSpPr>
              <p:nvPr/>
            </p:nvSpPr>
            <p:spPr bwMode="auto">
              <a:xfrm>
                <a:off x="2743" y="1731"/>
                <a:ext cx="69" cy="35"/>
              </a:xfrm>
              <a:custGeom>
                <a:avLst/>
                <a:gdLst>
                  <a:gd name="T0" fmla="*/ 0 w 242"/>
                  <a:gd name="T1" fmla="*/ 2 h 123"/>
                  <a:gd name="T2" fmla="*/ 1 w 242"/>
                  <a:gd name="T3" fmla="*/ 1 h 123"/>
                  <a:gd name="T4" fmla="*/ 4 w 242"/>
                  <a:gd name="T5" fmla="*/ 0 h 123"/>
                  <a:gd name="T6" fmla="*/ 6 w 242"/>
                  <a:gd name="T7" fmla="*/ 1 h 123"/>
                  <a:gd name="T8" fmla="*/ 5 w 242"/>
                  <a:gd name="T9" fmla="*/ 2 h 123"/>
                  <a:gd name="T10" fmla="*/ 5 w 242"/>
                  <a:gd name="T11" fmla="*/ 2 h 123"/>
                  <a:gd name="T12" fmla="*/ 2 w 242"/>
                  <a:gd name="T13" fmla="*/ 3 h 123"/>
                  <a:gd name="T14" fmla="*/ 0 w 242"/>
                  <a:gd name="T15" fmla="*/ 2 h 1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2"/>
                  <a:gd name="T25" fmla="*/ 0 h 123"/>
                  <a:gd name="T26" fmla="*/ 242 w 242"/>
                  <a:gd name="T27" fmla="*/ 123 h 1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2" h="123">
                    <a:moveTo>
                      <a:pt x="0" y="100"/>
                    </a:moveTo>
                    <a:lnTo>
                      <a:pt x="65" y="33"/>
                    </a:lnTo>
                    <a:lnTo>
                      <a:pt x="156" y="0"/>
                    </a:lnTo>
                    <a:lnTo>
                      <a:pt x="242" y="59"/>
                    </a:lnTo>
                    <a:lnTo>
                      <a:pt x="212" y="71"/>
                    </a:lnTo>
                    <a:lnTo>
                      <a:pt x="220" y="98"/>
                    </a:lnTo>
                    <a:lnTo>
                      <a:pt x="95" y="123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3" name="Freeform 403"/>
              <p:cNvSpPr>
                <a:spLocks/>
              </p:cNvSpPr>
              <p:nvPr/>
            </p:nvSpPr>
            <p:spPr bwMode="auto">
              <a:xfrm>
                <a:off x="2757" y="1762"/>
                <a:ext cx="78" cy="40"/>
              </a:xfrm>
              <a:custGeom>
                <a:avLst/>
                <a:gdLst>
                  <a:gd name="T0" fmla="*/ 0 w 274"/>
                  <a:gd name="T1" fmla="*/ 1 h 142"/>
                  <a:gd name="T2" fmla="*/ 1 w 274"/>
                  <a:gd name="T3" fmla="*/ 1 h 142"/>
                  <a:gd name="T4" fmla="*/ 2 w 274"/>
                  <a:gd name="T5" fmla="*/ 3 h 142"/>
                  <a:gd name="T6" fmla="*/ 3 w 274"/>
                  <a:gd name="T7" fmla="*/ 2 h 142"/>
                  <a:gd name="T8" fmla="*/ 5 w 274"/>
                  <a:gd name="T9" fmla="*/ 3 h 142"/>
                  <a:gd name="T10" fmla="*/ 6 w 274"/>
                  <a:gd name="T11" fmla="*/ 3 h 142"/>
                  <a:gd name="T12" fmla="*/ 5 w 274"/>
                  <a:gd name="T13" fmla="*/ 2 h 142"/>
                  <a:gd name="T14" fmla="*/ 6 w 274"/>
                  <a:gd name="T15" fmla="*/ 2 h 142"/>
                  <a:gd name="T16" fmla="*/ 6 w 274"/>
                  <a:gd name="T17" fmla="*/ 1 h 142"/>
                  <a:gd name="T18" fmla="*/ 5 w 274"/>
                  <a:gd name="T19" fmla="*/ 0 h 142"/>
                  <a:gd name="T20" fmla="*/ 4 w 274"/>
                  <a:gd name="T21" fmla="*/ 1 h 142"/>
                  <a:gd name="T22" fmla="*/ 5 w 274"/>
                  <a:gd name="T23" fmla="*/ 1 h 142"/>
                  <a:gd name="T24" fmla="*/ 4 w 274"/>
                  <a:gd name="T25" fmla="*/ 0 h 142"/>
                  <a:gd name="T26" fmla="*/ 2 w 274"/>
                  <a:gd name="T27" fmla="*/ 0 h 142"/>
                  <a:gd name="T28" fmla="*/ 0 w 274"/>
                  <a:gd name="T29" fmla="*/ 1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4"/>
                  <a:gd name="T46" fmla="*/ 0 h 142"/>
                  <a:gd name="T47" fmla="*/ 274 w 274"/>
                  <a:gd name="T48" fmla="*/ 142 h 14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4" h="142">
                    <a:moveTo>
                      <a:pt x="0" y="61"/>
                    </a:moveTo>
                    <a:lnTo>
                      <a:pt x="50" y="68"/>
                    </a:lnTo>
                    <a:lnTo>
                      <a:pt x="85" y="118"/>
                    </a:lnTo>
                    <a:lnTo>
                      <a:pt x="114" y="103"/>
                    </a:lnTo>
                    <a:lnTo>
                      <a:pt x="225" y="142"/>
                    </a:lnTo>
                    <a:lnTo>
                      <a:pt x="264" y="126"/>
                    </a:lnTo>
                    <a:lnTo>
                      <a:pt x="235" y="88"/>
                    </a:lnTo>
                    <a:lnTo>
                      <a:pt x="258" y="98"/>
                    </a:lnTo>
                    <a:lnTo>
                      <a:pt x="274" y="39"/>
                    </a:lnTo>
                    <a:lnTo>
                      <a:pt x="215" y="12"/>
                    </a:lnTo>
                    <a:lnTo>
                      <a:pt x="156" y="52"/>
                    </a:lnTo>
                    <a:lnTo>
                      <a:pt x="203" y="31"/>
                    </a:lnTo>
                    <a:lnTo>
                      <a:pt x="173" y="0"/>
                    </a:lnTo>
                    <a:lnTo>
                      <a:pt x="79" y="11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4" name="Freeform 404"/>
              <p:cNvSpPr>
                <a:spLocks/>
              </p:cNvSpPr>
              <p:nvPr/>
            </p:nvSpPr>
            <p:spPr bwMode="auto">
              <a:xfrm>
                <a:off x="2830" y="1782"/>
                <a:ext cx="65" cy="42"/>
              </a:xfrm>
              <a:custGeom>
                <a:avLst/>
                <a:gdLst>
                  <a:gd name="T0" fmla="*/ 0 w 226"/>
                  <a:gd name="T1" fmla="*/ 3 h 145"/>
                  <a:gd name="T2" fmla="*/ 0 w 226"/>
                  <a:gd name="T3" fmla="*/ 3 h 145"/>
                  <a:gd name="T4" fmla="*/ 5 w 226"/>
                  <a:gd name="T5" fmla="*/ 3 h 145"/>
                  <a:gd name="T6" fmla="*/ 5 w 226"/>
                  <a:gd name="T7" fmla="*/ 2 h 145"/>
                  <a:gd name="T8" fmla="*/ 4 w 226"/>
                  <a:gd name="T9" fmla="*/ 1 h 145"/>
                  <a:gd name="T10" fmla="*/ 3 w 226"/>
                  <a:gd name="T11" fmla="*/ 1 h 145"/>
                  <a:gd name="T12" fmla="*/ 3 w 226"/>
                  <a:gd name="T13" fmla="*/ 0 h 145"/>
                  <a:gd name="T14" fmla="*/ 3 w 226"/>
                  <a:gd name="T15" fmla="*/ 0 h 145"/>
                  <a:gd name="T16" fmla="*/ 1 w 226"/>
                  <a:gd name="T17" fmla="*/ 3 h 145"/>
                  <a:gd name="T18" fmla="*/ 0 w 226"/>
                  <a:gd name="T19" fmla="*/ 3 h 1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6"/>
                  <a:gd name="T31" fmla="*/ 0 h 145"/>
                  <a:gd name="T32" fmla="*/ 226 w 226"/>
                  <a:gd name="T33" fmla="*/ 145 h 1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6" h="145">
                    <a:moveTo>
                      <a:pt x="0" y="125"/>
                    </a:moveTo>
                    <a:lnTo>
                      <a:pt x="17" y="145"/>
                    </a:lnTo>
                    <a:lnTo>
                      <a:pt x="209" y="117"/>
                    </a:lnTo>
                    <a:lnTo>
                      <a:pt x="226" y="69"/>
                    </a:lnTo>
                    <a:lnTo>
                      <a:pt x="172" y="30"/>
                    </a:lnTo>
                    <a:lnTo>
                      <a:pt x="126" y="45"/>
                    </a:lnTo>
                    <a:lnTo>
                      <a:pt x="134" y="12"/>
                    </a:lnTo>
                    <a:lnTo>
                      <a:pt x="110" y="0"/>
                    </a:lnTo>
                    <a:lnTo>
                      <a:pt x="20" y="108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5" name="Freeform 405"/>
              <p:cNvSpPr>
                <a:spLocks/>
              </p:cNvSpPr>
              <p:nvPr/>
            </p:nvSpPr>
            <p:spPr bwMode="auto">
              <a:xfrm>
                <a:off x="3233" y="1870"/>
                <a:ext cx="74" cy="40"/>
              </a:xfrm>
              <a:custGeom>
                <a:avLst/>
                <a:gdLst>
                  <a:gd name="T0" fmla="*/ 0 w 258"/>
                  <a:gd name="T1" fmla="*/ 2 h 136"/>
                  <a:gd name="T2" fmla="*/ 1 w 258"/>
                  <a:gd name="T3" fmla="*/ 0 h 136"/>
                  <a:gd name="T4" fmla="*/ 2 w 258"/>
                  <a:gd name="T5" fmla="*/ 0 h 136"/>
                  <a:gd name="T6" fmla="*/ 3 w 258"/>
                  <a:gd name="T7" fmla="*/ 1 h 136"/>
                  <a:gd name="T8" fmla="*/ 4 w 258"/>
                  <a:gd name="T9" fmla="*/ 0 h 136"/>
                  <a:gd name="T10" fmla="*/ 5 w 258"/>
                  <a:gd name="T11" fmla="*/ 1 h 136"/>
                  <a:gd name="T12" fmla="*/ 5 w 258"/>
                  <a:gd name="T13" fmla="*/ 2 h 136"/>
                  <a:gd name="T14" fmla="*/ 6 w 258"/>
                  <a:gd name="T15" fmla="*/ 3 h 136"/>
                  <a:gd name="T16" fmla="*/ 3 w 258"/>
                  <a:gd name="T17" fmla="*/ 3 h 136"/>
                  <a:gd name="T18" fmla="*/ 3 w 258"/>
                  <a:gd name="T19" fmla="*/ 3 h 136"/>
                  <a:gd name="T20" fmla="*/ 2 w 258"/>
                  <a:gd name="T21" fmla="*/ 4 h 136"/>
                  <a:gd name="T22" fmla="*/ 0 w 258"/>
                  <a:gd name="T23" fmla="*/ 2 h 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58"/>
                  <a:gd name="T37" fmla="*/ 0 h 136"/>
                  <a:gd name="T38" fmla="*/ 258 w 258"/>
                  <a:gd name="T39" fmla="*/ 136 h 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58" h="136">
                    <a:moveTo>
                      <a:pt x="0" y="73"/>
                    </a:moveTo>
                    <a:lnTo>
                      <a:pt x="53" y="5"/>
                    </a:lnTo>
                    <a:lnTo>
                      <a:pt x="88" y="0"/>
                    </a:lnTo>
                    <a:lnTo>
                      <a:pt x="147" y="50"/>
                    </a:lnTo>
                    <a:lnTo>
                      <a:pt x="157" y="13"/>
                    </a:lnTo>
                    <a:lnTo>
                      <a:pt x="220" y="44"/>
                    </a:lnTo>
                    <a:lnTo>
                      <a:pt x="216" y="93"/>
                    </a:lnTo>
                    <a:lnTo>
                      <a:pt x="258" y="112"/>
                    </a:lnTo>
                    <a:lnTo>
                      <a:pt x="123" y="120"/>
                    </a:lnTo>
                    <a:lnTo>
                      <a:pt x="115" y="98"/>
                    </a:lnTo>
                    <a:lnTo>
                      <a:pt x="92" y="136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6" name="Freeform 406"/>
              <p:cNvSpPr>
                <a:spLocks/>
              </p:cNvSpPr>
              <p:nvPr/>
            </p:nvSpPr>
            <p:spPr bwMode="auto">
              <a:xfrm>
                <a:off x="3285" y="1872"/>
                <a:ext cx="45" cy="27"/>
              </a:xfrm>
              <a:custGeom>
                <a:avLst/>
                <a:gdLst>
                  <a:gd name="T0" fmla="*/ 0 w 158"/>
                  <a:gd name="T1" fmla="*/ 0 h 92"/>
                  <a:gd name="T2" fmla="*/ 1 w 158"/>
                  <a:gd name="T3" fmla="*/ 1 h 92"/>
                  <a:gd name="T4" fmla="*/ 1 w 158"/>
                  <a:gd name="T5" fmla="*/ 2 h 92"/>
                  <a:gd name="T6" fmla="*/ 1 w 158"/>
                  <a:gd name="T7" fmla="*/ 2 h 92"/>
                  <a:gd name="T8" fmla="*/ 3 w 158"/>
                  <a:gd name="T9" fmla="*/ 2 h 92"/>
                  <a:gd name="T10" fmla="*/ 4 w 158"/>
                  <a:gd name="T11" fmla="*/ 1 h 92"/>
                  <a:gd name="T12" fmla="*/ 0 w 158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"/>
                  <a:gd name="T22" fmla="*/ 0 h 92"/>
                  <a:gd name="T23" fmla="*/ 158 w 158"/>
                  <a:gd name="T24" fmla="*/ 92 h 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" h="92">
                    <a:moveTo>
                      <a:pt x="0" y="0"/>
                    </a:moveTo>
                    <a:lnTo>
                      <a:pt x="50" y="33"/>
                    </a:lnTo>
                    <a:lnTo>
                      <a:pt x="39" y="65"/>
                    </a:lnTo>
                    <a:lnTo>
                      <a:pt x="64" y="92"/>
                    </a:lnTo>
                    <a:lnTo>
                      <a:pt x="110" y="92"/>
                    </a:lnTo>
                    <a:lnTo>
                      <a:pt x="158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7" name="Freeform 407"/>
              <p:cNvSpPr>
                <a:spLocks/>
              </p:cNvSpPr>
              <p:nvPr/>
            </p:nvSpPr>
            <p:spPr bwMode="auto">
              <a:xfrm>
                <a:off x="3290" y="2325"/>
                <a:ext cx="32" cy="138"/>
              </a:xfrm>
              <a:custGeom>
                <a:avLst/>
                <a:gdLst>
                  <a:gd name="T0" fmla="*/ 0 w 115"/>
                  <a:gd name="T1" fmla="*/ 3 h 483"/>
                  <a:gd name="T2" fmla="*/ 0 w 115"/>
                  <a:gd name="T3" fmla="*/ 4 h 483"/>
                  <a:gd name="T4" fmla="*/ 0 w 115"/>
                  <a:gd name="T5" fmla="*/ 11 h 483"/>
                  <a:gd name="T6" fmla="*/ 1 w 115"/>
                  <a:gd name="T7" fmla="*/ 10 h 483"/>
                  <a:gd name="T8" fmla="*/ 1 w 115"/>
                  <a:gd name="T9" fmla="*/ 11 h 483"/>
                  <a:gd name="T10" fmla="*/ 1 w 115"/>
                  <a:gd name="T11" fmla="*/ 9 h 483"/>
                  <a:gd name="T12" fmla="*/ 1 w 115"/>
                  <a:gd name="T13" fmla="*/ 7 h 483"/>
                  <a:gd name="T14" fmla="*/ 3 w 115"/>
                  <a:gd name="T15" fmla="*/ 8 h 483"/>
                  <a:gd name="T16" fmla="*/ 1 w 115"/>
                  <a:gd name="T17" fmla="*/ 4 h 483"/>
                  <a:gd name="T18" fmla="*/ 1 w 115"/>
                  <a:gd name="T19" fmla="*/ 0 h 483"/>
                  <a:gd name="T20" fmla="*/ 0 w 115"/>
                  <a:gd name="T21" fmla="*/ 3 h 48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5"/>
                  <a:gd name="T34" fmla="*/ 0 h 483"/>
                  <a:gd name="T35" fmla="*/ 115 w 115"/>
                  <a:gd name="T36" fmla="*/ 483 h 48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5" h="483">
                    <a:moveTo>
                      <a:pt x="0" y="123"/>
                    </a:moveTo>
                    <a:lnTo>
                      <a:pt x="19" y="182"/>
                    </a:lnTo>
                    <a:lnTo>
                      <a:pt x="19" y="483"/>
                    </a:lnTo>
                    <a:lnTo>
                      <a:pt x="39" y="446"/>
                    </a:lnTo>
                    <a:lnTo>
                      <a:pt x="70" y="469"/>
                    </a:lnTo>
                    <a:lnTo>
                      <a:pt x="32" y="387"/>
                    </a:lnTo>
                    <a:lnTo>
                      <a:pt x="53" y="304"/>
                    </a:lnTo>
                    <a:lnTo>
                      <a:pt x="115" y="329"/>
                    </a:lnTo>
                    <a:lnTo>
                      <a:pt x="57" y="169"/>
                    </a:lnTo>
                    <a:lnTo>
                      <a:pt x="39" y="0"/>
                    </a:lnTo>
                    <a:lnTo>
                      <a:pt x="0" y="12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8" name="Freeform 408"/>
              <p:cNvSpPr>
                <a:spLocks/>
              </p:cNvSpPr>
              <p:nvPr/>
            </p:nvSpPr>
            <p:spPr bwMode="auto">
              <a:xfrm>
                <a:off x="3339" y="1887"/>
                <a:ext cx="50" cy="20"/>
              </a:xfrm>
              <a:custGeom>
                <a:avLst/>
                <a:gdLst>
                  <a:gd name="T0" fmla="*/ 0 w 179"/>
                  <a:gd name="T1" fmla="*/ 0 h 70"/>
                  <a:gd name="T2" fmla="*/ 1 w 179"/>
                  <a:gd name="T3" fmla="*/ 1 h 70"/>
                  <a:gd name="T4" fmla="*/ 3 w 179"/>
                  <a:gd name="T5" fmla="*/ 2 h 70"/>
                  <a:gd name="T6" fmla="*/ 4 w 179"/>
                  <a:gd name="T7" fmla="*/ 1 h 70"/>
                  <a:gd name="T8" fmla="*/ 0 w 179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9"/>
                  <a:gd name="T16" fmla="*/ 0 h 70"/>
                  <a:gd name="T17" fmla="*/ 179 w 179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9" h="70">
                    <a:moveTo>
                      <a:pt x="0" y="0"/>
                    </a:moveTo>
                    <a:lnTo>
                      <a:pt x="31" y="47"/>
                    </a:lnTo>
                    <a:lnTo>
                      <a:pt x="112" y="70"/>
                    </a:lnTo>
                    <a:lnTo>
                      <a:pt x="179" y="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99" name="Freeform 409"/>
              <p:cNvSpPr>
                <a:spLocks/>
              </p:cNvSpPr>
              <p:nvPr/>
            </p:nvSpPr>
            <p:spPr bwMode="auto">
              <a:xfrm>
                <a:off x="1649" y="2499"/>
                <a:ext cx="133" cy="112"/>
              </a:xfrm>
              <a:custGeom>
                <a:avLst/>
                <a:gdLst>
                  <a:gd name="T0" fmla="*/ 0 w 469"/>
                  <a:gd name="T1" fmla="*/ 1 h 392"/>
                  <a:gd name="T2" fmla="*/ 0 w 469"/>
                  <a:gd name="T3" fmla="*/ 2 h 392"/>
                  <a:gd name="T4" fmla="*/ 3 w 469"/>
                  <a:gd name="T5" fmla="*/ 3 h 392"/>
                  <a:gd name="T6" fmla="*/ 2 w 469"/>
                  <a:gd name="T7" fmla="*/ 5 h 392"/>
                  <a:gd name="T8" fmla="*/ 2 w 469"/>
                  <a:gd name="T9" fmla="*/ 8 h 392"/>
                  <a:gd name="T10" fmla="*/ 3 w 469"/>
                  <a:gd name="T11" fmla="*/ 9 h 392"/>
                  <a:gd name="T12" fmla="*/ 6 w 469"/>
                  <a:gd name="T13" fmla="*/ 8 h 392"/>
                  <a:gd name="T14" fmla="*/ 8 w 469"/>
                  <a:gd name="T15" fmla="*/ 6 h 392"/>
                  <a:gd name="T16" fmla="*/ 8 w 469"/>
                  <a:gd name="T17" fmla="*/ 5 h 392"/>
                  <a:gd name="T18" fmla="*/ 9 w 469"/>
                  <a:gd name="T19" fmla="*/ 3 h 392"/>
                  <a:gd name="T20" fmla="*/ 11 w 469"/>
                  <a:gd name="T21" fmla="*/ 2 h 392"/>
                  <a:gd name="T22" fmla="*/ 11 w 469"/>
                  <a:gd name="T23" fmla="*/ 1 h 392"/>
                  <a:gd name="T24" fmla="*/ 9 w 469"/>
                  <a:gd name="T25" fmla="*/ 1 h 392"/>
                  <a:gd name="T26" fmla="*/ 9 w 469"/>
                  <a:gd name="T27" fmla="*/ 1 h 392"/>
                  <a:gd name="T28" fmla="*/ 6 w 469"/>
                  <a:gd name="T29" fmla="*/ 0 h 392"/>
                  <a:gd name="T30" fmla="*/ 1 w 469"/>
                  <a:gd name="T31" fmla="*/ 0 h 392"/>
                  <a:gd name="T32" fmla="*/ 0 w 469"/>
                  <a:gd name="T33" fmla="*/ 1 h 3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69"/>
                  <a:gd name="T52" fmla="*/ 0 h 392"/>
                  <a:gd name="T53" fmla="*/ 469 w 469"/>
                  <a:gd name="T54" fmla="*/ 392 h 3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69" h="392">
                    <a:moveTo>
                      <a:pt x="0" y="33"/>
                    </a:moveTo>
                    <a:lnTo>
                      <a:pt x="13" y="97"/>
                    </a:lnTo>
                    <a:lnTo>
                      <a:pt x="112" y="106"/>
                    </a:lnTo>
                    <a:lnTo>
                      <a:pt x="70" y="209"/>
                    </a:lnTo>
                    <a:lnTo>
                      <a:pt x="70" y="335"/>
                    </a:lnTo>
                    <a:lnTo>
                      <a:pt x="138" y="392"/>
                    </a:lnTo>
                    <a:lnTo>
                      <a:pt x="275" y="355"/>
                    </a:lnTo>
                    <a:lnTo>
                      <a:pt x="354" y="261"/>
                    </a:lnTo>
                    <a:lnTo>
                      <a:pt x="338" y="223"/>
                    </a:lnTo>
                    <a:lnTo>
                      <a:pt x="379" y="152"/>
                    </a:lnTo>
                    <a:lnTo>
                      <a:pt x="468" y="98"/>
                    </a:lnTo>
                    <a:lnTo>
                      <a:pt x="469" y="67"/>
                    </a:lnTo>
                    <a:lnTo>
                      <a:pt x="412" y="60"/>
                    </a:lnTo>
                    <a:lnTo>
                      <a:pt x="400" y="55"/>
                    </a:lnTo>
                    <a:lnTo>
                      <a:pt x="279" y="13"/>
                    </a:lnTo>
                    <a:lnTo>
                      <a:pt x="39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0" name="Freeform 410"/>
              <p:cNvSpPr>
                <a:spLocks/>
              </p:cNvSpPr>
              <p:nvPr/>
            </p:nvSpPr>
            <p:spPr bwMode="auto">
              <a:xfrm>
                <a:off x="1864" y="1765"/>
                <a:ext cx="115" cy="95"/>
              </a:xfrm>
              <a:custGeom>
                <a:avLst/>
                <a:gdLst>
                  <a:gd name="T0" fmla="*/ 0 w 404"/>
                  <a:gd name="T1" fmla="*/ 1 h 334"/>
                  <a:gd name="T2" fmla="*/ 0 w 404"/>
                  <a:gd name="T3" fmla="*/ 2 h 334"/>
                  <a:gd name="T4" fmla="*/ 1 w 404"/>
                  <a:gd name="T5" fmla="*/ 2 h 334"/>
                  <a:gd name="T6" fmla="*/ 1 w 404"/>
                  <a:gd name="T7" fmla="*/ 2 h 334"/>
                  <a:gd name="T8" fmla="*/ 1 w 404"/>
                  <a:gd name="T9" fmla="*/ 3 h 334"/>
                  <a:gd name="T10" fmla="*/ 0 w 404"/>
                  <a:gd name="T11" fmla="*/ 3 h 334"/>
                  <a:gd name="T12" fmla="*/ 2 w 404"/>
                  <a:gd name="T13" fmla="*/ 3 h 334"/>
                  <a:gd name="T14" fmla="*/ 1 w 404"/>
                  <a:gd name="T15" fmla="*/ 4 h 334"/>
                  <a:gd name="T16" fmla="*/ 2 w 404"/>
                  <a:gd name="T17" fmla="*/ 4 h 334"/>
                  <a:gd name="T18" fmla="*/ 3 w 404"/>
                  <a:gd name="T19" fmla="*/ 4 h 334"/>
                  <a:gd name="T20" fmla="*/ 3 w 404"/>
                  <a:gd name="T21" fmla="*/ 3 h 334"/>
                  <a:gd name="T22" fmla="*/ 4 w 404"/>
                  <a:gd name="T23" fmla="*/ 3 h 334"/>
                  <a:gd name="T24" fmla="*/ 4 w 404"/>
                  <a:gd name="T25" fmla="*/ 4 h 334"/>
                  <a:gd name="T26" fmla="*/ 5 w 404"/>
                  <a:gd name="T27" fmla="*/ 3 h 334"/>
                  <a:gd name="T28" fmla="*/ 5 w 404"/>
                  <a:gd name="T29" fmla="*/ 4 h 334"/>
                  <a:gd name="T30" fmla="*/ 6 w 404"/>
                  <a:gd name="T31" fmla="*/ 4 h 334"/>
                  <a:gd name="T32" fmla="*/ 3 w 404"/>
                  <a:gd name="T33" fmla="*/ 5 h 334"/>
                  <a:gd name="T34" fmla="*/ 3 w 404"/>
                  <a:gd name="T35" fmla="*/ 5 h 334"/>
                  <a:gd name="T36" fmla="*/ 5 w 404"/>
                  <a:gd name="T37" fmla="*/ 5 h 334"/>
                  <a:gd name="T38" fmla="*/ 4 w 404"/>
                  <a:gd name="T39" fmla="*/ 5 h 334"/>
                  <a:gd name="T40" fmla="*/ 5 w 404"/>
                  <a:gd name="T41" fmla="*/ 6 h 334"/>
                  <a:gd name="T42" fmla="*/ 3 w 404"/>
                  <a:gd name="T43" fmla="*/ 6 h 334"/>
                  <a:gd name="T44" fmla="*/ 5 w 404"/>
                  <a:gd name="T45" fmla="*/ 8 h 334"/>
                  <a:gd name="T46" fmla="*/ 7 w 404"/>
                  <a:gd name="T47" fmla="*/ 4 h 334"/>
                  <a:gd name="T48" fmla="*/ 9 w 404"/>
                  <a:gd name="T49" fmla="*/ 3 h 334"/>
                  <a:gd name="T50" fmla="*/ 7 w 404"/>
                  <a:gd name="T51" fmla="*/ 2 h 334"/>
                  <a:gd name="T52" fmla="*/ 7 w 404"/>
                  <a:gd name="T53" fmla="*/ 1 h 334"/>
                  <a:gd name="T54" fmla="*/ 6 w 404"/>
                  <a:gd name="T55" fmla="*/ 2 h 334"/>
                  <a:gd name="T56" fmla="*/ 6 w 404"/>
                  <a:gd name="T57" fmla="*/ 1 h 334"/>
                  <a:gd name="T58" fmla="*/ 5 w 404"/>
                  <a:gd name="T59" fmla="*/ 0 h 334"/>
                  <a:gd name="T60" fmla="*/ 4 w 404"/>
                  <a:gd name="T61" fmla="*/ 1 h 334"/>
                  <a:gd name="T62" fmla="*/ 5 w 404"/>
                  <a:gd name="T63" fmla="*/ 3 h 334"/>
                  <a:gd name="T64" fmla="*/ 3 w 404"/>
                  <a:gd name="T65" fmla="*/ 1 h 334"/>
                  <a:gd name="T66" fmla="*/ 3 w 404"/>
                  <a:gd name="T67" fmla="*/ 1 h 334"/>
                  <a:gd name="T68" fmla="*/ 3 w 404"/>
                  <a:gd name="T69" fmla="*/ 2 h 334"/>
                  <a:gd name="T70" fmla="*/ 1 w 404"/>
                  <a:gd name="T71" fmla="*/ 1 h 334"/>
                  <a:gd name="T72" fmla="*/ 3 w 404"/>
                  <a:gd name="T73" fmla="*/ 1 h 334"/>
                  <a:gd name="T74" fmla="*/ 0 w 404"/>
                  <a:gd name="T75" fmla="*/ 1 h 33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04"/>
                  <a:gd name="T115" fmla="*/ 0 h 334"/>
                  <a:gd name="T116" fmla="*/ 404 w 404"/>
                  <a:gd name="T117" fmla="*/ 334 h 33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04" h="334">
                    <a:moveTo>
                      <a:pt x="0" y="41"/>
                    </a:moveTo>
                    <a:lnTo>
                      <a:pt x="2" y="81"/>
                    </a:lnTo>
                    <a:lnTo>
                      <a:pt x="43" y="81"/>
                    </a:lnTo>
                    <a:lnTo>
                      <a:pt x="30" y="100"/>
                    </a:lnTo>
                    <a:lnTo>
                      <a:pt x="64" y="115"/>
                    </a:lnTo>
                    <a:lnTo>
                      <a:pt x="19" y="112"/>
                    </a:lnTo>
                    <a:lnTo>
                      <a:pt x="94" y="147"/>
                    </a:lnTo>
                    <a:lnTo>
                      <a:pt x="66" y="160"/>
                    </a:lnTo>
                    <a:lnTo>
                      <a:pt x="86" y="187"/>
                    </a:lnTo>
                    <a:lnTo>
                      <a:pt x="151" y="170"/>
                    </a:lnTo>
                    <a:lnTo>
                      <a:pt x="150" y="135"/>
                    </a:lnTo>
                    <a:lnTo>
                      <a:pt x="176" y="123"/>
                    </a:lnTo>
                    <a:lnTo>
                      <a:pt x="182" y="162"/>
                    </a:lnTo>
                    <a:lnTo>
                      <a:pt x="224" y="135"/>
                    </a:lnTo>
                    <a:lnTo>
                      <a:pt x="215" y="162"/>
                    </a:lnTo>
                    <a:lnTo>
                      <a:pt x="250" y="164"/>
                    </a:lnTo>
                    <a:lnTo>
                      <a:pt x="113" y="203"/>
                    </a:lnTo>
                    <a:lnTo>
                      <a:pt x="118" y="230"/>
                    </a:lnTo>
                    <a:lnTo>
                      <a:pt x="235" y="211"/>
                    </a:lnTo>
                    <a:lnTo>
                      <a:pt x="157" y="237"/>
                    </a:lnTo>
                    <a:lnTo>
                      <a:pt x="201" y="252"/>
                    </a:lnTo>
                    <a:lnTo>
                      <a:pt x="120" y="265"/>
                    </a:lnTo>
                    <a:lnTo>
                      <a:pt x="238" y="334"/>
                    </a:lnTo>
                    <a:lnTo>
                      <a:pt x="314" y="162"/>
                    </a:lnTo>
                    <a:lnTo>
                      <a:pt x="404" y="122"/>
                    </a:lnTo>
                    <a:lnTo>
                      <a:pt x="306" y="92"/>
                    </a:lnTo>
                    <a:lnTo>
                      <a:pt x="291" y="47"/>
                    </a:lnTo>
                    <a:lnTo>
                      <a:pt x="261" y="73"/>
                    </a:lnTo>
                    <a:lnTo>
                      <a:pt x="276" y="34"/>
                    </a:lnTo>
                    <a:lnTo>
                      <a:pt x="208" y="0"/>
                    </a:lnTo>
                    <a:lnTo>
                      <a:pt x="185" y="34"/>
                    </a:lnTo>
                    <a:lnTo>
                      <a:pt x="216" y="115"/>
                    </a:lnTo>
                    <a:lnTo>
                      <a:pt x="143" y="30"/>
                    </a:lnTo>
                    <a:lnTo>
                      <a:pt x="118" y="47"/>
                    </a:lnTo>
                    <a:lnTo>
                      <a:pt x="134" y="89"/>
                    </a:lnTo>
                    <a:lnTo>
                      <a:pt x="62" y="51"/>
                    </a:lnTo>
                    <a:lnTo>
                      <a:pt x="113" y="27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1" name="Freeform 411"/>
              <p:cNvSpPr>
                <a:spLocks/>
              </p:cNvSpPr>
              <p:nvPr/>
            </p:nvSpPr>
            <p:spPr bwMode="auto">
              <a:xfrm>
                <a:off x="1938" y="1752"/>
                <a:ext cx="104" cy="40"/>
              </a:xfrm>
              <a:custGeom>
                <a:avLst/>
                <a:gdLst>
                  <a:gd name="T0" fmla="*/ 0 w 365"/>
                  <a:gd name="T1" fmla="*/ 1 h 141"/>
                  <a:gd name="T2" fmla="*/ 1 w 365"/>
                  <a:gd name="T3" fmla="*/ 1 h 141"/>
                  <a:gd name="T4" fmla="*/ 0 w 365"/>
                  <a:gd name="T5" fmla="*/ 1 h 141"/>
                  <a:gd name="T6" fmla="*/ 1 w 365"/>
                  <a:gd name="T7" fmla="*/ 2 h 141"/>
                  <a:gd name="T8" fmla="*/ 4 w 365"/>
                  <a:gd name="T9" fmla="*/ 2 h 141"/>
                  <a:gd name="T10" fmla="*/ 2 w 365"/>
                  <a:gd name="T11" fmla="*/ 2 h 141"/>
                  <a:gd name="T12" fmla="*/ 5 w 365"/>
                  <a:gd name="T13" fmla="*/ 3 h 141"/>
                  <a:gd name="T14" fmla="*/ 7 w 365"/>
                  <a:gd name="T15" fmla="*/ 3 h 141"/>
                  <a:gd name="T16" fmla="*/ 9 w 365"/>
                  <a:gd name="T17" fmla="*/ 1 h 141"/>
                  <a:gd name="T18" fmla="*/ 8 w 365"/>
                  <a:gd name="T19" fmla="*/ 1 h 141"/>
                  <a:gd name="T20" fmla="*/ 6 w 365"/>
                  <a:gd name="T21" fmla="*/ 1 h 141"/>
                  <a:gd name="T22" fmla="*/ 7 w 365"/>
                  <a:gd name="T23" fmla="*/ 0 h 141"/>
                  <a:gd name="T24" fmla="*/ 5 w 365"/>
                  <a:gd name="T25" fmla="*/ 1 h 141"/>
                  <a:gd name="T26" fmla="*/ 5 w 365"/>
                  <a:gd name="T27" fmla="*/ 0 h 141"/>
                  <a:gd name="T28" fmla="*/ 4 w 365"/>
                  <a:gd name="T29" fmla="*/ 1 h 141"/>
                  <a:gd name="T30" fmla="*/ 2 w 365"/>
                  <a:gd name="T31" fmla="*/ 0 h 141"/>
                  <a:gd name="T32" fmla="*/ 2 w 365"/>
                  <a:gd name="T33" fmla="*/ 1 h 141"/>
                  <a:gd name="T34" fmla="*/ 1 w 365"/>
                  <a:gd name="T35" fmla="*/ 0 h 141"/>
                  <a:gd name="T36" fmla="*/ 2 w 365"/>
                  <a:gd name="T37" fmla="*/ 1 h 141"/>
                  <a:gd name="T38" fmla="*/ 0 w 365"/>
                  <a:gd name="T39" fmla="*/ 1 h 14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5"/>
                  <a:gd name="T61" fmla="*/ 0 h 141"/>
                  <a:gd name="T62" fmla="*/ 365 w 365"/>
                  <a:gd name="T63" fmla="*/ 141 h 14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5" h="141">
                    <a:moveTo>
                      <a:pt x="0" y="38"/>
                    </a:moveTo>
                    <a:lnTo>
                      <a:pt x="53" y="49"/>
                    </a:lnTo>
                    <a:lnTo>
                      <a:pt x="19" y="66"/>
                    </a:lnTo>
                    <a:lnTo>
                      <a:pt x="33" y="76"/>
                    </a:lnTo>
                    <a:lnTo>
                      <a:pt x="168" y="74"/>
                    </a:lnTo>
                    <a:lnTo>
                      <a:pt x="83" y="96"/>
                    </a:lnTo>
                    <a:lnTo>
                      <a:pt x="219" y="141"/>
                    </a:lnTo>
                    <a:lnTo>
                      <a:pt x="309" y="115"/>
                    </a:lnTo>
                    <a:lnTo>
                      <a:pt x="365" y="66"/>
                    </a:lnTo>
                    <a:lnTo>
                      <a:pt x="351" y="43"/>
                    </a:lnTo>
                    <a:lnTo>
                      <a:pt x="265" y="45"/>
                    </a:lnTo>
                    <a:lnTo>
                      <a:pt x="277" y="19"/>
                    </a:lnTo>
                    <a:lnTo>
                      <a:pt x="209" y="45"/>
                    </a:lnTo>
                    <a:lnTo>
                      <a:pt x="198" y="0"/>
                    </a:lnTo>
                    <a:lnTo>
                      <a:pt x="182" y="57"/>
                    </a:lnTo>
                    <a:lnTo>
                      <a:pt x="83" y="0"/>
                    </a:lnTo>
                    <a:lnTo>
                      <a:pt x="85" y="35"/>
                    </a:lnTo>
                    <a:lnTo>
                      <a:pt x="57" y="19"/>
                    </a:lnTo>
                    <a:lnTo>
                      <a:pt x="69" y="51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2" name="Freeform 412"/>
              <p:cNvSpPr>
                <a:spLocks/>
              </p:cNvSpPr>
              <p:nvPr/>
            </p:nvSpPr>
            <p:spPr bwMode="auto">
              <a:xfrm>
                <a:off x="1974" y="1817"/>
                <a:ext cx="44" cy="26"/>
              </a:xfrm>
              <a:custGeom>
                <a:avLst/>
                <a:gdLst>
                  <a:gd name="T0" fmla="*/ 0 w 157"/>
                  <a:gd name="T1" fmla="*/ 2 h 92"/>
                  <a:gd name="T2" fmla="*/ 0 w 157"/>
                  <a:gd name="T3" fmla="*/ 1 h 92"/>
                  <a:gd name="T4" fmla="*/ 2 w 157"/>
                  <a:gd name="T5" fmla="*/ 0 h 92"/>
                  <a:gd name="T6" fmla="*/ 2 w 157"/>
                  <a:gd name="T7" fmla="*/ 1 h 92"/>
                  <a:gd name="T8" fmla="*/ 3 w 157"/>
                  <a:gd name="T9" fmla="*/ 1 h 92"/>
                  <a:gd name="T10" fmla="*/ 1 w 157"/>
                  <a:gd name="T11" fmla="*/ 2 h 92"/>
                  <a:gd name="T12" fmla="*/ 2 w 157"/>
                  <a:gd name="T13" fmla="*/ 1 h 92"/>
                  <a:gd name="T14" fmla="*/ 0 w 157"/>
                  <a:gd name="T15" fmla="*/ 2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7"/>
                  <a:gd name="T25" fmla="*/ 0 h 92"/>
                  <a:gd name="T26" fmla="*/ 157 w 157"/>
                  <a:gd name="T27" fmla="*/ 92 h 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7" h="92">
                    <a:moveTo>
                      <a:pt x="0" y="73"/>
                    </a:moveTo>
                    <a:lnTo>
                      <a:pt x="14" y="26"/>
                    </a:lnTo>
                    <a:lnTo>
                      <a:pt x="78" y="0"/>
                    </a:lnTo>
                    <a:lnTo>
                      <a:pt x="88" y="26"/>
                    </a:lnTo>
                    <a:lnTo>
                      <a:pt x="157" y="48"/>
                    </a:lnTo>
                    <a:lnTo>
                      <a:pt x="62" y="92"/>
                    </a:lnTo>
                    <a:lnTo>
                      <a:pt x="78" y="68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3" name="Freeform 413"/>
              <p:cNvSpPr>
                <a:spLocks/>
              </p:cNvSpPr>
              <p:nvPr/>
            </p:nvSpPr>
            <p:spPr bwMode="auto">
              <a:xfrm>
                <a:off x="1869" y="2041"/>
                <a:ext cx="140" cy="266"/>
              </a:xfrm>
              <a:custGeom>
                <a:avLst/>
                <a:gdLst>
                  <a:gd name="T0" fmla="*/ 0 w 492"/>
                  <a:gd name="T1" fmla="*/ 16 h 935"/>
                  <a:gd name="T2" fmla="*/ 0 w 492"/>
                  <a:gd name="T3" fmla="*/ 18 h 935"/>
                  <a:gd name="T4" fmla="*/ 1 w 492"/>
                  <a:gd name="T5" fmla="*/ 20 h 935"/>
                  <a:gd name="T6" fmla="*/ 1 w 492"/>
                  <a:gd name="T7" fmla="*/ 22 h 935"/>
                  <a:gd name="T8" fmla="*/ 4 w 492"/>
                  <a:gd name="T9" fmla="*/ 20 h 935"/>
                  <a:gd name="T10" fmla="*/ 5 w 492"/>
                  <a:gd name="T11" fmla="*/ 17 h 935"/>
                  <a:gd name="T12" fmla="*/ 4 w 492"/>
                  <a:gd name="T13" fmla="*/ 17 h 935"/>
                  <a:gd name="T14" fmla="*/ 6 w 492"/>
                  <a:gd name="T15" fmla="*/ 16 h 935"/>
                  <a:gd name="T16" fmla="*/ 4 w 492"/>
                  <a:gd name="T17" fmla="*/ 16 h 935"/>
                  <a:gd name="T18" fmla="*/ 6 w 492"/>
                  <a:gd name="T19" fmla="*/ 16 h 935"/>
                  <a:gd name="T20" fmla="*/ 7 w 492"/>
                  <a:gd name="T21" fmla="*/ 15 h 935"/>
                  <a:gd name="T22" fmla="*/ 5 w 492"/>
                  <a:gd name="T23" fmla="*/ 14 h 935"/>
                  <a:gd name="T24" fmla="*/ 4 w 492"/>
                  <a:gd name="T25" fmla="*/ 15 h 935"/>
                  <a:gd name="T26" fmla="*/ 5 w 492"/>
                  <a:gd name="T27" fmla="*/ 14 h 935"/>
                  <a:gd name="T28" fmla="*/ 5 w 492"/>
                  <a:gd name="T29" fmla="*/ 11 h 935"/>
                  <a:gd name="T30" fmla="*/ 9 w 492"/>
                  <a:gd name="T31" fmla="*/ 8 h 935"/>
                  <a:gd name="T32" fmla="*/ 9 w 492"/>
                  <a:gd name="T33" fmla="*/ 7 h 935"/>
                  <a:gd name="T34" fmla="*/ 9 w 492"/>
                  <a:gd name="T35" fmla="*/ 6 h 935"/>
                  <a:gd name="T36" fmla="*/ 11 w 492"/>
                  <a:gd name="T37" fmla="*/ 5 h 935"/>
                  <a:gd name="T38" fmla="*/ 11 w 492"/>
                  <a:gd name="T39" fmla="*/ 2 h 935"/>
                  <a:gd name="T40" fmla="*/ 8 w 492"/>
                  <a:gd name="T41" fmla="*/ 0 h 935"/>
                  <a:gd name="T42" fmla="*/ 8 w 492"/>
                  <a:gd name="T43" fmla="*/ 0 h 935"/>
                  <a:gd name="T44" fmla="*/ 8 w 492"/>
                  <a:gd name="T45" fmla="*/ 1 h 935"/>
                  <a:gd name="T46" fmla="*/ 6 w 492"/>
                  <a:gd name="T47" fmla="*/ 1 h 935"/>
                  <a:gd name="T48" fmla="*/ 6 w 492"/>
                  <a:gd name="T49" fmla="*/ 2 h 935"/>
                  <a:gd name="T50" fmla="*/ 5 w 492"/>
                  <a:gd name="T51" fmla="*/ 2 h 935"/>
                  <a:gd name="T52" fmla="*/ 5 w 492"/>
                  <a:gd name="T53" fmla="*/ 3 h 935"/>
                  <a:gd name="T54" fmla="*/ 3 w 492"/>
                  <a:gd name="T55" fmla="*/ 5 h 935"/>
                  <a:gd name="T56" fmla="*/ 2 w 492"/>
                  <a:gd name="T57" fmla="*/ 7 h 935"/>
                  <a:gd name="T58" fmla="*/ 3 w 492"/>
                  <a:gd name="T59" fmla="*/ 9 h 935"/>
                  <a:gd name="T60" fmla="*/ 1 w 492"/>
                  <a:gd name="T61" fmla="*/ 9 h 935"/>
                  <a:gd name="T62" fmla="*/ 1 w 492"/>
                  <a:gd name="T63" fmla="*/ 12 h 935"/>
                  <a:gd name="T64" fmla="*/ 1 w 492"/>
                  <a:gd name="T65" fmla="*/ 13 h 935"/>
                  <a:gd name="T66" fmla="*/ 1 w 492"/>
                  <a:gd name="T67" fmla="*/ 13 h 935"/>
                  <a:gd name="T68" fmla="*/ 1 w 492"/>
                  <a:gd name="T69" fmla="*/ 15 h 935"/>
                  <a:gd name="T70" fmla="*/ 0 w 492"/>
                  <a:gd name="T71" fmla="*/ 16 h 9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92"/>
                  <a:gd name="T109" fmla="*/ 0 h 935"/>
                  <a:gd name="T110" fmla="*/ 492 w 492"/>
                  <a:gd name="T111" fmla="*/ 935 h 9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92" h="935">
                    <a:moveTo>
                      <a:pt x="0" y="704"/>
                    </a:moveTo>
                    <a:lnTo>
                      <a:pt x="19" y="810"/>
                    </a:lnTo>
                    <a:lnTo>
                      <a:pt x="63" y="862"/>
                    </a:lnTo>
                    <a:lnTo>
                      <a:pt x="59" y="935"/>
                    </a:lnTo>
                    <a:lnTo>
                      <a:pt x="179" y="885"/>
                    </a:lnTo>
                    <a:lnTo>
                      <a:pt x="209" y="739"/>
                    </a:lnTo>
                    <a:lnTo>
                      <a:pt x="187" y="732"/>
                    </a:lnTo>
                    <a:lnTo>
                      <a:pt x="275" y="686"/>
                    </a:lnTo>
                    <a:lnTo>
                      <a:pt x="191" y="675"/>
                    </a:lnTo>
                    <a:lnTo>
                      <a:pt x="253" y="686"/>
                    </a:lnTo>
                    <a:lnTo>
                      <a:pt x="290" y="648"/>
                    </a:lnTo>
                    <a:lnTo>
                      <a:pt x="237" y="599"/>
                    </a:lnTo>
                    <a:lnTo>
                      <a:pt x="189" y="633"/>
                    </a:lnTo>
                    <a:lnTo>
                      <a:pt x="227" y="604"/>
                    </a:lnTo>
                    <a:lnTo>
                      <a:pt x="228" y="470"/>
                    </a:lnTo>
                    <a:lnTo>
                      <a:pt x="395" y="341"/>
                    </a:lnTo>
                    <a:lnTo>
                      <a:pt x="383" y="314"/>
                    </a:lnTo>
                    <a:lnTo>
                      <a:pt x="410" y="249"/>
                    </a:lnTo>
                    <a:lnTo>
                      <a:pt x="492" y="230"/>
                    </a:lnTo>
                    <a:lnTo>
                      <a:pt x="470" y="79"/>
                    </a:lnTo>
                    <a:lnTo>
                      <a:pt x="358" y="0"/>
                    </a:lnTo>
                    <a:lnTo>
                      <a:pt x="339" y="0"/>
                    </a:lnTo>
                    <a:lnTo>
                      <a:pt x="338" y="48"/>
                    </a:lnTo>
                    <a:lnTo>
                      <a:pt x="270" y="39"/>
                    </a:lnTo>
                    <a:lnTo>
                      <a:pt x="253" y="79"/>
                    </a:lnTo>
                    <a:lnTo>
                      <a:pt x="208" y="90"/>
                    </a:lnTo>
                    <a:lnTo>
                      <a:pt x="196" y="150"/>
                    </a:lnTo>
                    <a:lnTo>
                      <a:pt x="129" y="222"/>
                    </a:lnTo>
                    <a:lnTo>
                      <a:pt x="97" y="324"/>
                    </a:lnTo>
                    <a:lnTo>
                      <a:pt x="109" y="364"/>
                    </a:lnTo>
                    <a:lnTo>
                      <a:pt x="42" y="394"/>
                    </a:lnTo>
                    <a:lnTo>
                      <a:pt x="35" y="526"/>
                    </a:lnTo>
                    <a:lnTo>
                      <a:pt x="57" y="553"/>
                    </a:lnTo>
                    <a:lnTo>
                      <a:pt x="35" y="578"/>
                    </a:lnTo>
                    <a:lnTo>
                      <a:pt x="46" y="636"/>
                    </a:lnTo>
                    <a:lnTo>
                      <a:pt x="0" y="70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4" name="Freeform 414"/>
              <p:cNvSpPr>
                <a:spLocks/>
              </p:cNvSpPr>
              <p:nvPr/>
            </p:nvSpPr>
            <p:spPr bwMode="auto">
              <a:xfrm>
                <a:off x="1812" y="2436"/>
                <a:ext cx="48" cy="28"/>
              </a:xfrm>
              <a:custGeom>
                <a:avLst/>
                <a:gdLst>
                  <a:gd name="T0" fmla="*/ 0 w 169"/>
                  <a:gd name="T1" fmla="*/ 1 h 98"/>
                  <a:gd name="T2" fmla="*/ 1 w 169"/>
                  <a:gd name="T3" fmla="*/ 2 h 98"/>
                  <a:gd name="T4" fmla="*/ 2 w 169"/>
                  <a:gd name="T5" fmla="*/ 2 h 98"/>
                  <a:gd name="T6" fmla="*/ 3 w 169"/>
                  <a:gd name="T7" fmla="*/ 2 h 98"/>
                  <a:gd name="T8" fmla="*/ 4 w 169"/>
                  <a:gd name="T9" fmla="*/ 1 h 98"/>
                  <a:gd name="T10" fmla="*/ 3 w 169"/>
                  <a:gd name="T11" fmla="*/ 1 h 98"/>
                  <a:gd name="T12" fmla="*/ 3 w 169"/>
                  <a:gd name="T13" fmla="*/ 0 h 98"/>
                  <a:gd name="T14" fmla="*/ 3 w 169"/>
                  <a:gd name="T15" fmla="*/ 0 h 98"/>
                  <a:gd name="T16" fmla="*/ 1 w 169"/>
                  <a:gd name="T17" fmla="*/ 0 h 98"/>
                  <a:gd name="T18" fmla="*/ 0 w 169"/>
                  <a:gd name="T19" fmla="*/ 1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9"/>
                  <a:gd name="T31" fmla="*/ 0 h 98"/>
                  <a:gd name="T32" fmla="*/ 169 w 1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9" h="98">
                    <a:moveTo>
                      <a:pt x="0" y="66"/>
                    </a:moveTo>
                    <a:lnTo>
                      <a:pt x="39" y="98"/>
                    </a:lnTo>
                    <a:lnTo>
                      <a:pt x="92" y="70"/>
                    </a:lnTo>
                    <a:lnTo>
                      <a:pt x="115" y="96"/>
                    </a:lnTo>
                    <a:lnTo>
                      <a:pt x="169" y="44"/>
                    </a:lnTo>
                    <a:lnTo>
                      <a:pt x="136" y="38"/>
                    </a:lnTo>
                    <a:lnTo>
                      <a:pt x="135" y="16"/>
                    </a:lnTo>
                    <a:lnTo>
                      <a:pt x="128" y="9"/>
                    </a:lnTo>
                    <a:lnTo>
                      <a:pt x="54" y="0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5" name="Freeform 415"/>
              <p:cNvSpPr>
                <a:spLocks/>
              </p:cNvSpPr>
              <p:nvPr/>
            </p:nvSpPr>
            <p:spPr bwMode="auto">
              <a:xfrm>
                <a:off x="2133" y="2595"/>
                <a:ext cx="78" cy="69"/>
              </a:xfrm>
              <a:custGeom>
                <a:avLst/>
                <a:gdLst>
                  <a:gd name="T0" fmla="*/ 0 w 273"/>
                  <a:gd name="T1" fmla="*/ 5 h 244"/>
                  <a:gd name="T2" fmla="*/ 0 w 273"/>
                  <a:gd name="T3" fmla="*/ 5 h 244"/>
                  <a:gd name="T4" fmla="*/ 1 w 273"/>
                  <a:gd name="T5" fmla="*/ 3 h 244"/>
                  <a:gd name="T6" fmla="*/ 1 w 273"/>
                  <a:gd name="T7" fmla="*/ 3 h 244"/>
                  <a:gd name="T8" fmla="*/ 1 w 273"/>
                  <a:gd name="T9" fmla="*/ 1 h 244"/>
                  <a:gd name="T10" fmla="*/ 1 w 273"/>
                  <a:gd name="T11" fmla="*/ 0 h 244"/>
                  <a:gd name="T12" fmla="*/ 6 w 273"/>
                  <a:gd name="T13" fmla="*/ 0 h 244"/>
                  <a:gd name="T14" fmla="*/ 5 w 273"/>
                  <a:gd name="T15" fmla="*/ 1 h 244"/>
                  <a:gd name="T16" fmla="*/ 5 w 273"/>
                  <a:gd name="T17" fmla="*/ 3 h 244"/>
                  <a:gd name="T18" fmla="*/ 3 w 273"/>
                  <a:gd name="T19" fmla="*/ 4 h 244"/>
                  <a:gd name="T20" fmla="*/ 1 w 273"/>
                  <a:gd name="T21" fmla="*/ 6 h 244"/>
                  <a:gd name="T22" fmla="*/ 0 w 273"/>
                  <a:gd name="T23" fmla="*/ 5 h 2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73"/>
                  <a:gd name="T37" fmla="*/ 0 h 244"/>
                  <a:gd name="T38" fmla="*/ 273 w 273"/>
                  <a:gd name="T39" fmla="*/ 244 h 2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73" h="244">
                    <a:moveTo>
                      <a:pt x="0" y="225"/>
                    </a:moveTo>
                    <a:lnTo>
                      <a:pt x="5" y="199"/>
                    </a:lnTo>
                    <a:lnTo>
                      <a:pt x="43" y="147"/>
                    </a:lnTo>
                    <a:lnTo>
                      <a:pt x="22" y="126"/>
                    </a:lnTo>
                    <a:lnTo>
                      <a:pt x="21" y="64"/>
                    </a:lnTo>
                    <a:lnTo>
                      <a:pt x="43" y="12"/>
                    </a:lnTo>
                    <a:lnTo>
                      <a:pt x="273" y="0"/>
                    </a:lnTo>
                    <a:lnTo>
                      <a:pt x="231" y="37"/>
                    </a:lnTo>
                    <a:lnTo>
                      <a:pt x="215" y="135"/>
                    </a:lnTo>
                    <a:lnTo>
                      <a:pt x="122" y="191"/>
                    </a:lnTo>
                    <a:lnTo>
                      <a:pt x="38" y="244"/>
                    </a:lnTo>
                    <a:lnTo>
                      <a:pt x="0" y="2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6" name="Freeform 416"/>
              <p:cNvSpPr>
                <a:spLocks/>
              </p:cNvSpPr>
              <p:nvPr/>
            </p:nvSpPr>
            <p:spPr bwMode="auto">
              <a:xfrm>
                <a:off x="2808" y="2820"/>
                <a:ext cx="87" cy="193"/>
              </a:xfrm>
              <a:custGeom>
                <a:avLst/>
                <a:gdLst>
                  <a:gd name="T0" fmla="*/ 0 w 303"/>
                  <a:gd name="T1" fmla="*/ 3 h 678"/>
                  <a:gd name="T2" fmla="*/ 1 w 303"/>
                  <a:gd name="T3" fmla="*/ 1 h 678"/>
                  <a:gd name="T4" fmla="*/ 3 w 303"/>
                  <a:gd name="T5" fmla="*/ 0 h 678"/>
                  <a:gd name="T6" fmla="*/ 3 w 303"/>
                  <a:gd name="T7" fmla="*/ 1 h 678"/>
                  <a:gd name="T8" fmla="*/ 3 w 303"/>
                  <a:gd name="T9" fmla="*/ 3 h 678"/>
                  <a:gd name="T10" fmla="*/ 5 w 303"/>
                  <a:gd name="T11" fmla="*/ 3 h 678"/>
                  <a:gd name="T12" fmla="*/ 6 w 303"/>
                  <a:gd name="T13" fmla="*/ 3 h 678"/>
                  <a:gd name="T14" fmla="*/ 7 w 303"/>
                  <a:gd name="T15" fmla="*/ 5 h 678"/>
                  <a:gd name="T16" fmla="*/ 7 w 303"/>
                  <a:gd name="T17" fmla="*/ 7 h 678"/>
                  <a:gd name="T18" fmla="*/ 5 w 303"/>
                  <a:gd name="T19" fmla="*/ 7 h 678"/>
                  <a:gd name="T20" fmla="*/ 5 w 303"/>
                  <a:gd name="T21" fmla="*/ 7 h 678"/>
                  <a:gd name="T22" fmla="*/ 5 w 303"/>
                  <a:gd name="T23" fmla="*/ 9 h 678"/>
                  <a:gd name="T24" fmla="*/ 3 w 303"/>
                  <a:gd name="T25" fmla="*/ 7 h 678"/>
                  <a:gd name="T26" fmla="*/ 1 w 303"/>
                  <a:gd name="T27" fmla="*/ 11 h 678"/>
                  <a:gd name="T28" fmla="*/ 3 w 303"/>
                  <a:gd name="T29" fmla="*/ 14 h 678"/>
                  <a:gd name="T30" fmla="*/ 4 w 303"/>
                  <a:gd name="T31" fmla="*/ 15 h 678"/>
                  <a:gd name="T32" fmla="*/ 3 w 303"/>
                  <a:gd name="T33" fmla="*/ 16 h 678"/>
                  <a:gd name="T34" fmla="*/ 3 w 303"/>
                  <a:gd name="T35" fmla="*/ 15 h 678"/>
                  <a:gd name="T36" fmla="*/ 3 w 303"/>
                  <a:gd name="T37" fmla="*/ 15 h 678"/>
                  <a:gd name="T38" fmla="*/ 1 w 303"/>
                  <a:gd name="T39" fmla="*/ 13 h 678"/>
                  <a:gd name="T40" fmla="*/ 1 w 303"/>
                  <a:gd name="T41" fmla="*/ 11 h 678"/>
                  <a:gd name="T42" fmla="*/ 2 w 303"/>
                  <a:gd name="T43" fmla="*/ 9 h 678"/>
                  <a:gd name="T44" fmla="*/ 1 w 303"/>
                  <a:gd name="T45" fmla="*/ 6 h 678"/>
                  <a:gd name="T46" fmla="*/ 1 w 303"/>
                  <a:gd name="T47" fmla="*/ 5 h 678"/>
                  <a:gd name="T48" fmla="*/ 0 w 303"/>
                  <a:gd name="T49" fmla="*/ 3 h 6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03"/>
                  <a:gd name="T76" fmla="*/ 0 h 678"/>
                  <a:gd name="T77" fmla="*/ 303 w 303"/>
                  <a:gd name="T78" fmla="*/ 678 h 6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03" h="678">
                    <a:moveTo>
                      <a:pt x="0" y="109"/>
                    </a:moveTo>
                    <a:lnTo>
                      <a:pt x="22" y="56"/>
                    </a:lnTo>
                    <a:lnTo>
                      <a:pt x="105" y="0"/>
                    </a:lnTo>
                    <a:lnTo>
                      <a:pt x="141" y="53"/>
                    </a:lnTo>
                    <a:lnTo>
                      <a:pt x="130" y="144"/>
                    </a:lnTo>
                    <a:lnTo>
                      <a:pt x="228" y="105"/>
                    </a:lnTo>
                    <a:lnTo>
                      <a:pt x="265" y="144"/>
                    </a:lnTo>
                    <a:lnTo>
                      <a:pt x="303" y="234"/>
                    </a:lnTo>
                    <a:lnTo>
                      <a:pt x="293" y="290"/>
                    </a:lnTo>
                    <a:lnTo>
                      <a:pt x="217" y="287"/>
                    </a:lnTo>
                    <a:lnTo>
                      <a:pt x="192" y="311"/>
                    </a:lnTo>
                    <a:lnTo>
                      <a:pt x="204" y="406"/>
                    </a:lnTo>
                    <a:lnTo>
                      <a:pt x="106" y="324"/>
                    </a:lnTo>
                    <a:lnTo>
                      <a:pt x="66" y="472"/>
                    </a:lnTo>
                    <a:lnTo>
                      <a:pt x="113" y="605"/>
                    </a:lnTo>
                    <a:lnTo>
                      <a:pt x="179" y="652"/>
                    </a:lnTo>
                    <a:lnTo>
                      <a:pt x="144" y="678"/>
                    </a:lnTo>
                    <a:lnTo>
                      <a:pt x="135" y="637"/>
                    </a:lnTo>
                    <a:lnTo>
                      <a:pt x="106" y="637"/>
                    </a:lnTo>
                    <a:lnTo>
                      <a:pt x="31" y="562"/>
                    </a:lnTo>
                    <a:lnTo>
                      <a:pt x="43" y="477"/>
                    </a:lnTo>
                    <a:lnTo>
                      <a:pt x="83" y="397"/>
                    </a:lnTo>
                    <a:lnTo>
                      <a:pt x="29" y="267"/>
                    </a:lnTo>
                    <a:lnTo>
                      <a:pt x="45" y="207"/>
                    </a:lnTo>
                    <a:lnTo>
                      <a:pt x="0" y="10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7" name="Freeform 417"/>
              <p:cNvSpPr>
                <a:spLocks/>
              </p:cNvSpPr>
              <p:nvPr/>
            </p:nvSpPr>
            <p:spPr bwMode="auto">
              <a:xfrm>
                <a:off x="2302" y="2748"/>
                <a:ext cx="57" cy="46"/>
              </a:xfrm>
              <a:custGeom>
                <a:avLst/>
                <a:gdLst>
                  <a:gd name="T0" fmla="*/ 0 w 201"/>
                  <a:gd name="T1" fmla="*/ 2 h 159"/>
                  <a:gd name="T2" fmla="*/ 0 w 201"/>
                  <a:gd name="T3" fmla="*/ 2 h 159"/>
                  <a:gd name="T4" fmla="*/ 1 w 201"/>
                  <a:gd name="T5" fmla="*/ 2 h 159"/>
                  <a:gd name="T6" fmla="*/ 3 w 201"/>
                  <a:gd name="T7" fmla="*/ 2 h 159"/>
                  <a:gd name="T8" fmla="*/ 4 w 201"/>
                  <a:gd name="T9" fmla="*/ 0 h 159"/>
                  <a:gd name="T10" fmla="*/ 5 w 201"/>
                  <a:gd name="T11" fmla="*/ 1 h 159"/>
                  <a:gd name="T12" fmla="*/ 4 w 201"/>
                  <a:gd name="T13" fmla="*/ 1 h 159"/>
                  <a:gd name="T14" fmla="*/ 4 w 201"/>
                  <a:gd name="T15" fmla="*/ 2 h 159"/>
                  <a:gd name="T16" fmla="*/ 4 w 201"/>
                  <a:gd name="T17" fmla="*/ 4 h 159"/>
                  <a:gd name="T18" fmla="*/ 1 w 201"/>
                  <a:gd name="T19" fmla="*/ 3 h 159"/>
                  <a:gd name="T20" fmla="*/ 0 w 201"/>
                  <a:gd name="T21" fmla="*/ 2 h 1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59"/>
                  <a:gd name="T35" fmla="*/ 201 w 201"/>
                  <a:gd name="T36" fmla="*/ 159 h 1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59">
                    <a:moveTo>
                      <a:pt x="0" y="74"/>
                    </a:moveTo>
                    <a:lnTo>
                      <a:pt x="12" y="70"/>
                    </a:lnTo>
                    <a:lnTo>
                      <a:pt x="27" y="96"/>
                    </a:lnTo>
                    <a:lnTo>
                      <a:pt x="112" y="94"/>
                    </a:lnTo>
                    <a:lnTo>
                      <a:pt x="190" y="0"/>
                    </a:lnTo>
                    <a:lnTo>
                      <a:pt x="201" y="58"/>
                    </a:lnTo>
                    <a:lnTo>
                      <a:pt x="178" y="59"/>
                    </a:lnTo>
                    <a:lnTo>
                      <a:pt x="190" y="94"/>
                    </a:lnTo>
                    <a:lnTo>
                      <a:pt x="159" y="159"/>
                    </a:lnTo>
                    <a:lnTo>
                      <a:pt x="37" y="145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8" name="Freeform 418"/>
              <p:cNvSpPr>
                <a:spLocks/>
              </p:cNvSpPr>
              <p:nvPr/>
            </p:nvSpPr>
            <p:spPr bwMode="auto">
              <a:xfrm>
                <a:off x="1827" y="2596"/>
                <a:ext cx="42" cy="96"/>
              </a:xfrm>
              <a:custGeom>
                <a:avLst/>
                <a:gdLst>
                  <a:gd name="T0" fmla="*/ 0 w 149"/>
                  <a:gd name="T1" fmla="*/ 4 h 334"/>
                  <a:gd name="T2" fmla="*/ 1 w 149"/>
                  <a:gd name="T3" fmla="*/ 3 h 334"/>
                  <a:gd name="T4" fmla="*/ 1 w 149"/>
                  <a:gd name="T5" fmla="*/ 0 h 334"/>
                  <a:gd name="T6" fmla="*/ 3 w 149"/>
                  <a:gd name="T7" fmla="*/ 0 h 334"/>
                  <a:gd name="T8" fmla="*/ 3 w 149"/>
                  <a:gd name="T9" fmla="*/ 1 h 334"/>
                  <a:gd name="T10" fmla="*/ 3 w 149"/>
                  <a:gd name="T11" fmla="*/ 2 h 334"/>
                  <a:gd name="T12" fmla="*/ 2 w 149"/>
                  <a:gd name="T13" fmla="*/ 4 h 334"/>
                  <a:gd name="T14" fmla="*/ 3 w 149"/>
                  <a:gd name="T15" fmla="*/ 5 h 334"/>
                  <a:gd name="T16" fmla="*/ 2 w 149"/>
                  <a:gd name="T17" fmla="*/ 8 h 334"/>
                  <a:gd name="T18" fmla="*/ 1 w 149"/>
                  <a:gd name="T19" fmla="*/ 6 h 334"/>
                  <a:gd name="T20" fmla="*/ 0 w 149"/>
                  <a:gd name="T21" fmla="*/ 4 h 3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9"/>
                  <a:gd name="T34" fmla="*/ 0 h 334"/>
                  <a:gd name="T35" fmla="*/ 149 w 149"/>
                  <a:gd name="T36" fmla="*/ 334 h 3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9" h="334">
                    <a:moveTo>
                      <a:pt x="0" y="155"/>
                    </a:moveTo>
                    <a:lnTo>
                      <a:pt x="35" y="124"/>
                    </a:lnTo>
                    <a:lnTo>
                      <a:pt x="47" y="4"/>
                    </a:lnTo>
                    <a:lnTo>
                      <a:pt x="142" y="0"/>
                    </a:lnTo>
                    <a:lnTo>
                      <a:pt x="119" y="40"/>
                    </a:lnTo>
                    <a:lnTo>
                      <a:pt x="146" y="93"/>
                    </a:lnTo>
                    <a:lnTo>
                      <a:pt x="91" y="155"/>
                    </a:lnTo>
                    <a:lnTo>
                      <a:pt x="149" y="195"/>
                    </a:lnTo>
                    <a:lnTo>
                      <a:pt x="76" y="334"/>
                    </a:lnTo>
                    <a:lnTo>
                      <a:pt x="67" y="245"/>
                    </a:lnTo>
                    <a:lnTo>
                      <a:pt x="0" y="1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09" name="Freeform 419"/>
              <p:cNvSpPr>
                <a:spLocks/>
              </p:cNvSpPr>
              <p:nvPr/>
            </p:nvSpPr>
            <p:spPr bwMode="auto">
              <a:xfrm>
                <a:off x="2030" y="2525"/>
                <a:ext cx="31" cy="27"/>
              </a:xfrm>
              <a:custGeom>
                <a:avLst/>
                <a:gdLst>
                  <a:gd name="T0" fmla="*/ 0 w 107"/>
                  <a:gd name="T1" fmla="*/ 1 h 93"/>
                  <a:gd name="T2" fmla="*/ 0 w 107"/>
                  <a:gd name="T3" fmla="*/ 0 h 93"/>
                  <a:gd name="T4" fmla="*/ 2 w 107"/>
                  <a:gd name="T5" fmla="*/ 0 h 93"/>
                  <a:gd name="T6" fmla="*/ 3 w 107"/>
                  <a:gd name="T7" fmla="*/ 1 h 93"/>
                  <a:gd name="T8" fmla="*/ 1 w 107"/>
                  <a:gd name="T9" fmla="*/ 1 h 93"/>
                  <a:gd name="T10" fmla="*/ 0 w 107"/>
                  <a:gd name="T11" fmla="*/ 2 h 93"/>
                  <a:gd name="T12" fmla="*/ 1 w 107"/>
                  <a:gd name="T13" fmla="*/ 2 h 93"/>
                  <a:gd name="T14" fmla="*/ 0 w 107"/>
                  <a:gd name="T15" fmla="*/ 1 h 9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7"/>
                  <a:gd name="T25" fmla="*/ 0 h 93"/>
                  <a:gd name="T26" fmla="*/ 107 w 107"/>
                  <a:gd name="T27" fmla="*/ 93 h 9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7" h="93">
                    <a:moveTo>
                      <a:pt x="0" y="61"/>
                    </a:moveTo>
                    <a:lnTo>
                      <a:pt x="14" y="4"/>
                    </a:lnTo>
                    <a:lnTo>
                      <a:pt x="73" y="0"/>
                    </a:lnTo>
                    <a:lnTo>
                      <a:pt x="107" y="45"/>
                    </a:lnTo>
                    <a:lnTo>
                      <a:pt x="59" y="47"/>
                    </a:lnTo>
                    <a:lnTo>
                      <a:pt x="6" y="93"/>
                    </a:lnTo>
                    <a:lnTo>
                      <a:pt x="29" y="65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0" name="Freeform 420"/>
              <p:cNvSpPr>
                <a:spLocks/>
              </p:cNvSpPr>
              <p:nvPr/>
            </p:nvSpPr>
            <p:spPr bwMode="auto">
              <a:xfrm>
                <a:off x="2034" y="2523"/>
                <a:ext cx="201" cy="90"/>
              </a:xfrm>
              <a:custGeom>
                <a:avLst/>
                <a:gdLst>
                  <a:gd name="T0" fmla="*/ 0 w 703"/>
                  <a:gd name="T1" fmla="*/ 3 h 317"/>
                  <a:gd name="T2" fmla="*/ 1 w 703"/>
                  <a:gd name="T3" fmla="*/ 4 h 317"/>
                  <a:gd name="T4" fmla="*/ 0 w 703"/>
                  <a:gd name="T5" fmla="*/ 5 h 317"/>
                  <a:gd name="T6" fmla="*/ 1 w 703"/>
                  <a:gd name="T7" fmla="*/ 5 h 317"/>
                  <a:gd name="T8" fmla="*/ 1 w 703"/>
                  <a:gd name="T9" fmla="*/ 6 h 317"/>
                  <a:gd name="T10" fmla="*/ 2 w 703"/>
                  <a:gd name="T11" fmla="*/ 6 h 317"/>
                  <a:gd name="T12" fmla="*/ 1 w 703"/>
                  <a:gd name="T13" fmla="*/ 6 h 317"/>
                  <a:gd name="T14" fmla="*/ 2 w 703"/>
                  <a:gd name="T15" fmla="*/ 6 h 317"/>
                  <a:gd name="T16" fmla="*/ 3 w 703"/>
                  <a:gd name="T17" fmla="*/ 7 h 317"/>
                  <a:gd name="T18" fmla="*/ 4 w 703"/>
                  <a:gd name="T19" fmla="*/ 6 h 317"/>
                  <a:gd name="T20" fmla="*/ 6 w 703"/>
                  <a:gd name="T21" fmla="*/ 7 h 317"/>
                  <a:gd name="T22" fmla="*/ 9 w 703"/>
                  <a:gd name="T23" fmla="*/ 6 h 317"/>
                  <a:gd name="T24" fmla="*/ 9 w 703"/>
                  <a:gd name="T25" fmla="*/ 7 h 317"/>
                  <a:gd name="T26" fmla="*/ 9 w 703"/>
                  <a:gd name="T27" fmla="*/ 6 h 317"/>
                  <a:gd name="T28" fmla="*/ 15 w 703"/>
                  <a:gd name="T29" fmla="*/ 6 h 317"/>
                  <a:gd name="T30" fmla="*/ 16 w 703"/>
                  <a:gd name="T31" fmla="*/ 6 h 317"/>
                  <a:gd name="T32" fmla="*/ 16 w 703"/>
                  <a:gd name="T33" fmla="*/ 3 h 317"/>
                  <a:gd name="T34" fmla="*/ 16 w 703"/>
                  <a:gd name="T35" fmla="*/ 3 h 317"/>
                  <a:gd name="T36" fmla="*/ 15 w 703"/>
                  <a:gd name="T37" fmla="*/ 1 h 317"/>
                  <a:gd name="T38" fmla="*/ 13 w 703"/>
                  <a:gd name="T39" fmla="*/ 1 h 317"/>
                  <a:gd name="T40" fmla="*/ 11 w 703"/>
                  <a:gd name="T41" fmla="*/ 1 h 317"/>
                  <a:gd name="T42" fmla="*/ 8 w 703"/>
                  <a:gd name="T43" fmla="*/ 0 h 317"/>
                  <a:gd name="T44" fmla="*/ 6 w 703"/>
                  <a:gd name="T45" fmla="*/ 0 h 317"/>
                  <a:gd name="T46" fmla="*/ 4 w 703"/>
                  <a:gd name="T47" fmla="*/ 1 h 317"/>
                  <a:gd name="T48" fmla="*/ 3 w 703"/>
                  <a:gd name="T49" fmla="*/ 1 h 317"/>
                  <a:gd name="T50" fmla="*/ 3 w 703"/>
                  <a:gd name="T51" fmla="*/ 2 h 317"/>
                  <a:gd name="T52" fmla="*/ 0 w 703"/>
                  <a:gd name="T53" fmla="*/ 3 h 31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3"/>
                  <a:gd name="T82" fmla="*/ 0 h 317"/>
                  <a:gd name="T83" fmla="*/ 703 w 703"/>
                  <a:gd name="T84" fmla="*/ 317 h 31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3" h="317">
                    <a:moveTo>
                      <a:pt x="0" y="106"/>
                    </a:moveTo>
                    <a:lnTo>
                      <a:pt x="27" y="188"/>
                    </a:lnTo>
                    <a:lnTo>
                      <a:pt x="1" y="196"/>
                    </a:lnTo>
                    <a:lnTo>
                      <a:pt x="27" y="210"/>
                    </a:lnTo>
                    <a:lnTo>
                      <a:pt x="39" y="260"/>
                    </a:lnTo>
                    <a:lnTo>
                      <a:pt x="79" y="254"/>
                    </a:lnTo>
                    <a:lnTo>
                      <a:pt x="39" y="276"/>
                    </a:lnTo>
                    <a:lnTo>
                      <a:pt x="84" y="267"/>
                    </a:lnTo>
                    <a:lnTo>
                      <a:pt x="136" y="300"/>
                    </a:lnTo>
                    <a:lnTo>
                      <a:pt x="179" y="265"/>
                    </a:lnTo>
                    <a:lnTo>
                      <a:pt x="246" y="311"/>
                    </a:lnTo>
                    <a:lnTo>
                      <a:pt x="368" y="265"/>
                    </a:lnTo>
                    <a:lnTo>
                      <a:pt x="366" y="317"/>
                    </a:lnTo>
                    <a:lnTo>
                      <a:pt x="388" y="265"/>
                    </a:lnTo>
                    <a:lnTo>
                      <a:pt x="618" y="253"/>
                    </a:lnTo>
                    <a:lnTo>
                      <a:pt x="703" y="249"/>
                    </a:lnTo>
                    <a:lnTo>
                      <a:pt x="675" y="139"/>
                    </a:lnTo>
                    <a:lnTo>
                      <a:pt x="695" y="115"/>
                    </a:lnTo>
                    <a:lnTo>
                      <a:pt x="624" y="20"/>
                    </a:lnTo>
                    <a:lnTo>
                      <a:pt x="577" y="20"/>
                    </a:lnTo>
                    <a:lnTo>
                      <a:pt x="449" y="60"/>
                    </a:lnTo>
                    <a:lnTo>
                      <a:pt x="336" y="0"/>
                    </a:lnTo>
                    <a:lnTo>
                      <a:pt x="267" y="1"/>
                    </a:lnTo>
                    <a:lnTo>
                      <a:pt x="180" y="56"/>
                    </a:lnTo>
                    <a:lnTo>
                      <a:pt x="108" y="41"/>
                    </a:lnTo>
                    <a:lnTo>
                      <a:pt x="132" y="70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1" name="Freeform 421"/>
              <p:cNvSpPr>
                <a:spLocks/>
              </p:cNvSpPr>
              <p:nvPr/>
            </p:nvSpPr>
            <p:spPr bwMode="auto">
              <a:xfrm>
                <a:off x="1637" y="2312"/>
                <a:ext cx="43" cy="59"/>
              </a:xfrm>
              <a:custGeom>
                <a:avLst/>
                <a:gdLst>
                  <a:gd name="T0" fmla="*/ 0 w 152"/>
                  <a:gd name="T1" fmla="*/ 4 h 209"/>
                  <a:gd name="T2" fmla="*/ 0 w 152"/>
                  <a:gd name="T3" fmla="*/ 4 h 209"/>
                  <a:gd name="T4" fmla="*/ 0 w 152"/>
                  <a:gd name="T5" fmla="*/ 5 h 209"/>
                  <a:gd name="T6" fmla="*/ 3 w 152"/>
                  <a:gd name="T7" fmla="*/ 4 h 209"/>
                  <a:gd name="T8" fmla="*/ 3 w 152"/>
                  <a:gd name="T9" fmla="*/ 1 h 209"/>
                  <a:gd name="T10" fmla="*/ 3 w 152"/>
                  <a:gd name="T11" fmla="*/ 1 h 209"/>
                  <a:gd name="T12" fmla="*/ 2 w 152"/>
                  <a:gd name="T13" fmla="*/ 1 h 209"/>
                  <a:gd name="T14" fmla="*/ 2 w 152"/>
                  <a:gd name="T15" fmla="*/ 1 h 209"/>
                  <a:gd name="T16" fmla="*/ 2 w 152"/>
                  <a:gd name="T17" fmla="*/ 0 h 209"/>
                  <a:gd name="T18" fmla="*/ 2 w 152"/>
                  <a:gd name="T19" fmla="*/ 0 h 209"/>
                  <a:gd name="T20" fmla="*/ 1 w 152"/>
                  <a:gd name="T21" fmla="*/ 1 h 209"/>
                  <a:gd name="T22" fmla="*/ 0 w 152"/>
                  <a:gd name="T23" fmla="*/ 1 h 209"/>
                  <a:gd name="T24" fmla="*/ 1 w 152"/>
                  <a:gd name="T25" fmla="*/ 2 h 209"/>
                  <a:gd name="T26" fmla="*/ 0 w 152"/>
                  <a:gd name="T27" fmla="*/ 3 h 209"/>
                  <a:gd name="T28" fmla="*/ 1 w 152"/>
                  <a:gd name="T29" fmla="*/ 3 h 209"/>
                  <a:gd name="T30" fmla="*/ 0 w 152"/>
                  <a:gd name="T31" fmla="*/ 4 h 209"/>
                  <a:gd name="T32" fmla="*/ 1 w 152"/>
                  <a:gd name="T33" fmla="*/ 3 h 209"/>
                  <a:gd name="T34" fmla="*/ 0 w 152"/>
                  <a:gd name="T35" fmla="*/ 4 h 2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2"/>
                  <a:gd name="T55" fmla="*/ 0 h 209"/>
                  <a:gd name="T56" fmla="*/ 152 w 152"/>
                  <a:gd name="T57" fmla="*/ 209 h 2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2" h="209">
                    <a:moveTo>
                      <a:pt x="0" y="177"/>
                    </a:moveTo>
                    <a:lnTo>
                      <a:pt x="18" y="193"/>
                    </a:lnTo>
                    <a:lnTo>
                      <a:pt x="2" y="209"/>
                    </a:lnTo>
                    <a:lnTo>
                      <a:pt x="142" y="178"/>
                    </a:lnTo>
                    <a:lnTo>
                      <a:pt x="152" y="67"/>
                    </a:lnTo>
                    <a:lnTo>
                      <a:pt x="133" y="41"/>
                    </a:lnTo>
                    <a:lnTo>
                      <a:pt x="93" y="54"/>
                    </a:lnTo>
                    <a:lnTo>
                      <a:pt x="79" y="37"/>
                    </a:lnTo>
                    <a:lnTo>
                      <a:pt x="96" y="12"/>
                    </a:lnTo>
                    <a:lnTo>
                      <a:pt x="79" y="0"/>
                    </a:lnTo>
                    <a:lnTo>
                      <a:pt x="63" y="52"/>
                    </a:lnTo>
                    <a:lnTo>
                      <a:pt x="2" y="67"/>
                    </a:lnTo>
                    <a:lnTo>
                      <a:pt x="22" y="79"/>
                    </a:lnTo>
                    <a:lnTo>
                      <a:pt x="8" y="109"/>
                    </a:lnTo>
                    <a:lnTo>
                      <a:pt x="49" y="117"/>
                    </a:lnTo>
                    <a:lnTo>
                      <a:pt x="13" y="158"/>
                    </a:lnTo>
                    <a:lnTo>
                      <a:pt x="53" y="148"/>
                    </a:lnTo>
                    <a:lnTo>
                      <a:pt x="0" y="17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2" name="Freeform 422"/>
              <p:cNvSpPr>
                <a:spLocks/>
              </p:cNvSpPr>
              <p:nvPr/>
            </p:nvSpPr>
            <p:spPr bwMode="auto">
              <a:xfrm>
                <a:off x="1660" y="2308"/>
                <a:ext cx="27" cy="23"/>
              </a:xfrm>
              <a:custGeom>
                <a:avLst/>
                <a:gdLst>
                  <a:gd name="T0" fmla="*/ 0 w 97"/>
                  <a:gd name="T1" fmla="*/ 1 h 82"/>
                  <a:gd name="T2" fmla="*/ 0 w 97"/>
                  <a:gd name="T3" fmla="*/ 1 h 82"/>
                  <a:gd name="T4" fmla="*/ 1 w 97"/>
                  <a:gd name="T5" fmla="*/ 1 h 82"/>
                  <a:gd name="T6" fmla="*/ 2 w 97"/>
                  <a:gd name="T7" fmla="*/ 2 h 82"/>
                  <a:gd name="T8" fmla="*/ 2 w 97"/>
                  <a:gd name="T9" fmla="*/ 1 h 82"/>
                  <a:gd name="T10" fmla="*/ 2 w 97"/>
                  <a:gd name="T11" fmla="*/ 0 h 82"/>
                  <a:gd name="T12" fmla="*/ 1 w 97"/>
                  <a:gd name="T13" fmla="*/ 0 h 82"/>
                  <a:gd name="T14" fmla="*/ 0 w 97"/>
                  <a:gd name="T15" fmla="*/ 1 h 82"/>
                  <a:gd name="T16" fmla="*/ 0 w 97"/>
                  <a:gd name="T17" fmla="*/ 1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"/>
                  <a:gd name="T28" fmla="*/ 0 h 82"/>
                  <a:gd name="T29" fmla="*/ 97 w 97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" h="82">
                    <a:moveTo>
                      <a:pt x="0" y="52"/>
                    </a:moveTo>
                    <a:lnTo>
                      <a:pt x="14" y="69"/>
                    </a:lnTo>
                    <a:lnTo>
                      <a:pt x="54" y="56"/>
                    </a:lnTo>
                    <a:lnTo>
                      <a:pt x="73" y="82"/>
                    </a:lnTo>
                    <a:lnTo>
                      <a:pt x="97" y="52"/>
                    </a:lnTo>
                    <a:lnTo>
                      <a:pt x="74" y="15"/>
                    </a:lnTo>
                    <a:lnTo>
                      <a:pt x="29" y="0"/>
                    </a:lnTo>
                    <a:lnTo>
                      <a:pt x="17" y="27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3" name="Freeform 423"/>
              <p:cNvSpPr>
                <a:spLocks/>
              </p:cNvSpPr>
              <p:nvPr/>
            </p:nvSpPr>
            <p:spPr bwMode="auto">
              <a:xfrm>
                <a:off x="1672" y="2256"/>
                <a:ext cx="8" cy="9"/>
              </a:xfrm>
              <a:custGeom>
                <a:avLst/>
                <a:gdLst>
                  <a:gd name="T0" fmla="*/ 0 w 26"/>
                  <a:gd name="T1" fmla="*/ 1 h 35"/>
                  <a:gd name="T2" fmla="*/ 0 w 26"/>
                  <a:gd name="T3" fmla="*/ 0 h 35"/>
                  <a:gd name="T4" fmla="*/ 1 w 26"/>
                  <a:gd name="T5" fmla="*/ 0 h 35"/>
                  <a:gd name="T6" fmla="*/ 0 w 26"/>
                  <a:gd name="T7" fmla="*/ 1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35"/>
                  <a:gd name="T14" fmla="*/ 26 w 26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35">
                    <a:moveTo>
                      <a:pt x="0" y="35"/>
                    </a:moveTo>
                    <a:lnTo>
                      <a:pt x="0" y="8"/>
                    </a:lnTo>
                    <a:lnTo>
                      <a:pt x="26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4" name="Freeform 424"/>
              <p:cNvSpPr>
                <a:spLocks/>
              </p:cNvSpPr>
              <p:nvPr/>
            </p:nvSpPr>
            <p:spPr bwMode="auto">
              <a:xfrm>
                <a:off x="1675" y="2266"/>
                <a:ext cx="6" cy="7"/>
              </a:xfrm>
              <a:custGeom>
                <a:avLst/>
                <a:gdLst>
                  <a:gd name="T0" fmla="*/ 0 w 22"/>
                  <a:gd name="T1" fmla="*/ 0 h 24"/>
                  <a:gd name="T2" fmla="*/ 0 w 22"/>
                  <a:gd name="T3" fmla="*/ 0 h 24"/>
                  <a:gd name="T4" fmla="*/ 1 w 22"/>
                  <a:gd name="T5" fmla="*/ 1 h 24"/>
                  <a:gd name="T6" fmla="*/ 0 w 22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24"/>
                  <a:gd name="T14" fmla="*/ 22 w 22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24">
                    <a:moveTo>
                      <a:pt x="0" y="18"/>
                    </a:moveTo>
                    <a:lnTo>
                      <a:pt x="14" y="0"/>
                    </a:lnTo>
                    <a:lnTo>
                      <a:pt x="22" y="24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5" name="Freeform 425"/>
              <p:cNvSpPr>
                <a:spLocks/>
              </p:cNvSpPr>
              <p:nvPr/>
            </p:nvSpPr>
            <p:spPr bwMode="auto">
              <a:xfrm>
                <a:off x="1681" y="2250"/>
                <a:ext cx="85" cy="149"/>
              </a:xfrm>
              <a:custGeom>
                <a:avLst/>
                <a:gdLst>
                  <a:gd name="T0" fmla="*/ 0 w 297"/>
                  <a:gd name="T1" fmla="*/ 3 h 521"/>
                  <a:gd name="T2" fmla="*/ 0 w 297"/>
                  <a:gd name="T3" fmla="*/ 1 h 521"/>
                  <a:gd name="T4" fmla="*/ 1 w 297"/>
                  <a:gd name="T5" fmla="*/ 0 h 521"/>
                  <a:gd name="T6" fmla="*/ 3 w 297"/>
                  <a:gd name="T7" fmla="*/ 0 h 521"/>
                  <a:gd name="T8" fmla="*/ 2 w 297"/>
                  <a:gd name="T9" fmla="*/ 1 h 521"/>
                  <a:gd name="T10" fmla="*/ 4 w 297"/>
                  <a:gd name="T11" fmla="*/ 2 h 521"/>
                  <a:gd name="T12" fmla="*/ 3 w 297"/>
                  <a:gd name="T13" fmla="*/ 4 h 521"/>
                  <a:gd name="T14" fmla="*/ 4 w 297"/>
                  <a:gd name="T15" fmla="*/ 4 h 521"/>
                  <a:gd name="T16" fmla="*/ 5 w 297"/>
                  <a:gd name="T17" fmla="*/ 7 h 521"/>
                  <a:gd name="T18" fmla="*/ 5 w 297"/>
                  <a:gd name="T19" fmla="*/ 7 h 521"/>
                  <a:gd name="T20" fmla="*/ 6 w 297"/>
                  <a:gd name="T21" fmla="*/ 8 h 521"/>
                  <a:gd name="T22" fmla="*/ 5 w 297"/>
                  <a:gd name="T23" fmla="*/ 8 h 521"/>
                  <a:gd name="T24" fmla="*/ 7 w 297"/>
                  <a:gd name="T25" fmla="*/ 9 h 521"/>
                  <a:gd name="T26" fmla="*/ 6 w 297"/>
                  <a:gd name="T27" fmla="*/ 10 h 521"/>
                  <a:gd name="T28" fmla="*/ 7 w 297"/>
                  <a:gd name="T29" fmla="*/ 11 h 521"/>
                  <a:gd name="T30" fmla="*/ 0 w 297"/>
                  <a:gd name="T31" fmla="*/ 12 h 521"/>
                  <a:gd name="T32" fmla="*/ 3 w 297"/>
                  <a:gd name="T33" fmla="*/ 10 h 521"/>
                  <a:gd name="T34" fmla="*/ 2 w 297"/>
                  <a:gd name="T35" fmla="*/ 10 h 521"/>
                  <a:gd name="T36" fmla="*/ 1 w 297"/>
                  <a:gd name="T37" fmla="*/ 9 h 521"/>
                  <a:gd name="T38" fmla="*/ 2 w 297"/>
                  <a:gd name="T39" fmla="*/ 9 h 521"/>
                  <a:gd name="T40" fmla="*/ 1 w 297"/>
                  <a:gd name="T41" fmla="*/ 8 h 521"/>
                  <a:gd name="T42" fmla="*/ 3 w 297"/>
                  <a:gd name="T43" fmla="*/ 7 h 521"/>
                  <a:gd name="T44" fmla="*/ 3 w 297"/>
                  <a:gd name="T45" fmla="*/ 6 h 521"/>
                  <a:gd name="T46" fmla="*/ 2 w 297"/>
                  <a:gd name="T47" fmla="*/ 6 h 521"/>
                  <a:gd name="T48" fmla="*/ 3 w 297"/>
                  <a:gd name="T49" fmla="*/ 5 h 521"/>
                  <a:gd name="T50" fmla="*/ 1 w 297"/>
                  <a:gd name="T51" fmla="*/ 6 h 521"/>
                  <a:gd name="T52" fmla="*/ 1 w 297"/>
                  <a:gd name="T53" fmla="*/ 4 h 521"/>
                  <a:gd name="T54" fmla="*/ 0 w 297"/>
                  <a:gd name="T55" fmla="*/ 5 h 521"/>
                  <a:gd name="T56" fmla="*/ 1 w 297"/>
                  <a:gd name="T57" fmla="*/ 3 h 521"/>
                  <a:gd name="T58" fmla="*/ 0 w 297"/>
                  <a:gd name="T59" fmla="*/ 3 h 52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97"/>
                  <a:gd name="T91" fmla="*/ 0 h 521"/>
                  <a:gd name="T92" fmla="*/ 297 w 297"/>
                  <a:gd name="T93" fmla="*/ 521 h 52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97" h="521">
                    <a:moveTo>
                      <a:pt x="0" y="122"/>
                    </a:moveTo>
                    <a:lnTo>
                      <a:pt x="11" y="50"/>
                    </a:lnTo>
                    <a:lnTo>
                      <a:pt x="49" y="0"/>
                    </a:lnTo>
                    <a:lnTo>
                      <a:pt x="113" y="0"/>
                    </a:lnTo>
                    <a:lnTo>
                      <a:pt x="73" y="62"/>
                    </a:lnTo>
                    <a:lnTo>
                      <a:pt x="161" y="74"/>
                    </a:lnTo>
                    <a:lnTo>
                      <a:pt x="106" y="161"/>
                    </a:lnTo>
                    <a:lnTo>
                      <a:pt x="175" y="189"/>
                    </a:lnTo>
                    <a:lnTo>
                      <a:pt x="239" y="296"/>
                    </a:lnTo>
                    <a:lnTo>
                      <a:pt x="220" y="304"/>
                    </a:lnTo>
                    <a:lnTo>
                      <a:pt x="248" y="330"/>
                    </a:lnTo>
                    <a:lnTo>
                      <a:pt x="231" y="359"/>
                    </a:lnTo>
                    <a:lnTo>
                      <a:pt x="297" y="364"/>
                    </a:lnTo>
                    <a:lnTo>
                      <a:pt x="258" y="433"/>
                    </a:lnTo>
                    <a:lnTo>
                      <a:pt x="285" y="455"/>
                    </a:lnTo>
                    <a:lnTo>
                      <a:pt x="18" y="521"/>
                    </a:lnTo>
                    <a:lnTo>
                      <a:pt x="139" y="423"/>
                    </a:lnTo>
                    <a:lnTo>
                      <a:pt x="102" y="438"/>
                    </a:lnTo>
                    <a:lnTo>
                      <a:pt x="34" y="410"/>
                    </a:lnTo>
                    <a:lnTo>
                      <a:pt x="85" y="375"/>
                    </a:lnTo>
                    <a:lnTo>
                      <a:pt x="55" y="359"/>
                    </a:lnTo>
                    <a:lnTo>
                      <a:pt x="123" y="319"/>
                    </a:lnTo>
                    <a:lnTo>
                      <a:pt x="133" y="271"/>
                    </a:lnTo>
                    <a:lnTo>
                      <a:pt x="95" y="256"/>
                    </a:lnTo>
                    <a:lnTo>
                      <a:pt x="113" y="229"/>
                    </a:lnTo>
                    <a:lnTo>
                      <a:pt x="46" y="242"/>
                    </a:lnTo>
                    <a:lnTo>
                      <a:pt x="49" y="169"/>
                    </a:lnTo>
                    <a:lnTo>
                      <a:pt x="11" y="202"/>
                    </a:lnTo>
                    <a:lnTo>
                      <a:pt x="31" y="126"/>
                    </a:lnTo>
                    <a:lnTo>
                      <a:pt x="0" y="12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6" name="Freeform 426"/>
              <p:cNvSpPr>
                <a:spLocks/>
              </p:cNvSpPr>
              <p:nvPr/>
            </p:nvSpPr>
            <p:spPr bwMode="auto">
              <a:xfrm>
                <a:off x="3793" y="2153"/>
                <a:ext cx="33" cy="12"/>
              </a:xfrm>
              <a:custGeom>
                <a:avLst/>
                <a:gdLst>
                  <a:gd name="T0" fmla="*/ 0 w 116"/>
                  <a:gd name="T1" fmla="*/ 0 h 42"/>
                  <a:gd name="T2" fmla="*/ 2 w 116"/>
                  <a:gd name="T3" fmla="*/ 0 h 42"/>
                  <a:gd name="T4" fmla="*/ 3 w 116"/>
                  <a:gd name="T5" fmla="*/ 1 h 42"/>
                  <a:gd name="T6" fmla="*/ 2 w 116"/>
                  <a:gd name="T7" fmla="*/ 1 h 42"/>
                  <a:gd name="T8" fmla="*/ 0 w 116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42"/>
                  <a:gd name="T17" fmla="*/ 116 w 116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42">
                    <a:moveTo>
                      <a:pt x="0" y="14"/>
                    </a:moveTo>
                    <a:lnTo>
                      <a:pt x="71" y="0"/>
                    </a:lnTo>
                    <a:lnTo>
                      <a:pt x="116" y="21"/>
                    </a:lnTo>
                    <a:lnTo>
                      <a:pt x="92" y="42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7" name="Freeform 427"/>
              <p:cNvSpPr>
                <a:spLocks/>
              </p:cNvSpPr>
              <p:nvPr/>
            </p:nvSpPr>
            <p:spPr bwMode="auto">
              <a:xfrm>
                <a:off x="2859" y="2788"/>
                <a:ext cx="77" cy="188"/>
              </a:xfrm>
              <a:custGeom>
                <a:avLst/>
                <a:gdLst>
                  <a:gd name="T0" fmla="*/ 0 w 268"/>
                  <a:gd name="T1" fmla="*/ 1 h 659"/>
                  <a:gd name="T2" fmla="*/ 1 w 268"/>
                  <a:gd name="T3" fmla="*/ 2 h 659"/>
                  <a:gd name="T4" fmla="*/ 2 w 268"/>
                  <a:gd name="T5" fmla="*/ 3 h 659"/>
                  <a:gd name="T6" fmla="*/ 1 w 268"/>
                  <a:gd name="T7" fmla="*/ 4 h 659"/>
                  <a:gd name="T8" fmla="*/ 4 w 268"/>
                  <a:gd name="T9" fmla="*/ 6 h 659"/>
                  <a:gd name="T10" fmla="*/ 5 w 268"/>
                  <a:gd name="T11" fmla="*/ 9 h 659"/>
                  <a:gd name="T12" fmla="*/ 5 w 268"/>
                  <a:gd name="T13" fmla="*/ 11 h 659"/>
                  <a:gd name="T14" fmla="*/ 2 w 268"/>
                  <a:gd name="T15" fmla="*/ 13 h 659"/>
                  <a:gd name="T16" fmla="*/ 3 w 268"/>
                  <a:gd name="T17" fmla="*/ 15 h 659"/>
                  <a:gd name="T18" fmla="*/ 3 w 268"/>
                  <a:gd name="T19" fmla="*/ 14 h 659"/>
                  <a:gd name="T20" fmla="*/ 4 w 268"/>
                  <a:gd name="T21" fmla="*/ 14 h 659"/>
                  <a:gd name="T22" fmla="*/ 4 w 268"/>
                  <a:gd name="T23" fmla="*/ 13 h 659"/>
                  <a:gd name="T24" fmla="*/ 6 w 268"/>
                  <a:gd name="T25" fmla="*/ 12 h 659"/>
                  <a:gd name="T26" fmla="*/ 6 w 268"/>
                  <a:gd name="T27" fmla="*/ 8 h 659"/>
                  <a:gd name="T28" fmla="*/ 3 w 268"/>
                  <a:gd name="T29" fmla="*/ 5 h 659"/>
                  <a:gd name="T30" fmla="*/ 3 w 268"/>
                  <a:gd name="T31" fmla="*/ 3 h 659"/>
                  <a:gd name="T32" fmla="*/ 5 w 268"/>
                  <a:gd name="T33" fmla="*/ 2 h 659"/>
                  <a:gd name="T34" fmla="*/ 3 w 268"/>
                  <a:gd name="T35" fmla="*/ 0 h 659"/>
                  <a:gd name="T36" fmla="*/ 0 w 268"/>
                  <a:gd name="T37" fmla="*/ 1 h 6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8"/>
                  <a:gd name="T58" fmla="*/ 0 h 659"/>
                  <a:gd name="T59" fmla="*/ 268 w 268"/>
                  <a:gd name="T60" fmla="*/ 659 h 65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8" h="659">
                    <a:moveTo>
                      <a:pt x="0" y="34"/>
                    </a:moveTo>
                    <a:lnTo>
                      <a:pt x="39" y="101"/>
                    </a:lnTo>
                    <a:lnTo>
                      <a:pt x="92" y="128"/>
                    </a:lnTo>
                    <a:lnTo>
                      <a:pt x="65" y="181"/>
                    </a:lnTo>
                    <a:lnTo>
                      <a:pt x="158" y="268"/>
                    </a:lnTo>
                    <a:lnTo>
                      <a:pt x="201" y="387"/>
                    </a:lnTo>
                    <a:lnTo>
                      <a:pt x="204" y="489"/>
                    </a:lnTo>
                    <a:lnTo>
                      <a:pt x="87" y="577"/>
                    </a:lnTo>
                    <a:lnTo>
                      <a:pt x="110" y="659"/>
                    </a:lnTo>
                    <a:lnTo>
                      <a:pt x="143" y="602"/>
                    </a:lnTo>
                    <a:lnTo>
                      <a:pt x="165" y="615"/>
                    </a:lnTo>
                    <a:lnTo>
                      <a:pt x="175" y="580"/>
                    </a:lnTo>
                    <a:lnTo>
                      <a:pt x="268" y="519"/>
                    </a:lnTo>
                    <a:lnTo>
                      <a:pt x="254" y="354"/>
                    </a:lnTo>
                    <a:lnTo>
                      <a:pt x="129" y="201"/>
                    </a:lnTo>
                    <a:lnTo>
                      <a:pt x="142" y="151"/>
                    </a:lnTo>
                    <a:lnTo>
                      <a:pt x="217" y="76"/>
                    </a:lnTo>
                    <a:lnTo>
                      <a:pt x="115" y="0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8" name="Freeform 428"/>
              <p:cNvSpPr>
                <a:spLocks/>
              </p:cNvSpPr>
              <p:nvPr/>
            </p:nvSpPr>
            <p:spPr bwMode="auto">
              <a:xfrm>
                <a:off x="2219" y="2842"/>
                <a:ext cx="105" cy="83"/>
              </a:xfrm>
              <a:custGeom>
                <a:avLst/>
                <a:gdLst>
                  <a:gd name="T0" fmla="*/ 0 w 369"/>
                  <a:gd name="T1" fmla="*/ 7 h 289"/>
                  <a:gd name="T2" fmla="*/ 2 w 369"/>
                  <a:gd name="T3" fmla="*/ 5 h 289"/>
                  <a:gd name="T4" fmla="*/ 2 w 369"/>
                  <a:gd name="T5" fmla="*/ 5 h 289"/>
                  <a:gd name="T6" fmla="*/ 3 w 369"/>
                  <a:gd name="T7" fmla="*/ 4 h 289"/>
                  <a:gd name="T8" fmla="*/ 5 w 369"/>
                  <a:gd name="T9" fmla="*/ 1 h 289"/>
                  <a:gd name="T10" fmla="*/ 8 w 369"/>
                  <a:gd name="T11" fmla="*/ 0 h 289"/>
                  <a:gd name="T12" fmla="*/ 9 w 369"/>
                  <a:gd name="T13" fmla="*/ 3 h 289"/>
                  <a:gd name="T14" fmla="*/ 8 w 369"/>
                  <a:gd name="T15" fmla="*/ 4 h 289"/>
                  <a:gd name="T16" fmla="*/ 5 w 369"/>
                  <a:gd name="T17" fmla="*/ 5 h 289"/>
                  <a:gd name="T18" fmla="*/ 0 w 369"/>
                  <a:gd name="T19" fmla="*/ 7 h 2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9"/>
                  <a:gd name="T31" fmla="*/ 0 h 289"/>
                  <a:gd name="T32" fmla="*/ 369 w 369"/>
                  <a:gd name="T33" fmla="*/ 289 h 2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9" h="289">
                    <a:moveTo>
                      <a:pt x="0" y="289"/>
                    </a:moveTo>
                    <a:lnTo>
                      <a:pt x="96" y="225"/>
                    </a:lnTo>
                    <a:lnTo>
                      <a:pt x="79" y="194"/>
                    </a:lnTo>
                    <a:lnTo>
                      <a:pt x="108" y="157"/>
                    </a:lnTo>
                    <a:lnTo>
                      <a:pt x="207" y="33"/>
                    </a:lnTo>
                    <a:lnTo>
                      <a:pt x="329" y="0"/>
                    </a:lnTo>
                    <a:lnTo>
                      <a:pt x="369" y="113"/>
                    </a:lnTo>
                    <a:lnTo>
                      <a:pt x="336" y="157"/>
                    </a:lnTo>
                    <a:lnTo>
                      <a:pt x="197" y="232"/>
                    </a:lnTo>
                    <a:lnTo>
                      <a:pt x="0" y="28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19" name="Freeform 429"/>
              <p:cNvSpPr>
                <a:spLocks/>
              </p:cNvSpPr>
              <p:nvPr/>
            </p:nvSpPr>
            <p:spPr bwMode="auto">
              <a:xfrm>
                <a:off x="2211" y="2864"/>
                <a:ext cx="39" cy="61"/>
              </a:xfrm>
              <a:custGeom>
                <a:avLst/>
                <a:gdLst>
                  <a:gd name="T0" fmla="*/ 0 w 137"/>
                  <a:gd name="T1" fmla="*/ 1 h 211"/>
                  <a:gd name="T2" fmla="*/ 1 w 137"/>
                  <a:gd name="T3" fmla="*/ 5 h 211"/>
                  <a:gd name="T4" fmla="*/ 3 w 137"/>
                  <a:gd name="T5" fmla="*/ 3 h 211"/>
                  <a:gd name="T6" fmla="*/ 3 w 137"/>
                  <a:gd name="T7" fmla="*/ 3 h 211"/>
                  <a:gd name="T8" fmla="*/ 3 w 137"/>
                  <a:gd name="T9" fmla="*/ 2 h 211"/>
                  <a:gd name="T10" fmla="*/ 3 w 137"/>
                  <a:gd name="T11" fmla="*/ 1 h 211"/>
                  <a:gd name="T12" fmla="*/ 1 w 137"/>
                  <a:gd name="T13" fmla="*/ 0 h 211"/>
                  <a:gd name="T14" fmla="*/ 0 w 137"/>
                  <a:gd name="T15" fmla="*/ 1 h 2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7"/>
                  <a:gd name="T25" fmla="*/ 0 h 211"/>
                  <a:gd name="T26" fmla="*/ 137 w 137"/>
                  <a:gd name="T27" fmla="*/ 211 h 2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7" h="211">
                    <a:moveTo>
                      <a:pt x="0" y="42"/>
                    </a:moveTo>
                    <a:lnTo>
                      <a:pt x="29" y="211"/>
                    </a:lnTo>
                    <a:lnTo>
                      <a:pt x="125" y="147"/>
                    </a:lnTo>
                    <a:lnTo>
                      <a:pt x="108" y="116"/>
                    </a:lnTo>
                    <a:lnTo>
                      <a:pt x="137" y="79"/>
                    </a:lnTo>
                    <a:lnTo>
                      <a:pt x="137" y="32"/>
                    </a:lnTo>
                    <a:lnTo>
                      <a:pt x="67" y="0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0" name="Freeform 430"/>
              <p:cNvSpPr>
                <a:spLocks/>
              </p:cNvSpPr>
              <p:nvPr/>
            </p:nvSpPr>
            <p:spPr bwMode="auto">
              <a:xfrm>
                <a:off x="1896" y="2448"/>
                <a:ext cx="102" cy="92"/>
              </a:xfrm>
              <a:custGeom>
                <a:avLst/>
                <a:gdLst>
                  <a:gd name="T0" fmla="*/ 0 w 356"/>
                  <a:gd name="T1" fmla="*/ 2 h 323"/>
                  <a:gd name="T2" fmla="*/ 0 w 356"/>
                  <a:gd name="T3" fmla="*/ 1 h 323"/>
                  <a:gd name="T4" fmla="*/ 2 w 356"/>
                  <a:gd name="T5" fmla="*/ 0 h 323"/>
                  <a:gd name="T6" fmla="*/ 4 w 356"/>
                  <a:gd name="T7" fmla="*/ 1 h 323"/>
                  <a:gd name="T8" fmla="*/ 6 w 356"/>
                  <a:gd name="T9" fmla="*/ 1 h 323"/>
                  <a:gd name="T10" fmla="*/ 8 w 356"/>
                  <a:gd name="T11" fmla="*/ 3 h 323"/>
                  <a:gd name="T12" fmla="*/ 8 w 356"/>
                  <a:gd name="T13" fmla="*/ 6 h 323"/>
                  <a:gd name="T14" fmla="*/ 8 w 356"/>
                  <a:gd name="T15" fmla="*/ 7 h 323"/>
                  <a:gd name="T16" fmla="*/ 7 w 356"/>
                  <a:gd name="T17" fmla="*/ 7 h 323"/>
                  <a:gd name="T18" fmla="*/ 6 w 356"/>
                  <a:gd name="T19" fmla="*/ 5 h 323"/>
                  <a:gd name="T20" fmla="*/ 5 w 356"/>
                  <a:gd name="T21" fmla="*/ 6 h 323"/>
                  <a:gd name="T22" fmla="*/ 2 w 356"/>
                  <a:gd name="T23" fmla="*/ 4 h 323"/>
                  <a:gd name="T24" fmla="*/ 1 w 356"/>
                  <a:gd name="T25" fmla="*/ 2 h 323"/>
                  <a:gd name="T26" fmla="*/ 0 w 356"/>
                  <a:gd name="T27" fmla="*/ 3 h 323"/>
                  <a:gd name="T28" fmla="*/ 0 w 356"/>
                  <a:gd name="T29" fmla="*/ 2 h 3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6"/>
                  <a:gd name="T46" fmla="*/ 0 h 323"/>
                  <a:gd name="T47" fmla="*/ 356 w 356"/>
                  <a:gd name="T48" fmla="*/ 323 h 3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6" h="323">
                    <a:moveTo>
                      <a:pt x="0" y="76"/>
                    </a:moveTo>
                    <a:lnTo>
                      <a:pt x="0" y="23"/>
                    </a:lnTo>
                    <a:lnTo>
                      <a:pt x="91" y="0"/>
                    </a:lnTo>
                    <a:lnTo>
                      <a:pt x="164" y="64"/>
                    </a:lnTo>
                    <a:lnTo>
                      <a:pt x="245" y="46"/>
                    </a:lnTo>
                    <a:lnTo>
                      <a:pt x="345" y="146"/>
                    </a:lnTo>
                    <a:lnTo>
                      <a:pt x="332" y="253"/>
                    </a:lnTo>
                    <a:lnTo>
                      <a:pt x="356" y="299"/>
                    </a:lnTo>
                    <a:lnTo>
                      <a:pt x="281" y="323"/>
                    </a:lnTo>
                    <a:lnTo>
                      <a:pt x="243" y="235"/>
                    </a:lnTo>
                    <a:lnTo>
                      <a:pt x="211" y="272"/>
                    </a:lnTo>
                    <a:lnTo>
                      <a:pt x="91" y="183"/>
                    </a:lnTo>
                    <a:lnTo>
                      <a:pt x="33" y="89"/>
                    </a:lnTo>
                    <a:lnTo>
                      <a:pt x="2" y="11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1" name="Freeform 431"/>
              <p:cNvSpPr>
                <a:spLocks/>
              </p:cNvSpPr>
              <p:nvPr/>
            </p:nvSpPr>
            <p:spPr bwMode="auto">
              <a:xfrm>
                <a:off x="1872" y="3156"/>
                <a:ext cx="139" cy="157"/>
              </a:xfrm>
              <a:custGeom>
                <a:avLst/>
                <a:gdLst>
                  <a:gd name="T0" fmla="*/ 0 w 485"/>
                  <a:gd name="T1" fmla="*/ 12 h 550"/>
                  <a:gd name="T2" fmla="*/ 1 w 485"/>
                  <a:gd name="T3" fmla="*/ 12 h 550"/>
                  <a:gd name="T4" fmla="*/ 9 w 485"/>
                  <a:gd name="T5" fmla="*/ 13 h 550"/>
                  <a:gd name="T6" fmla="*/ 11 w 485"/>
                  <a:gd name="T7" fmla="*/ 12 h 550"/>
                  <a:gd name="T8" fmla="*/ 9 w 485"/>
                  <a:gd name="T9" fmla="*/ 11 h 550"/>
                  <a:gd name="T10" fmla="*/ 9 w 485"/>
                  <a:gd name="T11" fmla="*/ 7 h 550"/>
                  <a:gd name="T12" fmla="*/ 11 w 485"/>
                  <a:gd name="T13" fmla="*/ 7 h 550"/>
                  <a:gd name="T14" fmla="*/ 11 w 485"/>
                  <a:gd name="T15" fmla="*/ 5 h 550"/>
                  <a:gd name="T16" fmla="*/ 9 w 485"/>
                  <a:gd name="T17" fmla="*/ 5 h 550"/>
                  <a:gd name="T18" fmla="*/ 9 w 485"/>
                  <a:gd name="T19" fmla="*/ 2 h 550"/>
                  <a:gd name="T20" fmla="*/ 8 w 485"/>
                  <a:gd name="T21" fmla="*/ 1 h 550"/>
                  <a:gd name="T22" fmla="*/ 7 w 485"/>
                  <a:gd name="T23" fmla="*/ 1 h 550"/>
                  <a:gd name="T24" fmla="*/ 7 w 485"/>
                  <a:gd name="T25" fmla="*/ 2 h 550"/>
                  <a:gd name="T26" fmla="*/ 5 w 485"/>
                  <a:gd name="T27" fmla="*/ 2 h 550"/>
                  <a:gd name="T28" fmla="*/ 4 w 485"/>
                  <a:gd name="T29" fmla="*/ 0 h 550"/>
                  <a:gd name="T30" fmla="*/ 1 w 485"/>
                  <a:gd name="T31" fmla="*/ 1 h 550"/>
                  <a:gd name="T32" fmla="*/ 2 w 485"/>
                  <a:gd name="T33" fmla="*/ 5 h 550"/>
                  <a:gd name="T34" fmla="*/ 0 w 485"/>
                  <a:gd name="T35" fmla="*/ 12 h 5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85"/>
                  <a:gd name="T55" fmla="*/ 0 h 550"/>
                  <a:gd name="T56" fmla="*/ 485 w 485"/>
                  <a:gd name="T57" fmla="*/ 550 h 5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85" h="550">
                    <a:moveTo>
                      <a:pt x="0" y="515"/>
                    </a:moveTo>
                    <a:lnTo>
                      <a:pt x="63" y="496"/>
                    </a:lnTo>
                    <a:lnTo>
                      <a:pt x="376" y="550"/>
                    </a:lnTo>
                    <a:lnTo>
                      <a:pt x="446" y="524"/>
                    </a:lnTo>
                    <a:lnTo>
                      <a:pt x="399" y="484"/>
                    </a:lnTo>
                    <a:lnTo>
                      <a:pt x="399" y="317"/>
                    </a:lnTo>
                    <a:lnTo>
                      <a:pt x="485" y="317"/>
                    </a:lnTo>
                    <a:lnTo>
                      <a:pt x="480" y="227"/>
                    </a:lnTo>
                    <a:lnTo>
                      <a:pt x="399" y="236"/>
                    </a:lnTo>
                    <a:lnTo>
                      <a:pt x="391" y="77"/>
                    </a:lnTo>
                    <a:lnTo>
                      <a:pt x="356" y="48"/>
                    </a:lnTo>
                    <a:lnTo>
                      <a:pt x="305" y="52"/>
                    </a:lnTo>
                    <a:lnTo>
                      <a:pt x="294" y="96"/>
                    </a:lnTo>
                    <a:lnTo>
                      <a:pt x="239" y="102"/>
                    </a:lnTo>
                    <a:lnTo>
                      <a:pt x="179" y="0"/>
                    </a:lnTo>
                    <a:lnTo>
                      <a:pt x="34" y="23"/>
                    </a:lnTo>
                    <a:lnTo>
                      <a:pt x="86" y="231"/>
                    </a:lnTo>
                    <a:lnTo>
                      <a:pt x="0" y="5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2" name="Freeform 432"/>
              <p:cNvSpPr>
                <a:spLocks/>
              </p:cNvSpPr>
              <p:nvPr/>
            </p:nvSpPr>
            <p:spPr bwMode="auto">
              <a:xfrm>
                <a:off x="1876" y="3143"/>
                <a:ext cx="11" cy="13"/>
              </a:xfrm>
              <a:custGeom>
                <a:avLst/>
                <a:gdLst>
                  <a:gd name="T0" fmla="*/ 0 w 40"/>
                  <a:gd name="T1" fmla="*/ 0 h 48"/>
                  <a:gd name="T2" fmla="*/ 0 w 40"/>
                  <a:gd name="T3" fmla="*/ 1 h 48"/>
                  <a:gd name="T4" fmla="*/ 1 w 40"/>
                  <a:gd name="T5" fmla="*/ 0 h 48"/>
                  <a:gd name="T6" fmla="*/ 0 w 40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48"/>
                  <a:gd name="T14" fmla="*/ 40 w 40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48">
                    <a:moveTo>
                      <a:pt x="0" y="16"/>
                    </a:moveTo>
                    <a:lnTo>
                      <a:pt x="18" y="48"/>
                    </a:lnTo>
                    <a:lnTo>
                      <a:pt x="4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3" name="Freeform 433"/>
              <p:cNvSpPr>
                <a:spLocks/>
              </p:cNvSpPr>
              <p:nvPr/>
            </p:nvSpPr>
            <p:spPr bwMode="auto">
              <a:xfrm>
                <a:off x="1963" y="3309"/>
                <a:ext cx="102" cy="117"/>
              </a:xfrm>
              <a:custGeom>
                <a:avLst/>
                <a:gdLst>
                  <a:gd name="T0" fmla="*/ 0 w 358"/>
                  <a:gd name="T1" fmla="*/ 7 h 410"/>
                  <a:gd name="T2" fmla="*/ 0 w 358"/>
                  <a:gd name="T3" fmla="*/ 5 h 410"/>
                  <a:gd name="T4" fmla="*/ 1 w 358"/>
                  <a:gd name="T5" fmla="*/ 4 h 410"/>
                  <a:gd name="T6" fmla="*/ 1 w 358"/>
                  <a:gd name="T7" fmla="*/ 1 h 410"/>
                  <a:gd name="T8" fmla="*/ 3 w 358"/>
                  <a:gd name="T9" fmla="*/ 0 h 410"/>
                  <a:gd name="T10" fmla="*/ 3 w 358"/>
                  <a:gd name="T11" fmla="*/ 1 h 410"/>
                  <a:gd name="T12" fmla="*/ 5 w 358"/>
                  <a:gd name="T13" fmla="*/ 0 h 410"/>
                  <a:gd name="T14" fmla="*/ 7 w 358"/>
                  <a:gd name="T15" fmla="*/ 4 h 410"/>
                  <a:gd name="T16" fmla="*/ 8 w 358"/>
                  <a:gd name="T17" fmla="*/ 5 h 410"/>
                  <a:gd name="T18" fmla="*/ 5 w 358"/>
                  <a:gd name="T19" fmla="*/ 8 h 410"/>
                  <a:gd name="T20" fmla="*/ 3 w 358"/>
                  <a:gd name="T21" fmla="*/ 8 h 410"/>
                  <a:gd name="T22" fmla="*/ 2 w 358"/>
                  <a:gd name="T23" fmla="*/ 9 h 410"/>
                  <a:gd name="T24" fmla="*/ 1 w 358"/>
                  <a:gd name="T25" fmla="*/ 9 h 410"/>
                  <a:gd name="T26" fmla="*/ 1 w 358"/>
                  <a:gd name="T27" fmla="*/ 8 h 410"/>
                  <a:gd name="T28" fmla="*/ 0 w 358"/>
                  <a:gd name="T29" fmla="*/ 7 h 4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8"/>
                  <a:gd name="T46" fmla="*/ 0 h 410"/>
                  <a:gd name="T47" fmla="*/ 358 w 358"/>
                  <a:gd name="T48" fmla="*/ 410 h 4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8" h="410">
                    <a:moveTo>
                      <a:pt x="0" y="314"/>
                    </a:moveTo>
                    <a:lnTo>
                      <a:pt x="0" y="191"/>
                    </a:lnTo>
                    <a:lnTo>
                      <a:pt x="40" y="188"/>
                    </a:lnTo>
                    <a:lnTo>
                      <a:pt x="40" y="30"/>
                    </a:lnTo>
                    <a:lnTo>
                      <a:pt x="115" y="12"/>
                    </a:lnTo>
                    <a:lnTo>
                      <a:pt x="138" y="39"/>
                    </a:lnTo>
                    <a:lnTo>
                      <a:pt x="201" y="0"/>
                    </a:lnTo>
                    <a:lnTo>
                      <a:pt x="306" y="169"/>
                    </a:lnTo>
                    <a:lnTo>
                      <a:pt x="358" y="197"/>
                    </a:lnTo>
                    <a:lnTo>
                      <a:pt x="216" y="353"/>
                    </a:lnTo>
                    <a:lnTo>
                      <a:pt x="131" y="353"/>
                    </a:lnTo>
                    <a:lnTo>
                      <a:pt x="86" y="408"/>
                    </a:lnTo>
                    <a:lnTo>
                      <a:pt x="32" y="410"/>
                    </a:lnTo>
                    <a:lnTo>
                      <a:pt x="34" y="360"/>
                    </a:lnTo>
                    <a:lnTo>
                      <a:pt x="0" y="3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4" name="Freeform 434"/>
              <p:cNvSpPr>
                <a:spLocks/>
              </p:cNvSpPr>
              <p:nvPr/>
            </p:nvSpPr>
            <p:spPr bwMode="auto">
              <a:xfrm>
                <a:off x="2063" y="3113"/>
                <a:ext cx="19" cy="24"/>
              </a:xfrm>
              <a:custGeom>
                <a:avLst/>
                <a:gdLst>
                  <a:gd name="T0" fmla="*/ 0 w 69"/>
                  <a:gd name="T1" fmla="*/ 0 h 88"/>
                  <a:gd name="T2" fmla="*/ 0 w 69"/>
                  <a:gd name="T3" fmla="*/ 1 h 88"/>
                  <a:gd name="T4" fmla="*/ 1 w 69"/>
                  <a:gd name="T5" fmla="*/ 2 h 88"/>
                  <a:gd name="T6" fmla="*/ 1 w 69"/>
                  <a:gd name="T7" fmla="*/ 1 h 88"/>
                  <a:gd name="T8" fmla="*/ 1 w 69"/>
                  <a:gd name="T9" fmla="*/ 0 h 88"/>
                  <a:gd name="T10" fmla="*/ 0 w 69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88"/>
                  <a:gd name="T20" fmla="*/ 69 w 69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88">
                    <a:moveTo>
                      <a:pt x="0" y="15"/>
                    </a:moveTo>
                    <a:lnTo>
                      <a:pt x="8" y="45"/>
                    </a:lnTo>
                    <a:lnTo>
                      <a:pt x="27" y="88"/>
                    </a:lnTo>
                    <a:lnTo>
                      <a:pt x="69" y="35"/>
                    </a:lnTo>
                    <a:lnTo>
                      <a:pt x="66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5" name="Freeform 435"/>
              <p:cNvSpPr>
                <a:spLocks/>
              </p:cNvSpPr>
              <p:nvPr/>
            </p:nvSpPr>
            <p:spPr bwMode="auto">
              <a:xfrm>
                <a:off x="1839" y="2923"/>
                <a:ext cx="83" cy="142"/>
              </a:xfrm>
              <a:custGeom>
                <a:avLst/>
                <a:gdLst>
                  <a:gd name="T0" fmla="*/ 0 w 294"/>
                  <a:gd name="T1" fmla="*/ 8 h 498"/>
                  <a:gd name="T2" fmla="*/ 1 w 294"/>
                  <a:gd name="T3" fmla="*/ 6 h 498"/>
                  <a:gd name="T4" fmla="*/ 3 w 294"/>
                  <a:gd name="T5" fmla="*/ 6 h 498"/>
                  <a:gd name="T6" fmla="*/ 4 w 294"/>
                  <a:gd name="T7" fmla="*/ 2 h 498"/>
                  <a:gd name="T8" fmla="*/ 5 w 294"/>
                  <a:gd name="T9" fmla="*/ 1 h 498"/>
                  <a:gd name="T10" fmla="*/ 5 w 294"/>
                  <a:gd name="T11" fmla="*/ 0 h 498"/>
                  <a:gd name="T12" fmla="*/ 5 w 294"/>
                  <a:gd name="T13" fmla="*/ 0 h 498"/>
                  <a:gd name="T14" fmla="*/ 6 w 294"/>
                  <a:gd name="T15" fmla="*/ 3 h 498"/>
                  <a:gd name="T16" fmla="*/ 5 w 294"/>
                  <a:gd name="T17" fmla="*/ 3 h 498"/>
                  <a:gd name="T18" fmla="*/ 6 w 294"/>
                  <a:gd name="T19" fmla="*/ 5 h 498"/>
                  <a:gd name="T20" fmla="*/ 5 w 294"/>
                  <a:gd name="T21" fmla="*/ 8 h 498"/>
                  <a:gd name="T22" fmla="*/ 6 w 294"/>
                  <a:gd name="T23" fmla="*/ 10 h 498"/>
                  <a:gd name="T24" fmla="*/ 6 w 294"/>
                  <a:gd name="T25" fmla="*/ 11 h 498"/>
                  <a:gd name="T26" fmla="*/ 4 w 294"/>
                  <a:gd name="T27" fmla="*/ 11 h 498"/>
                  <a:gd name="T28" fmla="*/ 2 w 294"/>
                  <a:gd name="T29" fmla="*/ 11 h 498"/>
                  <a:gd name="T30" fmla="*/ 1 w 294"/>
                  <a:gd name="T31" fmla="*/ 11 h 498"/>
                  <a:gd name="T32" fmla="*/ 1 w 294"/>
                  <a:gd name="T33" fmla="*/ 9 h 498"/>
                  <a:gd name="T34" fmla="*/ 0 w 294"/>
                  <a:gd name="T35" fmla="*/ 8 h 4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4"/>
                  <a:gd name="T55" fmla="*/ 0 h 498"/>
                  <a:gd name="T56" fmla="*/ 294 w 294"/>
                  <a:gd name="T57" fmla="*/ 498 h 49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4" h="498">
                    <a:moveTo>
                      <a:pt x="0" y="355"/>
                    </a:moveTo>
                    <a:lnTo>
                      <a:pt x="38" y="263"/>
                    </a:lnTo>
                    <a:lnTo>
                      <a:pt x="109" y="275"/>
                    </a:lnTo>
                    <a:lnTo>
                      <a:pt x="192" y="81"/>
                    </a:lnTo>
                    <a:lnTo>
                      <a:pt x="231" y="46"/>
                    </a:lnTo>
                    <a:lnTo>
                      <a:pt x="214" y="8"/>
                    </a:lnTo>
                    <a:lnTo>
                      <a:pt x="235" y="0"/>
                    </a:lnTo>
                    <a:lnTo>
                      <a:pt x="260" y="123"/>
                    </a:lnTo>
                    <a:lnTo>
                      <a:pt x="214" y="142"/>
                    </a:lnTo>
                    <a:lnTo>
                      <a:pt x="265" y="238"/>
                    </a:lnTo>
                    <a:lnTo>
                      <a:pt x="235" y="352"/>
                    </a:lnTo>
                    <a:lnTo>
                      <a:pt x="294" y="437"/>
                    </a:lnTo>
                    <a:lnTo>
                      <a:pt x="287" y="498"/>
                    </a:lnTo>
                    <a:lnTo>
                      <a:pt x="185" y="471"/>
                    </a:lnTo>
                    <a:lnTo>
                      <a:pt x="107" y="470"/>
                    </a:lnTo>
                    <a:lnTo>
                      <a:pt x="45" y="471"/>
                    </a:lnTo>
                    <a:lnTo>
                      <a:pt x="44" y="388"/>
                    </a:lnTo>
                    <a:lnTo>
                      <a:pt x="0" y="35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6" name="Freeform 436"/>
              <p:cNvSpPr>
                <a:spLocks/>
              </p:cNvSpPr>
              <p:nvPr/>
            </p:nvSpPr>
            <p:spPr bwMode="auto">
              <a:xfrm>
                <a:off x="1905" y="2945"/>
                <a:ext cx="142" cy="102"/>
              </a:xfrm>
              <a:custGeom>
                <a:avLst/>
                <a:gdLst>
                  <a:gd name="T0" fmla="*/ 0 w 497"/>
                  <a:gd name="T1" fmla="*/ 6 h 357"/>
                  <a:gd name="T2" fmla="*/ 1 w 497"/>
                  <a:gd name="T3" fmla="*/ 4 h 357"/>
                  <a:gd name="T4" fmla="*/ 4 w 497"/>
                  <a:gd name="T5" fmla="*/ 3 h 357"/>
                  <a:gd name="T6" fmla="*/ 4 w 497"/>
                  <a:gd name="T7" fmla="*/ 2 h 357"/>
                  <a:gd name="T8" fmla="*/ 5 w 497"/>
                  <a:gd name="T9" fmla="*/ 2 h 357"/>
                  <a:gd name="T10" fmla="*/ 7 w 497"/>
                  <a:gd name="T11" fmla="*/ 0 h 357"/>
                  <a:gd name="T12" fmla="*/ 8 w 497"/>
                  <a:gd name="T13" fmla="*/ 2 h 357"/>
                  <a:gd name="T14" fmla="*/ 9 w 497"/>
                  <a:gd name="T15" fmla="*/ 3 h 357"/>
                  <a:gd name="T16" fmla="*/ 12 w 497"/>
                  <a:gd name="T17" fmla="*/ 6 h 357"/>
                  <a:gd name="T18" fmla="*/ 6 w 497"/>
                  <a:gd name="T19" fmla="*/ 7 h 357"/>
                  <a:gd name="T20" fmla="*/ 4 w 497"/>
                  <a:gd name="T21" fmla="*/ 6 h 357"/>
                  <a:gd name="T22" fmla="*/ 4 w 497"/>
                  <a:gd name="T23" fmla="*/ 7 h 357"/>
                  <a:gd name="T24" fmla="*/ 2 w 497"/>
                  <a:gd name="T25" fmla="*/ 7 h 357"/>
                  <a:gd name="T26" fmla="*/ 1 w 497"/>
                  <a:gd name="T27" fmla="*/ 8 h 357"/>
                  <a:gd name="T28" fmla="*/ 0 w 497"/>
                  <a:gd name="T29" fmla="*/ 6 h 3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7"/>
                  <a:gd name="T46" fmla="*/ 0 h 357"/>
                  <a:gd name="T47" fmla="*/ 497 w 497"/>
                  <a:gd name="T48" fmla="*/ 357 h 3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7" h="357">
                    <a:moveTo>
                      <a:pt x="0" y="272"/>
                    </a:moveTo>
                    <a:lnTo>
                      <a:pt x="30" y="158"/>
                    </a:lnTo>
                    <a:lnTo>
                      <a:pt x="157" y="130"/>
                    </a:lnTo>
                    <a:lnTo>
                      <a:pt x="169" y="93"/>
                    </a:lnTo>
                    <a:lnTo>
                      <a:pt x="226" y="80"/>
                    </a:lnTo>
                    <a:lnTo>
                      <a:pt x="311" y="0"/>
                    </a:lnTo>
                    <a:lnTo>
                      <a:pt x="340" y="95"/>
                    </a:lnTo>
                    <a:lnTo>
                      <a:pt x="405" y="130"/>
                    </a:lnTo>
                    <a:lnTo>
                      <a:pt x="497" y="258"/>
                    </a:lnTo>
                    <a:lnTo>
                      <a:pt x="266" y="295"/>
                    </a:lnTo>
                    <a:lnTo>
                      <a:pt x="188" y="258"/>
                    </a:lnTo>
                    <a:lnTo>
                      <a:pt x="157" y="322"/>
                    </a:lnTo>
                    <a:lnTo>
                      <a:pt x="91" y="322"/>
                    </a:lnTo>
                    <a:lnTo>
                      <a:pt x="59" y="357"/>
                    </a:lnTo>
                    <a:lnTo>
                      <a:pt x="0" y="27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7" name="Freeform 437"/>
              <p:cNvSpPr>
                <a:spLocks/>
              </p:cNvSpPr>
              <p:nvPr/>
            </p:nvSpPr>
            <p:spPr bwMode="auto">
              <a:xfrm>
                <a:off x="1893" y="2784"/>
                <a:ext cx="116" cy="206"/>
              </a:xfrm>
              <a:custGeom>
                <a:avLst/>
                <a:gdLst>
                  <a:gd name="T0" fmla="*/ 0 w 409"/>
                  <a:gd name="T1" fmla="*/ 10 h 725"/>
                  <a:gd name="T2" fmla="*/ 1 w 409"/>
                  <a:gd name="T3" fmla="*/ 10 h 725"/>
                  <a:gd name="T4" fmla="*/ 1 w 409"/>
                  <a:gd name="T5" fmla="*/ 11 h 725"/>
                  <a:gd name="T6" fmla="*/ 2 w 409"/>
                  <a:gd name="T7" fmla="*/ 14 h 725"/>
                  <a:gd name="T8" fmla="*/ 1 w 409"/>
                  <a:gd name="T9" fmla="*/ 14 h 725"/>
                  <a:gd name="T10" fmla="*/ 2 w 409"/>
                  <a:gd name="T11" fmla="*/ 17 h 725"/>
                  <a:gd name="T12" fmla="*/ 5 w 409"/>
                  <a:gd name="T13" fmla="*/ 16 h 725"/>
                  <a:gd name="T14" fmla="*/ 5 w 409"/>
                  <a:gd name="T15" fmla="*/ 15 h 725"/>
                  <a:gd name="T16" fmla="*/ 6 w 409"/>
                  <a:gd name="T17" fmla="*/ 15 h 725"/>
                  <a:gd name="T18" fmla="*/ 8 w 409"/>
                  <a:gd name="T19" fmla="*/ 13 h 725"/>
                  <a:gd name="T20" fmla="*/ 7 w 409"/>
                  <a:gd name="T21" fmla="*/ 11 h 725"/>
                  <a:gd name="T22" fmla="*/ 8 w 409"/>
                  <a:gd name="T23" fmla="*/ 8 h 725"/>
                  <a:gd name="T24" fmla="*/ 9 w 409"/>
                  <a:gd name="T25" fmla="*/ 8 h 725"/>
                  <a:gd name="T26" fmla="*/ 9 w 409"/>
                  <a:gd name="T27" fmla="*/ 4 h 725"/>
                  <a:gd name="T28" fmla="*/ 2 w 409"/>
                  <a:gd name="T29" fmla="*/ 0 h 725"/>
                  <a:gd name="T30" fmla="*/ 1 w 409"/>
                  <a:gd name="T31" fmla="*/ 1 h 725"/>
                  <a:gd name="T32" fmla="*/ 1 w 409"/>
                  <a:gd name="T33" fmla="*/ 2 h 725"/>
                  <a:gd name="T34" fmla="*/ 2 w 409"/>
                  <a:gd name="T35" fmla="*/ 3 h 725"/>
                  <a:gd name="T36" fmla="*/ 2 w 409"/>
                  <a:gd name="T37" fmla="*/ 7 h 725"/>
                  <a:gd name="T38" fmla="*/ 0 w 409"/>
                  <a:gd name="T39" fmla="*/ 10 h 7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09"/>
                  <a:gd name="T61" fmla="*/ 0 h 725"/>
                  <a:gd name="T62" fmla="*/ 409 w 409"/>
                  <a:gd name="T63" fmla="*/ 725 h 7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09" h="725">
                    <a:moveTo>
                      <a:pt x="0" y="416"/>
                    </a:moveTo>
                    <a:lnTo>
                      <a:pt x="60" y="451"/>
                    </a:lnTo>
                    <a:lnTo>
                      <a:pt x="45" y="487"/>
                    </a:lnTo>
                    <a:lnTo>
                      <a:pt x="70" y="610"/>
                    </a:lnTo>
                    <a:lnTo>
                      <a:pt x="24" y="629"/>
                    </a:lnTo>
                    <a:lnTo>
                      <a:pt x="75" y="725"/>
                    </a:lnTo>
                    <a:lnTo>
                      <a:pt x="202" y="697"/>
                    </a:lnTo>
                    <a:lnTo>
                      <a:pt x="214" y="660"/>
                    </a:lnTo>
                    <a:lnTo>
                      <a:pt x="271" y="647"/>
                    </a:lnTo>
                    <a:lnTo>
                      <a:pt x="356" y="567"/>
                    </a:lnTo>
                    <a:lnTo>
                      <a:pt x="326" y="478"/>
                    </a:lnTo>
                    <a:lnTo>
                      <a:pt x="368" y="361"/>
                    </a:lnTo>
                    <a:lnTo>
                      <a:pt x="408" y="352"/>
                    </a:lnTo>
                    <a:lnTo>
                      <a:pt x="409" y="184"/>
                    </a:lnTo>
                    <a:lnTo>
                      <a:pt x="103" y="0"/>
                    </a:lnTo>
                    <a:lnTo>
                      <a:pt x="64" y="21"/>
                    </a:lnTo>
                    <a:lnTo>
                      <a:pt x="64" y="90"/>
                    </a:lnTo>
                    <a:lnTo>
                      <a:pt x="103" y="140"/>
                    </a:lnTo>
                    <a:lnTo>
                      <a:pt x="75" y="298"/>
                    </a:lnTo>
                    <a:lnTo>
                      <a:pt x="0" y="4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8" name="Freeform 438"/>
              <p:cNvSpPr>
                <a:spLocks/>
              </p:cNvSpPr>
              <p:nvPr/>
            </p:nvSpPr>
            <p:spPr bwMode="auto">
              <a:xfrm>
                <a:off x="1868" y="3037"/>
                <a:ext cx="82" cy="110"/>
              </a:xfrm>
              <a:custGeom>
                <a:avLst/>
                <a:gdLst>
                  <a:gd name="T0" fmla="*/ 0 w 289"/>
                  <a:gd name="T1" fmla="*/ 8 h 385"/>
                  <a:gd name="T2" fmla="*/ 1 w 289"/>
                  <a:gd name="T3" fmla="*/ 9 h 385"/>
                  <a:gd name="T4" fmla="*/ 2 w 289"/>
                  <a:gd name="T5" fmla="*/ 9 h 385"/>
                  <a:gd name="T6" fmla="*/ 3 w 289"/>
                  <a:gd name="T7" fmla="*/ 9 h 385"/>
                  <a:gd name="T8" fmla="*/ 4 w 289"/>
                  <a:gd name="T9" fmla="*/ 8 h 385"/>
                  <a:gd name="T10" fmla="*/ 5 w 289"/>
                  <a:gd name="T11" fmla="*/ 6 h 385"/>
                  <a:gd name="T12" fmla="*/ 6 w 289"/>
                  <a:gd name="T13" fmla="*/ 5 h 385"/>
                  <a:gd name="T14" fmla="*/ 7 w 289"/>
                  <a:gd name="T15" fmla="*/ 0 h 385"/>
                  <a:gd name="T16" fmla="*/ 5 w 289"/>
                  <a:gd name="T17" fmla="*/ 0 h 385"/>
                  <a:gd name="T18" fmla="*/ 4 w 289"/>
                  <a:gd name="T19" fmla="*/ 1 h 385"/>
                  <a:gd name="T20" fmla="*/ 4 w 289"/>
                  <a:gd name="T21" fmla="*/ 2 h 385"/>
                  <a:gd name="T22" fmla="*/ 2 w 289"/>
                  <a:gd name="T23" fmla="*/ 2 h 385"/>
                  <a:gd name="T24" fmla="*/ 2 w 289"/>
                  <a:gd name="T25" fmla="*/ 3 h 385"/>
                  <a:gd name="T26" fmla="*/ 3 w 289"/>
                  <a:gd name="T27" fmla="*/ 3 h 385"/>
                  <a:gd name="T28" fmla="*/ 3 w 289"/>
                  <a:gd name="T29" fmla="*/ 6 h 385"/>
                  <a:gd name="T30" fmla="*/ 1 w 289"/>
                  <a:gd name="T31" fmla="*/ 6 h 385"/>
                  <a:gd name="T32" fmla="*/ 0 w 289"/>
                  <a:gd name="T33" fmla="*/ 8 h 38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9"/>
                  <a:gd name="T52" fmla="*/ 0 h 385"/>
                  <a:gd name="T53" fmla="*/ 289 w 289"/>
                  <a:gd name="T54" fmla="*/ 385 h 38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9" h="385">
                    <a:moveTo>
                      <a:pt x="0" y="335"/>
                    </a:moveTo>
                    <a:lnTo>
                      <a:pt x="30" y="385"/>
                    </a:lnTo>
                    <a:lnTo>
                      <a:pt x="70" y="369"/>
                    </a:lnTo>
                    <a:lnTo>
                      <a:pt x="130" y="372"/>
                    </a:lnTo>
                    <a:lnTo>
                      <a:pt x="183" y="333"/>
                    </a:lnTo>
                    <a:lnTo>
                      <a:pt x="199" y="257"/>
                    </a:lnTo>
                    <a:lnTo>
                      <a:pt x="251" y="192"/>
                    </a:lnTo>
                    <a:lnTo>
                      <a:pt x="289" y="0"/>
                    </a:lnTo>
                    <a:lnTo>
                      <a:pt x="223" y="0"/>
                    </a:lnTo>
                    <a:lnTo>
                      <a:pt x="191" y="35"/>
                    </a:lnTo>
                    <a:lnTo>
                      <a:pt x="184" y="96"/>
                    </a:lnTo>
                    <a:lnTo>
                      <a:pt x="82" y="69"/>
                    </a:lnTo>
                    <a:lnTo>
                      <a:pt x="78" y="110"/>
                    </a:lnTo>
                    <a:lnTo>
                      <a:pt x="121" y="111"/>
                    </a:lnTo>
                    <a:lnTo>
                      <a:pt x="107" y="264"/>
                    </a:lnTo>
                    <a:lnTo>
                      <a:pt x="59" y="246"/>
                    </a:lnTo>
                    <a:lnTo>
                      <a:pt x="0" y="3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29" name="Freeform 439"/>
              <p:cNvSpPr>
                <a:spLocks/>
              </p:cNvSpPr>
              <p:nvPr/>
            </p:nvSpPr>
            <p:spPr bwMode="auto">
              <a:xfrm>
                <a:off x="1881" y="3019"/>
                <a:ext cx="206" cy="231"/>
              </a:xfrm>
              <a:custGeom>
                <a:avLst/>
                <a:gdLst>
                  <a:gd name="T0" fmla="*/ 0 w 722"/>
                  <a:gd name="T1" fmla="*/ 11 h 811"/>
                  <a:gd name="T2" fmla="*/ 0 w 722"/>
                  <a:gd name="T3" fmla="*/ 12 h 811"/>
                  <a:gd name="T4" fmla="*/ 3 w 722"/>
                  <a:gd name="T5" fmla="*/ 11 h 811"/>
                  <a:gd name="T6" fmla="*/ 5 w 722"/>
                  <a:gd name="T7" fmla="*/ 13 h 811"/>
                  <a:gd name="T8" fmla="*/ 6 w 722"/>
                  <a:gd name="T9" fmla="*/ 13 h 811"/>
                  <a:gd name="T10" fmla="*/ 6 w 722"/>
                  <a:gd name="T11" fmla="*/ 12 h 811"/>
                  <a:gd name="T12" fmla="*/ 7 w 722"/>
                  <a:gd name="T13" fmla="*/ 12 h 811"/>
                  <a:gd name="T14" fmla="*/ 8 w 722"/>
                  <a:gd name="T15" fmla="*/ 13 h 811"/>
                  <a:gd name="T16" fmla="*/ 9 w 722"/>
                  <a:gd name="T17" fmla="*/ 17 h 811"/>
                  <a:gd name="T18" fmla="*/ 11 w 722"/>
                  <a:gd name="T19" fmla="*/ 17 h 811"/>
                  <a:gd name="T20" fmla="*/ 15 w 722"/>
                  <a:gd name="T21" fmla="*/ 19 h 811"/>
                  <a:gd name="T22" fmla="*/ 15 w 722"/>
                  <a:gd name="T23" fmla="*/ 18 h 811"/>
                  <a:gd name="T24" fmla="*/ 15 w 722"/>
                  <a:gd name="T25" fmla="*/ 17 h 811"/>
                  <a:gd name="T26" fmla="*/ 15 w 722"/>
                  <a:gd name="T27" fmla="*/ 15 h 811"/>
                  <a:gd name="T28" fmla="*/ 16 w 722"/>
                  <a:gd name="T29" fmla="*/ 14 h 811"/>
                  <a:gd name="T30" fmla="*/ 15 w 722"/>
                  <a:gd name="T31" fmla="*/ 12 h 811"/>
                  <a:gd name="T32" fmla="*/ 15 w 722"/>
                  <a:gd name="T33" fmla="*/ 9 h 811"/>
                  <a:gd name="T34" fmla="*/ 15 w 722"/>
                  <a:gd name="T35" fmla="*/ 8 h 811"/>
                  <a:gd name="T36" fmla="*/ 15 w 722"/>
                  <a:gd name="T37" fmla="*/ 7 h 811"/>
                  <a:gd name="T38" fmla="*/ 16 w 722"/>
                  <a:gd name="T39" fmla="*/ 4 h 811"/>
                  <a:gd name="T40" fmla="*/ 17 w 722"/>
                  <a:gd name="T41" fmla="*/ 3 h 811"/>
                  <a:gd name="T42" fmla="*/ 17 w 722"/>
                  <a:gd name="T43" fmla="*/ 1 h 811"/>
                  <a:gd name="T44" fmla="*/ 13 w 722"/>
                  <a:gd name="T45" fmla="*/ 0 h 811"/>
                  <a:gd name="T46" fmla="*/ 8 w 722"/>
                  <a:gd name="T47" fmla="*/ 1 h 811"/>
                  <a:gd name="T48" fmla="*/ 6 w 722"/>
                  <a:gd name="T49" fmla="*/ 0 h 811"/>
                  <a:gd name="T50" fmla="*/ 6 w 722"/>
                  <a:gd name="T51" fmla="*/ 1 h 811"/>
                  <a:gd name="T52" fmla="*/ 5 w 722"/>
                  <a:gd name="T53" fmla="*/ 6 h 811"/>
                  <a:gd name="T54" fmla="*/ 3 w 722"/>
                  <a:gd name="T55" fmla="*/ 7 h 811"/>
                  <a:gd name="T56" fmla="*/ 3 w 722"/>
                  <a:gd name="T57" fmla="*/ 9 h 811"/>
                  <a:gd name="T58" fmla="*/ 2 w 722"/>
                  <a:gd name="T59" fmla="*/ 10 h 811"/>
                  <a:gd name="T60" fmla="*/ 1 w 722"/>
                  <a:gd name="T61" fmla="*/ 10 h 811"/>
                  <a:gd name="T62" fmla="*/ 0 w 722"/>
                  <a:gd name="T63" fmla="*/ 11 h 8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811"/>
                  <a:gd name="T98" fmla="*/ 722 w 722"/>
                  <a:gd name="T99" fmla="*/ 811 h 8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811">
                    <a:moveTo>
                      <a:pt x="0" y="481"/>
                    </a:moveTo>
                    <a:lnTo>
                      <a:pt x="1" y="504"/>
                    </a:lnTo>
                    <a:lnTo>
                      <a:pt x="146" y="481"/>
                    </a:lnTo>
                    <a:lnTo>
                      <a:pt x="206" y="583"/>
                    </a:lnTo>
                    <a:lnTo>
                      <a:pt x="261" y="577"/>
                    </a:lnTo>
                    <a:lnTo>
                      <a:pt x="272" y="533"/>
                    </a:lnTo>
                    <a:lnTo>
                      <a:pt x="323" y="529"/>
                    </a:lnTo>
                    <a:lnTo>
                      <a:pt x="358" y="558"/>
                    </a:lnTo>
                    <a:lnTo>
                      <a:pt x="366" y="717"/>
                    </a:lnTo>
                    <a:lnTo>
                      <a:pt x="447" y="708"/>
                    </a:lnTo>
                    <a:lnTo>
                      <a:pt x="666" y="811"/>
                    </a:lnTo>
                    <a:lnTo>
                      <a:pt x="664" y="763"/>
                    </a:lnTo>
                    <a:lnTo>
                      <a:pt x="620" y="742"/>
                    </a:lnTo>
                    <a:lnTo>
                      <a:pt x="626" y="628"/>
                    </a:lnTo>
                    <a:lnTo>
                      <a:pt x="695" y="586"/>
                    </a:lnTo>
                    <a:lnTo>
                      <a:pt x="655" y="509"/>
                    </a:lnTo>
                    <a:lnTo>
                      <a:pt x="645" y="374"/>
                    </a:lnTo>
                    <a:lnTo>
                      <a:pt x="637" y="344"/>
                    </a:lnTo>
                    <a:lnTo>
                      <a:pt x="666" y="284"/>
                    </a:lnTo>
                    <a:lnTo>
                      <a:pt x="695" y="174"/>
                    </a:lnTo>
                    <a:lnTo>
                      <a:pt x="722" y="132"/>
                    </a:lnTo>
                    <a:lnTo>
                      <a:pt x="709" y="67"/>
                    </a:lnTo>
                    <a:lnTo>
                      <a:pt x="581" y="0"/>
                    </a:lnTo>
                    <a:lnTo>
                      <a:pt x="350" y="37"/>
                    </a:lnTo>
                    <a:lnTo>
                      <a:pt x="272" y="0"/>
                    </a:lnTo>
                    <a:lnTo>
                      <a:pt x="241" y="64"/>
                    </a:lnTo>
                    <a:lnTo>
                      <a:pt x="203" y="256"/>
                    </a:lnTo>
                    <a:lnTo>
                      <a:pt x="151" y="321"/>
                    </a:lnTo>
                    <a:lnTo>
                      <a:pt x="135" y="397"/>
                    </a:lnTo>
                    <a:lnTo>
                      <a:pt x="82" y="436"/>
                    </a:lnTo>
                    <a:lnTo>
                      <a:pt x="22" y="433"/>
                    </a:lnTo>
                    <a:lnTo>
                      <a:pt x="0" y="48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0" name="Freeform 440"/>
              <p:cNvSpPr>
                <a:spLocks/>
              </p:cNvSpPr>
              <p:nvPr/>
            </p:nvSpPr>
            <p:spPr bwMode="auto">
              <a:xfrm>
                <a:off x="2099" y="2617"/>
                <a:ext cx="25" cy="15"/>
              </a:xfrm>
              <a:custGeom>
                <a:avLst/>
                <a:gdLst>
                  <a:gd name="T0" fmla="*/ 0 w 89"/>
                  <a:gd name="T1" fmla="*/ 1 h 54"/>
                  <a:gd name="T2" fmla="*/ 1 w 89"/>
                  <a:gd name="T3" fmla="*/ 1 h 54"/>
                  <a:gd name="T4" fmla="*/ 2 w 89"/>
                  <a:gd name="T5" fmla="*/ 0 h 54"/>
                  <a:gd name="T6" fmla="*/ 0 w 89"/>
                  <a:gd name="T7" fmla="*/ 1 h 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9"/>
                  <a:gd name="T13" fmla="*/ 0 h 54"/>
                  <a:gd name="T14" fmla="*/ 89 w 89"/>
                  <a:gd name="T15" fmla="*/ 54 h 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9" h="54">
                    <a:moveTo>
                      <a:pt x="0" y="30"/>
                    </a:moveTo>
                    <a:lnTo>
                      <a:pt x="32" y="54"/>
                    </a:lnTo>
                    <a:lnTo>
                      <a:pt x="89" y="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1" name="Freeform 441"/>
              <p:cNvSpPr>
                <a:spLocks/>
              </p:cNvSpPr>
              <p:nvPr/>
            </p:nvSpPr>
            <p:spPr bwMode="auto">
              <a:xfrm>
                <a:off x="1757" y="2927"/>
                <a:ext cx="29" cy="78"/>
              </a:xfrm>
              <a:custGeom>
                <a:avLst/>
                <a:gdLst>
                  <a:gd name="T0" fmla="*/ 0 w 102"/>
                  <a:gd name="T1" fmla="*/ 1 h 274"/>
                  <a:gd name="T2" fmla="*/ 1 w 102"/>
                  <a:gd name="T3" fmla="*/ 6 h 274"/>
                  <a:gd name="T4" fmla="*/ 2 w 102"/>
                  <a:gd name="T5" fmla="*/ 6 h 274"/>
                  <a:gd name="T6" fmla="*/ 2 w 102"/>
                  <a:gd name="T7" fmla="*/ 1 h 274"/>
                  <a:gd name="T8" fmla="*/ 2 w 102"/>
                  <a:gd name="T9" fmla="*/ 0 h 274"/>
                  <a:gd name="T10" fmla="*/ 1 w 102"/>
                  <a:gd name="T11" fmla="*/ 0 h 274"/>
                  <a:gd name="T12" fmla="*/ 0 w 102"/>
                  <a:gd name="T13" fmla="*/ 1 h 2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274"/>
                  <a:gd name="T23" fmla="*/ 102 w 102"/>
                  <a:gd name="T24" fmla="*/ 274 h 2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274">
                    <a:moveTo>
                      <a:pt x="0" y="65"/>
                    </a:moveTo>
                    <a:lnTo>
                      <a:pt x="41" y="274"/>
                    </a:lnTo>
                    <a:lnTo>
                      <a:pt x="73" y="270"/>
                    </a:lnTo>
                    <a:lnTo>
                      <a:pt x="102" y="30"/>
                    </a:lnTo>
                    <a:lnTo>
                      <a:pt x="73" y="0"/>
                    </a:lnTo>
                    <a:lnTo>
                      <a:pt x="52" y="19"/>
                    </a:lnTo>
                    <a:lnTo>
                      <a:pt x="0" y="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2" name="Freeform 442"/>
              <p:cNvSpPr>
                <a:spLocks/>
              </p:cNvSpPr>
              <p:nvPr/>
            </p:nvSpPr>
            <p:spPr bwMode="auto">
              <a:xfrm>
                <a:off x="1849" y="3056"/>
                <a:ext cx="20" cy="16"/>
              </a:xfrm>
              <a:custGeom>
                <a:avLst/>
                <a:gdLst>
                  <a:gd name="T0" fmla="*/ 0 w 69"/>
                  <a:gd name="T1" fmla="*/ 2 h 52"/>
                  <a:gd name="T2" fmla="*/ 0 w 69"/>
                  <a:gd name="T3" fmla="*/ 0 h 52"/>
                  <a:gd name="T4" fmla="*/ 2 w 69"/>
                  <a:gd name="T5" fmla="*/ 0 h 52"/>
                  <a:gd name="T6" fmla="*/ 2 w 69"/>
                  <a:gd name="T7" fmla="*/ 1 h 52"/>
                  <a:gd name="T8" fmla="*/ 0 w 69"/>
                  <a:gd name="T9" fmla="*/ 2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52"/>
                  <a:gd name="T17" fmla="*/ 69 w 69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52">
                    <a:moveTo>
                      <a:pt x="0" y="52"/>
                    </a:moveTo>
                    <a:lnTo>
                      <a:pt x="7" y="1"/>
                    </a:lnTo>
                    <a:lnTo>
                      <a:pt x="69" y="0"/>
                    </a:lnTo>
                    <a:lnTo>
                      <a:pt x="69" y="46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3" name="Freeform 443"/>
              <p:cNvSpPr>
                <a:spLocks/>
              </p:cNvSpPr>
              <p:nvPr/>
            </p:nvSpPr>
            <p:spPr bwMode="auto">
              <a:xfrm>
                <a:off x="2106" y="2854"/>
                <a:ext cx="164" cy="186"/>
              </a:xfrm>
              <a:custGeom>
                <a:avLst/>
                <a:gdLst>
                  <a:gd name="T0" fmla="*/ 0 w 576"/>
                  <a:gd name="T1" fmla="*/ 11 h 650"/>
                  <a:gd name="T2" fmla="*/ 1 w 576"/>
                  <a:gd name="T3" fmla="*/ 10 h 650"/>
                  <a:gd name="T4" fmla="*/ 1 w 576"/>
                  <a:gd name="T5" fmla="*/ 8 h 650"/>
                  <a:gd name="T6" fmla="*/ 3 w 576"/>
                  <a:gd name="T7" fmla="*/ 5 h 650"/>
                  <a:gd name="T8" fmla="*/ 3 w 576"/>
                  <a:gd name="T9" fmla="*/ 1 h 650"/>
                  <a:gd name="T10" fmla="*/ 5 w 576"/>
                  <a:gd name="T11" fmla="*/ 0 h 650"/>
                  <a:gd name="T12" fmla="*/ 6 w 576"/>
                  <a:gd name="T13" fmla="*/ 3 h 650"/>
                  <a:gd name="T14" fmla="*/ 9 w 576"/>
                  <a:gd name="T15" fmla="*/ 6 h 650"/>
                  <a:gd name="T16" fmla="*/ 8 w 576"/>
                  <a:gd name="T17" fmla="*/ 7 h 650"/>
                  <a:gd name="T18" fmla="*/ 9 w 576"/>
                  <a:gd name="T19" fmla="*/ 8 h 650"/>
                  <a:gd name="T20" fmla="*/ 10 w 576"/>
                  <a:gd name="T21" fmla="*/ 9 h 650"/>
                  <a:gd name="T22" fmla="*/ 13 w 576"/>
                  <a:gd name="T23" fmla="*/ 11 h 650"/>
                  <a:gd name="T24" fmla="*/ 11 w 576"/>
                  <a:gd name="T25" fmla="*/ 14 h 650"/>
                  <a:gd name="T26" fmla="*/ 8 w 576"/>
                  <a:gd name="T27" fmla="*/ 15 h 650"/>
                  <a:gd name="T28" fmla="*/ 5 w 576"/>
                  <a:gd name="T29" fmla="*/ 15 h 650"/>
                  <a:gd name="T30" fmla="*/ 3 w 576"/>
                  <a:gd name="T31" fmla="*/ 14 h 650"/>
                  <a:gd name="T32" fmla="*/ 1 w 576"/>
                  <a:gd name="T33" fmla="*/ 12 h 650"/>
                  <a:gd name="T34" fmla="*/ 0 w 576"/>
                  <a:gd name="T35" fmla="*/ 11 h 6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6"/>
                  <a:gd name="T55" fmla="*/ 0 h 650"/>
                  <a:gd name="T56" fmla="*/ 576 w 576"/>
                  <a:gd name="T57" fmla="*/ 650 h 65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6" h="650">
                    <a:moveTo>
                      <a:pt x="0" y="454"/>
                    </a:moveTo>
                    <a:lnTo>
                      <a:pt x="43" y="422"/>
                    </a:lnTo>
                    <a:lnTo>
                      <a:pt x="51" y="342"/>
                    </a:lnTo>
                    <a:lnTo>
                      <a:pt x="121" y="232"/>
                    </a:lnTo>
                    <a:lnTo>
                      <a:pt x="152" y="43"/>
                    </a:lnTo>
                    <a:lnTo>
                      <a:pt x="211" y="0"/>
                    </a:lnTo>
                    <a:lnTo>
                      <a:pt x="255" y="131"/>
                    </a:lnTo>
                    <a:lnTo>
                      <a:pt x="380" y="241"/>
                    </a:lnTo>
                    <a:lnTo>
                      <a:pt x="336" y="308"/>
                    </a:lnTo>
                    <a:lnTo>
                      <a:pt x="379" y="324"/>
                    </a:lnTo>
                    <a:lnTo>
                      <a:pt x="423" y="404"/>
                    </a:lnTo>
                    <a:lnTo>
                      <a:pt x="576" y="449"/>
                    </a:lnTo>
                    <a:lnTo>
                      <a:pt x="459" y="581"/>
                    </a:lnTo>
                    <a:lnTo>
                      <a:pt x="340" y="630"/>
                    </a:lnTo>
                    <a:lnTo>
                      <a:pt x="229" y="650"/>
                    </a:lnTo>
                    <a:lnTo>
                      <a:pt x="109" y="602"/>
                    </a:lnTo>
                    <a:lnTo>
                      <a:pt x="65" y="510"/>
                    </a:lnTo>
                    <a:lnTo>
                      <a:pt x="0" y="4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4" name="Freeform 444"/>
              <p:cNvSpPr>
                <a:spLocks/>
              </p:cNvSpPr>
              <p:nvPr/>
            </p:nvSpPr>
            <p:spPr bwMode="auto">
              <a:xfrm>
                <a:off x="2202" y="2923"/>
                <a:ext cx="17" cy="24"/>
              </a:xfrm>
              <a:custGeom>
                <a:avLst/>
                <a:gdLst>
                  <a:gd name="T0" fmla="*/ 0 w 60"/>
                  <a:gd name="T1" fmla="*/ 1 h 83"/>
                  <a:gd name="T2" fmla="*/ 1 w 60"/>
                  <a:gd name="T3" fmla="*/ 2 h 83"/>
                  <a:gd name="T4" fmla="*/ 1 w 60"/>
                  <a:gd name="T5" fmla="*/ 1 h 83"/>
                  <a:gd name="T6" fmla="*/ 1 w 60"/>
                  <a:gd name="T7" fmla="*/ 1 h 83"/>
                  <a:gd name="T8" fmla="*/ 1 w 60"/>
                  <a:gd name="T9" fmla="*/ 1 h 83"/>
                  <a:gd name="T10" fmla="*/ 1 w 60"/>
                  <a:gd name="T11" fmla="*/ 0 h 83"/>
                  <a:gd name="T12" fmla="*/ 0 w 60"/>
                  <a:gd name="T13" fmla="*/ 1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83"/>
                  <a:gd name="T23" fmla="*/ 60 w 60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83">
                    <a:moveTo>
                      <a:pt x="0" y="67"/>
                    </a:moveTo>
                    <a:lnTo>
                      <a:pt x="43" y="83"/>
                    </a:lnTo>
                    <a:lnTo>
                      <a:pt x="56" y="58"/>
                    </a:lnTo>
                    <a:lnTo>
                      <a:pt x="30" y="52"/>
                    </a:lnTo>
                    <a:lnTo>
                      <a:pt x="60" y="32"/>
                    </a:lnTo>
                    <a:lnTo>
                      <a:pt x="44" y="0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5" name="Freeform 445"/>
              <p:cNvSpPr>
                <a:spLocks/>
              </p:cNvSpPr>
              <p:nvPr/>
            </p:nvSpPr>
            <p:spPr bwMode="auto">
              <a:xfrm>
                <a:off x="1841" y="3056"/>
                <a:ext cx="61" cy="76"/>
              </a:xfrm>
              <a:custGeom>
                <a:avLst/>
                <a:gdLst>
                  <a:gd name="T0" fmla="*/ 0 w 214"/>
                  <a:gd name="T1" fmla="*/ 3 h 267"/>
                  <a:gd name="T2" fmla="*/ 1 w 214"/>
                  <a:gd name="T3" fmla="*/ 2 h 267"/>
                  <a:gd name="T4" fmla="*/ 1 w 214"/>
                  <a:gd name="T5" fmla="*/ 2 h 267"/>
                  <a:gd name="T6" fmla="*/ 1 w 214"/>
                  <a:gd name="T7" fmla="*/ 1 h 267"/>
                  <a:gd name="T8" fmla="*/ 2 w 214"/>
                  <a:gd name="T9" fmla="*/ 1 h 267"/>
                  <a:gd name="T10" fmla="*/ 2 w 214"/>
                  <a:gd name="T11" fmla="*/ 0 h 267"/>
                  <a:gd name="T12" fmla="*/ 4 w 214"/>
                  <a:gd name="T13" fmla="*/ 0 h 267"/>
                  <a:gd name="T14" fmla="*/ 4 w 214"/>
                  <a:gd name="T15" fmla="*/ 1 h 267"/>
                  <a:gd name="T16" fmla="*/ 5 w 214"/>
                  <a:gd name="T17" fmla="*/ 1 h 267"/>
                  <a:gd name="T18" fmla="*/ 5 w 214"/>
                  <a:gd name="T19" fmla="*/ 5 h 267"/>
                  <a:gd name="T20" fmla="*/ 3 w 214"/>
                  <a:gd name="T21" fmla="*/ 4 h 267"/>
                  <a:gd name="T22" fmla="*/ 2 w 214"/>
                  <a:gd name="T23" fmla="*/ 6 h 267"/>
                  <a:gd name="T24" fmla="*/ 0 w 214"/>
                  <a:gd name="T25" fmla="*/ 3 h 2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4"/>
                  <a:gd name="T40" fmla="*/ 0 h 267"/>
                  <a:gd name="T41" fmla="*/ 214 w 214"/>
                  <a:gd name="T42" fmla="*/ 267 h 2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4" h="267">
                    <a:moveTo>
                      <a:pt x="0" y="125"/>
                    </a:moveTo>
                    <a:lnTo>
                      <a:pt x="25" y="83"/>
                    </a:lnTo>
                    <a:lnTo>
                      <a:pt x="41" y="88"/>
                    </a:lnTo>
                    <a:lnTo>
                      <a:pt x="28" y="52"/>
                    </a:lnTo>
                    <a:lnTo>
                      <a:pt x="97" y="46"/>
                    </a:lnTo>
                    <a:lnTo>
                      <a:pt x="97" y="0"/>
                    </a:lnTo>
                    <a:lnTo>
                      <a:pt x="175" y="1"/>
                    </a:lnTo>
                    <a:lnTo>
                      <a:pt x="171" y="42"/>
                    </a:lnTo>
                    <a:lnTo>
                      <a:pt x="214" y="43"/>
                    </a:lnTo>
                    <a:lnTo>
                      <a:pt x="200" y="196"/>
                    </a:lnTo>
                    <a:lnTo>
                      <a:pt x="152" y="178"/>
                    </a:lnTo>
                    <a:lnTo>
                      <a:pt x="93" y="267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6" name="Freeform 446"/>
              <p:cNvSpPr>
                <a:spLocks/>
              </p:cNvSpPr>
              <p:nvPr/>
            </p:nvSpPr>
            <p:spPr bwMode="auto">
              <a:xfrm>
                <a:off x="1564" y="2912"/>
                <a:ext cx="33" cy="7"/>
              </a:xfrm>
              <a:custGeom>
                <a:avLst/>
                <a:gdLst>
                  <a:gd name="T0" fmla="*/ 0 w 114"/>
                  <a:gd name="T1" fmla="*/ 1 h 26"/>
                  <a:gd name="T2" fmla="*/ 0 w 114"/>
                  <a:gd name="T3" fmla="*/ 0 h 26"/>
                  <a:gd name="T4" fmla="*/ 3 w 114"/>
                  <a:gd name="T5" fmla="*/ 0 h 26"/>
                  <a:gd name="T6" fmla="*/ 0 w 114"/>
                  <a:gd name="T7" fmla="*/ 1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26"/>
                  <a:gd name="T14" fmla="*/ 114 w 114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26">
                    <a:moveTo>
                      <a:pt x="0" y="26"/>
                    </a:moveTo>
                    <a:lnTo>
                      <a:pt x="7" y="0"/>
                    </a:lnTo>
                    <a:lnTo>
                      <a:pt x="114" y="9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7" name="Freeform 447"/>
              <p:cNvSpPr>
                <a:spLocks/>
              </p:cNvSpPr>
              <p:nvPr/>
            </p:nvSpPr>
            <p:spPr bwMode="auto">
              <a:xfrm>
                <a:off x="1714" y="2943"/>
                <a:ext cx="46" cy="81"/>
              </a:xfrm>
              <a:custGeom>
                <a:avLst/>
                <a:gdLst>
                  <a:gd name="T0" fmla="*/ 0 w 163"/>
                  <a:gd name="T1" fmla="*/ 6 h 285"/>
                  <a:gd name="T2" fmla="*/ 1 w 163"/>
                  <a:gd name="T3" fmla="*/ 2 h 285"/>
                  <a:gd name="T4" fmla="*/ 0 w 163"/>
                  <a:gd name="T5" fmla="*/ 0 h 285"/>
                  <a:gd name="T6" fmla="*/ 3 w 163"/>
                  <a:gd name="T7" fmla="*/ 0 h 285"/>
                  <a:gd name="T8" fmla="*/ 4 w 163"/>
                  <a:gd name="T9" fmla="*/ 5 h 285"/>
                  <a:gd name="T10" fmla="*/ 1 w 163"/>
                  <a:gd name="T11" fmla="*/ 7 h 285"/>
                  <a:gd name="T12" fmla="*/ 0 w 163"/>
                  <a:gd name="T13" fmla="*/ 6 h 2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3"/>
                  <a:gd name="T22" fmla="*/ 0 h 285"/>
                  <a:gd name="T23" fmla="*/ 163 w 163"/>
                  <a:gd name="T24" fmla="*/ 285 h 2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3" h="285">
                    <a:moveTo>
                      <a:pt x="0" y="269"/>
                    </a:moveTo>
                    <a:lnTo>
                      <a:pt x="20" y="71"/>
                    </a:lnTo>
                    <a:lnTo>
                      <a:pt x="10" y="10"/>
                    </a:lnTo>
                    <a:lnTo>
                      <a:pt x="110" y="0"/>
                    </a:lnTo>
                    <a:lnTo>
                      <a:pt x="163" y="227"/>
                    </a:lnTo>
                    <a:lnTo>
                      <a:pt x="40" y="285"/>
                    </a:lnTo>
                    <a:lnTo>
                      <a:pt x="0" y="26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8" name="Freeform 448"/>
              <p:cNvSpPr>
                <a:spLocks/>
              </p:cNvSpPr>
              <p:nvPr/>
            </p:nvSpPr>
            <p:spPr bwMode="auto">
              <a:xfrm>
                <a:off x="1583" y="2923"/>
                <a:ext cx="80" cy="68"/>
              </a:xfrm>
              <a:custGeom>
                <a:avLst/>
                <a:gdLst>
                  <a:gd name="T0" fmla="*/ 0 w 281"/>
                  <a:gd name="T1" fmla="*/ 2 h 238"/>
                  <a:gd name="T2" fmla="*/ 1 w 281"/>
                  <a:gd name="T3" fmla="*/ 1 h 238"/>
                  <a:gd name="T4" fmla="*/ 1 w 281"/>
                  <a:gd name="T5" fmla="*/ 0 h 238"/>
                  <a:gd name="T6" fmla="*/ 3 w 281"/>
                  <a:gd name="T7" fmla="*/ 0 h 238"/>
                  <a:gd name="T8" fmla="*/ 4 w 281"/>
                  <a:gd name="T9" fmla="*/ 1 h 238"/>
                  <a:gd name="T10" fmla="*/ 5 w 281"/>
                  <a:gd name="T11" fmla="*/ 0 h 238"/>
                  <a:gd name="T12" fmla="*/ 6 w 281"/>
                  <a:gd name="T13" fmla="*/ 3 h 238"/>
                  <a:gd name="T14" fmla="*/ 7 w 281"/>
                  <a:gd name="T15" fmla="*/ 5 h 238"/>
                  <a:gd name="T16" fmla="*/ 6 w 281"/>
                  <a:gd name="T17" fmla="*/ 4 h 238"/>
                  <a:gd name="T18" fmla="*/ 6 w 281"/>
                  <a:gd name="T19" fmla="*/ 5 h 238"/>
                  <a:gd name="T20" fmla="*/ 5 w 281"/>
                  <a:gd name="T21" fmla="*/ 5 h 238"/>
                  <a:gd name="T22" fmla="*/ 5 w 281"/>
                  <a:gd name="T23" fmla="*/ 5 h 238"/>
                  <a:gd name="T24" fmla="*/ 4 w 281"/>
                  <a:gd name="T25" fmla="*/ 4 h 238"/>
                  <a:gd name="T26" fmla="*/ 3 w 281"/>
                  <a:gd name="T27" fmla="*/ 3 h 238"/>
                  <a:gd name="T28" fmla="*/ 2 w 281"/>
                  <a:gd name="T29" fmla="*/ 4 h 238"/>
                  <a:gd name="T30" fmla="*/ 0 w 281"/>
                  <a:gd name="T31" fmla="*/ 2 h 2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81"/>
                  <a:gd name="T49" fmla="*/ 0 h 238"/>
                  <a:gd name="T50" fmla="*/ 281 w 281"/>
                  <a:gd name="T51" fmla="*/ 238 h 2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81" h="238">
                    <a:moveTo>
                      <a:pt x="0" y="79"/>
                    </a:moveTo>
                    <a:lnTo>
                      <a:pt x="46" y="44"/>
                    </a:lnTo>
                    <a:lnTo>
                      <a:pt x="49" y="0"/>
                    </a:lnTo>
                    <a:lnTo>
                      <a:pt x="140" y="9"/>
                    </a:lnTo>
                    <a:lnTo>
                      <a:pt x="167" y="32"/>
                    </a:lnTo>
                    <a:lnTo>
                      <a:pt x="231" y="6"/>
                    </a:lnTo>
                    <a:lnTo>
                      <a:pt x="269" y="113"/>
                    </a:lnTo>
                    <a:lnTo>
                      <a:pt x="281" y="193"/>
                    </a:lnTo>
                    <a:lnTo>
                      <a:pt x="258" y="186"/>
                    </a:lnTo>
                    <a:lnTo>
                      <a:pt x="252" y="231"/>
                    </a:lnTo>
                    <a:lnTo>
                      <a:pt x="211" y="238"/>
                    </a:lnTo>
                    <a:lnTo>
                      <a:pt x="208" y="193"/>
                    </a:lnTo>
                    <a:lnTo>
                      <a:pt x="187" y="190"/>
                    </a:lnTo>
                    <a:lnTo>
                      <a:pt x="147" y="124"/>
                    </a:lnTo>
                    <a:lnTo>
                      <a:pt x="71" y="161"/>
                    </a:lnTo>
                    <a:lnTo>
                      <a:pt x="0" y="7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39" name="Freeform 449"/>
              <p:cNvSpPr>
                <a:spLocks/>
              </p:cNvSpPr>
              <p:nvPr/>
            </p:nvSpPr>
            <p:spPr bwMode="auto">
              <a:xfrm>
                <a:off x="2235" y="2707"/>
                <a:ext cx="18" cy="6"/>
              </a:xfrm>
              <a:custGeom>
                <a:avLst/>
                <a:gdLst>
                  <a:gd name="T0" fmla="*/ 0 w 66"/>
                  <a:gd name="T1" fmla="*/ 0 h 22"/>
                  <a:gd name="T2" fmla="*/ 1 w 66"/>
                  <a:gd name="T3" fmla="*/ 1 h 22"/>
                  <a:gd name="T4" fmla="*/ 1 w 66"/>
                  <a:gd name="T5" fmla="*/ 0 h 22"/>
                  <a:gd name="T6" fmla="*/ 0 w 66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6"/>
                  <a:gd name="T13" fmla="*/ 0 h 22"/>
                  <a:gd name="T14" fmla="*/ 66 w 66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6" h="22">
                    <a:moveTo>
                      <a:pt x="0" y="0"/>
                    </a:moveTo>
                    <a:lnTo>
                      <a:pt x="32" y="22"/>
                    </a:lnTo>
                    <a:lnTo>
                      <a:pt x="6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0" name="Freeform 450"/>
              <p:cNvSpPr>
                <a:spLocks/>
              </p:cNvSpPr>
              <p:nvPr/>
            </p:nvSpPr>
            <p:spPr bwMode="auto">
              <a:xfrm>
                <a:off x="2117" y="2651"/>
                <a:ext cx="17" cy="54"/>
              </a:xfrm>
              <a:custGeom>
                <a:avLst/>
                <a:gdLst>
                  <a:gd name="T0" fmla="*/ 0 w 61"/>
                  <a:gd name="T1" fmla="*/ 2 h 188"/>
                  <a:gd name="T2" fmla="*/ 1 w 61"/>
                  <a:gd name="T3" fmla="*/ 5 h 188"/>
                  <a:gd name="T4" fmla="*/ 1 w 61"/>
                  <a:gd name="T5" fmla="*/ 4 h 188"/>
                  <a:gd name="T6" fmla="*/ 1 w 61"/>
                  <a:gd name="T7" fmla="*/ 2 h 188"/>
                  <a:gd name="T8" fmla="*/ 1 w 61"/>
                  <a:gd name="T9" fmla="*/ 2 h 188"/>
                  <a:gd name="T10" fmla="*/ 1 w 61"/>
                  <a:gd name="T11" fmla="*/ 1 h 188"/>
                  <a:gd name="T12" fmla="*/ 1 w 61"/>
                  <a:gd name="T13" fmla="*/ 1 h 188"/>
                  <a:gd name="T14" fmla="*/ 1 w 61"/>
                  <a:gd name="T15" fmla="*/ 0 h 188"/>
                  <a:gd name="T16" fmla="*/ 1 w 61"/>
                  <a:gd name="T17" fmla="*/ 0 h 188"/>
                  <a:gd name="T18" fmla="*/ 0 w 61"/>
                  <a:gd name="T19" fmla="*/ 2 h 1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1"/>
                  <a:gd name="T31" fmla="*/ 0 h 188"/>
                  <a:gd name="T32" fmla="*/ 61 w 61"/>
                  <a:gd name="T33" fmla="*/ 188 h 1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1" h="188">
                    <a:moveTo>
                      <a:pt x="0" y="95"/>
                    </a:moveTo>
                    <a:lnTo>
                      <a:pt x="31" y="188"/>
                    </a:lnTo>
                    <a:lnTo>
                      <a:pt x="37" y="185"/>
                    </a:lnTo>
                    <a:lnTo>
                      <a:pt x="55" y="85"/>
                    </a:lnTo>
                    <a:lnTo>
                      <a:pt x="30" y="92"/>
                    </a:lnTo>
                    <a:lnTo>
                      <a:pt x="37" y="47"/>
                    </a:lnTo>
                    <a:lnTo>
                      <a:pt x="56" y="26"/>
                    </a:lnTo>
                    <a:lnTo>
                      <a:pt x="61" y="0"/>
                    </a:lnTo>
                    <a:lnTo>
                      <a:pt x="38" y="3"/>
                    </a:lnTo>
                    <a:lnTo>
                      <a:pt x="0" y="9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1" name="Freeform 451"/>
              <p:cNvSpPr>
                <a:spLocks/>
              </p:cNvSpPr>
              <p:nvPr/>
            </p:nvSpPr>
            <p:spPr bwMode="auto">
              <a:xfrm>
                <a:off x="1654" y="2949"/>
                <a:ext cx="65" cy="79"/>
              </a:xfrm>
              <a:custGeom>
                <a:avLst/>
                <a:gdLst>
                  <a:gd name="T0" fmla="*/ 0 w 229"/>
                  <a:gd name="T1" fmla="*/ 4 h 278"/>
                  <a:gd name="T2" fmla="*/ 0 w 229"/>
                  <a:gd name="T3" fmla="*/ 3 h 278"/>
                  <a:gd name="T4" fmla="*/ 0 w 229"/>
                  <a:gd name="T5" fmla="*/ 2 h 278"/>
                  <a:gd name="T6" fmla="*/ 1 w 229"/>
                  <a:gd name="T7" fmla="*/ 3 h 278"/>
                  <a:gd name="T8" fmla="*/ 1 w 229"/>
                  <a:gd name="T9" fmla="*/ 1 h 278"/>
                  <a:gd name="T10" fmla="*/ 2 w 229"/>
                  <a:gd name="T11" fmla="*/ 0 h 278"/>
                  <a:gd name="T12" fmla="*/ 3 w 229"/>
                  <a:gd name="T13" fmla="*/ 0 h 278"/>
                  <a:gd name="T14" fmla="*/ 3 w 229"/>
                  <a:gd name="T15" fmla="*/ 1 h 278"/>
                  <a:gd name="T16" fmla="*/ 5 w 229"/>
                  <a:gd name="T17" fmla="*/ 1 h 278"/>
                  <a:gd name="T18" fmla="*/ 5 w 229"/>
                  <a:gd name="T19" fmla="*/ 6 h 278"/>
                  <a:gd name="T20" fmla="*/ 1 w 229"/>
                  <a:gd name="T21" fmla="*/ 6 h 278"/>
                  <a:gd name="T22" fmla="*/ 1 w 229"/>
                  <a:gd name="T23" fmla="*/ 5 h 278"/>
                  <a:gd name="T24" fmla="*/ 0 w 229"/>
                  <a:gd name="T25" fmla="*/ 4 h 2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9"/>
                  <a:gd name="T40" fmla="*/ 0 h 278"/>
                  <a:gd name="T41" fmla="*/ 229 w 229"/>
                  <a:gd name="T42" fmla="*/ 278 h 27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9" h="278">
                    <a:moveTo>
                      <a:pt x="0" y="184"/>
                    </a:moveTo>
                    <a:lnTo>
                      <a:pt x="4" y="142"/>
                    </a:lnTo>
                    <a:lnTo>
                      <a:pt x="10" y="97"/>
                    </a:lnTo>
                    <a:lnTo>
                      <a:pt x="33" y="104"/>
                    </a:lnTo>
                    <a:lnTo>
                      <a:pt x="21" y="24"/>
                    </a:lnTo>
                    <a:lnTo>
                      <a:pt x="89" y="0"/>
                    </a:lnTo>
                    <a:lnTo>
                      <a:pt x="127" y="16"/>
                    </a:lnTo>
                    <a:lnTo>
                      <a:pt x="150" y="42"/>
                    </a:lnTo>
                    <a:lnTo>
                      <a:pt x="229" y="51"/>
                    </a:lnTo>
                    <a:lnTo>
                      <a:pt x="209" y="249"/>
                    </a:lnTo>
                    <a:lnTo>
                      <a:pt x="35" y="278"/>
                    </a:lnTo>
                    <a:lnTo>
                      <a:pt x="38" y="216"/>
                    </a:lnTo>
                    <a:lnTo>
                      <a:pt x="0" y="18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2" name="Freeform 452"/>
              <p:cNvSpPr>
                <a:spLocks/>
              </p:cNvSpPr>
              <p:nvPr/>
            </p:nvSpPr>
            <p:spPr bwMode="auto">
              <a:xfrm>
                <a:off x="2125" y="2649"/>
                <a:ext cx="47" cy="59"/>
              </a:xfrm>
              <a:custGeom>
                <a:avLst/>
                <a:gdLst>
                  <a:gd name="T0" fmla="*/ 0 w 166"/>
                  <a:gd name="T1" fmla="*/ 2 h 207"/>
                  <a:gd name="T2" fmla="*/ 0 w 166"/>
                  <a:gd name="T3" fmla="*/ 1 h 207"/>
                  <a:gd name="T4" fmla="*/ 1 w 166"/>
                  <a:gd name="T5" fmla="*/ 1 h 207"/>
                  <a:gd name="T6" fmla="*/ 1 w 166"/>
                  <a:gd name="T7" fmla="*/ 1 h 207"/>
                  <a:gd name="T8" fmla="*/ 3 w 166"/>
                  <a:gd name="T9" fmla="*/ 0 h 207"/>
                  <a:gd name="T10" fmla="*/ 4 w 166"/>
                  <a:gd name="T11" fmla="*/ 1 h 207"/>
                  <a:gd name="T12" fmla="*/ 2 w 166"/>
                  <a:gd name="T13" fmla="*/ 2 h 207"/>
                  <a:gd name="T14" fmla="*/ 3 w 166"/>
                  <a:gd name="T15" fmla="*/ 3 h 207"/>
                  <a:gd name="T16" fmla="*/ 2 w 166"/>
                  <a:gd name="T17" fmla="*/ 4 h 207"/>
                  <a:gd name="T18" fmla="*/ 1 w 166"/>
                  <a:gd name="T19" fmla="*/ 5 h 207"/>
                  <a:gd name="T20" fmla="*/ 0 w 166"/>
                  <a:gd name="T21" fmla="*/ 5 h 207"/>
                  <a:gd name="T22" fmla="*/ 1 w 166"/>
                  <a:gd name="T23" fmla="*/ 2 h 207"/>
                  <a:gd name="T24" fmla="*/ 0 w 166"/>
                  <a:gd name="T25" fmla="*/ 2 h 2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6"/>
                  <a:gd name="T40" fmla="*/ 0 h 207"/>
                  <a:gd name="T41" fmla="*/ 166 w 166"/>
                  <a:gd name="T42" fmla="*/ 207 h 2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6" h="207">
                    <a:moveTo>
                      <a:pt x="0" y="100"/>
                    </a:moveTo>
                    <a:lnTo>
                      <a:pt x="7" y="55"/>
                    </a:lnTo>
                    <a:lnTo>
                      <a:pt x="26" y="34"/>
                    </a:lnTo>
                    <a:lnTo>
                      <a:pt x="64" y="53"/>
                    </a:lnTo>
                    <a:lnTo>
                      <a:pt x="148" y="0"/>
                    </a:lnTo>
                    <a:lnTo>
                      <a:pt x="166" y="58"/>
                    </a:lnTo>
                    <a:lnTo>
                      <a:pt x="80" y="90"/>
                    </a:lnTo>
                    <a:lnTo>
                      <a:pt x="125" y="136"/>
                    </a:lnTo>
                    <a:lnTo>
                      <a:pt x="102" y="165"/>
                    </a:lnTo>
                    <a:lnTo>
                      <a:pt x="49" y="207"/>
                    </a:lnTo>
                    <a:lnTo>
                      <a:pt x="7" y="193"/>
                    </a:lnTo>
                    <a:lnTo>
                      <a:pt x="25" y="93"/>
                    </a:lnTo>
                    <a:lnTo>
                      <a:pt x="0" y="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3" name="Freeform 453"/>
              <p:cNvSpPr>
                <a:spLocks/>
              </p:cNvSpPr>
              <p:nvPr/>
            </p:nvSpPr>
            <p:spPr bwMode="auto">
              <a:xfrm>
                <a:off x="2117" y="3026"/>
                <a:ext cx="86" cy="116"/>
              </a:xfrm>
              <a:custGeom>
                <a:avLst/>
                <a:gdLst>
                  <a:gd name="T0" fmla="*/ 0 w 303"/>
                  <a:gd name="T1" fmla="*/ 1 h 407"/>
                  <a:gd name="T2" fmla="*/ 1 w 303"/>
                  <a:gd name="T3" fmla="*/ 3 h 407"/>
                  <a:gd name="T4" fmla="*/ 0 w 303"/>
                  <a:gd name="T5" fmla="*/ 4 h 407"/>
                  <a:gd name="T6" fmla="*/ 1 w 303"/>
                  <a:gd name="T7" fmla="*/ 5 h 407"/>
                  <a:gd name="T8" fmla="*/ 0 w 303"/>
                  <a:gd name="T9" fmla="*/ 6 h 407"/>
                  <a:gd name="T10" fmla="*/ 5 w 303"/>
                  <a:gd name="T11" fmla="*/ 9 h 407"/>
                  <a:gd name="T12" fmla="*/ 7 w 303"/>
                  <a:gd name="T13" fmla="*/ 7 h 407"/>
                  <a:gd name="T14" fmla="*/ 6 w 303"/>
                  <a:gd name="T15" fmla="*/ 5 h 407"/>
                  <a:gd name="T16" fmla="*/ 6 w 303"/>
                  <a:gd name="T17" fmla="*/ 2 h 407"/>
                  <a:gd name="T18" fmla="*/ 7 w 303"/>
                  <a:gd name="T19" fmla="*/ 1 h 407"/>
                  <a:gd name="T20" fmla="*/ 4 w 303"/>
                  <a:gd name="T21" fmla="*/ 1 h 407"/>
                  <a:gd name="T22" fmla="*/ 2 w 303"/>
                  <a:gd name="T23" fmla="*/ 0 h 407"/>
                  <a:gd name="T24" fmla="*/ 0 w 303"/>
                  <a:gd name="T25" fmla="*/ 1 h 4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3"/>
                  <a:gd name="T40" fmla="*/ 0 h 407"/>
                  <a:gd name="T41" fmla="*/ 303 w 303"/>
                  <a:gd name="T42" fmla="*/ 407 h 4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3" h="407">
                    <a:moveTo>
                      <a:pt x="0" y="25"/>
                    </a:moveTo>
                    <a:lnTo>
                      <a:pt x="39" y="112"/>
                    </a:lnTo>
                    <a:lnTo>
                      <a:pt x="0" y="190"/>
                    </a:lnTo>
                    <a:lnTo>
                      <a:pt x="31" y="213"/>
                    </a:lnTo>
                    <a:lnTo>
                      <a:pt x="14" y="242"/>
                    </a:lnTo>
                    <a:lnTo>
                      <a:pt x="206" y="407"/>
                    </a:lnTo>
                    <a:lnTo>
                      <a:pt x="291" y="276"/>
                    </a:lnTo>
                    <a:lnTo>
                      <a:pt x="271" y="239"/>
                    </a:lnTo>
                    <a:lnTo>
                      <a:pt x="271" y="77"/>
                    </a:lnTo>
                    <a:lnTo>
                      <a:pt x="303" y="28"/>
                    </a:lnTo>
                    <a:lnTo>
                      <a:pt x="192" y="48"/>
                    </a:lnTo>
                    <a:lnTo>
                      <a:pt x="72" y="0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4" name="Freeform 454"/>
              <p:cNvSpPr>
                <a:spLocks/>
              </p:cNvSpPr>
              <p:nvPr/>
            </p:nvSpPr>
            <p:spPr bwMode="auto">
              <a:xfrm>
                <a:off x="2253" y="2696"/>
                <a:ext cx="20" cy="19"/>
              </a:xfrm>
              <a:custGeom>
                <a:avLst/>
                <a:gdLst>
                  <a:gd name="T0" fmla="*/ 0 w 70"/>
                  <a:gd name="T1" fmla="*/ 1 h 67"/>
                  <a:gd name="T2" fmla="*/ 1 w 70"/>
                  <a:gd name="T3" fmla="*/ 0 h 67"/>
                  <a:gd name="T4" fmla="*/ 2 w 70"/>
                  <a:gd name="T5" fmla="*/ 1 h 67"/>
                  <a:gd name="T6" fmla="*/ 0 w 70"/>
                  <a:gd name="T7" fmla="*/ 1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0"/>
                  <a:gd name="T13" fmla="*/ 0 h 67"/>
                  <a:gd name="T14" fmla="*/ 70 w 70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0" h="67">
                    <a:moveTo>
                      <a:pt x="0" y="42"/>
                    </a:moveTo>
                    <a:lnTo>
                      <a:pt x="59" y="0"/>
                    </a:lnTo>
                    <a:lnTo>
                      <a:pt x="70" y="67"/>
                    </a:lnTo>
                    <a:lnTo>
                      <a:pt x="0" y="4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5" name="Freeform 455"/>
              <p:cNvSpPr>
                <a:spLocks/>
              </p:cNvSpPr>
              <p:nvPr/>
            </p:nvSpPr>
            <p:spPr bwMode="auto">
              <a:xfrm>
                <a:off x="2128" y="2630"/>
                <a:ext cx="17" cy="22"/>
              </a:xfrm>
              <a:custGeom>
                <a:avLst/>
                <a:gdLst>
                  <a:gd name="T0" fmla="*/ 0 w 61"/>
                  <a:gd name="T1" fmla="*/ 2 h 76"/>
                  <a:gd name="T2" fmla="*/ 1 w 61"/>
                  <a:gd name="T3" fmla="*/ 2 h 76"/>
                  <a:gd name="T4" fmla="*/ 1 w 61"/>
                  <a:gd name="T5" fmla="*/ 1 h 76"/>
                  <a:gd name="T6" fmla="*/ 1 w 61"/>
                  <a:gd name="T7" fmla="*/ 0 h 76"/>
                  <a:gd name="T8" fmla="*/ 0 w 61"/>
                  <a:gd name="T9" fmla="*/ 2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6"/>
                  <a:gd name="T17" fmla="*/ 61 w 61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6">
                    <a:moveTo>
                      <a:pt x="0" y="76"/>
                    </a:moveTo>
                    <a:lnTo>
                      <a:pt x="23" y="73"/>
                    </a:lnTo>
                    <a:lnTo>
                      <a:pt x="61" y="21"/>
                    </a:lnTo>
                    <a:lnTo>
                      <a:pt x="4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6" name="Freeform 456"/>
              <p:cNvSpPr>
                <a:spLocks/>
              </p:cNvSpPr>
              <p:nvPr/>
            </p:nvSpPr>
            <p:spPr bwMode="auto">
              <a:xfrm>
                <a:off x="1622" y="2978"/>
                <a:ext cx="43" cy="50"/>
              </a:xfrm>
              <a:custGeom>
                <a:avLst/>
                <a:gdLst>
                  <a:gd name="T0" fmla="*/ 0 w 148"/>
                  <a:gd name="T1" fmla="*/ 1 h 177"/>
                  <a:gd name="T2" fmla="*/ 1 w 148"/>
                  <a:gd name="T3" fmla="*/ 0 h 177"/>
                  <a:gd name="T4" fmla="*/ 2 w 148"/>
                  <a:gd name="T5" fmla="*/ 0 h 177"/>
                  <a:gd name="T6" fmla="*/ 2 w 148"/>
                  <a:gd name="T7" fmla="*/ 1 h 177"/>
                  <a:gd name="T8" fmla="*/ 3 w 148"/>
                  <a:gd name="T9" fmla="*/ 1 h 177"/>
                  <a:gd name="T10" fmla="*/ 3 w 148"/>
                  <a:gd name="T11" fmla="*/ 2 h 177"/>
                  <a:gd name="T12" fmla="*/ 3 w 148"/>
                  <a:gd name="T13" fmla="*/ 3 h 177"/>
                  <a:gd name="T14" fmla="*/ 3 w 148"/>
                  <a:gd name="T15" fmla="*/ 4 h 177"/>
                  <a:gd name="T16" fmla="*/ 0 w 148"/>
                  <a:gd name="T17" fmla="*/ 1 h 17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8"/>
                  <a:gd name="T28" fmla="*/ 0 h 177"/>
                  <a:gd name="T29" fmla="*/ 148 w 148"/>
                  <a:gd name="T30" fmla="*/ 177 h 17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8" h="177">
                    <a:moveTo>
                      <a:pt x="0" y="67"/>
                    </a:moveTo>
                    <a:lnTo>
                      <a:pt x="49" y="0"/>
                    </a:lnTo>
                    <a:lnTo>
                      <a:pt x="70" y="3"/>
                    </a:lnTo>
                    <a:lnTo>
                      <a:pt x="73" y="48"/>
                    </a:lnTo>
                    <a:lnTo>
                      <a:pt x="114" y="41"/>
                    </a:lnTo>
                    <a:lnTo>
                      <a:pt x="110" y="83"/>
                    </a:lnTo>
                    <a:lnTo>
                      <a:pt x="148" y="115"/>
                    </a:lnTo>
                    <a:lnTo>
                      <a:pt x="145" y="177"/>
                    </a:lnTo>
                    <a:lnTo>
                      <a:pt x="0" y="6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7" name="Freeform 457"/>
              <p:cNvSpPr>
                <a:spLocks/>
              </p:cNvSpPr>
              <p:nvPr/>
            </p:nvSpPr>
            <p:spPr bwMode="auto">
              <a:xfrm>
                <a:off x="1848" y="2652"/>
                <a:ext cx="170" cy="185"/>
              </a:xfrm>
              <a:custGeom>
                <a:avLst/>
                <a:gdLst>
                  <a:gd name="T0" fmla="*/ 0 w 597"/>
                  <a:gd name="T1" fmla="*/ 8 h 646"/>
                  <a:gd name="T2" fmla="*/ 0 w 597"/>
                  <a:gd name="T3" fmla="*/ 3 h 646"/>
                  <a:gd name="T4" fmla="*/ 2 w 597"/>
                  <a:gd name="T5" fmla="*/ 0 h 646"/>
                  <a:gd name="T6" fmla="*/ 5 w 597"/>
                  <a:gd name="T7" fmla="*/ 1 h 646"/>
                  <a:gd name="T8" fmla="*/ 6 w 597"/>
                  <a:gd name="T9" fmla="*/ 2 h 646"/>
                  <a:gd name="T10" fmla="*/ 8 w 597"/>
                  <a:gd name="T11" fmla="*/ 3 h 646"/>
                  <a:gd name="T12" fmla="*/ 9 w 597"/>
                  <a:gd name="T13" fmla="*/ 3 h 646"/>
                  <a:gd name="T14" fmla="*/ 9 w 597"/>
                  <a:gd name="T15" fmla="*/ 1 h 646"/>
                  <a:gd name="T16" fmla="*/ 10 w 597"/>
                  <a:gd name="T17" fmla="*/ 0 h 646"/>
                  <a:gd name="T18" fmla="*/ 14 w 597"/>
                  <a:gd name="T19" fmla="*/ 2 h 646"/>
                  <a:gd name="T20" fmla="*/ 13 w 597"/>
                  <a:gd name="T21" fmla="*/ 3 h 646"/>
                  <a:gd name="T22" fmla="*/ 14 w 597"/>
                  <a:gd name="T23" fmla="*/ 12 h 646"/>
                  <a:gd name="T24" fmla="*/ 14 w 597"/>
                  <a:gd name="T25" fmla="*/ 15 h 646"/>
                  <a:gd name="T26" fmla="*/ 13 w 597"/>
                  <a:gd name="T27" fmla="*/ 15 h 646"/>
                  <a:gd name="T28" fmla="*/ 13 w 597"/>
                  <a:gd name="T29" fmla="*/ 15 h 646"/>
                  <a:gd name="T30" fmla="*/ 6 w 597"/>
                  <a:gd name="T31" fmla="*/ 11 h 646"/>
                  <a:gd name="T32" fmla="*/ 5 w 597"/>
                  <a:gd name="T33" fmla="*/ 11 h 646"/>
                  <a:gd name="T34" fmla="*/ 2 w 597"/>
                  <a:gd name="T35" fmla="*/ 11 h 646"/>
                  <a:gd name="T36" fmla="*/ 0 w 597"/>
                  <a:gd name="T37" fmla="*/ 8 h 6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97"/>
                  <a:gd name="T58" fmla="*/ 0 h 646"/>
                  <a:gd name="T59" fmla="*/ 597 w 597"/>
                  <a:gd name="T60" fmla="*/ 646 h 64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97" h="646">
                    <a:moveTo>
                      <a:pt x="0" y="336"/>
                    </a:moveTo>
                    <a:lnTo>
                      <a:pt x="1" y="139"/>
                    </a:lnTo>
                    <a:lnTo>
                      <a:pt x="74" y="0"/>
                    </a:lnTo>
                    <a:lnTo>
                      <a:pt x="219" y="42"/>
                    </a:lnTo>
                    <a:lnTo>
                      <a:pt x="246" y="89"/>
                    </a:lnTo>
                    <a:lnTo>
                      <a:pt x="363" y="139"/>
                    </a:lnTo>
                    <a:lnTo>
                      <a:pt x="398" y="123"/>
                    </a:lnTo>
                    <a:lnTo>
                      <a:pt x="402" y="52"/>
                    </a:lnTo>
                    <a:lnTo>
                      <a:pt x="440" y="19"/>
                    </a:lnTo>
                    <a:lnTo>
                      <a:pt x="597" y="75"/>
                    </a:lnTo>
                    <a:lnTo>
                      <a:pt x="580" y="150"/>
                    </a:lnTo>
                    <a:lnTo>
                      <a:pt x="597" y="529"/>
                    </a:lnTo>
                    <a:lnTo>
                      <a:pt x="597" y="618"/>
                    </a:lnTo>
                    <a:lnTo>
                      <a:pt x="564" y="619"/>
                    </a:lnTo>
                    <a:lnTo>
                      <a:pt x="564" y="646"/>
                    </a:lnTo>
                    <a:lnTo>
                      <a:pt x="258" y="462"/>
                    </a:lnTo>
                    <a:lnTo>
                      <a:pt x="219" y="483"/>
                    </a:lnTo>
                    <a:lnTo>
                      <a:pt x="89" y="460"/>
                    </a:lnTo>
                    <a:lnTo>
                      <a:pt x="0" y="33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8" name="Freeform 458"/>
              <p:cNvSpPr>
                <a:spLocks/>
              </p:cNvSpPr>
              <p:nvPr/>
            </p:nvSpPr>
            <p:spPr bwMode="auto">
              <a:xfrm>
                <a:off x="2215" y="3237"/>
                <a:ext cx="77" cy="175"/>
              </a:xfrm>
              <a:custGeom>
                <a:avLst/>
                <a:gdLst>
                  <a:gd name="T0" fmla="*/ 0 w 270"/>
                  <a:gd name="T1" fmla="*/ 10 h 616"/>
                  <a:gd name="T2" fmla="*/ 1 w 270"/>
                  <a:gd name="T3" fmla="*/ 13 h 616"/>
                  <a:gd name="T4" fmla="*/ 2 w 270"/>
                  <a:gd name="T5" fmla="*/ 14 h 616"/>
                  <a:gd name="T6" fmla="*/ 4 w 270"/>
                  <a:gd name="T7" fmla="*/ 13 h 616"/>
                  <a:gd name="T8" fmla="*/ 6 w 270"/>
                  <a:gd name="T9" fmla="*/ 3 h 616"/>
                  <a:gd name="T10" fmla="*/ 6 w 270"/>
                  <a:gd name="T11" fmla="*/ 4 h 616"/>
                  <a:gd name="T12" fmla="*/ 5 w 270"/>
                  <a:gd name="T13" fmla="*/ 0 h 616"/>
                  <a:gd name="T14" fmla="*/ 4 w 270"/>
                  <a:gd name="T15" fmla="*/ 1 h 616"/>
                  <a:gd name="T16" fmla="*/ 4 w 270"/>
                  <a:gd name="T17" fmla="*/ 3 h 616"/>
                  <a:gd name="T18" fmla="*/ 3 w 270"/>
                  <a:gd name="T19" fmla="*/ 4 h 616"/>
                  <a:gd name="T20" fmla="*/ 1 w 270"/>
                  <a:gd name="T21" fmla="*/ 4 h 616"/>
                  <a:gd name="T22" fmla="*/ 1 w 270"/>
                  <a:gd name="T23" fmla="*/ 5 h 616"/>
                  <a:gd name="T24" fmla="*/ 1 w 270"/>
                  <a:gd name="T25" fmla="*/ 8 h 616"/>
                  <a:gd name="T26" fmla="*/ 0 w 270"/>
                  <a:gd name="T27" fmla="*/ 10 h 6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0"/>
                  <a:gd name="T43" fmla="*/ 0 h 616"/>
                  <a:gd name="T44" fmla="*/ 270 w 270"/>
                  <a:gd name="T45" fmla="*/ 616 h 6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0" h="616">
                    <a:moveTo>
                      <a:pt x="0" y="441"/>
                    </a:moveTo>
                    <a:lnTo>
                      <a:pt x="26" y="567"/>
                    </a:lnTo>
                    <a:lnTo>
                      <a:pt x="76" y="616"/>
                    </a:lnTo>
                    <a:lnTo>
                      <a:pt x="161" y="567"/>
                    </a:lnTo>
                    <a:lnTo>
                      <a:pt x="254" y="144"/>
                    </a:lnTo>
                    <a:lnTo>
                      <a:pt x="270" y="161"/>
                    </a:lnTo>
                    <a:lnTo>
                      <a:pt x="232" y="0"/>
                    </a:lnTo>
                    <a:lnTo>
                      <a:pt x="182" y="68"/>
                    </a:lnTo>
                    <a:lnTo>
                      <a:pt x="182" y="115"/>
                    </a:lnTo>
                    <a:lnTo>
                      <a:pt x="122" y="165"/>
                    </a:lnTo>
                    <a:lnTo>
                      <a:pt x="47" y="186"/>
                    </a:lnTo>
                    <a:lnTo>
                      <a:pt x="29" y="240"/>
                    </a:lnTo>
                    <a:lnTo>
                      <a:pt x="47" y="348"/>
                    </a:lnTo>
                    <a:lnTo>
                      <a:pt x="0" y="44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49" name="Freeform 459"/>
              <p:cNvSpPr>
                <a:spLocks/>
              </p:cNvSpPr>
              <p:nvPr/>
            </p:nvSpPr>
            <p:spPr bwMode="auto">
              <a:xfrm>
                <a:off x="2103" y="3202"/>
                <a:ext cx="36" cy="99"/>
              </a:xfrm>
              <a:custGeom>
                <a:avLst/>
                <a:gdLst>
                  <a:gd name="T0" fmla="*/ 0 w 124"/>
                  <a:gd name="T1" fmla="*/ 4 h 346"/>
                  <a:gd name="T2" fmla="*/ 0 w 124"/>
                  <a:gd name="T3" fmla="*/ 5 h 346"/>
                  <a:gd name="T4" fmla="*/ 2 w 124"/>
                  <a:gd name="T5" fmla="*/ 5 h 346"/>
                  <a:gd name="T6" fmla="*/ 1 w 124"/>
                  <a:gd name="T7" fmla="*/ 7 h 346"/>
                  <a:gd name="T8" fmla="*/ 2 w 124"/>
                  <a:gd name="T9" fmla="*/ 8 h 346"/>
                  <a:gd name="T10" fmla="*/ 3 w 124"/>
                  <a:gd name="T11" fmla="*/ 6 h 346"/>
                  <a:gd name="T12" fmla="*/ 2 w 124"/>
                  <a:gd name="T13" fmla="*/ 4 h 346"/>
                  <a:gd name="T14" fmla="*/ 2 w 124"/>
                  <a:gd name="T15" fmla="*/ 5 h 346"/>
                  <a:gd name="T16" fmla="*/ 2 w 124"/>
                  <a:gd name="T17" fmla="*/ 5 h 346"/>
                  <a:gd name="T18" fmla="*/ 1 w 124"/>
                  <a:gd name="T19" fmla="*/ 3 h 346"/>
                  <a:gd name="T20" fmla="*/ 1 w 124"/>
                  <a:gd name="T21" fmla="*/ 0 h 346"/>
                  <a:gd name="T22" fmla="*/ 0 w 124"/>
                  <a:gd name="T23" fmla="*/ 0 h 346"/>
                  <a:gd name="T24" fmla="*/ 1 w 124"/>
                  <a:gd name="T25" fmla="*/ 1 h 346"/>
                  <a:gd name="T26" fmla="*/ 0 w 124"/>
                  <a:gd name="T27" fmla="*/ 4 h 3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4"/>
                  <a:gd name="T43" fmla="*/ 0 h 346"/>
                  <a:gd name="T44" fmla="*/ 124 w 124"/>
                  <a:gd name="T45" fmla="*/ 346 h 34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4" h="346">
                    <a:moveTo>
                      <a:pt x="0" y="189"/>
                    </a:moveTo>
                    <a:lnTo>
                      <a:pt x="16" y="209"/>
                    </a:lnTo>
                    <a:lnTo>
                      <a:pt x="64" y="228"/>
                    </a:lnTo>
                    <a:lnTo>
                      <a:pt x="61" y="292"/>
                    </a:lnTo>
                    <a:lnTo>
                      <a:pt x="100" y="346"/>
                    </a:lnTo>
                    <a:lnTo>
                      <a:pt x="124" y="248"/>
                    </a:lnTo>
                    <a:lnTo>
                      <a:pt x="84" y="182"/>
                    </a:lnTo>
                    <a:lnTo>
                      <a:pt x="95" y="219"/>
                    </a:lnTo>
                    <a:lnTo>
                      <a:pt x="72" y="217"/>
                    </a:lnTo>
                    <a:lnTo>
                      <a:pt x="47" y="128"/>
                    </a:lnTo>
                    <a:lnTo>
                      <a:pt x="46" y="9"/>
                    </a:lnTo>
                    <a:lnTo>
                      <a:pt x="10" y="0"/>
                    </a:lnTo>
                    <a:lnTo>
                      <a:pt x="38" y="58"/>
                    </a:lnTo>
                    <a:lnTo>
                      <a:pt x="0" y="18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0" name="Freeform 460"/>
              <p:cNvSpPr>
                <a:spLocks/>
              </p:cNvSpPr>
              <p:nvPr/>
            </p:nvSpPr>
            <p:spPr bwMode="auto">
              <a:xfrm>
                <a:off x="1615" y="2764"/>
                <a:ext cx="177" cy="191"/>
              </a:xfrm>
              <a:custGeom>
                <a:avLst/>
                <a:gdLst>
                  <a:gd name="T0" fmla="*/ 0 w 618"/>
                  <a:gd name="T1" fmla="*/ 11 h 673"/>
                  <a:gd name="T2" fmla="*/ 1 w 618"/>
                  <a:gd name="T3" fmla="*/ 10 h 673"/>
                  <a:gd name="T4" fmla="*/ 1 w 618"/>
                  <a:gd name="T5" fmla="*/ 10 h 673"/>
                  <a:gd name="T6" fmla="*/ 6 w 618"/>
                  <a:gd name="T7" fmla="*/ 10 h 673"/>
                  <a:gd name="T8" fmla="*/ 5 w 618"/>
                  <a:gd name="T9" fmla="*/ 0 h 673"/>
                  <a:gd name="T10" fmla="*/ 7 w 618"/>
                  <a:gd name="T11" fmla="*/ 0 h 673"/>
                  <a:gd name="T12" fmla="*/ 14 w 618"/>
                  <a:gd name="T13" fmla="*/ 5 h 673"/>
                  <a:gd name="T14" fmla="*/ 14 w 618"/>
                  <a:gd name="T15" fmla="*/ 6 h 673"/>
                  <a:gd name="T16" fmla="*/ 15 w 618"/>
                  <a:gd name="T17" fmla="*/ 6 h 673"/>
                  <a:gd name="T18" fmla="*/ 15 w 618"/>
                  <a:gd name="T19" fmla="*/ 9 h 673"/>
                  <a:gd name="T20" fmla="*/ 14 w 618"/>
                  <a:gd name="T21" fmla="*/ 10 h 673"/>
                  <a:gd name="T22" fmla="*/ 11 w 618"/>
                  <a:gd name="T23" fmla="*/ 11 h 673"/>
                  <a:gd name="T24" fmla="*/ 7 w 618"/>
                  <a:gd name="T25" fmla="*/ 12 h 673"/>
                  <a:gd name="T26" fmla="*/ 6 w 618"/>
                  <a:gd name="T27" fmla="*/ 15 h 673"/>
                  <a:gd name="T28" fmla="*/ 5 w 618"/>
                  <a:gd name="T29" fmla="*/ 15 h 673"/>
                  <a:gd name="T30" fmla="*/ 4 w 618"/>
                  <a:gd name="T31" fmla="*/ 15 h 673"/>
                  <a:gd name="T32" fmla="*/ 3 w 618"/>
                  <a:gd name="T33" fmla="*/ 13 h 673"/>
                  <a:gd name="T34" fmla="*/ 1 w 618"/>
                  <a:gd name="T35" fmla="*/ 14 h 673"/>
                  <a:gd name="T36" fmla="*/ 1 w 618"/>
                  <a:gd name="T37" fmla="*/ 13 h 673"/>
                  <a:gd name="T38" fmla="*/ 0 w 618"/>
                  <a:gd name="T39" fmla="*/ 11 h 67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8"/>
                  <a:gd name="T61" fmla="*/ 0 h 673"/>
                  <a:gd name="T62" fmla="*/ 618 w 618"/>
                  <a:gd name="T63" fmla="*/ 673 h 67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8" h="673">
                    <a:moveTo>
                      <a:pt x="0" y="468"/>
                    </a:moveTo>
                    <a:lnTo>
                      <a:pt x="26" y="418"/>
                    </a:lnTo>
                    <a:lnTo>
                      <a:pt x="56" y="450"/>
                    </a:lnTo>
                    <a:lnTo>
                      <a:pt x="248" y="435"/>
                    </a:lnTo>
                    <a:lnTo>
                      <a:pt x="208" y="0"/>
                    </a:lnTo>
                    <a:lnTo>
                      <a:pt x="279" y="0"/>
                    </a:lnTo>
                    <a:lnTo>
                      <a:pt x="583" y="236"/>
                    </a:lnTo>
                    <a:lnTo>
                      <a:pt x="585" y="275"/>
                    </a:lnTo>
                    <a:lnTo>
                      <a:pt x="617" y="271"/>
                    </a:lnTo>
                    <a:lnTo>
                      <a:pt x="618" y="409"/>
                    </a:lnTo>
                    <a:lnTo>
                      <a:pt x="591" y="439"/>
                    </a:lnTo>
                    <a:lnTo>
                      <a:pt x="467" y="458"/>
                    </a:lnTo>
                    <a:lnTo>
                      <a:pt x="310" y="537"/>
                    </a:lnTo>
                    <a:lnTo>
                      <a:pt x="261" y="665"/>
                    </a:lnTo>
                    <a:lnTo>
                      <a:pt x="223" y="649"/>
                    </a:lnTo>
                    <a:lnTo>
                      <a:pt x="155" y="673"/>
                    </a:lnTo>
                    <a:lnTo>
                      <a:pt x="117" y="566"/>
                    </a:lnTo>
                    <a:lnTo>
                      <a:pt x="53" y="592"/>
                    </a:lnTo>
                    <a:lnTo>
                      <a:pt x="26" y="569"/>
                    </a:lnTo>
                    <a:lnTo>
                      <a:pt x="0" y="46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1" name="Freeform 461"/>
              <p:cNvSpPr>
                <a:spLocks/>
              </p:cNvSpPr>
              <p:nvPr/>
            </p:nvSpPr>
            <p:spPr bwMode="auto">
              <a:xfrm>
                <a:off x="1562" y="2733"/>
                <a:ext cx="133" cy="164"/>
              </a:xfrm>
              <a:custGeom>
                <a:avLst/>
                <a:gdLst>
                  <a:gd name="T0" fmla="*/ 0 w 467"/>
                  <a:gd name="T1" fmla="*/ 7 h 575"/>
                  <a:gd name="T2" fmla="*/ 1 w 467"/>
                  <a:gd name="T3" fmla="*/ 7 h 575"/>
                  <a:gd name="T4" fmla="*/ 1 w 467"/>
                  <a:gd name="T5" fmla="*/ 9 h 575"/>
                  <a:gd name="T6" fmla="*/ 0 w 467"/>
                  <a:gd name="T7" fmla="*/ 12 h 575"/>
                  <a:gd name="T8" fmla="*/ 2 w 467"/>
                  <a:gd name="T9" fmla="*/ 11 h 575"/>
                  <a:gd name="T10" fmla="*/ 4 w 467"/>
                  <a:gd name="T11" fmla="*/ 13 h 575"/>
                  <a:gd name="T12" fmla="*/ 5 w 467"/>
                  <a:gd name="T13" fmla="*/ 12 h 575"/>
                  <a:gd name="T14" fmla="*/ 6 w 467"/>
                  <a:gd name="T15" fmla="*/ 13 h 575"/>
                  <a:gd name="T16" fmla="*/ 10 w 467"/>
                  <a:gd name="T17" fmla="*/ 13 h 575"/>
                  <a:gd name="T18" fmla="*/ 9 w 467"/>
                  <a:gd name="T19" fmla="*/ 3 h 575"/>
                  <a:gd name="T20" fmla="*/ 11 w 467"/>
                  <a:gd name="T21" fmla="*/ 3 h 575"/>
                  <a:gd name="T22" fmla="*/ 7 w 467"/>
                  <a:gd name="T23" fmla="*/ 0 h 575"/>
                  <a:gd name="T24" fmla="*/ 7 w 467"/>
                  <a:gd name="T25" fmla="*/ 1 h 575"/>
                  <a:gd name="T26" fmla="*/ 5 w 467"/>
                  <a:gd name="T27" fmla="*/ 1 h 575"/>
                  <a:gd name="T28" fmla="*/ 5 w 467"/>
                  <a:gd name="T29" fmla="*/ 4 h 575"/>
                  <a:gd name="T30" fmla="*/ 3 w 467"/>
                  <a:gd name="T31" fmla="*/ 5 h 575"/>
                  <a:gd name="T32" fmla="*/ 4 w 467"/>
                  <a:gd name="T33" fmla="*/ 6 h 575"/>
                  <a:gd name="T34" fmla="*/ 0 w 467"/>
                  <a:gd name="T35" fmla="*/ 7 h 57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7"/>
                  <a:gd name="T55" fmla="*/ 0 h 575"/>
                  <a:gd name="T56" fmla="*/ 467 w 467"/>
                  <a:gd name="T57" fmla="*/ 575 h 57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7" h="575">
                    <a:moveTo>
                      <a:pt x="0" y="288"/>
                    </a:moveTo>
                    <a:lnTo>
                      <a:pt x="30" y="320"/>
                    </a:lnTo>
                    <a:lnTo>
                      <a:pt x="36" y="408"/>
                    </a:lnTo>
                    <a:lnTo>
                      <a:pt x="13" y="515"/>
                    </a:lnTo>
                    <a:lnTo>
                      <a:pt x="101" y="492"/>
                    </a:lnTo>
                    <a:lnTo>
                      <a:pt x="188" y="575"/>
                    </a:lnTo>
                    <a:lnTo>
                      <a:pt x="214" y="525"/>
                    </a:lnTo>
                    <a:lnTo>
                      <a:pt x="244" y="557"/>
                    </a:lnTo>
                    <a:lnTo>
                      <a:pt x="436" y="542"/>
                    </a:lnTo>
                    <a:lnTo>
                      <a:pt x="396" y="107"/>
                    </a:lnTo>
                    <a:lnTo>
                      <a:pt x="467" y="107"/>
                    </a:lnTo>
                    <a:lnTo>
                      <a:pt x="322" y="0"/>
                    </a:lnTo>
                    <a:lnTo>
                      <a:pt x="317" y="58"/>
                    </a:lnTo>
                    <a:lnTo>
                      <a:pt x="197" y="54"/>
                    </a:lnTo>
                    <a:lnTo>
                      <a:pt x="196" y="176"/>
                    </a:lnTo>
                    <a:lnTo>
                      <a:pt x="152" y="199"/>
                    </a:lnTo>
                    <a:lnTo>
                      <a:pt x="156" y="270"/>
                    </a:lnTo>
                    <a:lnTo>
                      <a:pt x="0" y="2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2" name="Freeform 462"/>
              <p:cNvSpPr>
                <a:spLocks/>
              </p:cNvSpPr>
              <p:nvPr/>
            </p:nvSpPr>
            <p:spPr bwMode="auto">
              <a:xfrm>
                <a:off x="1606" y="2617"/>
                <a:ext cx="127" cy="111"/>
              </a:xfrm>
              <a:custGeom>
                <a:avLst/>
                <a:gdLst>
                  <a:gd name="T0" fmla="*/ 0 w 447"/>
                  <a:gd name="T1" fmla="*/ 9 h 392"/>
                  <a:gd name="T2" fmla="*/ 3 w 447"/>
                  <a:gd name="T3" fmla="*/ 7 h 392"/>
                  <a:gd name="T4" fmla="*/ 3 w 447"/>
                  <a:gd name="T5" fmla="*/ 3 h 392"/>
                  <a:gd name="T6" fmla="*/ 6 w 447"/>
                  <a:gd name="T7" fmla="*/ 2 h 392"/>
                  <a:gd name="T8" fmla="*/ 6 w 447"/>
                  <a:gd name="T9" fmla="*/ 0 h 392"/>
                  <a:gd name="T10" fmla="*/ 9 w 447"/>
                  <a:gd name="T11" fmla="*/ 1 h 392"/>
                  <a:gd name="T12" fmla="*/ 10 w 447"/>
                  <a:gd name="T13" fmla="*/ 4 h 392"/>
                  <a:gd name="T14" fmla="*/ 9 w 447"/>
                  <a:gd name="T15" fmla="*/ 4 h 392"/>
                  <a:gd name="T16" fmla="*/ 8 w 447"/>
                  <a:gd name="T17" fmla="*/ 4 h 392"/>
                  <a:gd name="T18" fmla="*/ 8 w 447"/>
                  <a:gd name="T19" fmla="*/ 5 h 392"/>
                  <a:gd name="T20" fmla="*/ 4 w 447"/>
                  <a:gd name="T21" fmla="*/ 7 h 392"/>
                  <a:gd name="T22" fmla="*/ 4 w 447"/>
                  <a:gd name="T23" fmla="*/ 9 h 392"/>
                  <a:gd name="T24" fmla="*/ 0 w 447"/>
                  <a:gd name="T25" fmla="*/ 9 h 39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47"/>
                  <a:gd name="T40" fmla="*/ 0 h 392"/>
                  <a:gd name="T41" fmla="*/ 447 w 447"/>
                  <a:gd name="T42" fmla="*/ 392 h 39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47" h="392">
                    <a:moveTo>
                      <a:pt x="0" y="387"/>
                    </a:moveTo>
                    <a:lnTo>
                      <a:pt x="109" y="311"/>
                    </a:lnTo>
                    <a:lnTo>
                      <a:pt x="149" y="157"/>
                    </a:lnTo>
                    <a:lnTo>
                      <a:pt x="242" y="77"/>
                    </a:lnTo>
                    <a:lnTo>
                      <a:pt x="273" y="0"/>
                    </a:lnTo>
                    <a:lnTo>
                      <a:pt x="409" y="26"/>
                    </a:lnTo>
                    <a:lnTo>
                      <a:pt x="447" y="172"/>
                    </a:lnTo>
                    <a:lnTo>
                      <a:pt x="387" y="175"/>
                    </a:lnTo>
                    <a:lnTo>
                      <a:pt x="352" y="192"/>
                    </a:lnTo>
                    <a:lnTo>
                      <a:pt x="359" y="230"/>
                    </a:lnTo>
                    <a:lnTo>
                      <a:pt x="184" y="317"/>
                    </a:lnTo>
                    <a:lnTo>
                      <a:pt x="163" y="392"/>
                    </a:lnTo>
                    <a:lnTo>
                      <a:pt x="0" y="38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3" name="Freeform 463"/>
              <p:cNvSpPr>
                <a:spLocks/>
              </p:cNvSpPr>
              <p:nvPr/>
            </p:nvSpPr>
            <p:spPr bwMode="auto">
              <a:xfrm>
                <a:off x="2074" y="3215"/>
                <a:ext cx="114" cy="211"/>
              </a:xfrm>
              <a:custGeom>
                <a:avLst/>
                <a:gdLst>
                  <a:gd name="T0" fmla="*/ 0 w 398"/>
                  <a:gd name="T1" fmla="*/ 5 h 739"/>
                  <a:gd name="T2" fmla="*/ 0 w 398"/>
                  <a:gd name="T3" fmla="*/ 5 h 739"/>
                  <a:gd name="T4" fmla="*/ 2 w 398"/>
                  <a:gd name="T5" fmla="*/ 6 h 739"/>
                  <a:gd name="T6" fmla="*/ 3 w 398"/>
                  <a:gd name="T7" fmla="*/ 7 h 739"/>
                  <a:gd name="T8" fmla="*/ 3 w 398"/>
                  <a:gd name="T9" fmla="*/ 10 h 739"/>
                  <a:gd name="T10" fmla="*/ 1 w 398"/>
                  <a:gd name="T11" fmla="*/ 13 h 739"/>
                  <a:gd name="T12" fmla="*/ 2 w 398"/>
                  <a:gd name="T13" fmla="*/ 16 h 739"/>
                  <a:gd name="T14" fmla="*/ 2 w 398"/>
                  <a:gd name="T15" fmla="*/ 17 h 739"/>
                  <a:gd name="T16" fmla="*/ 3 w 398"/>
                  <a:gd name="T17" fmla="*/ 17 h 739"/>
                  <a:gd name="T18" fmla="*/ 3 w 398"/>
                  <a:gd name="T19" fmla="*/ 16 h 739"/>
                  <a:gd name="T20" fmla="*/ 5 w 398"/>
                  <a:gd name="T21" fmla="*/ 15 h 739"/>
                  <a:gd name="T22" fmla="*/ 4 w 398"/>
                  <a:gd name="T23" fmla="*/ 10 h 739"/>
                  <a:gd name="T24" fmla="*/ 9 w 398"/>
                  <a:gd name="T25" fmla="*/ 5 h 739"/>
                  <a:gd name="T26" fmla="*/ 9 w 398"/>
                  <a:gd name="T27" fmla="*/ 0 h 739"/>
                  <a:gd name="T28" fmla="*/ 8 w 398"/>
                  <a:gd name="T29" fmla="*/ 1 h 739"/>
                  <a:gd name="T30" fmla="*/ 4 w 398"/>
                  <a:gd name="T31" fmla="*/ 1 h 739"/>
                  <a:gd name="T32" fmla="*/ 4 w 398"/>
                  <a:gd name="T33" fmla="*/ 3 h 739"/>
                  <a:gd name="T34" fmla="*/ 5 w 398"/>
                  <a:gd name="T35" fmla="*/ 5 h 739"/>
                  <a:gd name="T36" fmla="*/ 5 w 398"/>
                  <a:gd name="T37" fmla="*/ 7 h 739"/>
                  <a:gd name="T38" fmla="*/ 4 w 398"/>
                  <a:gd name="T39" fmla="*/ 6 h 739"/>
                  <a:gd name="T40" fmla="*/ 4 w 398"/>
                  <a:gd name="T41" fmla="*/ 4 h 739"/>
                  <a:gd name="T42" fmla="*/ 3 w 398"/>
                  <a:gd name="T43" fmla="*/ 4 h 739"/>
                  <a:gd name="T44" fmla="*/ 0 w 398"/>
                  <a:gd name="T45" fmla="*/ 5 h 7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98"/>
                  <a:gd name="T70" fmla="*/ 0 h 739"/>
                  <a:gd name="T71" fmla="*/ 398 w 398"/>
                  <a:gd name="T72" fmla="*/ 739 h 7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98" h="739">
                    <a:moveTo>
                      <a:pt x="0" y="206"/>
                    </a:moveTo>
                    <a:lnTo>
                      <a:pt x="8" y="230"/>
                    </a:lnTo>
                    <a:lnTo>
                      <a:pt x="102" y="263"/>
                    </a:lnTo>
                    <a:lnTo>
                      <a:pt x="113" y="310"/>
                    </a:lnTo>
                    <a:lnTo>
                      <a:pt x="105" y="428"/>
                    </a:lnTo>
                    <a:lnTo>
                      <a:pt x="57" y="549"/>
                    </a:lnTo>
                    <a:lnTo>
                      <a:pt x="73" y="693"/>
                    </a:lnTo>
                    <a:lnTo>
                      <a:pt x="77" y="739"/>
                    </a:lnTo>
                    <a:lnTo>
                      <a:pt x="104" y="739"/>
                    </a:lnTo>
                    <a:lnTo>
                      <a:pt x="104" y="689"/>
                    </a:lnTo>
                    <a:lnTo>
                      <a:pt x="205" y="622"/>
                    </a:lnTo>
                    <a:lnTo>
                      <a:pt x="175" y="428"/>
                    </a:lnTo>
                    <a:lnTo>
                      <a:pt x="396" y="229"/>
                    </a:lnTo>
                    <a:lnTo>
                      <a:pt x="398" y="0"/>
                    </a:lnTo>
                    <a:lnTo>
                      <a:pt x="342" y="39"/>
                    </a:lnTo>
                    <a:lnTo>
                      <a:pt x="188" y="52"/>
                    </a:lnTo>
                    <a:lnTo>
                      <a:pt x="187" y="134"/>
                    </a:lnTo>
                    <a:lnTo>
                      <a:pt x="227" y="200"/>
                    </a:lnTo>
                    <a:lnTo>
                      <a:pt x="203" y="298"/>
                    </a:lnTo>
                    <a:lnTo>
                      <a:pt x="164" y="244"/>
                    </a:lnTo>
                    <a:lnTo>
                      <a:pt x="167" y="180"/>
                    </a:lnTo>
                    <a:lnTo>
                      <a:pt x="119" y="161"/>
                    </a:lnTo>
                    <a:lnTo>
                      <a:pt x="0" y="2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4" name="Freeform 464"/>
              <p:cNvSpPr>
                <a:spLocks/>
              </p:cNvSpPr>
              <p:nvPr/>
            </p:nvSpPr>
            <p:spPr bwMode="auto">
              <a:xfrm>
                <a:off x="1749" y="2784"/>
                <a:ext cx="173" cy="152"/>
              </a:xfrm>
              <a:custGeom>
                <a:avLst/>
                <a:gdLst>
                  <a:gd name="T0" fmla="*/ 0 w 607"/>
                  <a:gd name="T1" fmla="*/ 9 h 535"/>
                  <a:gd name="T2" fmla="*/ 0 w 607"/>
                  <a:gd name="T3" fmla="*/ 10 h 535"/>
                  <a:gd name="T4" fmla="*/ 2 w 607"/>
                  <a:gd name="T5" fmla="*/ 12 h 535"/>
                  <a:gd name="T6" fmla="*/ 2 w 607"/>
                  <a:gd name="T7" fmla="*/ 12 h 535"/>
                  <a:gd name="T8" fmla="*/ 3 w 607"/>
                  <a:gd name="T9" fmla="*/ 12 h 535"/>
                  <a:gd name="T10" fmla="*/ 4 w 607"/>
                  <a:gd name="T11" fmla="*/ 10 h 535"/>
                  <a:gd name="T12" fmla="*/ 8 w 607"/>
                  <a:gd name="T13" fmla="*/ 11 h 535"/>
                  <a:gd name="T14" fmla="*/ 11 w 607"/>
                  <a:gd name="T15" fmla="*/ 10 h 535"/>
                  <a:gd name="T16" fmla="*/ 12 w 607"/>
                  <a:gd name="T17" fmla="*/ 10 h 535"/>
                  <a:gd name="T18" fmla="*/ 13 w 607"/>
                  <a:gd name="T19" fmla="*/ 7 h 535"/>
                  <a:gd name="T20" fmla="*/ 14 w 607"/>
                  <a:gd name="T21" fmla="*/ 3 h 535"/>
                  <a:gd name="T22" fmla="*/ 13 w 607"/>
                  <a:gd name="T23" fmla="*/ 2 h 535"/>
                  <a:gd name="T24" fmla="*/ 13 w 607"/>
                  <a:gd name="T25" fmla="*/ 1 h 535"/>
                  <a:gd name="T26" fmla="*/ 10 w 607"/>
                  <a:gd name="T27" fmla="*/ 0 h 535"/>
                  <a:gd name="T28" fmla="*/ 5 w 607"/>
                  <a:gd name="T29" fmla="*/ 4 h 535"/>
                  <a:gd name="T30" fmla="*/ 3 w 607"/>
                  <a:gd name="T31" fmla="*/ 5 h 535"/>
                  <a:gd name="T32" fmla="*/ 3 w 607"/>
                  <a:gd name="T33" fmla="*/ 8 h 535"/>
                  <a:gd name="T34" fmla="*/ 3 w 607"/>
                  <a:gd name="T35" fmla="*/ 9 h 535"/>
                  <a:gd name="T36" fmla="*/ 0 w 607"/>
                  <a:gd name="T37" fmla="*/ 9 h 5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7"/>
                  <a:gd name="T58" fmla="*/ 0 h 535"/>
                  <a:gd name="T59" fmla="*/ 607 w 607"/>
                  <a:gd name="T60" fmla="*/ 535 h 5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7" h="535">
                    <a:moveTo>
                      <a:pt x="0" y="389"/>
                    </a:moveTo>
                    <a:lnTo>
                      <a:pt x="8" y="431"/>
                    </a:lnTo>
                    <a:lnTo>
                      <a:pt x="79" y="524"/>
                    </a:lnTo>
                    <a:lnTo>
                      <a:pt x="100" y="505"/>
                    </a:lnTo>
                    <a:lnTo>
                      <a:pt x="129" y="535"/>
                    </a:lnTo>
                    <a:lnTo>
                      <a:pt x="178" y="442"/>
                    </a:lnTo>
                    <a:lnTo>
                      <a:pt x="349" y="489"/>
                    </a:lnTo>
                    <a:lnTo>
                      <a:pt x="498" y="440"/>
                    </a:lnTo>
                    <a:lnTo>
                      <a:pt x="504" y="418"/>
                    </a:lnTo>
                    <a:lnTo>
                      <a:pt x="579" y="300"/>
                    </a:lnTo>
                    <a:lnTo>
                      <a:pt x="607" y="142"/>
                    </a:lnTo>
                    <a:lnTo>
                      <a:pt x="568" y="92"/>
                    </a:lnTo>
                    <a:lnTo>
                      <a:pt x="568" y="23"/>
                    </a:lnTo>
                    <a:lnTo>
                      <a:pt x="438" y="0"/>
                    </a:lnTo>
                    <a:lnTo>
                      <a:pt x="209" y="185"/>
                    </a:lnTo>
                    <a:lnTo>
                      <a:pt x="150" y="202"/>
                    </a:lnTo>
                    <a:lnTo>
                      <a:pt x="151" y="340"/>
                    </a:lnTo>
                    <a:lnTo>
                      <a:pt x="124" y="370"/>
                    </a:lnTo>
                    <a:lnTo>
                      <a:pt x="0" y="38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5" name="Freeform 465"/>
              <p:cNvSpPr>
                <a:spLocks/>
              </p:cNvSpPr>
              <p:nvPr/>
            </p:nvSpPr>
            <p:spPr bwMode="auto">
              <a:xfrm>
                <a:off x="1777" y="2908"/>
                <a:ext cx="127" cy="123"/>
              </a:xfrm>
              <a:custGeom>
                <a:avLst/>
                <a:gdLst>
                  <a:gd name="T0" fmla="*/ 0 w 445"/>
                  <a:gd name="T1" fmla="*/ 8 h 429"/>
                  <a:gd name="T2" fmla="*/ 1 w 445"/>
                  <a:gd name="T3" fmla="*/ 2 h 429"/>
                  <a:gd name="T4" fmla="*/ 2 w 445"/>
                  <a:gd name="T5" fmla="*/ 0 h 429"/>
                  <a:gd name="T6" fmla="*/ 6 w 445"/>
                  <a:gd name="T7" fmla="*/ 1 h 429"/>
                  <a:gd name="T8" fmla="*/ 9 w 445"/>
                  <a:gd name="T9" fmla="*/ 0 h 429"/>
                  <a:gd name="T10" fmla="*/ 10 w 445"/>
                  <a:gd name="T11" fmla="*/ 1 h 429"/>
                  <a:gd name="T12" fmla="*/ 10 w 445"/>
                  <a:gd name="T13" fmla="*/ 2 h 429"/>
                  <a:gd name="T14" fmla="*/ 9 w 445"/>
                  <a:gd name="T15" fmla="*/ 3 h 429"/>
                  <a:gd name="T16" fmla="*/ 7 w 445"/>
                  <a:gd name="T17" fmla="*/ 8 h 429"/>
                  <a:gd name="T18" fmla="*/ 6 w 445"/>
                  <a:gd name="T19" fmla="*/ 7 h 429"/>
                  <a:gd name="T20" fmla="*/ 5 w 445"/>
                  <a:gd name="T21" fmla="*/ 9 h 429"/>
                  <a:gd name="T22" fmla="*/ 3 w 445"/>
                  <a:gd name="T23" fmla="*/ 10 h 429"/>
                  <a:gd name="T24" fmla="*/ 2 w 445"/>
                  <a:gd name="T25" fmla="*/ 8 h 429"/>
                  <a:gd name="T26" fmla="*/ 0 w 445"/>
                  <a:gd name="T27" fmla="*/ 8 h 4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45"/>
                  <a:gd name="T43" fmla="*/ 0 h 429"/>
                  <a:gd name="T44" fmla="*/ 445 w 445"/>
                  <a:gd name="T45" fmla="*/ 429 h 4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45" h="429">
                    <a:moveTo>
                      <a:pt x="0" y="335"/>
                    </a:moveTo>
                    <a:lnTo>
                      <a:pt x="29" y="95"/>
                    </a:lnTo>
                    <a:lnTo>
                      <a:pt x="78" y="2"/>
                    </a:lnTo>
                    <a:lnTo>
                      <a:pt x="249" y="49"/>
                    </a:lnTo>
                    <a:lnTo>
                      <a:pt x="398" y="0"/>
                    </a:lnTo>
                    <a:lnTo>
                      <a:pt x="428" y="57"/>
                    </a:lnTo>
                    <a:lnTo>
                      <a:pt x="445" y="95"/>
                    </a:lnTo>
                    <a:lnTo>
                      <a:pt x="406" y="130"/>
                    </a:lnTo>
                    <a:lnTo>
                      <a:pt x="323" y="324"/>
                    </a:lnTo>
                    <a:lnTo>
                      <a:pt x="252" y="312"/>
                    </a:lnTo>
                    <a:lnTo>
                      <a:pt x="214" y="404"/>
                    </a:lnTo>
                    <a:lnTo>
                      <a:pt x="128" y="429"/>
                    </a:lnTo>
                    <a:lnTo>
                      <a:pt x="78" y="347"/>
                    </a:lnTo>
                    <a:lnTo>
                      <a:pt x="0" y="33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6" name="Freeform 466"/>
              <p:cNvSpPr>
                <a:spLocks/>
              </p:cNvSpPr>
              <p:nvPr/>
            </p:nvSpPr>
            <p:spPr bwMode="auto">
              <a:xfrm>
                <a:off x="1564" y="2923"/>
                <a:ext cx="33" cy="23"/>
              </a:xfrm>
              <a:custGeom>
                <a:avLst/>
                <a:gdLst>
                  <a:gd name="T0" fmla="*/ 0 w 117"/>
                  <a:gd name="T1" fmla="*/ 0 h 79"/>
                  <a:gd name="T2" fmla="*/ 1 w 117"/>
                  <a:gd name="T3" fmla="*/ 1 h 79"/>
                  <a:gd name="T4" fmla="*/ 2 w 117"/>
                  <a:gd name="T5" fmla="*/ 1 h 79"/>
                  <a:gd name="T6" fmla="*/ 1 w 117"/>
                  <a:gd name="T7" fmla="*/ 1 h 79"/>
                  <a:gd name="T8" fmla="*/ 1 w 117"/>
                  <a:gd name="T9" fmla="*/ 2 h 79"/>
                  <a:gd name="T10" fmla="*/ 3 w 117"/>
                  <a:gd name="T11" fmla="*/ 1 h 79"/>
                  <a:gd name="T12" fmla="*/ 3 w 117"/>
                  <a:gd name="T13" fmla="*/ 0 h 79"/>
                  <a:gd name="T14" fmla="*/ 0 w 117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7"/>
                  <a:gd name="T25" fmla="*/ 0 h 79"/>
                  <a:gd name="T26" fmla="*/ 117 w 117"/>
                  <a:gd name="T27" fmla="*/ 79 h 7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7" h="79">
                    <a:moveTo>
                      <a:pt x="0" y="9"/>
                    </a:moveTo>
                    <a:lnTo>
                      <a:pt x="38" y="44"/>
                    </a:lnTo>
                    <a:lnTo>
                      <a:pt x="72" y="33"/>
                    </a:lnTo>
                    <a:lnTo>
                      <a:pt x="54" y="44"/>
                    </a:lnTo>
                    <a:lnTo>
                      <a:pt x="68" y="79"/>
                    </a:lnTo>
                    <a:lnTo>
                      <a:pt x="114" y="44"/>
                    </a:lnTo>
                    <a:lnTo>
                      <a:pt x="117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7" name="Freeform 467"/>
              <p:cNvSpPr>
                <a:spLocks/>
              </p:cNvSpPr>
              <p:nvPr/>
            </p:nvSpPr>
            <p:spPr bwMode="auto">
              <a:xfrm>
                <a:off x="2300" y="2748"/>
                <a:ext cx="6" cy="22"/>
              </a:xfrm>
              <a:custGeom>
                <a:avLst/>
                <a:gdLst>
                  <a:gd name="T0" fmla="*/ 0 w 22"/>
                  <a:gd name="T1" fmla="*/ 1 h 74"/>
                  <a:gd name="T2" fmla="*/ 0 w 22"/>
                  <a:gd name="T3" fmla="*/ 2 h 74"/>
                  <a:gd name="T4" fmla="*/ 1 w 22"/>
                  <a:gd name="T5" fmla="*/ 2 h 74"/>
                  <a:gd name="T6" fmla="*/ 0 w 22"/>
                  <a:gd name="T7" fmla="*/ 0 h 74"/>
                  <a:gd name="T8" fmla="*/ 0 w 22"/>
                  <a:gd name="T9" fmla="*/ 1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74"/>
                  <a:gd name="T17" fmla="*/ 22 w 22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74">
                    <a:moveTo>
                      <a:pt x="0" y="61"/>
                    </a:moveTo>
                    <a:lnTo>
                      <a:pt x="10" y="74"/>
                    </a:lnTo>
                    <a:lnTo>
                      <a:pt x="22" y="70"/>
                    </a:lnTo>
                    <a:lnTo>
                      <a:pt x="12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8" name="Freeform 468"/>
              <p:cNvSpPr>
                <a:spLocks/>
              </p:cNvSpPr>
              <p:nvPr/>
            </p:nvSpPr>
            <p:spPr bwMode="auto">
              <a:xfrm>
                <a:off x="2063" y="3096"/>
                <a:ext cx="19" cy="21"/>
              </a:xfrm>
              <a:custGeom>
                <a:avLst/>
                <a:gdLst>
                  <a:gd name="T0" fmla="*/ 0 w 66"/>
                  <a:gd name="T1" fmla="*/ 2 h 72"/>
                  <a:gd name="T2" fmla="*/ 1 w 66"/>
                  <a:gd name="T3" fmla="*/ 0 h 72"/>
                  <a:gd name="T4" fmla="*/ 1 w 66"/>
                  <a:gd name="T5" fmla="*/ 0 h 72"/>
                  <a:gd name="T6" fmla="*/ 1 w 66"/>
                  <a:gd name="T7" fmla="*/ 1 h 72"/>
                  <a:gd name="T8" fmla="*/ 0 w 66"/>
                  <a:gd name="T9" fmla="*/ 2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72"/>
                  <a:gd name="T17" fmla="*/ 66 w 6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72">
                    <a:moveTo>
                      <a:pt x="0" y="72"/>
                    </a:moveTo>
                    <a:lnTo>
                      <a:pt x="29" y="12"/>
                    </a:lnTo>
                    <a:lnTo>
                      <a:pt x="56" y="0"/>
                    </a:lnTo>
                    <a:lnTo>
                      <a:pt x="66" y="57"/>
                    </a:lnTo>
                    <a:lnTo>
                      <a:pt x="0" y="7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59" name="Freeform 469"/>
              <p:cNvSpPr>
                <a:spLocks/>
              </p:cNvSpPr>
              <p:nvPr/>
            </p:nvSpPr>
            <p:spPr bwMode="auto">
              <a:xfrm>
                <a:off x="1556" y="2873"/>
                <a:ext cx="67" cy="52"/>
              </a:xfrm>
              <a:custGeom>
                <a:avLst/>
                <a:gdLst>
                  <a:gd name="T0" fmla="*/ 0 w 233"/>
                  <a:gd name="T1" fmla="*/ 2 h 184"/>
                  <a:gd name="T2" fmla="*/ 1 w 233"/>
                  <a:gd name="T3" fmla="*/ 3 h 184"/>
                  <a:gd name="T4" fmla="*/ 3 w 233"/>
                  <a:gd name="T5" fmla="*/ 3 h 184"/>
                  <a:gd name="T6" fmla="*/ 1 w 233"/>
                  <a:gd name="T7" fmla="*/ 4 h 184"/>
                  <a:gd name="T8" fmla="*/ 1 w 233"/>
                  <a:gd name="T9" fmla="*/ 4 h 184"/>
                  <a:gd name="T10" fmla="*/ 3 w 233"/>
                  <a:gd name="T11" fmla="*/ 4 h 184"/>
                  <a:gd name="T12" fmla="*/ 5 w 233"/>
                  <a:gd name="T13" fmla="*/ 4 h 184"/>
                  <a:gd name="T14" fmla="*/ 5 w 233"/>
                  <a:gd name="T15" fmla="*/ 2 h 184"/>
                  <a:gd name="T16" fmla="*/ 3 w 233"/>
                  <a:gd name="T17" fmla="*/ 0 h 184"/>
                  <a:gd name="T18" fmla="*/ 1 w 233"/>
                  <a:gd name="T19" fmla="*/ 1 h 184"/>
                  <a:gd name="T20" fmla="*/ 0 w 233"/>
                  <a:gd name="T21" fmla="*/ 2 h 1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184"/>
                  <a:gd name="T35" fmla="*/ 233 w 233"/>
                  <a:gd name="T36" fmla="*/ 184 h 1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184">
                    <a:moveTo>
                      <a:pt x="0" y="83"/>
                    </a:moveTo>
                    <a:lnTo>
                      <a:pt x="32" y="134"/>
                    </a:lnTo>
                    <a:lnTo>
                      <a:pt x="139" y="143"/>
                    </a:lnTo>
                    <a:lnTo>
                      <a:pt x="25" y="160"/>
                    </a:lnTo>
                    <a:lnTo>
                      <a:pt x="25" y="184"/>
                    </a:lnTo>
                    <a:lnTo>
                      <a:pt x="142" y="175"/>
                    </a:lnTo>
                    <a:lnTo>
                      <a:pt x="233" y="184"/>
                    </a:lnTo>
                    <a:lnTo>
                      <a:pt x="207" y="83"/>
                    </a:lnTo>
                    <a:lnTo>
                      <a:pt x="120" y="0"/>
                    </a:lnTo>
                    <a:lnTo>
                      <a:pt x="32" y="23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0" name="Freeform 470"/>
              <p:cNvSpPr>
                <a:spLocks/>
              </p:cNvSpPr>
              <p:nvPr/>
            </p:nvSpPr>
            <p:spPr bwMode="auto">
              <a:xfrm>
                <a:off x="1603" y="2959"/>
                <a:ext cx="34" cy="37"/>
              </a:xfrm>
              <a:custGeom>
                <a:avLst/>
                <a:gdLst>
                  <a:gd name="T0" fmla="*/ 0 w 116"/>
                  <a:gd name="T1" fmla="*/ 1 h 133"/>
                  <a:gd name="T2" fmla="*/ 0 w 116"/>
                  <a:gd name="T3" fmla="*/ 2 h 133"/>
                  <a:gd name="T4" fmla="*/ 2 w 116"/>
                  <a:gd name="T5" fmla="*/ 3 h 133"/>
                  <a:gd name="T6" fmla="*/ 3 w 116"/>
                  <a:gd name="T7" fmla="*/ 1 h 133"/>
                  <a:gd name="T8" fmla="*/ 2 w 116"/>
                  <a:gd name="T9" fmla="*/ 0 h 133"/>
                  <a:gd name="T10" fmla="*/ 0 w 116"/>
                  <a:gd name="T11" fmla="*/ 1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133"/>
                  <a:gd name="T20" fmla="*/ 116 w 116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133">
                    <a:moveTo>
                      <a:pt x="0" y="37"/>
                    </a:moveTo>
                    <a:lnTo>
                      <a:pt x="11" y="89"/>
                    </a:lnTo>
                    <a:lnTo>
                      <a:pt x="67" y="133"/>
                    </a:lnTo>
                    <a:lnTo>
                      <a:pt x="116" y="66"/>
                    </a:lnTo>
                    <a:lnTo>
                      <a:pt x="76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1" name="Freeform 471"/>
              <p:cNvSpPr>
                <a:spLocks/>
              </p:cNvSpPr>
              <p:nvPr/>
            </p:nvSpPr>
            <p:spPr bwMode="auto">
              <a:xfrm>
                <a:off x="2194" y="2933"/>
                <a:ext cx="111" cy="172"/>
              </a:xfrm>
              <a:custGeom>
                <a:avLst/>
                <a:gdLst>
                  <a:gd name="T0" fmla="*/ 0 w 390"/>
                  <a:gd name="T1" fmla="*/ 13 h 602"/>
                  <a:gd name="T2" fmla="*/ 0 w 390"/>
                  <a:gd name="T3" fmla="*/ 9 h 602"/>
                  <a:gd name="T4" fmla="*/ 1 w 390"/>
                  <a:gd name="T5" fmla="*/ 8 h 602"/>
                  <a:gd name="T6" fmla="*/ 3 w 390"/>
                  <a:gd name="T7" fmla="*/ 7 h 602"/>
                  <a:gd name="T8" fmla="*/ 6 w 390"/>
                  <a:gd name="T9" fmla="*/ 4 h 602"/>
                  <a:gd name="T10" fmla="*/ 3 w 390"/>
                  <a:gd name="T11" fmla="*/ 3 h 602"/>
                  <a:gd name="T12" fmla="*/ 2 w 390"/>
                  <a:gd name="T13" fmla="*/ 1 h 602"/>
                  <a:gd name="T14" fmla="*/ 2 w 390"/>
                  <a:gd name="T15" fmla="*/ 1 h 602"/>
                  <a:gd name="T16" fmla="*/ 3 w 390"/>
                  <a:gd name="T17" fmla="*/ 2 h 602"/>
                  <a:gd name="T18" fmla="*/ 9 w 390"/>
                  <a:gd name="T19" fmla="*/ 0 h 602"/>
                  <a:gd name="T20" fmla="*/ 9 w 390"/>
                  <a:gd name="T21" fmla="*/ 2 h 602"/>
                  <a:gd name="T22" fmla="*/ 6 w 390"/>
                  <a:gd name="T23" fmla="*/ 8 h 602"/>
                  <a:gd name="T24" fmla="*/ 1 w 390"/>
                  <a:gd name="T25" fmla="*/ 14 h 602"/>
                  <a:gd name="T26" fmla="*/ 0 w 390"/>
                  <a:gd name="T27" fmla="*/ 13 h 60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90"/>
                  <a:gd name="T43" fmla="*/ 0 h 602"/>
                  <a:gd name="T44" fmla="*/ 390 w 390"/>
                  <a:gd name="T45" fmla="*/ 602 h 60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90" h="602">
                    <a:moveTo>
                      <a:pt x="0" y="565"/>
                    </a:moveTo>
                    <a:lnTo>
                      <a:pt x="0" y="403"/>
                    </a:lnTo>
                    <a:lnTo>
                      <a:pt x="32" y="354"/>
                    </a:lnTo>
                    <a:lnTo>
                      <a:pt x="151" y="305"/>
                    </a:lnTo>
                    <a:lnTo>
                      <a:pt x="268" y="173"/>
                    </a:lnTo>
                    <a:lnTo>
                      <a:pt x="115" y="128"/>
                    </a:lnTo>
                    <a:lnTo>
                      <a:pt x="71" y="48"/>
                    </a:lnTo>
                    <a:lnTo>
                      <a:pt x="84" y="23"/>
                    </a:lnTo>
                    <a:lnTo>
                      <a:pt x="145" y="70"/>
                    </a:lnTo>
                    <a:lnTo>
                      <a:pt x="373" y="0"/>
                    </a:lnTo>
                    <a:lnTo>
                      <a:pt x="390" y="70"/>
                    </a:lnTo>
                    <a:lnTo>
                      <a:pt x="255" y="351"/>
                    </a:lnTo>
                    <a:lnTo>
                      <a:pt x="20" y="602"/>
                    </a:lnTo>
                    <a:lnTo>
                      <a:pt x="0" y="56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2" name="Freeform 472"/>
              <p:cNvSpPr>
                <a:spLocks/>
              </p:cNvSpPr>
              <p:nvPr/>
            </p:nvSpPr>
            <p:spPr bwMode="auto">
              <a:xfrm>
                <a:off x="2020" y="3281"/>
                <a:ext cx="86" cy="91"/>
              </a:xfrm>
              <a:custGeom>
                <a:avLst/>
                <a:gdLst>
                  <a:gd name="T0" fmla="*/ 0 w 301"/>
                  <a:gd name="T1" fmla="*/ 2 h 319"/>
                  <a:gd name="T2" fmla="*/ 1 w 301"/>
                  <a:gd name="T3" fmla="*/ 2 h 319"/>
                  <a:gd name="T4" fmla="*/ 3 w 301"/>
                  <a:gd name="T5" fmla="*/ 1 h 319"/>
                  <a:gd name="T6" fmla="*/ 3 w 301"/>
                  <a:gd name="T7" fmla="*/ 0 h 319"/>
                  <a:gd name="T8" fmla="*/ 5 w 301"/>
                  <a:gd name="T9" fmla="*/ 0 h 319"/>
                  <a:gd name="T10" fmla="*/ 7 w 301"/>
                  <a:gd name="T11" fmla="*/ 1 h 319"/>
                  <a:gd name="T12" fmla="*/ 7 w 301"/>
                  <a:gd name="T13" fmla="*/ 2 h 319"/>
                  <a:gd name="T14" fmla="*/ 7 w 301"/>
                  <a:gd name="T15" fmla="*/ 5 h 319"/>
                  <a:gd name="T16" fmla="*/ 6 w 301"/>
                  <a:gd name="T17" fmla="*/ 7 h 319"/>
                  <a:gd name="T18" fmla="*/ 4 w 301"/>
                  <a:gd name="T19" fmla="*/ 7 h 319"/>
                  <a:gd name="T20" fmla="*/ 3 w 301"/>
                  <a:gd name="T21" fmla="*/ 6 h 319"/>
                  <a:gd name="T22" fmla="*/ 0 w 301"/>
                  <a:gd name="T23" fmla="*/ 2 h 3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1"/>
                  <a:gd name="T37" fmla="*/ 0 h 319"/>
                  <a:gd name="T38" fmla="*/ 301 w 301"/>
                  <a:gd name="T39" fmla="*/ 319 h 31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1" h="319">
                    <a:moveTo>
                      <a:pt x="0" y="99"/>
                    </a:moveTo>
                    <a:lnTo>
                      <a:pt x="66" y="100"/>
                    </a:lnTo>
                    <a:lnTo>
                      <a:pt x="133" y="41"/>
                    </a:lnTo>
                    <a:lnTo>
                      <a:pt x="135" y="14"/>
                    </a:lnTo>
                    <a:lnTo>
                      <a:pt x="196" y="0"/>
                    </a:lnTo>
                    <a:lnTo>
                      <a:pt x="290" y="33"/>
                    </a:lnTo>
                    <a:lnTo>
                      <a:pt x="301" y="80"/>
                    </a:lnTo>
                    <a:lnTo>
                      <a:pt x="293" y="198"/>
                    </a:lnTo>
                    <a:lnTo>
                      <a:pt x="245" y="319"/>
                    </a:lnTo>
                    <a:lnTo>
                      <a:pt x="157" y="296"/>
                    </a:lnTo>
                    <a:lnTo>
                      <a:pt x="105" y="268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3" name="Freeform 473"/>
              <p:cNvSpPr>
                <a:spLocks/>
              </p:cNvSpPr>
              <p:nvPr/>
            </p:nvSpPr>
            <p:spPr bwMode="auto">
              <a:xfrm>
                <a:off x="1872" y="3297"/>
                <a:ext cx="148" cy="161"/>
              </a:xfrm>
              <a:custGeom>
                <a:avLst/>
                <a:gdLst>
                  <a:gd name="T0" fmla="*/ 0 w 520"/>
                  <a:gd name="T1" fmla="*/ 0 h 565"/>
                  <a:gd name="T2" fmla="*/ 1 w 520"/>
                  <a:gd name="T3" fmla="*/ 0 h 565"/>
                  <a:gd name="T4" fmla="*/ 9 w 520"/>
                  <a:gd name="T5" fmla="*/ 1 h 565"/>
                  <a:gd name="T6" fmla="*/ 10 w 520"/>
                  <a:gd name="T7" fmla="*/ 1 h 565"/>
                  <a:gd name="T8" fmla="*/ 12 w 520"/>
                  <a:gd name="T9" fmla="*/ 1 h 565"/>
                  <a:gd name="T10" fmla="*/ 11 w 520"/>
                  <a:gd name="T11" fmla="*/ 2 h 565"/>
                  <a:gd name="T12" fmla="*/ 10 w 520"/>
                  <a:gd name="T13" fmla="*/ 1 h 565"/>
                  <a:gd name="T14" fmla="*/ 8 w 520"/>
                  <a:gd name="T15" fmla="*/ 2 h 565"/>
                  <a:gd name="T16" fmla="*/ 8 w 520"/>
                  <a:gd name="T17" fmla="*/ 5 h 565"/>
                  <a:gd name="T18" fmla="*/ 7 w 520"/>
                  <a:gd name="T19" fmla="*/ 5 h 565"/>
                  <a:gd name="T20" fmla="*/ 7 w 520"/>
                  <a:gd name="T21" fmla="*/ 8 h 565"/>
                  <a:gd name="T22" fmla="*/ 7 w 520"/>
                  <a:gd name="T23" fmla="*/ 13 h 565"/>
                  <a:gd name="T24" fmla="*/ 7 w 520"/>
                  <a:gd name="T25" fmla="*/ 13 h 565"/>
                  <a:gd name="T26" fmla="*/ 5 w 520"/>
                  <a:gd name="T27" fmla="*/ 13 h 565"/>
                  <a:gd name="T28" fmla="*/ 5 w 520"/>
                  <a:gd name="T29" fmla="*/ 12 h 565"/>
                  <a:gd name="T30" fmla="*/ 4 w 520"/>
                  <a:gd name="T31" fmla="*/ 13 h 565"/>
                  <a:gd name="T32" fmla="*/ 3 w 520"/>
                  <a:gd name="T33" fmla="*/ 11 h 565"/>
                  <a:gd name="T34" fmla="*/ 3 w 520"/>
                  <a:gd name="T35" fmla="*/ 7 h 565"/>
                  <a:gd name="T36" fmla="*/ 3 w 520"/>
                  <a:gd name="T37" fmla="*/ 6 h 565"/>
                  <a:gd name="T38" fmla="*/ 0 w 520"/>
                  <a:gd name="T39" fmla="*/ 0 h 56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20"/>
                  <a:gd name="T61" fmla="*/ 0 h 565"/>
                  <a:gd name="T62" fmla="*/ 520 w 520"/>
                  <a:gd name="T63" fmla="*/ 565 h 56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20" h="565">
                    <a:moveTo>
                      <a:pt x="0" y="19"/>
                    </a:moveTo>
                    <a:lnTo>
                      <a:pt x="63" y="0"/>
                    </a:lnTo>
                    <a:lnTo>
                      <a:pt x="376" y="54"/>
                    </a:lnTo>
                    <a:lnTo>
                      <a:pt x="446" y="28"/>
                    </a:lnTo>
                    <a:lnTo>
                      <a:pt x="520" y="42"/>
                    </a:lnTo>
                    <a:lnTo>
                      <a:pt x="457" y="81"/>
                    </a:lnTo>
                    <a:lnTo>
                      <a:pt x="434" y="54"/>
                    </a:lnTo>
                    <a:lnTo>
                      <a:pt x="359" y="72"/>
                    </a:lnTo>
                    <a:lnTo>
                      <a:pt x="359" y="230"/>
                    </a:lnTo>
                    <a:lnTo>
                      <a:pt x="319" y="233"/>
                    </a:lnTo>
                    <a:lnTo>
                      <a:pt x="319" y="356"/>
                    </a:lnTo>
                    <a:lnTo>
                      <a:pt x="319" y="537"/>
                    </a:lnTo>
                    <a:lnTo>
                      <a:pt x="286" y="565"/>
                    </a:lnTo>
                    <a:lnTo>
                      <a:pt x="236" y="565"/>
                    </a:lnTo>
                    <a:lnTo>
                      <a:pt x="210" y="525"/>
                    </a:lnTo>
                    <a:lnTo>
                      <a:pt x="188" y="547"/>
                    </a:lnTo>
                    <a:lnTo>
                      <a:pt x="137" y="486"/>
                    </a:lnTo>
                    <a:lnTo>
                      <a:pt x="113" y="288"/>
                    </a:lnTo>
                    <a:lnTo>
                      <a:pt x="113" y="264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4" name="Freeform 474"/>
              <p:cNvSpPr>
                <a:spLocks/>
              </p:cNvSpPr>
              <p:nvPr/>
            </p:nvSpPr>
            <p:spPr bwMode="auto">
              <a:xfrm>
                <a:off x="1562" y="2727"/>
                <a:ext cx="92" cy="88"/>
              </a:xfrm>
              <a:custGeom>
                <a:avLst/>
                <a:gdLst>
                  <a:gd name="T0" fmla="*/ 0 w 322"/>
                  <a:gd name="T1" fmla="*/ 7 h 310"/>
                  <a:gd name="T2" fmla="*/ 4 w 322"/>
                  <a:gd name="T3" fmla="*/ 0 h 310"/>
                  <a:gd name="T4" fmla="*/ 7 w 322"/>
                  <a:gd name="T5" fmla="*/ 0 h 310"/>
                  <a:gd name="T6" fmla="*/ 7 w 322"/>
                  <a:gd name="T7" fmla="*/ 1 h 310"/>
                  <a:gd name="T8" fmla="*/ 7 w 322"/>
                  <a:gd name="T9" fmla="*/ 2 h 310"/>
                  <a:gd name="T10" fmla="*/ 5 w 322"/>
                  <a:gd name="T11" fmla="*/ 2 h 310"/>
                  <a:gd name="T12" fmla="*/ 5 w 322"/>
                  <a:gd name="T13" fmla="*/ 5 h 310"/>
                  <a:gd name="T14" fmla="*/ 3 w 322"/>
                  <a:gd name="T15" fmla="*/ 5 h 310"/>
                  <a:gd name="T16" fmla="*/ 4 w 322"/>
                  <a:gd name="T17" fmla="*/ 7 h 310"/>
                  <a:gd name="T18" fmla="*/ 0 w 322"/>
                  <a:gd name="T19" fmla="*/ 7 h 3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2"/>
                  <a:gd name="T31" fmla="*/ 0 h 310"/>
                  <a:gd name="T32" fmla="*/ 322 w 322"/>
                  <a:gd name="T33" fmla="*/ 310 h 3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2" h="310">
                    <a:moveTo>
                      <a:pt x="0" y="310"/>
                    </a:moveTo>
                    <a:lnTo>
                      <a:pt x="154" y="0"/>
                    </a:lnTo>
                    <a:lnTo>
                      <a:pt x="317" y="5"/>
                    </a:lnTo>
                    <a:lnTo>
                      <a:pt x="322" y="22"/>
                    </a:lnTo>
                    <a:lnTo>
                      <a:pt x="317" y="80"/>
                    </a:lnTo>
                    <a:lnTo>
                      <a:pt x="197" y="76"/>
                    </a:lnTo>
                    <a:lnTo>
                      <a:pt x="196" y="198"/>
                    </a:lnTo>
                    <a:lnTo>
                      <a:pt x="152" y="221"/>
                    </a:lnTo>
                    <a:lnTo>
                      <a:pt x="156" y="292"/>
                    </a:lnTo>
                    <a:lnTo>
                      <a:pt x="0" y="31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5" name="Freeform 475"/>
              <p:cNvSpPr>
                <a:spLocks/>
              </p:cNvSpPr>
              <p:nvPr/>
            </p:nvSpPr>
            <p:spPr bwMode="auto">
              <a:xfrm>
                <a:off x="1986" y="2789"/>
                <a:ext cx="180" cy="249"/>
              </a:xfrm>
              <a:custGeom>
                <a:avLst/>
                <a:gdLst>
                  <a:gd name="T0" fmla="*/ 0 w 634"/>
                  <a:gd name="T1" fmla="*/ 11 h 874"/>
                  <a:gd name="T2" fmla="*/ 1 w 634"/>
                  <a:gd name="T3" fmla="*/ 13 h 874"/>
                  <a:gd name="T4" fmla="*/ 1 w 634"/>
                  <a:gd name="T5" fmla="*/ 15 h 874"/>
                  <a:gd name="T6" fmla="*/ 3 w 634"/>
                  <a:gd name="T7" fmla="*/ 16 h 874"/>
                  <a:gd name="T8" fmla="*/ 5 w 634"/>
                  <a:gd name="T9" fmla="*/ 19 h 874"/>
                  <a:gd name="T10" fmla="*/ 8 w 634"/>
                  <a:gd name="T11" fmla="*/ 20 h 874"/>
                  <a:gd name="T12" fmla="*/ 11 w 634"/>
                  <a:gd name="T13" fmla="*/ 20 h 874"/>
                  <a:gd name="T14" fmla="*/ 12 w 634"/>
                  <a:gd name="T15" fmla="*/ 19 h 874"/>
                  <a:gd name="T16" fmla="*/ 11 w 634"/>
                  <a:gd name="T17" fmla="*/ 17 h 874"/>
                  <a:gd name="T18" fmla="*/ 10 w 634"/>
                  <a:gd name="T19" fmla="*/ 16 h 874"/>
                  <a:gd name="T20" fmla="*/ 11 w 634"/>
                  <a:gd name="T21" fmla="*/ 15 h 874"/>
                  <a:gd name="T22" fmla="*/ 11 w 634"/>
                  <a:gd name="T23" fmla="*/ 13 h 874"/>
                  <a:gd name="T24" fmla="*/ 12 w 634"/>
                  <a:gd name="T25" fmla="*/ 11 h 874"/>
                  <a:gd name="T26" fmla="*/ 13 w 634"/>
                  <a:gd name="T27" fmla="*/ 6 h 874"/>
                  <a:gd name="T28" fmla="*/ 14 w 634"/>
                  <a:gd name="T29" fmla="*/ 5 h 874"/>
                  <a:gd name="T30" fmla="*/ 13 w 634"/>
                  <a:gd name="T31" fmla="*/ 5 h 874"/>
                  <a:gd name="T32" fmla="*/ 13 w 634"/>
                  <a:gd name="T33" fmla="*/ 1 h 874"/>
                  <a:gd name="T34" fmla="*/ 12 w 634"/>
                  <a:gd name="T35" fmla="*/ 0 h 874"/>
                  <a:gd name="T36" fmla="*/ 11 w 634"/>
                  <a:gd name="T37" fmla="*/ 1 h 874"/>
                  <a:gd name="T38" fmla="*/ 3 w 634"/>
                  <a:gd name="T39" fmla="*/ 1 h 874"/>
                  <a:gd name="T40" fmla="*/ 3 w 634"/>
                  <a:gd name="T41" fmla="*/ 3 h 874"/>
                  <a:gd name="T42" fmla="*/ 2 w 634"/>
                  <a:gd name="T43" fmla="*/ 3 h 874"/>
                  <a:gd name="T44" fmla="*/ 2 w 634"/>
                  <a:gd name="T45" fmla="*/ 4 h 874"/>
                  <a:gd name="T46" fmla="*/ 2 w 634"/>
                  <a:gd name="T47" fmla="*/ 8 h 874"/>
                  <a:gd name="T48" fmla="*/ 1 w 634"/>
                  <a:gd name="T49" fmla="*/ 8 h 874"/>
                  <a:gd name="T50" fmla="*/ 0 w 634"/>
                  <a:gd name="T51" fmla="*/ 11 h 87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34"/>
                  <a:gd name="T79" fmla="*/ 0 h 874"/>
                  <a:gd name="T80" fmla="*/ 634 w 634"/>
                  <a:gd name="T81" fmla="*/ 874 h 87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34" h="874">
                    <a:moveTo>
                      <a:pt x="0" y="460"/>
                    </a:moveTo>
                    <a:lnTo>
                      <a:pt x="30" y="549"/>
                    </a:lnTo>
                    <a:lnTo>
                      <a:pt x="59" y="644"/>
                    </a:lnTo>
                    <a:lnTo>
                      <a:pt x="124" y="679"/>
                    </a:lnTo>
                    <a:lnTo>
                      <a:pt x="216" y="807"/>
                    </a:lnTo>
                    <a:lnTo>
                      <a:pt x="344" y="874"/>
                    </a:lnTo>
                    <a:lnTo>
                      <a:pt x="460" y="857"/>
                    </a:lnTo>
                    <a:lnTo>
                      <a:pt x="532" y="832"/>
                    </a:lnTo>
                    <a:lnTo>
                      <a:pt x="488" y="740"/>
                    </a:lnTo>
                    <a:lnTo>
                      <a:pt x="423" y="684"/>
                    </a:lnTo>
                    <a:lnTo>
                      <a:pt x="466" y="652"/>
                    </a:lnTo>
                    <a:lnTo>
                      <a:pt x="474" y="572"/>
                    </a:lnTo>
                    <a:lnTo>
                      <a:pt x="544" y="462"/>
                    </a:lnTo>
                    <a:lnTo>
                      <a:pt x="575" y="273"/>
                    </a:lnTo>
                    <a:lnTo>
                      <a:pt x="634" y="230"/>
                    </a:lnTo>
                    <a:lnTo>
                      <a:pt x="587" y="192"/>
                    </a:lnTo>
                    <a:lnTo>
                      <a:pt x="570" y="50"/>
                    </a:lnTo>
                    <a:lnTo>
                      <a:pt x="521" y="0"/>
                    </a:lnTo>
                    <a:lnTo>
                      <a:pt x="460" y="59"/>
                    </a:lnTo>
                    <a:lnTo>
                      <a:pt x="116" y="49"/>
                    </a:lnTo>
                    <a:lnTo>
                      <a:pt x="116" y="138"/>
                    </a:lnTo>
                    <a:lnTo>
                      <a:pt x="83" y="139"/>
                    </a:lnTo>
                    <a:lnTo>
                      <a:pt x="83" y="166"/>
                    </a:lnTo>
                    <a:lnTo>
                      <a:pt x="82" y="334"/>
                    </a:lnTo>
                    <a:lnTo>
                      <a:pt x="42" y="343"/>
                    </a:lnTo>
                    <a:lnTo>
                      <a:pt x="0" y="46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6" name="Freeform 476"/>
              <p:cNvSpPr>
                <a:spLocks/>
              </p:cNvSpPr>
              <p:nvPr/>
            </p:nvSpPr>
            <p:spPr bwMode="auto">
              <a:xfrm>
                <a:off x="2082" y="3413"/>
                <a:ext cx="14" cy="20"/>
              </a:xfrm>
              <a:custGeom>
                <a:avLst/>
                <a:gdLst>
                  <a:gd name="T0" fmla="*/ 0 w 46"/>
                  <a:gd name="T1" fmla="*/ 1 h 72"/>
                  <a:gd name="T2" fmla="*/ 1 w 46"/>
                  <a:gd name="T3" fmla="*/ 2 h 72"/>
                  <a:gd name="T4" fmla="*/ 1 w 46"/>
                  <a:gd name="T5" fmla="*/ 1 h 72"/>
                  <a:gd name="T6" fmla="*/ 1 w 46"/>
                  <a:gd name="T7" fmla="*/ 0 h 72"/>
                  <a:gd name="T8" fmla="*/ 0 w 46"/>
                  <a:gd name="T9" fmla="*/ 1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72"/>
                  <a:gd name="T17" fmla="*/ 46 w 4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72">
                    <a:moveTo>
                      <a:pt x="0" y="40"/>
                    </a:moveTo>
                    <a:lnTo>
                      <a:pt x="25" y="72"/>
                    </a:lnTo>
                    <a:lnTo>
                      <a:pt x="46" y="46"/>
                    </a:lnTo>
                    <a:lnTo>
                      <a:pt x="42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7" name="Freeform 477"/>
              <p:cNvSpPr>
                <a:spLocks/>
              </p:cNvSpPr>
              <p:nvPr/>
            </p:nvSpPr>
            <p:spPr bwMode="auto">
              <a:xfrm>
                <a:off x="2070" y="3095"/>
                <a:ext cx="118" cy="136"/>
              </a:xfrm>
              <a:custGeom>
                <a:avLst/>
                <a:gdLst>
                  <a:gd name="T0" fmla="*/ 0 w 409"/>
                  <a:gd name="T1" fmla="*/ 3 h 475"/>
                  <a:gd name="T2" fmla="*/ 0 w 409"/>
                  <a:gd name="T3" fmla="*/ 6 h 475"/>
                  <a:gd name="T4" fmla="*/ 1 w 409"/>
                  <a:gd name="T5" fmla="*/ 8 h 475"/>
                  <a:gd name="T6" fmla="*/ 3 w 409"/>
                  <a:gd name="T7" fmla="*/ 9 h 475"/>
                  <a:gd name="T8" fmla="*/ 4 w 409"/>
                  <a:gd name="T9" fmla="*/ 9 h 475"/>
                  <a:gd name="T10" fmla="*/ 5 w 409"/>
                  <a:gd name="T11" fmla="*/ 11 h 475"/>
                  <a:gd name="T12" fmla="*/ 8 w 409"/>
                  <a:gd name="T13" fmla="*/ 11 h 475"/>
                  <a:gd name="T14" fmla="*/ 10 w 409"/>
                  <a:gd name="T15" fmla="*/ 10 h 475"/>
                  <a:gd name="T16" fmla="*/ 8 w 409"/>
                  <a:gd name="T17" fmla="*/ 5 h 475"/>
                  <a:gd name="T18" fmla="*/ 9 w 409"/>
                  <a:gd name="T19" fmla="*/ 4 h 475"/>
                  <a:gd name="T20" fmla="*/ 4 w 409"/>
                  <a:gd name="T21" fmla="*/ 0 h 475"/>
                  <a:gd name="T22" fmla="*/ 3 w 409"/>
                  <a:gd name="T23" fmla="*/ 2 h 475"/>
                  <a:gd name="T24" fmla="*/ 2 w 409"/>
                  <a:gd name="T25" fmla="*/ 1 h 475"/>
                  <a:gd name="T26" fmla="*/ 2 w 409"/>
                  <a:gd name="T27" fmla="*/ 2 h 475"/>
                  <a:gd name="T28" fmla="*/ 2 w 409"/>
                  <a:gd name="T29" fmla="*/ 0 h 475"/>
                  <a:gd name="T30" fmla="*/ 1 w 409"/>
                  <a:gd name="T31" fmla="*/ 0 h 475"/>
                  <a:gd name="T32" fmla="*/ 1 w 409"/>
                  <a:gd name="T33" fmla="*/ 1 h 475"/>
                  <a:gd name="T34" fmla="*/ 1 w 409"/>
                  <a:gd name="T35" fmla="*/ 2 h 475"/>
                  <a:gd name="T36" fmla="*/ 0 w 409"/>
                  <a:gd name="T37" fmla="*/ 3 h 47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09"/>
                  <a:gd name="T58" fmla="*/ 0 h 475"/>
                  <a:gd name="T59" fmla="*/ 409 w 409"/>
                  <a:gd name="T60" fmla="*/ 475 h 47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09" h="475">
                    <a:moveTo>
                      <a:pt x="0" y="150"/>
                    </a:moveTo>
                    <a:lnTo>
                      <a:pt x="3" y="242"/>
                    </a:lnTo>
                    <a:lnTo>
                      <a:pt x="52" y="334"/>
                    </a:lnTo>
                    <a:lnTo>
                      <a:pt x="124" y="375"/>
                    </a:lnTo>
                    <a:lnTo>
                      <a:pt x="160" y="384"/>
                    </a:lnTo>
                    <a:lnTo>
                      <a:pt x="199" y="475"/>
                    </a:lnTo>
                    <a:lnTo>
                      <a:pt x="353" y="462"/>
                    </a:lnTo>
                    <a:lnTo>
                      <a:pt x="409" y="423"/>
                    </a:lnTo>
                    <a:lnTo>
                      <a:pt x="351" y="237"/>
                    </a:lnTo>
                    <a:lnTo>
                      <a:pt x="367" y="165"/>
                    </a:lnTo>
                    <a:lnTo>
                      <a:pt x="175" y="0"/>
                    </a:lnTo>
                    <a:lnTo>
                      <a:pt x="118" y="84"/>
                    </a:lnTo>
                    <a:lnTo>
                      <a:pt x="98" y="61"/>
                    </a:lnTo>
                    <a:lnTo>
                      <a:pt x="84" y="80"/>
                    </a:lnTo>
                    <a:lnTo>
                      <a:pt x="82" y="0"/>
                    </a:lnTo>
                    <a:lnTo>
                      <a:pt x="29" y="5"/>
                    </a:lnTo>
                    <a:lnTo>
                      <a:pt x="39" y="62"/>
                    </a:lnTo>
                    <a:lnTo>
                      <a:pt x="42" y="97"/>
                    </a:lnTo>
                    <a:lnTo>
                      <a:pt x="0" y="15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8" name="Freeform 478"/>
              <p:cNvSpPr>
                <a:spLocks/>
              </p:cNvSpPr>
              <p:nvPr/>
            </p:nvSpPr>
            <p:spPr bwMode="auto">
              <a:xfrm>
                <a:off x="1745" y="2943"/>
                <a:ext cx="24" cy="65"/>
              </a:xfrm>
              <a:custGeom>
                <a:avLst/>
                <a:gdLst>
                  <a:gd name="T0" fmla="*/ 0 w 82"/>
                  <a:gd name="T1" fmla="*/ 0 h 227"/>
                  <a:gd name="T2" fmla="*/ 1 w 82"/>
                  <a:gd name="T3" fmla="*/ 0 h 227"/>
                  <a:gd name="T4" fmla="*/ 2 w 82"/>
                  <a:gd name="T5" fmla="*/ 5 h 227"/>
                  <a:gd name="T6" fmla="*/ 1 w 82"/>
                  <a:gd name="T7" fmla="*/ 5 h 227"/>
                  <a:gd name="T8" fmla="*/ 0 w 82"/>
                  <a:gd name="T9" fmla="*/ 0 h 2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227"/>
                  <a:gd name="T17" fmla="*/ 82 w 82"/>
                  <a:gd name="T18" fmla="*/ 227 h 2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227">
                    <a:moveTo>
                      <a:pt x="0" y="0"/>
                    </a:moveTo>
                    <a:lnTo>
                      <a:pt x="41" y="10"/>
                    </a:lnTo>
                    <a:lnTo>
                      <a:pt x="82" y="219"/>
                    </a:lnTo>
                    <a:lnTo>
                      <a:pt x="53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69" name="Freeform 479"/>
              <p:cNvSpPr>
                <a:spLocks/>
              </p:cNvSpPr>
              <p:nvPr/>
            </p:nvSpPr>
            <p:spPr bwMode="auto">
              <a:xfrm>
                <a:off x="2071" y="3033"/>
                <a:ext cx="57" cy="67"/>
              </a:xfrm>
              <a:custGeom>
                <a:avLst/>
                <a:gdLst>
                  <a:gd name="T0" fmla="*/ 0 w 198"/>
                  <a:gd name="T1" fmla="*/ 5 h 234"/>
                  <a:gd name="T2" fmla="*/ 1 w 198"/>
                  <a:gd name="T3" fmla="*/ 5 h 234"/>
                  <a:gd name="T4" fmla="*/ 2 w 198"/>
                  <a:gd name="T5" fmla="*/ 5 h 234"/>
                  <a:gd name="T6" fmla="*/ 2 w 198"/>
                  <a:gd name="T7" fmla="*/ 4 h 234"/>
                  <a:gd name="T8" fmla="*/ 4 w 198"/>
                  <a:gd name="T9" fmla="*/ 4 h 234"/>
                  <a:gd name="T10" fmla="*/ 5 w 198"/>
                  <a:gd name="T11" fmla="*/ 2 h 234"/>
                  <a:gd name="T12" fmla="*/ 4 w 198"/>
                  <a:gd name="T13" fmla="*/ 0 h 234"/>
                  <a:gd name="T14" fmla="*/ 1 w 198"/>
                  <a:gd name="T15" fmla="*/ 0 h 234"/>
                  <a:gd name="T16" fmla="*/ 1 w 198"/>
                  <a:gd name="T17" fmla="*/ 2 h 234"/>
                  <a:gd name="T18" fmla="*/ 1 w 198"/>
                  <a:gd name="T19" fmla="*/ 3 h 234"/>
                  <a:gd name="T20" fmla="*/ 0 w 198"/>
                  <a:gd name="T21" fmla="*/ 5 h 2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8"/>
                  <a:gd name="T34" fmla="*/ 0 h 234"/>
                  <a:gd name="T35" fmla="*/ 198 w 198"/>
                  <a:gd name="T36" fmla="*/ 234 h 2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8" h="234">
                    <a:moveTo>
                      <a:pt x="0" y="234"/>
                    </a:moveTo>
                    <a:lnTo>
                      <a:pt x="27" y="222"/>
                    </a:lnTo>
                    <a:lnTo>
                      <a:pt x="80" y="217"/>
                    </a:lnTo>
                    <a:lnTo>
                      <a:pt x="82" y="186"/>
                    </a:lnTo>
                    <a:lnTo>
                      <a:pt x="159" y="165"/>
                    </a:lnTo>
                    <a:lnTo>
                      <a:pt x="198" y="87"/>
                    </a:lnTo>
                    <a:lnTo>
                      <a:pt x="159" y="0"/>
                    </a:lnTo>
                    <a:lnTo>
                      <a:pt x="43" y="17"/>
                    </a:lnTo>
                    <a:lnTo>
                      <a:pt x="56" y="82"/>
                    </a:lnTo>
                    <a:lnTo>
                      <a:pt x="29" y="124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0" name="Freeform 480"/>
              <p:cNvSpPr>
                <a:spLocks/>
              </p:cNvSpPr>
              <p:nvPr/>
            </p:nvSpPr>
            <p:spPr bwMode="auto">
              <a:xfrm>
                <a:off x="2014" y="2673"/>
                <a:ext cx="122" cy="133"/>
              </a:xfrm>
              <a:custGeom>
                <a:avLst/>
                <a:gdLst>
                  <a:gd name="T0" fmla="*/ 0 w 429"/>
                  <a:gd name="T1" fmla="*/ 2 h 464"/>
                  <a:gd name="T2" fmla="*/ 0 w 429"/>
                  <a:gd name="T3" fmla="*/ 11 h 464"/>
                  <a:gd name="T4" fmla="*/ 8 w 429"/>
                  <a:gd name="T5" fmla="*/ 11 h 464"/>
                  <a:gd name="T6" fmla="*/ 10 w 429"/>
                  <a:gd name="T7" fmla="*/ 9 h 464"/>
                  <a:gd name="T8" fmla="*/ 10 w 429"/>
                  <a:gd name="T9" fmla="*/ 9 h 464"/>
                  <a:gd name="T10" fmla="*/ 7 w 429"/>
                  <a:gd name="T11" fmla="*/ 2 h 464"/>
                  <a:gd name="T12" fmla="*/ 8 w 429"/>
                  <a:gd name="T13" fmla="*/ 4 h 464"/>
                  <a:gd name="T14" fmla="*/ 9 w 429"/>
                  <a:gd name="T15" fmla="*/ 3 h 464"/>
                  <a:gd name="T16" fmla="*/ 8 w 429"/>
                  <a:gd name="T17" fmla="*/ 0 h 464"/>
                  <a:gd name="T18" fmla="*/ 7 w 429"/>
                  <a:gd name="T19" fmla="*/ 1 h 464"/>
                  <a:gd name="T20" fmla="*/ 7 w 429"/>
                  <a:gd name="T21" fmla="*/ 0 h 464"/>
                  <a:gd name="T22" fmla="*/ 5 w 429"/>
                  <a:gd name="T23" fmla="*/ 0 h 464"/>
                  <a:gd name="T24" fmla="*/ 4 w 429"/>
                  <a:gd name="T25" fmla="*/ 1 h 464"/>
                  <a:gd name="T26" fmla="*/ 0 w 429"/>
                  <a:gd name="T27" fmla="*/ 0 h 464"/>
                  <a:gd name="T28" fmla="*/ 0 w 429"/>
                  <a:gd name="T29" fmla="*/ 2 h 46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9"/>
                  <a:gd name="T46" fmla="*/ 0 h 464"/>
                  <a:gd name="T47" fmla="*/ 429 w 429"/>
                  <a:gd name="T48" fmla="*/ 464 h 46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9" h="464">
                    <a:moveTo>
                      <a:pt x="0" y="75"/>
                    </a:moveTo>
                    <a:lnTo>
                      <a:pt x="17" y="454"/>
                    </a:lnTo>
                    <a:lnTo>
                      <a:pt x="361" y="464"/>
                    </a:lnTo>
                    <a:lnTo>
                      <a:pt x="422" y="405"/>
                    </a:lnTo>
                    <a:lnTo>
                      <a:pt x="429" y="364"/>
                    </a:lnTo>
                    <a:lnTo>
                      <a:pt x="298" y="98"/>
                    </a:lnTo>
                    <a:lnTo>
                      <a:pt x="361" y="183"/>
                    </a:lnTo>
                    <a:lnTo>
                      <a:pt x="392" y="110"/>
                    </a:lnTo>
                    <a:lnTo>
                      <a:pt x="361" y="17"/>
                    </a:lnTo>
                    <a:lnTo>
                      <a:pt x="284" y="30"/>
                    </a:lnTo>
                    <a:lnTo>
                      <a:pt x="282" y="4"/>
                    </a:lnTo>
                    <a:lnTo>
                      <a:pt x="239" y="4"/>
                    </a:lnTo>
                    <a:lnTo>
                      <a:pt x="166" y="40"/>
                    </a:lnTo>
                    <a:lnTo>
                      <a:pt x="17" y="0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1" name="Freeform 481"/>
              <p:cNvSpPr>
                <a:spLocks/>
              </p:cNvSpPr>
              <p:nvPr/>
            </p:nvSpPr>
            <p:spPr bwMode="auto">
              <a:xfrm>
                <a:off x="1690" y="2894"/>
                <a:ext cx="81" cy="69"/>
              </a:xfrm>
              <a:custGeom>
                <a:avLst/>
                <a:gdLst>
                  <a:gd name="T0" fmla="*/ 0 w 285"/>
                  <a:gd name="T1" fmla="*/ 5 h 242"/>
                  <a:gd name="T2" fmla="*/ 1 w 285"/>
                  <a:gd name="T3" fmla="*/ 5 h 242"/>
                  <a:gd name="T4" fmla="*/ 2 w 285"/>
                  <a:gd name="T5" fmla="*/ 6 h 242"/>
                  <a:gd name="T6" fmla="*/ 2 w 285"/>
                  <a:gd name="T7" fmla="*/ 4 h 242"/>
                  <a:gd name="T8" fmla="*/ 5 w 285"/>
                  <a:gd name="T9" fmla="*/ 4 h 242"/>
                  <a:gd name="T10" fmla="*/ 5 w 285"/>
                  <a:gd name="T11" fmla="*/ 4 h 242"/>
                  <a:gd name="T12" fmla="*/ 7 w 285"/>
                  <a:gd name="T13" fmla="*/ 3 h 242"/>
                  <a:gd name="T14" fmla="*/ 5 w 285"/>
                  <a:gd name="T15" fmla="*/ 1 h 242"/>
                  <a:gd name="T16" fmla="*/ 5 w 285"/>
                  <a:gd name="T17" fmla="*/ 0 h 242"/>
                  <a:gd name="T18" fmla="*/ 1 w 285"/>
                  <a:gd name="T19" fmla="*/ 2 h 242"/>
                  <a:gd name="T20" fmla="*/ 0 w 285"/>
                  <a:gd name="T21" fmla="*/ 5 h 2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5"/>
                  <a:gd name="T34" fmla="*/ 0 h 242"/>
                  <a:gd name="T35" fmla="*/ 285 w 285"/>
                  <a:gd name="T36" fmla="*/ 242 h 2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5" h="242">
                    <a:moveTo>
                      <a:pt x="0" y="207"/>
                    </a:moveTo>
                    <a:lnTo>
                      <a:pt x="23" y="233"/>
                    </a:lnTo>
                    <a:lnTo>
                      <a:pt x="102" y="242"/>
                    </a:lnTo>
                    <a:lnTo>
                      <a:pt x="92" y="181"/>
                    </a:lnTo>
                    <a:lnTo>
                      <a:pt x="192" y="171"/>
                    </a:lnTo>
                    <a:lnTo>
                      <a:pt x="233" y="181"/>
                    </a:lnTo>
                    <a:lnTo>
                      <a:pt x="285" y="135"/>
                    </a:lnTo>
                    <a:lnTo>
                      <a:pt x="214" y="42"/>
                    </a:lnTo>
                    <a:lnTo>
                      <a:pt x="206" y="0"/>
                    </a:lnTo>
                    <a:lnTo>
                      <a:pt x="49" y="79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2" name="Freeform 482"/>
              <p:cNvSpPr>
                <a:spLocks/>
              </p:cNvSpPr>
              <p:nvPr/>
            </p:nvSpPr>
            <p:spPr bwMode="auto">
              <a:xfrm>
                <a:off x="1986" y="3186"/>
                <a:ext cx="128" cy="123"/>
              </a:xfrm>
              <a:custGeom>
                <a:avLst/>
                <a:gdLst>
                  <a:gd name="T0" fmla="*/ 0 w 450"/>
                  <a:gd name="T1" fmla="*/ 5 h 434"/>
                  <a:gd name="T2" fmla="*/ 0 w 450"/>
                  <a:gd name="T3" fmla="*/ 9 h 434"/>
                  <a:gd name="T4" fmla="*/ 1 w 450"/>
                  <a:gd name="T5" fmla="*/ 10 h 434"/>
                  <a:gd name="T6" fmla="*/ 3 w 450"/>
                  <a:gd name="T7" fmla="*/ 10 h 434"/>
                  <a:gd name="T8" fmla="*/ 4 w 450"/>
                  <a:gd name="T9" fmla="*/ 10 h 434"/>
                  <a:gd name="T10" fmla="*/ 6 w 450"/>
                  <a:gd name="T11" fmla="*/ 9 h 434"/>
                  <a:gd name="T12" fmla="*/ 6 w 450"/>
                  <a:gd name="T13" fmla="*/ 8 h 434"/>
                  <a:gd name="T14" fmla="*/ 7 w 450"/>
                  <a:gd name="T15" fmla="*/ 8 h 434"/>
                  <a:gd name="T16" fmla="*/ 7 w 450"/>
                  <a:gd name="T17" fmla="*/ 7 h 434"/>
                  <a:gd name="T18" fmla="*/ 10 w 450"/>
                  <a:gd name="T19" fmla="*/ 6 h 434"/>
                  <a:gd name="T20" fmla="*/ 9 w 450"/>
                  <a:gd name="T21" fmla="*/ 6 h 434"/>
                  <a:gd name="T22" fmla="*/ 10 w 450"/>
                  <a:gd name="T23" fmla="*/ 3 h 434"/>
                  <a:gd name="T24" fmla="*/ 10 w 450"/>
                  <a:gd name="T25" fmla="*/ 1 h 434"/>
                  <a:gd name="T26" fmla="*/ 8 w 450"/>
                  <a:gd name="T27" fmla="*/ 0 h 434"/>
                  <a:gd name="T28" fmla="*/ 8 w 450"/>
                  <a:gd name="T29" fmla="*/ 0 h 434"/>
                  <a:gd name="T30" fmla="*/ 6 w 450"/>
                  <a:gd name="T31" fmla="*/ 1 h 434"/>
                  <a:gd name="T32" fmla="*/ 6 w 450"/>
                  <a:gd name="T33" fmla="*/ 3 h 434"/>
                  <a:gd name="T34" fmla="*/ 7 w 450"/>
                  <a:gd name="T35" fmla="*/ 4 h 434"/>
                  <a:gd name="T36" fmla="*/ 7 w 450"/>
                  <a:gd name="T37" fmla="*/ 5 h 434"/>
                  <a:gd name="T38" fmla="*/ 2 w 450"/>
                  <a:gd name="T39" fmla="*/ 3 h 434"/>
                  <a:gd name="T40" fmla="*/ 2 w 450"/>
                  <a:gd name="T41" fmla="*/ 5 h 434"/>
                  <a:gd name="T42" fmla="*/ 0 w 450"/>
                  <a:gd name="T43" fmla="*/ 5 h 4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50"/>
                  <a:gd name="T67" fmla="*/ 0 h 434"/>
                  <a:gd name="T68" fmla="*/ 450 w 450"/>
                  <a:gd name="T69" fmla="*/ 434 h 4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50" h="434">
                    <a:moveTo>
                      <a:pt x="0" y="212"/>
                    </a:moveTo>
                    <a:lnTo>
                      <a:pt x="0" y="379"/>
                    </a:lnTo>
                    <a:lnTo>
                      <a:pt x="47" y="419"/>
                    </a:lnTo>
                    <a:lnTo>
                      <a:pt x="121" y="433"/>
                    </a:lnTo>
                    <a:lnTo>
                      <a:pt x="187" y="434"/>
                    </a:lnTo>
                    <a:lnTo>
                      <a:pt x="254" y="375"/>
                    </a:lnTo>
                    <a:lnTo>
                      <a:pt x="256" y="348"/>
                    </a:lnTo>
                    <a:lnTo>
                      <a:pt x="317" y="334"/>
                    </a:lnTo>
                    <a:lnTo>
                      <a:pt x="309" y="310"/>
                    </a:lnTo>
                    <a:lnTo>
                      <a:pt x="428" y="265"/>
                    </a:lnTo>
                    <a:lnTo>
                      <a:pt x="412" y="245"/>
                    </a:lnTo>
                    <a:lnTo>
                      <a:pt x="450" y="114"/>
                    </a:lnTo>
                    <a:lnTo>
                      <a:pt x="422" y="56"/>
                    </a:lnTo>
                    <a:lnTo>
                      <a:pt x="350" y="15"/>
                    </a:lnTo>
                    <a:lnTo>
                      <a:pt x="329" y="0"/>
                    </a:lnTo>
                    <a:lnTo>
                      <a:pt x="260" y="42"/>
                    </a:lnTo>
                    <a:lnTo>
                      <a:pt x="254" y="156"/>
                    </a:lnTo>
                    <a:lnTo>
                      <a:pt x="298" y="177"/>
                    </a:lnTo>
                    <a:lnTo>
                      <a:pt x="300" y="225"/>
                    </a:lnTo>
                    <a:lnTo>
                      <a:pt x="81" y="122"/>
                    </a:lnTo>
                    <a:lnTo>
                      <a:pt x="86" y="212"/>
                    </a:lnTo>
                    <a:lnTo>
                      <a:pt x="0" y="2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3" name="Freeform 483"/>
              <p:cNvSpPr>
                <a:spLocks/>
              </p:cNvSpPr>
              <p:nvPr/>
            </p:nvSpPr>
            <p:spPr bwMode="auto">
              <a:xfrm>
                <a:off x="1926" y="3366"/>
                <a:ext cx="178" cy="166"/>
              </a:xfrm>
              <a:custGeom>
                <a:avLst/>
                <a:gdLst>
                  <a:gd name="T0" fmla="*/ 0 w 624"/>
                  <a:gd name="T1" fmla="*/ 7 h 583"/>
                  <a:gd name="T2" fmla="*/ 1 w 624"/>
                  <a:gd name="T3" fmla="*/ 7 h 583"/>
                  <a:gd name="T4" fmla="*/ 1 w 624"/>
                  <a:gd name="T5" fmla="*/ 7 h 583"/>
                  <a:gd name="T6" fmla="*/ 2 w 624"/>
                  <a:gd name="T7" fmla="*/ 7 h 583"/>
                  <a:gd name="T8" fmla="*/ 3 w 624"/>
                  <a:gd name="T9" fmla="*/ 7 h 583"/>
                  <a:gd name="T10" fmla="*/ 3 w 624"/>
                  <a:gd name="T11" fmla="*/ 3 h 583"/>
                  <a:gd name="T12" fmla="*/ 4 w 624"/>
                  <a:gd name="T13" fmla="*/ 4 h 583"/>
                  <a:gd name="T14" fmla="*/ 4 w 624"/>
                  <a:gd name="T15" fmla="*/ 5 h 583"/>
                  <a:gd name="T16" fmla="*/ 5 w 624"/>
                  <a:gd name="T17" fmla="*/ 5 h 583"/>
                  <a:gd name="T18" fmla="*/ 6 w 624"/>
                  <a:gd name="T19" fmla="*/ 4 h 583"/>
                  <a:gd name="T20" fmla="*/ 8 w 624"/>
                  <a:gd name="T21" fmla="*/ 4 h 583"/>
                  <a:gd name="T22" fmla="*/ 11 w 624"/>
                  <a:gd name="T23" fmla="*/ 0 h 583"/>
                  <a:gd name="T24" fmla="*/ 13 w 624"/>
                  <a:gd name="T25" fmla="*/ 1 h 583"/>
                  <a:gd name="T26" fmla="*/ 14 w 624"/>
                  <a:gd name="T27" fmla="*/ 4 h 583"/>
                  <a:gd name="T28" fmla="*/ 13 w 624"/>
                  <a:gd name="T29" fmla="*/ 5 h 583"/>
                  <a:gd name="T30" fmla="*/ 13 w 624"/>
                  <a:gd name="T31" fmla="*/ 5 h 583"/>
                  <a:gd name="T32" fmla="*/ 14 w 624"/>
                  <a:gd name="T33" fmla="*/ 5 h 583"/>
                  <a:gd name="T34" fmla="*/ 15 w 624"/>
                  <a:gd name="T35" fmla="*/ 5 h 583"/>
                  <a:gd name="T36" fmla="*/ 14 w 624"/>
                  <a:gd name="T37" fmla="*/ 7 h 583"/>
                  <a:gd name="T38" fmla="*/ 12 w 624"/>
                  <a:gd name="T39" fmla="*/ 10 h 583"/>
                  <a:gd name="T40" fmla="*/ 9 w 624"/>
                  <a:gd name="T41" fmla="*/ 13 h 583"/>
                  <a:gd name="T42" fmla="*/ 7 w 624"/>
                  <a:gd name="T43" fmla="*/ 13 h 583"/>
                  <a:gd name="T44" fmla="*/ 2 w 624"/>
                  <a:gd name="T45" fmla="*/ 13 h 583"/>
                  <a:gd name="T46" fmla="*/ 1 w 624"/>
                  <a:gd name="T47" fmla="*/ 12 h 583"/>
                  <a:gd name="T48" fmla="*/ 1 w 624"/>
                  <a:gd name="T49" fmla="*/ 11 h 583"/>
                  <a:gd name="T50" fmla="*/ 0 w 624"/>
                  <a:gd name="T51" fmla="*/ 7 h 5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4"/>
                  <a:gd name="T79" fmla="*/ 0 h 583"/>
                  <a:gd name="T80" fmla="*/ 624 w 624"/>
                  <a:gd name="T81" fmla="*/ 583 h 5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4" h="583">
                    <a:moveTo>
                      <a:pt x="0" y="308"/>
                    </a:moveTo>
                    <a:lnTo>
                      <a:pt x="22" y="286"/>
                    </a:lnTo>
                    <a:lnTo>
                      <a:pt x="48" y="326"/>
                    </a:lnTo>
                    <a:lnTo>
                      <a:pt x="98" y="326"/>
                    </a:lnTo>
                    <a:lnTo>
                      <a:pt x="131" y="298"/>
                    </a:lnTo>
                    <a:lnTo>
                      <a:pt x="131" y="117"/>
                    </a:lnTo>
                    <a:lnTo>
                      <a:pt x="165" y="163"/>
                    </a:lnTo>
                    <a:lnTo>
                      <a:pt x="163" y="213"/>
                    </a:lnTo>
                    <a:lnTo>
                      <a:pt x="217" y="211"/>
                    </a:lnTo>
                    <a:lnTo>
                      <a:pt x="262" y="156"/>
                    </a:lnTo>
                    <a:lnTo>
                      <a:pt x="347" y="156"/>
                    </a:lnTo>
                    <a:lnTo>
                      <a:pt x="489" y="0"/>
                    </a:lnTo>
                    <a:lnTo>
                      <a:pt x="577" y="23"/>
                    </a:lnTo>
                    <a:lnTo>
                      <a:pt x="593" y="167"/>
                    </a:lnTo>
                    <a:lnTo>
                      <a:pt x="551" y="207"/>
                    </a:lnTo>
                    <a:lnTo>
                      <a:pt x="576" y="239"/>
                    </a:lnTo>
                    <a:lnTo>
                      <a:pt x="597" y="213"/>
                    </a:lnTo>
                    <a:lnTo>
                      <a:pt x="624" y="213"/>
                    </a:lnTo>
                    <a:lnTo>
                      <a:pt x="608" y="298"/>
                    </a:lnTo>
                    <a:lnTo>
                      <a:pt x="521" y="429"/>
                    </a:lnTo>
                    <a:lnTo>
                      <a:pt x="404" y="543"/>
                    </a:lnTo>
                    <a:lnTo>
                      <a:pt x="319" y="581"/>
                    </a:lnTo>
                    <a:lnTo>
                      <a:pt x="75" y="583"/>
                    </a:lnTo>
                    <a:lnTo>
                      <a:pt x="53" y="517"/>
                    </a:lnTo>
                    <a:lnTo>
                      <a:pt x="65" y="468"/>
                    </a:lnTo>
                    <a:lnTo>
                      <a:pt x="0" y="3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4" name="Freeform 484"/>
              <p:cNvSpPr>
                <a:spLocks/>
              </p:cNvSpPr>
              <p:nvPr/>
            </p:nvSpPr>
            <p:spPr bwMode="auto">
              <a:xfrm>
                <a:off x="2040" y="3455"/>
                <a:ext cx="25" cy="30"/>
              </a:xfrm>
              <a:custGeom>
                <a:avLst/>
                <a:gdLst>
                  <a:gd name="T0" fmla="*/ 0 w 86"/>
                  <a:gd name="T1" fmla="*/ 1 h 106"/>
                  <a:gd name="T2" fmla="*/ 1 w 86"/>
                  <a:gd name="T3" fmla="*/ 2 h 106"/>
                  <a:gd name="T4" fmla="*/ 2 w 86"/>
                  <a:gd name="T5" fmla="*/ 1 h 106"/>
                  <a:gd name="T6" fmla="*/ 1 w 86"/>
                  <a:gd name="T7" fmla="*/ 0 h 106"/>
                  <a:gd name="T8" fmla="*/ 0 w 86"/>
                  <a:gd name="T9" fmla="*/ 1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06"/>
                  <a:gd name="T17" fmla="*/ 86 w 86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06">
                    <a:moveTo>
                      <a:pt x="0" y="52"/>
                    </a:moveTo>
                    <a:lnTo>
                      <a:pt x="33" y="106"/>
                    </a:lnTo>
                    <a:lnTo>
                      <a:pt x="86" y="52"/>
                    </a:lnTo>
                    <a:lnTo>
                      <a:pt x="61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5" name="Freeform 485"/>
              <p:cNvSpPr>
                <a:spLocks/>
              </p:cNvSpPr>
              <p:nvPr/>
            </p:nvSpPr>
            <p:spPr bwMode="auto">
              <a:xfrm>
                <a:off x="2000" y="2304"/>
                <a:ext cx="86" cy="77"/>
              </a:xfrm>
              <a:custGeom>
                <a:avLst/>
                <a:gdLst>
                  <a:gd name="T0" fmla="*/ 2 w 302"/>
                  <a:gd name="T1" fmla="*/ 0 h 272"/>
                  <a:gd name="T2" fmla="*/ 3 w 302"/>
                  <a:gd name="T3" fmla="*/ 0 h 272"/>
                  <a:gd name="T4" fmla="*/ 3 w 302"/>
                  <a:gd name="T5" fmla="*/ 1 h 272"/>
                  <a:gd name="T6" fmla="*/ 4 w 302"/>
                  <a:gd name="T7" fmla="*/ 1 h 272"/>
                  <a:gd name="T8" fmla="*/ 5 w 302"/>
                  <a:gd name="T9" fmla="*/ 1 h 272"/>
                  <a:gd name="T10" fmla="*/ 6 w 302"/>
                  <a:gd name="T11" fmla="*/ 1 h 272"/>
                  <a:gd name="T12" fmla="*/ 6 w 302"/>
                  <a:gd name="T13" fmla="*/ 3 h 272"/>
                  <a:gd name="T14" fmla="*/ 6 w 302"/>
                  <a:gd name="T15" fmla="*/ 3 h 272"/>
                  <a:gd name="T16" fmla="*/ 7 w 302"/>
                  <a:gd name="T17" fmla="*/ 3 h 272"/>
                  <a:gd name="T18" fmla="*/ 7 w 302"/>
                  <a:gd name="T19" fmla="*/ 3 h 272"/>
                  <a:gd name="T20" fmla="*/ 7 w 302"/>
                  <a:gd name="T21" fmla="*/ 4 h 272"/>
                  <a:gd name="T22" fmla="*/ 7 w 302"/>
                  <a:gd name="T23" fmla="*/ 4 h 272"/>
                  <a:gd name="T24" fmla="*/ 6 w 302"/>
                  <a:gd name="T25" fmla="*/ 4 h 272"/>
                  <a:gd name="T26" fmla="*/ 6 w 302"/>
                  <a:gd name="T27" fmla="*/ 4 h 272"/>
                  <a:gd name="T28" fmla="*/ 6 w 302"/>
                  <a:gd name="T29" fmla="*/ 5 h 272"/>
                  <a:gd name="T30" fmla="*/ 7 w 302"/>
                  <a:gd name="T31" fmla="*/ 5 h 272"/>
                  <a:gd name="T32" fmla="*/ 6 w 302"/>
                  <a:gd name="T33" fmla="*/ 5 h 272"/>
                  <a:gd name="T34" fmla="*/ 6 w 302"/>
                  <a:gd name="T35" fmla="*/ 5 h 272"/>
                  <a:gd name="T36" fmla="*/ 6 w 302"/>
                  <a:gd name="T37" fmla="*/ 5 h 272"/>
                  <a:gd name="T38" fmla="*/ 5 w 302"/>
                  <a:gd name="T39" fmla="*/ 6 h 272"/>
                  <a:gd name="T40" fmla="*/ 5 w 302"/>
                  <a:gd name="T41" fmla="*/ 6 h 272"/>
                  <a:gd name="T42" fmla="*/ 5 w 302"/>
                  <a:gd name="T43" fmla="*/ 6 h 272"/>
                  <a:gd name="T44" fmla="*/ 5 w 302"/>
                  <a:gd name="T45" fmla="*/ 6 h 272"/>
                  <a:gd name="T46" fmla="*/ 4 w 302"/>
                  <a:gd name="T47" fmla="*/ 6 h 272"/>
                  <a:gd name="T48" fmla="*/ 4 w 302"/>
                  <a:gd name="T49" fmla="*/ 6 h 272"/>
                  <a:gd name="T50" fmla="*/ 3 w 302"/>
                  <a:gd name="T51" fmla="*/ 6 h 272"/>
                  <a:gd name="T52" fmla="*/ 2 w 302"/>
                  <a:gd name="T53" fmla="*/ 5 h 272"/>
                  <a:gd name="T54" fmla="*/ 1 w 302"/>
                  <a:gd name="T55" fmla="*/ 5 h 272"/>
                  <a:gd name="T56" fmla="*/ 1 w 302"/>
                  <a:gd name="T57" fmla="*/ 5 h 272"/>
                  <a:gd name="T58" fmla="*/ 0 w 302"/>
                  <a:gd name="T59" fmla="*/ 6 h 272"/>
                  <a:gd name="T60" fmla="*/ 0 w 302"/>
                  <a:gd name="T61" fmla="*/ 5 h 272"/>
                  <a:gd name="T62" fmla="*/ 1 w 302"/>
                  <a:gd name="T63" fmla="*/ 4 h 272"/>
                  <a:gd name="T64" fmla="*/ 0 w 302"/>
                  <a:gd name="T65" fmla="*/ 3 h 272"/>
                  <a:gd name="T66" fmla="*/ 1 w 302"/>
                  <a:gd name="T67" fmla="*/ 3 h 272"/>
                  <a:gd name="T68" fmla="*/ 1 w 302"/>
                  <a:gd name="T69" fmla="*/ 2 h 272"/>
                  <a:gd name="T70" fmla="*/ 1 w 302"/>
                  <a:gd name="T71" fmla="*/ 2 h 272"/>
                  <a:gd name="T72" fmla="*/ 1 w 302"/>
                  <a:gd name="T73" fmla="*/ 2 h 272"/>
                  <a:gd name="T74" fmla="*/ 1 w 302"/>
                  <a:gd name="T75" fmla="*/ 1 h 272"/>
                  <a:gd name="T76" fmla="*/ 1 w 302"/>
                  <a:gd name="T77" fmla="*/ 1 h 272"/>
                  <a:gd name="T78" fmla="*/ 2 w 302"/>
                  <a:gd name="T79" fmla="*/ 0 h 272"/>
                  <a:gd name="T80" fmla="*/ 2 w 302"/>
                  <a:gd name="T81" fmla="*/ 0 h 27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2"/>
                  <a:gd name="T124" fmla="*/ 0 h 272"/>
                  <a:gd name="T125" fmla="*/ 302 w 302"/>
                  <a:gd name="T126" fmla="*/ 272 h 27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2" h="272">
                    <a:moveTo>
                      <a:pt x="96" y="0"/>
                    </a:moveTo>
                    <a:lnTo>
                      <a:pt x="125" y="5"/>
                    </a:lnTo>
                    <a:lnTo>
                      <a:pt x="147" y="25"/>
                    </a:lnTo>
                    <a:lnTo>
                      <a:pt x="189" y="25"/>
                    </a:lnTo>
                    <a:lnTo>
                      <a:pt x="232" y="31"/>
                    </a:lnTo>
                    <a:lnTo>
                      <a:pt x="254" y="65"/>
                    </a:lnTo>
                    <a:lnTo>
                      <a:pt x="270" y="109"/>
                    </a:lnTo>
                    <a:lnTo>
                      <a:pt x="274" y="127"/>
                    </a:lnTo>
                    <a:lnTo>
                      <a:pt x="293" y="142"/>
                    </a:lnTo>
                    <a:lnTo>
                      <a:pt x="302" y="154"/>
                    </a:lnTo>
                    <a:lnTo>
                      <a:pt x="302" y="172"/>
                    </a:lnTo>
                    <a:lnTo>
                      <a:pt x="284" y="172"/>
                    </a:lnTo>
                    <a:lnTo>
                      <a:pt x="260" y="172"/>
                    </a:lnTo>
                    <a:lnTo>
                      <a:pt x="270" y="189"/>
                    </a:lnTo>
                    <a:lnTo>
                      <a:pt x="278" y="200"/>
                    </a:lnTo>
                    <a:lnTo>
                      <a:pt x="284" y="223"/>
                    </a:lnTo>
                    <a:lnTo>
                      <a:pt x="270" y="234"/>
                    </a:lnTo>
                    <a:lnTo>
                      <a:pt x="248" y="234"/>
                    </a:lnTo>
                    <a:lnTo>
                      <a:pt x="246" y="234"/>
                    </a:lnTo>
                    <a:lnTo>
                      <a:pt x="232" y="245"/>
                    </a:lnTo>
                    <a:lnTo>
                      <a:pt x="232" y="268"/>
                    </a:lnTo>
                    <a:lnTo>
                      <a:pt x="215" y="272"/>
                    </a:lnTo>
                    <a:lnTo>
                      <a:pt x="200" y="261"/>
                    </a:lnTo>
                    <a:lnTo>
                      <a:pt x="176" y="255"/>
                    </a:lnTo>
                    <a:lnTo>
                      <a:pt x="155" y="245"/>
                    </a:lnTo>
                    <a:lnTo>
                      <a:pt x="135" y="250"/>
                    </a:lnTo>
                    <a:lnTo>
                      <a:pt x="73" y="223"/>
                    </a:lnTo>
                    <a:lnTo>
                      <a:pt x="47" y="227"/>
                    </a:lnTo>
                    <a:lnTo>
                      <a:pt x="26" y="223"/>
                    </a:lnTo>
                    <a:lnTo>
                      <a:pt x="12" y="245"/>
                    </a:lnTo>
                    <a:lnTo>
                      <a:pt x="0" y="199"/>
                    </a:lnTo>
                    <a:lnTo>
                      <a:pt x="28" y="169"/>
                    </a:lnTo>
                    <a:lnTo>
                      <a:pt x="8" y="109"/>
                    </a:lnTo>
                    <a:lnTo>
                      <a:pt x="26" y="117"/>
                    </a:lnTo>
                    <a:lnTo>
                      <a:pt x="29" y="104"/>
                    </a:lnTo>
                    <a:lnTo>
                      <a:pt x="34" y="82"/>
                    </a:lnTo>
                    <a:lnTo>
                      <a:pt x="42" y="71"/>
                    </a:lnTo>
                    <a:lnTo>
                      <a:pt x="47" y="46"/>
                    </a:lnTo>
                    <a:lnTo>
                      <a:pt x="68" y="21"/>
                    </a:lnTo>
                    <a:lnTo>
                      <a:pt x="82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6" name="Freeform 486"/>
              <p:cNvSpPr>
                <a:spLocks/>
              </p:cNvSpPr>
              <p:nvPr/>
            </p:nvSpPr>
            <p:spPr bwMode="auto">
              <a:xfrm>
                <a:off x="1987" y="2359"/>
                <a:ext cx="192" cy="128"/>
              </a:xfrm>
              <a:custGeom>
                <a:avLst/>
                <a:gdLst>
                  <a:gd name="T0" fmla="*/ 8 w 671"/>
                  <a:gd name="T1" fmla="*/ 0 h 446"/>
                  <a:gd name="T2" fmla="*/ 9 w 671"/>
                  <a:gd name="T3" fmla="*/ 0 h 446"/>
                  <a:gd name="T4" fmla="*/ 10 w 671"/>
                  <a:gd name="T5" fmla="*/ 1 h 446"/>
                  <a:gd name="T6" fmla="*/ 10 w 671"/>
                  <a:gd name="T7" fmla="*/ 1 h 446"/>
                  <a:gd name="T8" fmla="*/ 11 w 671"/>
                  <a:gd name="T9" fmla="*/ 2 h 446"/>
                  <a:gd name="T10" fmla="*/ 13 w 671"/>
                  <a:gd name="T11" fmla="*/ 3 h 446"/>
                  <a:gd name="T12" fmla="*/ 14 w 671"/>
                  <a:gd name="T13" fmla="*/ 3 h 446"/>
                  <a:gd name="T14" fmla="*/ 15 w 671"/>
                  <a:gd name="T15" fmla="*/ 4 h 446"/>
                  <a:gd name="T16" fmla="*/ 15 w 671"/>
                  <a:gd name="T17" fmla="*/ 6 h 446"/>
                  <a:gd name="T18" fmla="*/ 13 w 671"/>
                  <a:gd name="T19" fmla="*/ 7 h 446"/>
                  <a:gd name="T20" fmla="*/ 11 w 671"/>
                  <a:gd name="T21" fmla="*/ 9 h 446"/>
                  <a:gd name="T22" fmla="*/ 11 w 671"/>
                  <a:gd name="T23" fmla="*/ 9 h 446"/>
                  <a:gd name="T24" fmla="*/ 11 w 671"/>
                  <a:gd name="T25" fmla="*/ 11 h 446"/>
                  <a:gd name="T26" fmla="*/ 10 w 671"/>
                  <a:gd name="T27" fmla="*/ 9 h 446"/>
                  <a:gd name="T28" fmla="*/ 9 w 671"/>
                  <a:gd name="T29" fmla="*/ 8 h 446"/>
                  <a:gd name="T30" fmla="*/ 9 w 671"/>
                  <a:gd name="T31" fmla="*/ 7 h 446"/>
                  <a:gd name="T32" fmla="*/ 7 w 671"/>
                  <a:gd name="T33" fmla="*/ 9 h 446"/>
                  <a:gd name="T34" fmla="*/ 6 w 671"/>
                  <a:gd name="T35" fmla="*/ 8 h 446"/>
                  <a:gd name="T36" fmla="*/ 7 w 671"/>
                  <a:gd name="T37" fmla="*/ 8 h 446"/>
                  <a:gd name="T38" fmla="*/ 7 w 671"/>
                  <a:gd name="T39" fmla="*/ 7 h 446"/>
                  <a:gd name="T40" fmla="*/ 6 w 671"/>
                  <a:gd name="T41" fmla="*/ 6 h 446"/>
                  <a:gd name="T42" fmla="*/ 5 w 671"/>
                  <a:gd name="T43" fmla="*/ 5 h 446"/>
                  <a:gd name="T44" fmla="*/ 2 w 671"/>
                  <a:gd name="T45" fmla="*/ 6 h 446"/>
                  <a:gd name="T46" fmla="*/ 1 w 671"/>
                  <a:gd name="T47" fmla="*/ 6 h 446"/>
                  <a:gd name="T48" fmla="*/ 0 w 671"/>
                  <a:gd name="T49" fmla="*/ 4 h 446"/>
                  <a:gd name="T50" fmla="*/ 2 w 671"/>
                  <a:gd name="T51" fmla="*/ 2 h 446"/>
                  <a:gd name="T52" fmla="*/ 1 w 671"/>
                  <a:gd name="T53" fmla="*/ 1 h 446"/>
                  <a:gd name="T54" fmla="*/ 2 w 671"/>
                  <a:gd name="T55" fmla="*/ 1 h 446"/>
                  <a:gd name="T56" fmla="*/ 3 w 671"/>
                  <a:gd name="T57" fmla="*/ 1 h 446"/>
                  <a:gd name="T58" fmla="*/ 5 w 671"/>
                  <a:gd name="T59" fmla="*/ 1 h 446"/>
                  <a:gd name="T60" fmla="*/ 6 w 671"/>
                  <a:gd name="T61" fmla="*/ 1 h 446"/>
                  <a:gd name="T62" fmla="*/ 7 w 671"/>
                  <a:gd name="T63" fmla="*/ 2 h 446"/>
                  <a:gd name="T64" fmla="*/ 7 w 671"/>
                  <a:gd name="T65" fmla="*/ 1 h 446"/>
                  <a:gd name="T66" fmla="*/ 7 w 671"/>
                  <a:gd name="T67" fmla="*/ 1 h 44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71"/>
                  <a:gd name="T103" fmla="*/ 0 h 446"/>
                  <a:gd name="T104" fmla="*/ 671 w 671"/>
                  <a:gd name="T105" fmla="*/ 446 h 44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71" h="446">
                    <a:moveTo>
                      <a:pt x="334" y="20"/>
                    </a:moveTo>
                    <a:lnTo>
                      <a:pt x="344" y="17"/>
                    </a:lnTo>
                    <a:lnTo>
                      <a:pt x="362" y="4"/>
                    </a:lnTo>
                    <a:lnTo>
                      <a:pt x="379" y="0"/>
                    </a:lnTo>
                    <a:lnTo>
                      <a:pt x="406" y="4"/>
                    </a:lnTo>
                    <a:lnTo>
                      <a:pt x="418" y="27"/>
                    </a:lnTo>
                    <a:lnTo>
                      <a:pt x="424" y="54"/>
                    </a:lnTo>
                    <a:lnTo>
                      <a:pt x="435" y="63"/>
                    </a:lnTo>
                    <a:lnTo>
                      <a:pt x="448" y="58"/>
                    </a:lnTo>
                    <a:lnTo>
                      <a:pt x="481" y="95"/>
                    </a:lnTo>
                    <a:lnTo>
                      <a:pt x="498" y="124"/>
                    </a:lnTo>
                    <a:lnTo>
                      <a:pt x="542" y="145"/>
                    </a:lnTo>
                    <a:lnTo>
                      <a:pt x="574" y="150"/>
                    </a:lnTo>
                    <a:lnTo>
                      <a:pt x="587" y="145"/>
                    </a:lnTo>
                    <a:lnTo>
                      <a:pt x="617" y="160"/>
                    </a:lnTo>
                    <a:lnTo>
                      <a:pt x="650" y="165"/>
                    </a:lnTo>
                    <a:lnTo>
                      <a:pt x="671" y="233"/>
                    </a:lnTo>
                    <a:lnTo>
                      <a:pt x="638" y="242"/>
                    </a:lnTo>
                    <a:lnTo>
                      <a:pt x="631" y="276"/>
                    </a:lnTo>
                    <a:lnTo>
                      <a:pt x="579" y="311"/>
                    </a:lnTo>
                    <a:lnTo>
                      <a:pt x="500" y="334"/>
                    </a:lnTo>
                    <a:lnTo>
                      <a:pt x="491" y="366"/>
                    </a:lnTo>
                    <a:lnTo>
                      <a:pt x="462" y="352"/>
                    </a:lnTo>
                    <a:lnTo>
                      <a:pt x="493" y="395"/>
                    </a:lnTo>
                    <a:lnTo>
                      <a:pt x="540" y="400"/>
                    </a:lnTo>
                    <a:lnTo>
                      <a:pt x="453" y="446"/>
                    </a:lnTo>
                    <a:lnTo>
                      <a:pt x="400" y="396"/>
                    </a:lnTo>
                    <a:lnTo>
                      <a:pt x="444" y="358"/>
                    </a:lnTo>
                    <a:lnTo>
                      <a:pt x="400" y="349"/>
                    </a:lnTo>
                    <a:lnTo>
                      <a:pt x="376" y="349"/>
                    </a:lnTo>
                    <a:lnTo>
                      <a:pt x="383" y="315"/>
                    </a:lnTo>
                    <a:lnTo>
                      <a:pt x="374" y="320"/>
                    </a:lnTo>
                    <a:lnTo>
                      <a:pt x="310" y="338"/>
                    </a:lnTo>
                    <a:lnTo>
                      <a:pt x="289" y="396"/>
                    </a:lnTo>
                    <a:lnTo>
                      <a:pt x="244" y="394"/>
                    </a:lnTo>
                    <a:lnTo>
                      <a:pt x="254" y="352"/>
                    </a:lnTo>
                    <a:lnTo>
                      <a:pt x="255" y="334"/>
                    </a:lnTo>
                    <a:lnTo>
                      <a:pt x="283" y="325"/>
                    </a:lnTo>
                    <a:lnTo>
                      <a:pt x="295" y="312"/>
                    </a:lnTo>
                    <a:lnTo>
                      <a:pt x="298" y="302"/>
                    </a:lnTo>
                    <a:lnTo>
                      <a:pt x="283" y="296"/>
                    </a:lnTo>
                    <a:lnTo>
                      <a:pt x="262" y="253"/>
                    </a:lnTo>
                    <a:lnTo>
                      <a:pt x="236" y="227"/>
                    </a:lnTo>
                    <a:lnTo>
                      <a:pt x="203" y="227"/>
                    </a:lnTo>
                    <a:lnTo>
                      <a:pt x="162" y="239"/>
                    </a:lnTo>
                    <a:lnTo>
                      <a:pt x="100" y="242"/>
                    </a:lnTo>
                    <a:lnTo>
                      <a:pt x="72" y="250"/>
                    </a:lnTo>
                    <a:lnTo>
                      <a:pt x="24" y="250"/>
                    </a:lnTo>
                    <a:lnTo>
                      <a:pt x="0" y="224"/>
                    </a:lnTo>
                    <a:lnTo>
                      <a:pt x="16" y="185"/>
                    </a:lnTo>
                    <a:lnTo>
                      <a:pt x="41" y="143"/>
                    </a:lnTo>
                    <a:lnTo>
                      <a:pt x="73" y="99"/>
                    </a:lnTo>
                    <a:lnTo>
                      <a:pt x="56" y="47"/>
                    </a:lnTo>
                    <a:lnTo>
                      <a:pt x="57" y="38"/>
                    </a:lnTo>
                    <a:lnTo>
                      <a:pt x="70" y="27"/>
                    </a:lnTo>
                    <a:lnTo>
                      <a:pt x="91" y="31"/>
                    </a:lnTo>
                    <a:lnTo>
                      <a:pt x="117" y="27"/>
                    </a:lnTo>
                    <a:lnTo>
                      <a:pt x="143" y="39"/>
                    </a:lnTo>
                    <a:lnTo>
                      <a:pt x="177" y="54"/>
                    </a:lnTo>
                    <a:lnTo>
                      <a:pt x="199" y="47"/>
                    </a:lnTo>
                    <a:lnTo>
                      <a:pt x="220" y="59"/>
                    </a:lnTo>
                    <a:lnTo>
                      <a:pt x="244" y="65"/>
                    </a:lnTo>
                    <a:lnTo>
                      <a:pt x="259" y="76"/>
                    </a:lnTo>
                    <a:lnTo>
                      <a:pt x="276" y="72"/>
                    </a:lnTo>
                    <a:lnTo>
                      <a:pt x="279" y="49"/>
                    </a:lnTo>
                    <a:lnTo>
                      <a:pt x="290" y="38"/>
                    </a:lnTo>
                    <a:lnTo>
                      <a:pt x="314" y="38"/>
                    </a:lnTo>
                    <a:lnTo>
                      <a:pt x="322" y="31"/>
                    </a:lnTo>
                    <a:lnTo>
                      <a:pt x="334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7" name="Freeform 487"/>
              <p:cNvSpPr>
                <a:spLocks/>
              </p:cNvSpPr>
              <p:nvPr/>
            </p:nvSpPr>
            <p:spPr bwMode="auto">
              <a:xfrm>
                <a:off x="2036" y="2424"/>
                <a:ext cx="37" cy="47"/>
              </a:xfrm>
              <a:custGeom>
                <a:avLst/>
                <a:gdLst>
                  <a:gd name="T0" fmla="*/ 1 w 129"/>
                  <a:gd name="T1" fmla="*/ 1 h 165"/>
                  <a:gd name="T2" fmla="*/ 1 w 129"/>
                  <a:gd name="T3" fmla="*/ 2 h 165"/>
                  <a:gd name="T4" fmla="*/ 1 w 129"/>
                  <a:gd name="T5" fmla="*/ 2 h 165"/>
                  <a:gd name="T6" fmla="*/ 1 w 129"/>
                  <a:gd name="T7" fmla="*/ 4 h 165"/>
                  <a:gd name="T8" fmla="*/ 2 w 129"/>
                  <a:gd name="T9" fmla="*/ 4 h 165"/>
                  <a:gd name="T10" fmla="*/ 2 w 129"/>
                  <a:gd name="T11" fmla="*/ 3 h 165"/>
                  <a:gd name="T12" fmla="*/ 2 w 129"/>
                  <a:gd name="T13" fmla="*/ 3 h 165"/>
                  <a:gd name="T14" fmla="*/ 3 w 129"/>
                  <a:gd name="T15" fmla="*/ 2 h 165"/>
                  <a:gd name="T16" fmla="*/ 3 w 129"/>
                  <a:gd name="T17" fmla="*/ 2 h 165"/>
                  <a:gd name="T18" fmla="*/ 3 w 129"/>
                  <a:gd name="T19" fmla="*/ 2 h 165"/>
                  <a:gd name="T20" fmla="*/ 2 w 129"/>
                  <a:gd name="T21" fmla="*/ 1 h 165"/>
                  <a:gd name="T22" fmla="*/ 1 w 129"/>
                  <a:gd name="T23" fmla="*/ 0 h 165"/>
                  <a:gd name="T24" fmla="*/ 1 w 129"/>
                  <a:gd name="T25" fmla="*/ 0 h 165"/>
                  <a:gd name="T26" fmla="*/ 0 w 129"/>
                  <a:gd name="T27" fmla="*/ 0 h 165"/>
                  <a:gd name="T28" fmla="*/ 1 w 129"/>
                  <a:gd name="T29" fmla="*/ 1 h 1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"/>
                  <a:gd name="T46" fmla="*/ 0 h 165"/>
                  <a:gd name="T47" fmla="*/ 129 w 129"/>
                  <a:gd name="T48" fmla="*/ 165 h 1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" h="165">
                    <a:moveTo>
                      <a:pt x="29" y="45"/>
                    </a:moveTo>
                    <a:lnTo>
                      <a:pt x="46" y="69"/>
                    </a:lnTo>
                    <a:lnTo>
                      <a:pt x="53" y="87"/>
                    </a:lnTo>
                    <a:lnTo>
                      <a:pt x="61" y="164"/>
                    </a:lnTo>
                    <a:lnTo>
                      <a:pt x="73" y="165"/>
                    </a:lnTo>
                    <a:lnTo>
                      <a:pt x="83" y="125"/>
                    </a:lnTo>
                    <a:lnTo>
                      <a:pt x="84" y="106"/>
                    </a:lnTo>
                    <a:lnTo>
                      <a:pt x="121" y="93"/>
                    </a:lnTo>
                    <a:lnTo>
                      <a:pt x="129" y="76"/>
                    </a:lnTo>
                    <a:lnTo>
                      <a:pt x="115" y="71"/>
                    </a:lnTo>
                    <a:lnTo>
                      <a:pt x="93" y="27"/>
                    </a:lnTo>
                    <a:lnTo>
                      <a:pt x="65" y="3"/>
                    </a:lnTo>
                    <a:lnTo>
                      <a:pt x="32" y="0"/>
                    </a:lnTo>
                    <a:lnTo>
                      <a:pt x="0" y="6"/>
                    </a:lnTo>
                    <a:lnTo>
                      <a:pt x="29" y="45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8" name="Freeform 488"/>
              <p:cNvSpPr>
                <a:spLocks/>
              </p:cNvSpPr>
              <p:nvPr/>
            </p:nvSpPr>
            <p:spPr bwMode="auto">
              <a:xfrm>
                <a:off x="2167" y="2487"/>
                <a:ext cx="80" cy="42"/>
              </a:xfrm>
              <a:custGeom>
                <a:avLst/>
                <a:gdLst>
                  <a:gd name="T0" fmla="*/ 0 w 282"/>
                  <a:gd name="T1" fmla="*/ 0 h 147"/>
                  <a:gd name="T2" fmla="*/ 1 w 282"/>
                  <a:gd name="T3" fmla="*/ 0 h 147"/>
                  <a:gd name="T4" fmla="*/ 3 w 282"/>
                  <a:gd name="T5" fmla="*/ 1 h 147"/>
                  <a:gd name="T6" fmla="*/ 4 w 282"/>
                  <a:gd name="T7" fmla="*/ 1 h 147"/>
                  <a:gd name="T8" fmla="*/ 4 w 282"/>
                  <a:gd name="T9" fmla="*/ 1 h 147"/>
                  <a:gd name="T10" fmla="*/ 5 w 282"/>
                  <a:gd name="T11" fmla="*/ 1 h 147"/>
                  <a:gd name="T12" fmla="*/ 5 w 282"/>
                  <a:gd name="T13" fmla="*/ 1 h 147"/>
                  <a:gd name="T14" fmla="*/ 6 w 282"/>
                  <a:gd name="T15" fmla="*/ 2 h 147"/>
                  <a:gd name="T16" fmla="*/ 6 w 282"/>
                  <a:gd name="T17" fmla="*/ 2 h 147"/>
                  <a:gd name="T18" fmla="*/ 6 w 282"/>
                  <a:gd name="T19" fmla="*/ 2 h 147"/>
                  <a:gd name="T20" fmla="*/ 7 w 282"/>
                  <a:gd name="T21" fmla="*/ 3 h 147"/>
                  <a:gd name="T22" fmla="*/ 6 w 282"/>
                  <a:gd name="T23" fmla="*/ 3 h 147"/>
                  <a:gd name="T24" fmla="*/ 6 w 282"/>
                  <a:gd name="T25" fmla="*/ 3 h 147"/>
                  <a:gd name="T26" fmla="*/ 5 w 282"/>
                  <a:gd name="T27" fmla="*/ 3 h 147"/>
                  <a:gd name="T28" fmla="*/ 5 w 282"/>
                  <a:gd name="T29" fmla="*/ 3 h 147"/>
                  <a:gd name="T30" fmla="*/ 5 w 282"/>
                  <a:gd name="T31" fmla="*/ 3 h 147"/>
                  <a:gd name="T32" fmla="*/ 4 w 282"/>
                  <a:gd name="T33" fmla="*/ 3 h 147"/>
                  <a:gd name="T34" fmla="*/ 3 w 282"/>
                  <a:gd name="T35" fmla="*/ 3 h 147"/>
                  <a:gd name="T36" fmla="*/ 3 w 282"/>
                  <a:gd name="T37" fmla="*/ 3 h 147"/>
                  <a:gd name="T38" fmla="*/ 3 w 282"/>
                  <a:gd name="T39" fmla="*/ 2 h 147"/>
                  <a:gd name="T40" fmla="*/ 1 w 282"/>
                  <a:gd name="T41" fmla="*/ 1 h 147"/>
                  <a:gd name="T42" fmla="*/ 0 w 282"/>
                  <a:gd name="T43" fmla="*/ 0 h 1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82"/>
                  <a:gd name="T67" fmla="*/ 0 h 147"/>
                  <a:gd name="T68" fmla="*/ 282 w 282"/>
                  <a:gd name="T69" fmla="*/ 147 h 1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82" h="147">
                    <a:moveTo>
                      <a:pt x="0" y="8"/>
                    </a:moveTo>
                    <a:lnTo>
                      <a:pt x="68" y="0"/>
                    </a:lnTo>
                    <a:lnTo>
                      <a:pt x="130" y="31"/>
                    </a:lnTo>
                    <a:lnTo>
                      <a:pt x="160" y="63"/>
                    </a:lnTo>
                    <a:lnTo>
                      <a:pt x="192" y="63"/>
                    </a:lnTo>
                    <a:lnTo>
                      <a:pt x="214" y="50"/>
                    </a:lnTo>
                    <a:lnTo>
                      <a:pt x="235" y="43"/>
                    </a:lnTo>
                    <a:lnTo>
                      <a:pt x="249" y="78"/>
                    </a:lnTo>
                    <a:lnTo>
                      <a:pt x="278" y="86"/>
                    </a:lnTo>
                    <a:lnTo>
                      <a:pt x="275" y="100"/>
                    </a:lnTo>
                    <a:lnTo>
                      <a:pt x="282" y="125"/>
                    </a:lnTo>
                    <a:lnTo>
                      <a:pt x="278" y="144"/>
                    </a:lnTo>
                    <a:lnTo>
                      <a:pt x="249" y="115"/>
                    </a:lnTo>
                    <a:lnTo>
                      <a:pt x="235" y="105"/>
                    </a:lnTo>
                    <a:lnTo>
                      <a:pt x="215" y="105"/>
                    </a:lnTo>
                    <a:lnTo>
                      <a:pt x="208" y="139"/>
                    </a:lnTo>
                    <a:lnTo>
                      <a:pt x="187" y="130"/>
                    </a:lnTo>
                    <a:lnTo>
                      <a:pt x="152" y="147"/>
                    </a:lnTo>
                    <a:lnTo>
                      <a:pt x="110" y="142"/>
                    </a:lnTo>
                    <a:lnTo>
                      <a:pt x="109" y="86"/>
                    </a:lnTo>
                    <a:lnTo>
                      <a:pt x="39" y="35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79" name="Freeform 489"/>
              <p:cNvSpPr>
                <a:spLocks/>
              </p:cNvSpPr>
              <p:nvPr/>
            </p:nvSpPr>
            <p:spPr bwMode="auto">
              <a:xfrm>
                <a:off x="2227" y="2512"/>
                <a:ext cx="67" cy="63"/>
              </a:xfrm>
              <a:custGeom>
                <a:avLst/>
                <a:gdLst>
                  <a:gd name="T0" fmla="*/ 2 w 234"/>
                  <a:gd name="T1" fmla="*/ 0 h 221"/>
                  <a:gd name="T2" fmla="*/ 2 w 234"/>
                  <a:gd name="T3" fmla="*/ 0 h 221"/>
                  <a:gd name="T4" fmla="*/ 3 w 234"/>
                  <a:gd name="T5" fmla="*/ 0 h 221"/>
                  <a:gd name="T6" fmla="*/ 4 w 234"/>
                  <a:gd name="T7" fmla="*/ 1 h 221"/>
                  <a:gd name="T8" fmla="*/ 5 w 234"/>
                  <a:gd name="T9" fmla="*/ 2 h 221"/>
                  <a:gd name="T10" fmla="*/ 5 w 234"/>
                  <a:gd name="T11" fmla="*/ 3 h 221"/>
                  <a:gd name="T12" fmla="*/ 5 w 234"/>
                  <a:gd name="T13" fmla="*/ 3 h 221"/>
                  <a:gd name="T14" fmla="*/ 5 w 234"/>
                  <a:gd name="T15" fmla="*/ 4 h 221"/>
                  <a:gd name="T16" fmla="*/ 5 w 234"/>
                  <a:gd name="T17" fmla="*/ 4 h 221"/>
                  <a:gd name="T18" fmla="*/ 4 w 234"/>
                  <a:gd name="T19" fmla="*/ 5 h 221"/>
                  <a:gd name="T20" fmla="*/ 4 w 234"/>
                  <a:gd name="T21" fmla="*/ 5 h 221"/>
                  <a:gd name="T22" fmla="*/ 3 w 234"/>
                  <a:gd name="T23" fmla="*/ 4 h 221"/>
                  <a:gd name="T24" fmla="*/ 3 w 234"/>
                  <a:gd name="T25" fmla="*/ 4 h 221"/>
                  <a:gd name="T26" fmla="*/ 2 w 234"/>
                  <a:gd name="T27" fmla="*/ 5 h 221"/>
                  <a:gd name="T28" fmla="*/ 1 w 234"/>
                  <a:gd name="T29" fmla="*/ 5 h 221"/>
                  <a:gd name="T30" fmla="*/ 1 w 234"/>
                  <a:gd name="T31" fmla="*/ 4 h 221"/>
                  <a:gd name="T32" fmla="*/ 1 w 234"/>
                  <a:gd name="T33" fmla="*/ 4 h 221"/>
                  <a:gd name="T34" fmla="*/ 1 w 234"/>
                  <a:gd name="T35" fmla="*/ 3 h 221"/>
                  <a:gd name="T36" fmla="*/ 1 w 234"/>
                  <a:gd name="T37" fmla="*/ 4 h 221"/>
                  <a:gd name="T38" fmla="*/ 2 w 234"/>
                  <a:gd name="T39" fmla="*/ 4 h 221"/>
                  <a:gd name="T40" fmla="*/ 3 w 234"/>
                  <a:gd name="T41" fmla="*/ 4 h 221"/>
                  <a:gd name="T42" fmla="*/ 1 w 234"/>
                  <a:gd name="T43" fmla="*/ 3 h 221"/>
                  <a:gd name="T44" fmla="*/ 1 w 234"/>
                  <a:gd name="T45" fmla="*/ 2 h 221"/>
                  <a:gd name="T46" fmla="*/ 1 w 234"/>
                  <a:gd name="T47" fmla="*/ 2 h 221"/>
                  <a:gd name="T48" fmla="*/ 1 w 234"/>
                  <a:gd name="T49" fmla="*/ 1 h 221"/>
                  <a:gd name="T50" fmla="*/ 1 w 234"/>
                  <a:gd name="T51" fmla="*/ 1 h 221"/>
                  <a:gd name="T52" fmla="*/ 0 w 234"/>
                  <a:gd name="T53" fmla="*/ 1 h 221"/>
                  <a:gd name="T54" fmla="*/ 0 w 234"/>
                  <a:gd name="T55" fmla="*/ 1 h 221"/>
                  <a:gd name="T56" fmla="*/ 0 w 234"/>
                  <a:gd name="T57" fmla="*/ 0 h 221"/>
                  <a:gd name="T58" fmla="*/ 1 w 234"/>
                  <a:gd name="T59" fmla="*/ 0 h 221"/>
                  <a:gd name="T60" fmla="*/ 1 w 234"/>
                  <a:gd name="T61" fmla="*/ 1 h 221"/>
                  <a:gd name="T62" fmla="*/ 2 w 234"/>
                  <a:gd name="T63" fmla="*/ 1 h 221"/>
                  <a:gd name="T64" fmla="*/ 2 w 234"/>
                  <a:gd name="T65" fmla="*/ 1 h 221"/>
                  <a:gd name="T66" fmla="*/ 1 w 234"/>
                  <a:gd name="T67" fmla="*/ 0 h 221"/>
                  <a:gd name="T68" fmla="*/ 2 w 234"/>
                  <a:gd name="T69" fmla="*/ 0 h 221"/>
                  <a:gd name="T70" fmla="*/ 2 w 234"/>
                  <a:gd name="T71" fmla="*/ 0 h 22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34"/>
                  <a:gd name="T109" fmla="*/ 0 h 221"/>
                  <a:gd name="T110" fmla="*/ 234 w 234"/>
                  <a:gd name="T111" fmla="*/ 221 h 22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34" h="221">
                    <a:moveTo>
                      <a:pt x="89" y="8"/>
                    </a:moveTo>
                    <a:lnTo>
                      <a:pt x="103" y="8"/>
                    </a:lnTo>
                    <a:lnTo>
                      <a:pt x="137" y="19"/>
                    </a:lnTo>
                    <a:lnTo>
                      <a:pt x="171" y="49"/>
                    </a:lnTo>
                    <a:lnTo>
                      <a:pt x="193" y="83"/>
                    </a:lnTo>
                    <a:lnTo>
                      <a:pt x="234" y="125"/>
                    </a:lnTo>
                    <a:lnTo>
                      <a:pt x="211" y="134"/>
                    </a:lnTo>
                    <a:lnTo>
                      <a:pt x="199" y="160"/>
                    </a:lnTo>
                    <a:lnTo>
                      <a:pt x="196" y="172"/>
                    </a:lnTo>
                    <a:lnTo>
                      <a:pt x="185" y="221"/>
                    </a:lnTo>
                    <a:lnTo>
                      <a:pt x="153" y="207"/>
                    </a:lnTo>
                    <a:lnTo>
                      <a:pt x="143" y="165"/>
                    </a:lnTo>
                    <a:lnTo>
                      <a:pt x="114" y="181"/>
                    </a:lnTo>
                    <a:lnTo>
                      <a:pt x="79" y="206"/>
                    </a:lnTo>
                    <a:lnTo>
                      <a:pt x="59" y="200"/>
                    </a:lnTo>
                    <a:lnTo>
                      <a:pt x="42" y="180"/>
                    </a:lnTo>
                    <a:lnTo>
                      <a:pt x="34" y="160"/>
                    </a:lnTo>
                    <a:lnTo>
                      <a:pt x="46" y="141"/>
                    </a:lnTo>
                    <a:lnTo>
                      <a:pt x="56" y="156"/>
                    </a:lnTo>
                    <a:lnTo>
                      <a:pt x="98" y="179"/>
                    </a:lnTo>
                    <a:lnTo>
                      <a:pt x="108" y="158"/>
                    </a:lnTo>
                    <a:lnTo>
                      <a:pt x="68" y="123"/>
                    </a:lnTo>
                    <a:lnTo>
                      <a:pt x="53" y="94"/>
                    </a:lnTo>
                    <a:lnTo>
                      <a:pt x="41" y="83"/>
                    </a:lnTo>
                    <a:lnTo>
                      <a:pt x="41" y="65"/>
                    </a:lnTo>
                    <a:lnTo>
                      <a:pt x="27" y="58"/>
                    </a:lnTo>
                    <a:lnTo>
                      <a:pt x="0" y="54"/>
                    </a:lnTo>
                    <a:lnTo>
                      <a:pt x="6" y="33"/>
                    </a:lnTo>
                    <a:lnTo>
                      <a:pt x="8" y="19"/>
                    </a:lnTo>
                    <a:lnTo>
                      <a:pt x="30" y="19"/>
                    </a:lnTo>
                    <a:lnTo>
                      <a:pt x="41" y="29"/>
                    </a:lnTo>
                    <a:lnTo>
                      <a:pt x="70" y="58"/>
                    </a:lnTo>
                    <a:lnTo>
                      <a:pt x="74" y="39"/>
                    </a:lnTo>
                    <a:lnTo>
                      <a:pt x="67" y="16"/>
                    </a:lnTo>
                    <a:lnTo>
                      <a:pt x="70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0" name="Freeform 490"/>
              <p:cNvSpPr>
                <a:spLocks/>
              </p:cNvSpPr>
              <p:nvPr/>
            </p:nvSpPr>
            <p:spPr bwMode="auto">
              <a:xfrm>
                <a:off x="2213" y="2524"/>
                <a:ext cx="45" cy="39"/>
              </a:xfrm>
              <a:custGeom>
                <a:avLst/>
                <a:gdLst>
                  <a:gd name="T0" fmla="*/ 0 w 156"/>
                  <a:gd name="T1" fmla="*/ 0 h 135"/>
                  <a:gd name="T2" fmla="*/ 0 w 156"/>
                  <a:gd name="T3" fmla="*/ 1 h 135"/>
                  <a:gd name="T4" fmla="*/ 1 w 156"/>
                  <a:gd name="T5" fmla="*/ 2 h 135"/>
                  <a:gd name="T6" fmla="*/ 2 w 156"/>
                  <a:gd name="T7" fmla="*/ 3 h 135"/>
                  <a:gd name="T8" fmla="*/ 2 w 156"/>
                  <a:gd name="T9" fmla="*/ 2 h 135"/>
                  <a:gd name="T10" fmla="*/ 2 w 156"/>
                  <a:gd name="T11" fmla="*/ 3 h 135"/>
                  <a:gd name="T12" fmla="*/ 3 w 156"/>
                  <a:gd name="T13" fmla="*/ 3 h 135"/>
                  <a:gd name="T14" fmla="*/ 3 w 156"/>
                  <a:gd name="T15" fmla="*/ 3 h 135"/>
                  <a:gd name="T16" fmla="*/ 4 w 156"/>
                  <a:gd name="T17" fmla="*/ 3 h 135"/>
                  <a:gd name="T18" fmla="*/ 3 w 156"/>
                  <a:gd name="T19" fmla="*/ 2 h 135"/>
                  <a:gd name="T20" fmla="*/ 3 w 156"/>
                  <a:gd name="T21" fmla="*/ 1 h 135"/>
                  <a:gd name="T22" fmla="*/ 2 w 156"/>
                  <a:gd name="T23" fmla="*/ 1 h 135"/>
                  <a:gd name="T24" fmla="*/ 2 w 156"/>
                  <a:gd name="T25" fmla="*/ 1 h 135"/>
                  <a:gd name="T26" fmla="*/ 2 w 156"/>
                  <a:gd name="T27" fmla="*/ 0 h 135"/>
                  <a:gd name="T28" fmla="*/ 1 w 156"/>
                  <a:gd name="T29" fmla="*/ 0 h 135"/>
                  <a:gd name="T30" fmla="*/ 1 w 156"/>
                  <a:gd name="T31" fmla="*/ 0 h 135"/>
                  <a:gd name="T32" fmla="*/ 0 w 156"/>
                  <a:gd name="T33" fmla="*/ 0 h 135"/>
                  <a:gd name="T34" fmla="*/ 0 w 156"/>
                  <a:gd name="T35" fmla="*/ 0 h 1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6"/>
                  <a:gd name="T55" fmla="*/ 0 h 135"/>
                  <a:gd name="T56" fmla="*/ 156 w 156"/>
                  <a:gd name="T57" fmla="*/ 135 h 13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6" h="135">
                    <a:moveTo>
                      <a:pt x="0" y="18"/>
                    </a:moveTo>
                    <a:lnTo>
                      <a:pt x="16" y="40"/>
                    </a:lnTo>
                    <a:lnTo>
                      <a:pt x="40" y="74"/>
                    </a:lnTo>
                    <a:lnTo>
                      <a:pt x="77" y="117"/>
                    </a:lnTo>
                    <a:lnTo>
                      <a:pt x="99" y="91"/>
                    </a:lnTo>
                    <a:lnTo>
                      <a:pt x="100" y="114"/>
                    </a:lnTo>
                    <a:lnTo>
                      <a:pt x="117" y="117"/>
                    </a:lnTo>
                    <a:lnTo>
                      <a:pt x="145" y="135"/>
                    </a:lnTo>
                    <a:lnTo>
                      <a:pt x="156" y="114"/>
                    </a:lnTo>
                    <a:lnTo>
                      <a:pt x="116" y="79"/>
                    </a:lnTo>
                    <a:lnTo>
                      <a:pt x="104" y="52"/>
                    </a:lnTo>
                    <a:lnTo>
                      <a:pt x="89" y="39"/>
                    </a:lnTo>
                    <a:lnTo>
                      <a:pt x="89" y="21"/>
                    </a:lnTo>
                    <a:lnTo>
                      <a:pt x="75" y="14"/>
                    </a:lnTo>
                    <a:lnTo>
                      <a:pt x="47" y="9"/>
                    </a:lnTo>
                    <a:lnTo>
                      <a:pt x="26" y="0"/>
                    </a:lnTo>
                    <a:lnTo>
                      <a:pt x="5" y="4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1" name="Freeform 491"/>
              <p:cNvSpPr>
                <a:spLocks/>
              </p:cNvSpPr>
              <p:nvPr/>
            </p:nvSpPr>
            <p:spPr bwMode="auto">
              <a:xfrm>
                <a:off x="2238" y="2308"/>
                <a:ext cx="455" cy="227"/>
              </a:xfrm>
              <a:custGeom>
                <a:avLst/>
                <a:gdLst>
                  <a:gd name="T0" fmla="*/ 35 w 1596"/>
                  <a:gd name="T1" fmla="*/ 8 h 795"/>
                  <a:gd name="T2" fmla="*/ 31 w 1596"/>
                  <a:gd name="T3" fmla="*/ 7 h 795"/>
                  <a:gd name="T4" fmla="*/ 30 w 1596"/>
                  <a:gd name="T5" fmla="*/ 6 h 795"/>
                  <a:gd name="T6" fmla="*/ 29 w 1596"/>
                  <a:gd name="T7" fmla="*/ 6 h 795"/>
                  <a:gd name="T8" fmla="*/ 27 w 1596"/>
                  <a:gd name="T9" fmla="*/ 5 h 795"/>
                  <a:gd name="T10" fmla="*/ 24 w 1596"/>
                  <a:gd name="T11" fmla="*/ 3 h 795"/>
                  <a:gd name="T12" fmla="*/ 20 w 1596"/>
                  <a:gd name="T13" fmla="*/ 2 h 795"/>
                  <a:gd name="T14" fmla="*/ 17 w 1596"/>
                  <a:gd name="T15" fmla="*/ 1 h 795"/>
                  <a:gd name="T16" fmla="*/ 15 w 1596"/>
                  <a:gd name="T17" fmla="*/ 1 h 795"/>
                  <a:gd name="T18" fmla="*/ 12 w 1596"/>
                  <a:gd name="T19" fmla="*/ 1 h 795"/>
                  <a:gd name="T20" fmla="*/ 9 w 1596"/>
                  <a:gd name="T21" fmla="*/ 1 h 795"/>
                  <a:gd name="T22" fmla="*/ 9 w 1596"/>
                  <a:gd name="T23" fmla="*/ 4 h 795"/>
                  <a:gd name="T24" fmla="*/ 10 w 1596"/>
                  <a:gd name="T25" fmla="*/ 5 h 795"/>
                  <a:gd name="T26" fmla="*/ 10 w 1596"/>
                  <a:gd name="T27" fmla="*/ 6 h 795"/>
                  <a:gd name="T28" fmla="*/ 9 w 1596"/>
                  <a:gd name="T29" fmla="*/ 6 h 795"/>
                  <a:gd name="T30" fmla="*/ 7 w 1596"/>
                  <a:gd name="T31" fmla="*/ 5 h 795"/>
                  <a:gd name="T32" fmla="*/ 6 w 1596"/>
                  <a:gd name="T33" fmla="*/ 6 h 795"/>
                  <a:gd name="T34" fmla="*/ 5 w 1596"/>
                  <a:gd name="T35" fmla="*/ 5 h 795"/>
                  <a:gd name="T36" fmla="*/ 2 w 1596"/>
                  <a:gd name="T37" fmla="*/ 5 h 795"/>
                  <a:gd name="T38" fmla="*/ 1 w 1596"/>
                  <a:gd name="T39" fmla="*/ 6 h 795"/>
                  <a:gd name="T40" fmla="*/ 1 w 1596"/>
                  <a:gd name="T41" fmla="*/ 7 h 795"/>
                  <a:gd name="T42" fmla="*/ 0 w 1596"/>
                  <a:gd name="T43" fmla="*/ 7 h 795"/>
                  <a:gd name="T44" fmla="*/ 0 w 1596"/>
                  <a:gd name="T45" fmla="*/ 9 h 795"/>
                  <a:gd name="T46" fmla="*/ 1 w 1596"/>
                  <a:gd name="T47" fmla="*/ 10 h 795"/>
                  <a:gd name="T48" fmla="*/ 2 w 1596"/>
                  <a:gd name="T49" fmla="*/ 10 h 795"/>
                  <a:gd name="T50" fmla="*/ 3 w 1596"/>
                  <a:gd name="T51" fmla="*/ 12 h 795"/>
                  <a:gd name="T52" fmla="*/ 7 w 1596"/>
                  <a:gd name="T53" fmla="*/ 11 h 795"/>
                  <a:gd name="T54" fmla="*/ 6 w 1596"/>
                  <a:gd name="T55" fmla="*/ 13 h 795"/>
                  <a:gd name="T56" fmla="*/ 4 w 1596"/>
                  <a:gd name="T57" fmla="*/ 15 h 795"/>
                  <a:gd name="T58" fmla="*/ 7 w 1596"/>
                  <a:gd name="T59" fmla="*/ 17 h 795"/>
                  <a:gd name="T60" fmla="*/ 8 w 1596"/>
                  <a:gd name="T61" fmla="*/ 17 h 795"/>
                  <a:gd name="T62" fmla="*/ 9 w 1596"/>
                  <a:gd name="T63" fmla="*/ 17 h 795"/>
                  <a:gd name="T64" fmla="*/ 9 w 1596"/>
                  <a:gd name="T65" fmla="*/ 13 h 795"/>
                  <a:gd name="T66" fmla="*/ 11 w 1596"/>
                  <a:gd name="T67" fmla="*/ 12 h 795"/>
                  <a:gd name="T68" fmla="*/ 11 w 1596"/>
                  <a:gd name="T69" fmla="*/ 11 h 795"/>
                  <a:gd name="T70" fmla="*/ 12 w 1596"/>
                  <a:gd name="T71" fmla="*/ 11 h 795"/>
                  <a:gd name="T72" fmla="*/ 13 w 1596"/>
                  <a:gd name="T73" fmla="*/ 12 h 795"/>
                  <a:gd name="T74" fmla="*/ 13 w 1596"/>
                  <a:gd name="T75" fmla="*/ 13 h 795"/>
                  <a:gd name="T76" fmla="*/ 14 w 1596"/>
                  <a:gd name="T77" fmla="*/ 15 h 795"/>
                  <a:gd name="T78" fmla="*/ 17 w 1596"/>
                  <a:gd name="T79" fmla="*/ 15 h 795"/>
                  <a:gd name="T80" fmla="*/ 17 w 1596"/>
                  <a:gd name="T81" fmla="*/ 17 h 795"/>
                  <a:gd name="T82" fmla="*/ 18 w 1596"/>
                  <a:gd name="T83" fmla="*/ 19 h 795"/>
                  <a:gd name="T84" fmla="*/ 21 w 1596"/>
                  <a:gd name="T85" fmla="*/ 18 h 795"/>
                  <a:gd name="T86" fmla="*/ 23 w 1596"/>
                  <a:gd name="T87" fmla="*/ 18 h 795"/>
                  <a:gd name="T88" fmla="*/ 23 w 1596"/>
                  <a:gd name="T89" fmla="*/ 17 h 795"/>
                  <a:gd name="T90" fmla="*/ 23 w 1596"/>
                  <a:gd name="T91" fmla="*/ 16 h 795"/>
                  <a:gd name="T92" fmla="*/ 25 w 1596"/>
                  <a:gd name="T93" fmla="*/ 17 h 795"/>
                  <a:gd name="T94" fmla="*/ 27 w 1596"/>
                  <a:gd name="T95" fmla="*/ 16 h 795"/>
                  <a:gd name="T96" fmla="*/ 31 w 1596"/>
                  <a:gd name="T97" fmla="*/ 17 h 795"/>
                  <a:gd name="T98" fmla="*/ 31 w 1596"/>
                  <a:gd name="T99" fmla="*/ 14 h 795"/>
                  <a:gd name="T100" fmla="*/ 34 w 1596"/>
                  <a:gd name="T101" fmla="*/ 11 h 79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596"/>
                  <a:gd name="T154" fmla="*/ 0 h 795"/>
                  <a:gd name="T155" fmla="*/ 1596 w 1596"/>
                  <a:gd name="T156" fmla="*/ 795 h 79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596" h="795">
                    <a:moveTo>
                      <a:pt x="1561" y="408"/>
                    </a:moveTo>
                    <a:lnTo>
                      <a:pt x="1596" y="391"/>
                    </a:lnTo>
                    <a:lnTo>
                      <a:pt x="1516" y="328"/>
                    </a:lnTo>
                    <a:lnTo>
                      <a:pt x="1467" y="354"/>
                    </a:lnTo>
                    <a:lnTo>
                      <a:pt x="1395" y="331"/>
                    </a:lnTo>
                    <a:lnTo>
                      <a:pt x="1358" y="311"/>
                    </a:lnTo>
                    <a:lnTo>
                      <a:pt x="1327" y="311"/>
                    </a:lnTo>
                    <a:lnTo>
                      <a:pt x="1310" y="272"/>
                    </a:lnTo>
                    <a:lnTo>
                      <a:pt x="1297" y="246"/>
                    </a:lnTo>
                    <a:lnTo>
                      <a:pt x="1273" y="246"/>
                    </a:lnTo>
                    <a:lnTo>
                      <a:pt x="1247" y="246"/>
                    </a:lnTo>
                    <a:lnTo>
                      <a:pt x="1226" y="257"/>
                    </a:lnTo>
                    <a:lnTo>
                      <a:pt x="1186" y="212"/>
                    </a:lnTo>
                    <a:lnTo>
                      <a:pt x="1171" y="220"/>
                    </a:lnTo>
                    <a:lnTo>
                      <a:pt x="1150" y="230"/>
                    </a:lnTo>
                    <a:lnTo>
                      <a:pt x="1133" y="239"/>
                    </a:lnTo>
                    <a:lnTo>
                      <a:pt x="1098" y="207"/>
                    </a:lnTo>
                    <a:lnTo>
                      <a:pt x="1017" y="134"/>
                    </a:lnTo>
                    <a:lnTo>
                      <a:pt x="958" y="89"/>
                    </a:lnTo>
                    <a:lnTo>
                      <a:pt x="919" y="50"/>
                    </a:lnTo>
                    <a:lnTo>
                      <a:pt x="852" y="97"/>
                    </a:lnTo>
                    <a:lnTo>
                      <a:pt x="841" y="62"/>
                    </a:lnTo>
                    <a:lnTo>
                      <a:pt x="750" y="58"/>
                    </a:lnTo>
                    <a:lnTo>
                      <a:pt x="739" y="58"/>
                    </a:lnTo>
                    <a:lnTo>
                      <a:pt x="696" y="0"/>
                    </a:lnTo>
                    <a:lnTo>
                      <a:pt x="654" y="8"/>
                    </a:lnTo>
                    <a:lnTo>
                      <a:pt x="623" y="31"/>
                    </a:lnTo>
                    <a:lnTo>
                      <a:pt x="566" y="44"/>
                    </a:lnTo>
                    <a:lnTo>
                      <a:pt x="546" y="32"/>
                    </a:lnTo>
                    <a:lnTo>
                      <a:pt x="516" y="67"/>
                    </a:lnTo>
                    <a:lnTo>
                      <a:pt x="492" y="62"/>
                    </a:lnTo>
                    <a:lnTo>
                      <a:pt x="409" y="70"/>
                    </a:lnTo>
                    <a:lnTo>
                      <a:pt x="395" y="67"/>
                    </a:lnTo>
                    <a:lnTo>
                      <a:pt x="384" y="75"/>
                    </a:lnTo>
                    <a:lnTo>
                      <a:pt x="417" y="119"/>
                    </a:lnTo>
                    <a:lnTo>
                      <a:pt x="395" y="159"/>
                    </a:lnTo>
                    <a:lnTo>
                      <a:pt x="396" y="189"/>
                    </a:lnTo>
                    <a:lnTo>
                      <a:pt x="396" y="204"/>
                    </a:lnTo>
                    <a:lnTo>
                      <a:pt x="441" y="204"/>
                    </a:lnTo>
                    <a:lnTo>
                      <a:pt x="454" y="230"/>
                    </a:lnTo>
                    <a:lnTo>
                      <a:pt x="454" y="257"/>
                    </a:lnTo>
                    <a:lnTo>
                      <a:pt x="441" y="263"/>
                    </a:lnTo>
                    <a:lnTo>
                      <a:pt x="425" y="246"/>
                    </a:lnTo>
                    <a:lnTo>
                      <a:pt x="405" y="257"/>
                    </a:lnTo>
                    <a:lnTo>
                      <a:pt x="395" y="269"/>
                    </a:lnTo>
                    <a:lnTo>
                      <a:pt x="361" y="246"/>
                    </a:lnTo>
                    <a:lnTo>
                      <a:pt x="351" y="224"/>
                    </a:lnTo>
                    <a:lnTo>
                      <a:pt x="322" y="235"/>
                    </a:lnTo>
                    <a:lnTo>
                      <a:pt x="322" y="243"/>
                    </a:lnTo>
                    <a:lnTo>
                      <a:pt x="302" y="224"/>
                    </a:lnTo>
                    <a:lnTo>
                      <a:pt x="273" y="246"/>
                    </a:lnTo>
                    <a:lnTo>
                      <a:pt x="240" y="257"/>
                    </a:lnTo>
                    <a:lnTo>
                      <a:pt x="229" y="246"/>
                    </a:lnTo>
                    <a:lnTo>
                      <a:pt x="221" y="224"/>
                    </a:lnTo>
                    <a:lnTo>
                      <a:pt x="176" y="220"/>
                    </a:lnTo>
                    <a:lnTo>
                      <a:pt x="103" y="216"/>
                    </a:lnTo>
                    <a:lnTo>
                      <a:pt x="85" y="220"/>
                    </a:lnTo>
                    <a:lnTo>
                      <a:pt x="81" y="235"/>
                    </a:lnTo>
                    <a:lnTo>
                      <a:pt x="69" y="230"/>
                    </a:lnTo>
                    <a:lnTo>
                      <a:pt x="54" y="254"/>
                    </a:lnTo>
                    <a:lnTo>
                      <a:pt x="43" y="272"/>
                    </a:lnTo>
                    <a:lnTo>
                      <a:pt x="43" y="281"/>
                    </a:lnTo>
                    <a:lnTo>
                      <a:pt x="51" y="299"/>
                    </a:lnTo>
                    <a:lnTo>
                      <a:pt x="39" y="304"/>
                    </a:lnTo>
                    <a:lnTo>
                      <a:pt x="28" y="272"/>
                    </a:lnTo>
                    <a:lnTo>
                      <a:pt x="7" y="276"/>
                    </a:lnTo>
                    <a:lnTo>
                      <a:pt x="0" y="318"/>
                    </a:lnTo>
                    <a:lnTo>
                      <a:pt x="0" y="343"/>
                    </a:lnTo>
                    <a:lnTo>
                      <a:pt x="0" y="366"/>
                    </a:lnTo>
                    <a:lnTo>
                      <a:pt x="11" y="387"/>
                    </a:lnTo>
                    <a:lnTo>
                      <a:pt x="20" y="399"/>
                    </a:lnTo>
                    <a:lnTo>
                      <a:pt x="20" y="424"/>
                    </a:lnTo>
                    <a:lnTo>
                      <a:pt x="39" y="422"/>
                    </a:lnTo>
                    <a:lnTo>
                      <a:pt x="62" y="403"/>
                    </a:lnTo>
                    <a:lnTo>
                      <a:pt x="74" y="422"/>
                    </a:lnTo>
                    <a:lnTo>
                      <a:pt x="91" y="445"/>
                    </a:lnTo>
                    <a:lnTo>
                      <a:pt x="103" y="468"/>
                    </a:lnTo>
                    <a:lnTo>
                      <a:pt x="121" y="512"/>
                    </a:lnTo>
                    <a:lnTo>
                      <a:pt x="157" y="501"/>
                    </a:lnTo>
                    <a:lnTo>
                      <a:pt x="209" y="489"/>
                    </a:lnTo>
                    <a:lnTo>
                      <a:pt x="291" y="477"/>
                    </a:lnTo>
                    <a:lnTo>
                      <a:pt x="312" y="506"/>
                    </a:lnTo>
                    <a:lnTo>
                      <a:pt x="316" y="562"/>
                    </a:lnTo>
                    <a:lnTo>
                      <a:pt x="273" y="573"/>
                    </a:lnTo>
                    <a:lnTo>
                      <a:pt x="240" y="581"/>
                    </a:lnTo>
                    <a:lnTo>
                      <a:pt x="248" y="621"/>
                    </a:lnTo>
                    <a:lnTo>
                      <a:pt x="191" y="621"/>
                    </a:lnTo>
                    <a:lnTo>
                      <a:pt x="240" y="699"/>
                    </a:lnTo>
                    <a:lnTo>
                      <a:pt x="262" y="706"/>
                    </a:lnTo>
                    <a:lnTo>
                      <a:pt x="284" y="710"/>
                    </a:lnTo>
                    <a:lnTo>
                      <a:pt x="298" y="744"/>
                    </a:lnTo>
                    <a:lnTo>
                      <a:pt x="311" y="731"/>
                    </a:lnTo>
                    <a:lnTo>
                      <a:pt x="352" y="723"/>
                    </a:lnTo>
                    <a:lnTo>
                      <a:pt x="378" y="736"/>
                    </a:lnTo>
                    <a:lnTo>
                      <a:pt x="395" y="753"/>
                    </a:lnTo>
                    <a:lnTo>
                      <a:pt x="406" y="736"/>
                    </a:lnTo>
                    <a:lnTo>
                      <a:pt x="435" y="741"/>
                    </a:lnTo>
                    <a:lnTo>
                      <a:pt x="386" y="565"/>
                    </a:lnTo>
                    <a:lnTo>
                      <a:pt x="405" y="556"/>
                    </a:lnTo>
                    <a:lnTo>
                      <a:pt x="469" y="518"/>
                    </a:lnTo>
                    <a:lnTo>
                      <a:pt x="480" y="515"/>
                    </a:lnTo>
                    <a:lnTo>
                      <a:pt x="471" y="501"/>
                    </a:lnTo>
                    <a:lnTo>
                      <a:pt x="484" y="508"/>
                    </a:lnTo>
                    <a:lnTo>
                      <a:pt x="484" y="489"/>
                    </a:lnTo>
                    <a:lnTo>
                      <a:pt x="492" y="477"/>
                    </a:lnTo>
                    <a:lnTo>
                      <a:pt x="498" y="483"/>
                    </a:lnTo>
                    <a:lnTo>
                      <a:pt x="513" y="483"/>
                    </a:lnTo>
                    <a:lnTo>
                      <a:pt x="527" y="493"/>
                    </a:lnTo>
                    <a:lnTo>
                      <a:pt x="544" y="470"/>
                    </a:lnTo>
                    <a:lnTo>
                      <a:pt x="558" y="477"/>
                    </a:lnTo>
                    <a:lnTo>
                      <a:pt x="544" y="508"/>
                    </a:lnTo>
                    <a:lnTo>
                      <a:pt x="554" y="550"/>
                    </a:lnTo>
                    <a:lnTo>
                      <a:pt x="584" y="575"/>
                    </a:lnTo>
                    <a:lnTo>
                      <a:pt x="584" y="581"/>
                    </a:lnTo>
                    <a:lnTo>
                      <a:pt x="575" y="602"/>
                    </a:lnTo>
                    <a:lnTo>
                      <a:pt x="577" y="611"/>
                    </a:lnTo>
                    <a:lnTo>
                      <a:pt x="621" y="629"/>
                    </a:lnTo>
                    <a:lnTo>
                      <a:pt x="632" y="656"/>
                    </a:lnTo>
                    <a:lnTo>
                      <a:pt x="671" y="639"/>
                    </a:lnTo>
                    <a:lnTo>
                      <a:pt x="717" y="629"/>
                    </a:lnTo>
                    <a:lnTo>
                      <a:pt x="750" y="708"/>
                    </a:lnTo>
                    <a:lnTo>
                      <a:pt x="763" y="745"/>
                    </a:lnTo>
                    <a:lnTo>
                      <a:pt x="751" y="754"/>
                    </a:lnTo>
                    <a:lnTo>
                      <a:pt x="746" y="768"/>
                    </a:lnTo>
                    <a:lnTo>
                      <a:pt x="779" y="779"/>
                    </a:lnTo>
                    <a:lnTo>
                      <a:pt x="789" y="795"/>
                    </a:lnTo>
                    <a:lnTo>
                      <a:pt x="835" y="779"/>
                    </a:lnTo>
                    <a:lnTo>
                      <a:pt x="848" y="795"/>
                    </a:lnTo>
                    <a:lnTo>
                      <a:pt x="882" y="776"/>
                    </a:lnTo>
                    <a:lnTo>
                      <a:pt x="904" y="771"/>
                    </a:lnTo>
                    <a:lnTo>
                      <a:pt x="930" y="777"/>
                    </a:lnTo>
                    <a:lnTo>
                      <a:pt x="989" y="777"/>
                    </a:lnTo>
                    <a:lnTo>
                      <a:pt x="977" y="764"/>
                    </a:lnTo>
                    <a:lnTo>
                      <a:pt x="977" y="741"/>
                    </a:lnTo>
                    <a:lnTo>
                      <a:pt x="984" y="726"/>
                    </a:lnTo>
                    <a:lnTo>
                      <a:pt x="984" y="714"/>
                    </a:lnTo>
                    <a:lnTo>
                      <a:pt x="967" y="702"/>
                    </a:lnTo>
                    <a:lnTo>
                      <a:pt x="1004" y="698"/>
                    </a:lnTo>
                    <a:lnTo>
                      <a:pt x="1039" y="702"/>
                    </a:lnTo>
                    <a:lnTo>
                      <a:pt x="1047" y="714"/>
                    </a:lnTo>
                    <a:lnTo>
                      <a:pt x="1071" y="708"/>
                    </a:lnTo>
                    <a:lnTo>
                      <a:pt x="1055" y="673"/>
                    </a:lnTo>
                    <a:lnTo>
                      <a:pt x="1073" y="669"/>
                    </a:lnTo>
                    <a:lnTo>
                      <a:pt x="1166" y="683"/>
                    </a:lnTo>
                    <a:lnTo>
                      <a:pt x="1241" y="691"/>
                    </a:lnTo>
                    <a:lnTo>
                      <a:pt x="1297" y="719"/>
                    </a:lnTo>
                    <a:lnTo>
                      <a:pt x="1327" y="719"/>
                    </a:lnTo>
                    <a:lnTo>
                      <a:pt x="1336" y="753"/>
                    </a:lnTo>
                    <a:lnTo>
                      <a:pt x="1358" y="683"/>
                    </a:lnTo>
                    <a:lnTo>
                      <a:pt x="1327" y="607"/>
                    </a:lnTo>
                    <a:lnTo>
                      <a:pt x="1422" y="581"/>
                    </a:lnTo>
                    <a:lnTo>
                      <a:pt x="1436" y="539"/>
                    </a:lnTo>
                    <a:lnTo>
                      <a:pt x="1448" y="477"/>
                    </a:lnTo>
                    <a:lnTo>
                      <a:pt x="1545" y="483"/>
                    </a:lnTo>
                    <a:lnTo>
                      <a:pt x="1561" y="40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2" name="Freeform 492"/>
              <p:cNvSpPr>
                <a:spLocks/>
              </p:cNvSpPr>
              <p:nvPr/>
            </p:nvSpPr>
            <p:spPr bwMode="auto">
              <a:xfrm>
                <a:off x="2347" y="2454"/>
                <a:ext cx="200" cy="141"/>
              </a:xfrm>
              <a:custGeom>
                <a:avLst/>
                <a:gdLst>
                  <a:gd name="T0" fmla="*/ 1 w 697"/>
                  <a:gd name="T1" fmla="*/ 5 h 492"/>
                  <a:gd name="T2" fmla="*/ 2 w 697"/>
                  <a:gd name="T3" fmla="*/ 4 h 492"/>
                  <a:gd name="T4" fmla="*/ 2 w 697"/>
                  <a:gd name="T5" fmla="*/ 4 h 492"/>
                  <a:gd name="T6" fmla="*/ 3 w 697"/>
                  <a:gd name="T7" fmla="*/ 4 h 492"/>
                  <a:gd name="T8" fmla="*/ 4 w 697"/>
                  <a:gd name="T9" fmla="*/ 4 h 492"/>
                  <a:gd name="T10" fmla="*/ 4 w 697"/>
                  <a:gd name="T11" fmla="*/ 5 h 492"/>
                  <a:gd name="T12" fmla="*/ 4 w 697"/>
                  <a:gd name="T13" fmla="*/ 5 h 492"/>
                  <a:gd name="T14" fmla="*/ 5 w 697"/>
                  <a:gd name="T15" fmla="*/ 7 h 492"/>
                  <a:gd name="T16" fmla="*/ 5 w 697"/>
                  <a:gd name="T17" fmla="*/ 6 h 492"/>
                  <a:gd name="T18" fmla="*/ 6 w 697"/>
                  <a:gd name="T19" fmla="*/ 7 h 492"/>
                  <a:gd name="T20" fmla="*/ 8 w 697"/>
                  <a:gd name="T21" fmla="*/ 8 h 492"/>
                  <a:gd name="T22" fmla="*/ 9 w 697"/>
                  <a:gd name="T23" fmla="*/ 9 h 492"/>
                  <a:gd name="T24" fmla="*/ 10 w 697"/>
                  <a:gd name="T25" fmla="*/ 10 h 492"/>
                  <a:gd name="T26" fmla="*/ 11 w 697"/>
                  <a:gd name="T27" fmla="*/ 11 h 492"/>
                  <a:gd name="T28" fmla="*/ 12 w 697"/>
                  <a:gd name="T29" fmla="*/ 10 h 492"/>
                  <a:gd name="T30" fmla="*/ 12 w 697"/>
                  <a:gd name="T31" fmla="*/ 9 h 492"/>
                  <a:gd name="T32" fmla="*/ 11 w 697"/>
                  <a:gd name="T33" fmla="*/ 7 h 492"/>
                  <a:gd name="T34" fmla="*/ 12 w 697"/>
                  <a:gd name="T35" fmla="*/ 7 h 492"/>
                  <a:gd name="T36" fmla="*/ 14 w 697"/>
                  <a:gd name="T37" fmla="*/ 7 h 492"/>
                  <a:gd name="T38" fmla="*/ 16 w 697"/>
                  <a:gd name="T39" fmla="*/ 7 h 492"/>
                  <a:gd name="T40" fmla="*/ 16 w 697"/>
                  <a:gd name="T41" fmla="*/ 6 h 492"/>
                  <a:gd name="T42" fmla="*/ 13 w 697"/>
                  <a:gd name="T43" fmla="*/ 6 h 492"/>
                  <a:gd name="T44" fmla="*/ 12 w 697"/>
                  <a:gd name="T45" fmla="*/ 6 h 492"/>
                  <a:gd name="T46" fmla="*/ 11 w 697"/>
                  <a:gd name="T47" fmla="*/ 7 h 492"/>
                  <a:gd name="T48" fmla="*/ 10 w 697"/>
                  <a:gd name="T49" fmla="*/ 6 h 492"/>
                  <a:gd name="T50" fmla="*/ 9 w 697"/>
                  <a:gd name="T51" fmla="*/ 7 h 492"/>
                  <a:gd name="T52" fmla="*/ 9 w 697"/>
                  <a:gd name="T53" fmla="*/ 6 h 492"/>
                  <a:gd name="T54" fmla="*/ 9 w 697"/>
                  <a:gd name="T55" fmla="*/ 5 h 492"/>
                  <a:gd name="T56" fmla="*/ 9 w 697"/>
                  <a:gd name="T57" fmla="*/ 4 h 492"/>
                  <a:gd name="T58" fmla="*/ 6 w 697"/>
                  <a:gd name="T59" fmla="*/ 3 h 492"/>
                  <a:gd name="T60" fmla="*/ 5 w 697"/>
                  <a:gd name="T61" fmla="*/ 2 h 492"/>
                  <a:gd name="T62" fmla="*/ 3 w 697"/>
                  <a:gd name="T63" fmla="*/ 3 h 492"/>
                  <a:gd name="T64" fmla="*/ 2 w 697"/>
                  <a:gd name="T65" fmla="*/ 1 h 492"/>
                  <a:gd name="T66" fmla="*/ 2 w 697"/>
                  <a:gd name="T67" fmla="*/ 0 h 492"/>
                  <a:gd name="T68" fmla="*/ 1 w 697"/>
                  <a:gd name="T69" fmla="*/ 5 h 49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97"/>
                  <a:gd name="T106" fmla="*/ 0 h 492"/>
                  <a:gd name="T107" fmla="*/ 697 w 697"/>
                  <a:gd name="T108" fmla="*/ 492 h 49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97" h="492">
                    <a:moveTo>
                      <a:pt x="49" y="226"/>
                    </a:moveTo>
                    <a:lnTo>
                      <a:pt x="65" y="221"/>
                    </a:lnTo>
                    <a:lnTo>
                      <a:pt x="72" y="202"/>
                    </a:lnTo>
                    <a:lnTo>
                      <a:pt x="81" y="184"/>
                    </a:lnTo>
                    <a:lnTo>
                      <a:pt x="98" y="193"/>
                    </a:lnTo>
                    <a:lnTo>
                      <a:pt x="94" y="168"/>
                    </a:lnTo>
                    <a:lnTo>
                      <a:pt x="112" y="158"/>
                    </a:lnTo>
                    <a:lnTo>
                      <a:pt x="124" y="176"/>
                    </a:lnTo>
                    <a:lnTo>
                      <a:pt x="141" y="176"/>
                    </a:lnTo>
                    <a:lnTo>
                      <a:pt x="158" y="187"/>
                    </a:lnTo>
                    <a:lnTo>
                      <a:pt x="168" y="193"/>
                    </a:lnTo>
                    <a:lnTo>
                      <a:pt x="168" y="199"/>
                    </a:lnTo>
                    <a:lnTo>
                      <a:pt x="169" y="214"/>
                    </a:lnTo>
                    <a:lnTo>
                      <a:pt x="189" y="221"/>
                    </a:lnTo>
                    <a:lnTo>
                      <a:pt x="189" y="244"/>
                    </a:lnTo>
                    <a:lnTo>
                      <a:pt x="205" y="276"/>
                    </a:lnTo>
                    <a:lnTo>
                      <a:pt x="225" y="280"/>
                    </a:lnTo>
                    <a:lnTo>
                      <a:pt x="230" y="272"/>
                    </a:lnTo>
                    <a:lnTo>
                      <a:pt x="251" y="258"/>
                    </a:lnTo>
                    <a:lnTo>
                      <a:pt x="270" y="276"/>
                    </a:lnTo>
                    <a:lnTo>
                      <a:pt x="290" y="306"/>
                    </a:lnTo>
                    <a:lnTo>
                      <a:pt x="325" y="344"/>
                    </a:lnTo>
                    <a:lnTo>
                      <a:pt x="383" y="360"/>
                    </a:lnTo>
                    <a:lnTo>
                      <a:pt x="386" y="384"/>
                    </a:lnTo>
                    <a:lnTo>
                      <a:pt x="423" y="400"/>
                    </a:lnTo>
                    <a:lnTo>
                      <a:pt x="440" y="425"/>
                    </a:lnTo>
                    <a:lnTo>
                      <a:pt x="427" y="491"/>
                    </a:lnTo>
                    <a:lnTo>
                      <a:pt x="459" y="492"/>
                    </a:lnTo>
                    <a:lnTo>
                      <a:pt x="485" y="457"/>
                    </a:lnTo>
                    <a:lnTo>
                      <a:pt x="498" y="440"/>
                    </a:lnTo>
                    <a:lnTo>
                      <a:pt x="507" y="421"/>
                    </a:lnTo>
                    <a:lnTo>
                      <a:pt x="501" y="387"/>
                    </a:lnTo>
                    <a:lnTo>
                      <a:pt x="473" y="373"/>
                    </a:lnTo>
                    <a:lnTo>
                      <a:pt x="481" y="314"/>
                    </a:lnTo>
                    <a:lnTo>
                      <a:pt x="505" y="290"/>
                    </a:lnTo>
                    <a:lnTo>
                      <a:pt x="527" y="298"/>
                    </a:lnTo>
                    <a:lnTo>
                      <a:pt x="579" y="287"/>
                    </a:lnTo>
                    <a:lnTo>
                      <a:pt x="586" y="311"/>
                    </a:lnTo>
                    <a:lnTo>
                      <a:pt x="614" y="310"/>
                    </a:lnTo>
                    <a:lnTo>
                      <a:pt x="680" y="306"/>
                    </a:lnTo>
                    <a:lnTo>
                      <a:pt x="697" y="276"/>
                    </a:lnTo>
                    <a:lnTo>
                      <a:pt x="680" y="261"/>
                    </a:lnTo>
                    <a:lnTo>
                      <a:pt x="637" y="261"/>
                    </a:lnTo>
                    <a:lnTo>
                      <a:pt x="566" y="261"/>
                    </a:lnTo>
                    <a:lnTo>
                      <a:pt x="538" y="261"/>
                    </a:lnTo>
                    <a:lnTo>
                      <a:pt x="510" y="256"/>
                    </a:lnTo>
                    <a:lnTo>
                      <a:pt x="462" y="280"/>
                    </a:lnTo>
                    <a:lnTo>
                      <a:pt x="457" y="276"/>
                    </a:lnTo>
                    <a:lnTo>
                      <a:pt x="449" y="264"/>
                    </a:lnTo>
                    <a:lnTo>
                      <a:pt x="426" y="272"/>
                    </a:lnTo>
                    <a:lnTo>
                      <a:pt x="403" y="280"/>
                    </a:lnTo>
                    <a:lnTo>
                      <a:pt x="398" y="275"/>
                    </a:lnTo>
                    <a:lnTo>
                      <a:pt x="394" y="264"/>
                    </a:lnTo>
                    <a:lnTo>
                      <a:pt x="365" y="256"/>
                    </a:lnTo>
                    <a:lnTo>
                      <a:pt x="360" y="253"/>
                    </a:lnTo>
                    <a:lnTo>
                      <a:pt x="364" y="239"/>
                    </a:lnTo>
                    <a:lnTo>
                      <a:pt x="378" y="230"/>
                    </a:lnTo>
                    <a:lnTo>
                      <a:pt x="360" y="183"/>
                    </a:lnTo>
                    <a:lnTo>
                      <a:pt x="331" y="114"/>
                    </a:lnTo>
                    <a:lnTo>
                      <a:pt x="247" y="137"/>
                    </a:lnTo>
                    <a:lnTo>
                      <a:pt x="230" y="114"/>
                    </a:lnTo>
                    <a:lnTo>
                      <a:pt x="191" y="96"/>
                    </a:lnTo>
                    <a:lnTo>
                      <a:pt x="158" y="123"/>
                    </a:lnTo>
                    <a:lnTo>
                      <a:pt x="126" y="116"/>
                    </a:lnTo>
                    <a:lnTo>
                      <a:pt x="89" y="87"/>
                    </a:lnTo>
                    <a:lnTo>
                      <a:pt x="83" y="51"/>
                    </a:lnTo>
                    <a:lnTo>
                      <a:pt x="85" y="26"/>
                    </a:lnTo>
                    <a:lnTo>
                      <a:pt x="83" y="0"/>
                    </a:lnTo>
                    <a:lnTo>
                      <a:pt x="0" y="51"/>
                    </a:lnTo>
                    <a:lnTo>
                      <a:pt x="49" y="2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3" name="Freeform 493"/>
              <p:cNvSpPr>
                <a:spLocks/>
              </p:cNvSpPr>
              <p:nvPr/>
            </p:nvSpPr>
            <p:spPr bwMode="auto">
              <a:xfrm>
                <a:off x="2322" y="2500"/>
                <a:ext cx="152" cy="123"/>
              </a:xfrm>
              <a:custGeom>
                <a:avLst/>
                <a:gdLst>
                  <a:gd name="T0" fmla="*/ 0 w 534"/>
                  <a:gd name="T1" fmla="*/ 1 h 433"/>
                  <a:gd name="T2" fmla="*/ 0 w 534"/>
                  <a:gd name="T3" fmla="*/ 3 h 433"/>
                  <a:gd name="T4" fmla="*/ 1 w 534"/>
                  <a:gd name="T5" fmla="*/ 2 h 433"/>
                  <a:gd name="T6" fmla="*/ 2 w 534"/>
                  <a:gd name="T7" fmla="*/ 3 h 433"/>
                  <a:gd name="T8" fmla="*/ 1 w 534"/>
                  <a:gd name="T9" fmla="*/ 3 h 433"/>
                  <a:gd name="T10" fmla="*/ 0 w 534"/>
                  <a:gd name="T11" fmla="*/ 3 h 433"/>
                  <a:gd name="T12" fmla="*/ 0 w 534"/>
                  <a:gd name="T13" fmla="*/ 4 h 433"/>
                  <a:gd name="T14" fmla="*/ 0 w 534"/>
                  <a:gd name="T15" fmla="*/ 4 h 433"/>
                  <a:gd name="T16" fmla="*/ 1 w 534"/>
                  <a:gd name="T17" fmla="*/ 5 h 433"/>
                  <a:gd name="T18" fmla="*/ 1 w 534"/>
                  <a:gd name="T19" fmla="*/ 5 h 433"/>
                  <a:gd name="T20" fmla="*/ 1 w 534"/>
                  <a:gd name="T21" fmla="*/ 5 h 433"/>
                  <a:gd name="T22" fmla="*/ 1 w 534"/>
                  <a:gd name="T23" fmla="*/ 7 h 433"/>
                  <a:gd name="T24" fmla="*/ 3 w 534"/>
                  <a:gd name="T25" fmla="*/ 7 h 433"/>
                  <a:gd name="T26" fmla="*/ 4 w 534"/>
                  <a:gd name="T27" fmla="*/ 6 h 433"/>
                  <a:gd name="T28" fmla="*/ 6 w 534"/>
                  <a:gd name="T29" fmla="*/ 7 h 433"/>
                  <a:gd name="T30" fmla="*/ 7 w 534"/>
                  <a:gd name="T31" fmla="*/ 8 h 433"/>
                  <a:gd name="T32" fmla="*/ 7 w 534"/>
                  <a:gd name="T33" fmla="*/ 9 h 433"/>
                  <a:gd name="T34" fmla="*/ 7 w 534"/>
                  <a:gd name="T35" fmla="*/ 9 h 433"/>
                  <a:gd name="T36" fmla="*/ 9 w 534"/>
                  <a:gd name="T37" fmla="*/ 10 h 433"/>
                  <a:gd name="T38" fmla="*/ 11 w 534"/>
                  <a:gd name="T39" fmla="*/ 7 h 433"/>
                  <a:gd name="T40" fmla="*/ 12 w 534"/>
                  <a:gd name="T41" fmla="*/ 7 h 433"/>
                  <a:gd name="T42" fmla="*/ 12 w 534"/>
                  <a:gd name="T43" fmla="*/ 7 h 433"/>
                  <a:gd name="T44" fmla="*/ 12 w 534"/>
                  <a:gd name="T45" fmla="*/ 6 h 433"/>
                  <a:gd name="T46" fmla="*/ 12 w 534"/>
                  <a:gd name="T47" fmla="*/ 5 h 433"/>
                  <a:gd name="T48" fmla="*/ 11 w 534"/>
                  <a:gd name="T49" fmla="*/ 5 h 433"/>
                  <a:gd name="T50" fmla="*/ 11 w 534"/>
                  <a:gd name="T51" fmla="*/ 5 h 433"/>
                  <a:gd name="T52" fmla="*/ 10 w 534"/>
                  <a:gd name="T53" fmla="*/ 4 h 433"/>
                  <a:gd name="T54" fmla="*/ 9 w 534"/>
                  <a:gd name="T55" fmla="*/ 3 h 433"/>
                  <a:gd name="T56" fmla="*/ 9 w 534"/>
                  <a:gd name="T57" fmla="*/ 3 h 433"/>
                  <a:gd name="T58" fmla="*/ 8 w 534"/>
                  <a:gd name="T59" fmla="*/ 2 h 433"/>
                  <a:gd name="T60" fmla="*/ 7 w 534"/>
                  <a:gd name="T61" fmla="*/ 3 h 433"/>
                  <a:gd name="T62" fmla="*/ 7 w 534"/>
                  <a:gd name="T63" fmla="*/ 3 h 433"/>
                  <a:gd name="T64" fmla="*/ 7 w 534"/>
                  <a:gd name="T65" fmla="*/ 3 h 433"/>
                  <a:gd name="T66" fmla="*/ 7 w 534"/>
                  <a:gd name="T67" fmla="*/ 2 h 433"/>
                  <a:gd name="T68" fmla="*/ 7 w 534"/>
                  <a:gd name="T69" fmla="*/ 1 h 433"/>
                  <a:gd name="T70" fmla="*/ 6 w 534"/>
                  <a:gd name="T71" fmla="*/ 1 h 433"/>
                  <a:gd name="T72" fmla="*/ 6 w 534"/>
                  <a:gd name="T73" fmla="*/ 1 h 433"/>
                  <a:gd name="T74" fmla="*/ 5 w 534"/>
                  <a:gd name="T75" fmla="*/ 0 h 433"/>
                  <a:gd name="T76" fmla="*/ 5 w 534"/>
                  <a:gd name="T77" fmla="*/ 0 h 433"/>
                  <a:gd name="T78" fmla="*/ 5 w 534"/>
                  <a:gd name="T79" fmla="*/ 0 h 433"/>
                  <a:gd name="T80" fmla="*/ 4 w 534"/>
                  <a:gd name="T81" fmla="*/ 0 h 433"/>
                  <a:gd name="T82" fmla="*/ 5 w 534"/>
                  <a:gd name="T83" fmla="*/ 1 h 433"/>
                  <a:gd name="T84" fmla="*/ 4 w 534"/>
                  <a:gd name="T85" fmla="*/ 1 h 433"/>
                  <a:gd name="T86" fmla="*/ 4 w 534"/>
                  <a:gd name="T87" fmla="*/ 1 h 433"/>
                  <a:gd name="T88" fmla="*/ 4 w 534"/>
                  <a:gd name="T89" fmla="*/ 1 h 433"/>
                  <a:gd name="T90" fmla="*/ 3 w 534"/>
                  <a:gd name="T91" fmla="*/ 1 h 433"/>
                  <a:gd name="T92" fmla="*/ 3 w 534"/>
                  <a:gd name="T93" fmla="*/ 1 h 433"/>
                  <a:gd name="T94" fmla="*/ 2 w 534"/>
                  <a:gd name="T95" fmla="*/ 2 h 433"/>
                  <a:gd name="T96" fmla="*/ 2 w 534"/>
                  <a:gd name="T97" fmla="*/ 1 h 433"/>
                  <a:gd name="T98" fmla="*/ 1 w 534"/>
                  <a:gd name="T99" fmla="*/ 1 h 433"/>
                  <a:gd name="T100" fmla="*/ 0 w 534"/>
                  <a:gd name="T101" fmla="*/ 1 h 43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34"/>
                  <a:gd name="T154" fmla="*/ 0 h 433"/>
                  <a:gd name="T155" fmla="*/ 534 w 534"/>
                  <a:gd name="T156" fmla="*/ 433 h 43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34" h="433">
                    <a:moveTo>
                      <a:pt x="0" y="63"/>
                    </a:moveTo>
                    <a:lnTo>
                      <a:pt x="4" y="118"/>
                    </a:lnTo>
                    <a:lnTo>
                      <a:pt x="32" y="86"/>
                    </a:lnTo>
                    <a:lnTo>
                      <a:pt x="72" y="129"/>
                    </a:lnTo>
                    <a:lnTo>
                      <a:pt x="53" y="156"/>
                    </a:lnTo>
                    <a:lnTo>
                      <a:pt x="7" y="130"/>
                    </a:lnTo>
                    <a:lnTo>
                      <a:pt x="1" y="168"/>
                    </a:lnTo>
                    <a:lnTo>
                      <a:pt x="7" y="191"/>
                    </a:lnTo>
                    <a:lnTo>
                      <a:pt x="32" y="196"/>
                    </a:lnTo>
                    <a:lnTo>
                      <a:pt x="22" y="221"/>
                    </a:lnTo>
                    <a:lnTo>
                      <a:pt x="41" y="238"/>
                    </a:lnTo>
                    <a:lnTo>
                      <a:pt x="41" y="314"/>
                    </a:lnTo>
                    <a:lnTo>
                      <a:pt x="115" y="292"/>
                    </a:lnTo>
                    <a:lnTo>
                      <a:pt x="157" y="269"/>
                    </a:lnTo>
                    <a:lnTo>
                      <a:pt x="250" y="320"/>
                    </a:lnTo>
                    <a:lnTo>
                      <a:pt x="311" y="352"/>
                    </a:lnTo>
                    <a:lnTo>
                      <a:pt x="322" y="366"/>
                    </a:lnTo>
                    <a:lnTo>
                      <a:pt x="328" y="405"/>
                    </a:lnTo>
                    <a:lnTo>
                      <a:pt x="382" y="433"/>
                    </a:lnTo>
                    <a:lnTo>
                      <a:pt x="466" y="329"/>
                    </a:lnTo>
                    <a:lnTo>
                      <a:pt x="519" y="329"/>
                    </a:lnTo>
                    <a:lnTo>
                      <a:pt x="528" y="286"/>
                    </a:lnTo>
                    <a:lnTo>
                      <a:pt x="534" y="268"/>
                    </a:lnTo>
                    <a:lnTo>
                      <a:pt x="517" y="240"/>
                    </a:lnTo>
                    <a:lnTo>
                      <a:pt x="478" y="223"/>
                    </a:lnTo>
                    <a:lnTo>
                      <a:pt x="472" y="202"/>
                    </a:lnTo>
                    <a:lnTo>
                      <a:pt x="417" y="186"/>
                    </a:lnTo>
                    <a:lnTo>
                      <a:pt x="382" y="148"/>
                    </a:lnTo>
                    <a:lnTo>
                      <a:pt x="371" y="122"/>
                    </a:lnTo>
                    <a:lnTo>
                      <a:pt x="343" y="98"/>
                    </a:lnTo>
                    <a:lnTo>
                      <a:pt x="327" y="113"/>
                    </a:lnTo>
                    <a:lnTo>
                      <a:pt x="317" y="122"/>
                    </a:lnTo>
                    <a:lnTo>
                      <a:pt x="297" y="118"/>
                    </a:lnTo>
                    <a:lnTo>
                      <a:pt x="281" y="86"/>
                    </a:lnTo>
                    <a:lnTo>
                      <a:pt x="281" y="63"/>
                    </a:lnTo>
                    <a:lnTo>
                      <a:pt x="261" y="56"/>
                    </a:lnTo>
                    <a:lnTo>
                      <a:pt x="256" y="35"/>
                    </a:lnTo>
                    <a:lnTo>
                      <a:pt x="233" y="18"/>
                    </a:lnTo>
                    <a:lnTo>
                      <a:pt x="216" y="18"/>
                    </a:lnTo>
                    <a:lnTo>
                      <a:pt x="204" y="0"/>
                    </a:lnTo>
                    <a:lnTo>
                      <a:pt x="186" y="10"/>
                    </a:lnTo>
                    <a:lnTo>
                      <a:pt x="192" y="35"/>
                    </a:lnTo>
                    <a:lnTo>
                      <a:pt x="182" y="31"/>
                    </a:lnTo>
                    <a:lnTo>
                      <a:pt x="173" y="26"/>
                    </a:lnTo>
                    <a:lnTo>
                      <a:pt x="157" y="63"/>
                    </a:lnTo>
                    <a:lnTo>
                      <a:pt x="136" y="68"/>
                    </a:lnTo>
                    <a:lnTo>
                      <a:pt x="115" y="61"/>
                    </a:lnTo>
                    <a:lnTo>
                      <a:pt x="101" y="80"/>
                    </a:lnTo>
                    <a:lnTo>
                      <a:pt x="84" y="63"/>
                    </a:lnTo>
                    <a:lnTo>
                      <a:pt x="57" y="46"/>
                    </a:lnTo>
                    <a:lnTo>
                      <a:pt x="0" y="6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4" name="Freeform 494"/>
              <p:cNvSpPr>
                <a:spLocks/>
              </p:cNvSpPr>
              <p:nvPr/>
            </p:nvSpPr>
            <p:spPr bwMode="auto">
              <a:xfrm>
                <a:off x="2492" y="2499"/>
                <a:ext cx="127" cy="62"/>
              </a:xfrm>
              <a:custGeom>
                <a:avLst/>
                <a:gdLst>
                  <a:gd name="T0" fmla="*/ 3 w 444"/>
                  <a:gd name="T1" fmla="*/ 3 h 219"/>
                  <a:gd name="T2" fmla="*/ 2 w 444"/>
                  <a:gd name="T3" fmla="*/ 3 h 219"/>
                  <a:gd name="T4" fmla="*/ 0 w 444"/>
                  <a:gd name="T5" fmla="*/ 4 h 219"/>
                  <a:gd name="T6" fmla="*/ 0 w 444"/>
                  <a:gd name="T7" fmla="*/ 4 h 219"/>
                  <a:gd name="T8" fmla="*/ 0 w 444"/>
                  <a:gd name="T9" fmla="*/ 5 h 219"/>
                  <a:gd name="T10" fmla="*/ 1 w 444"/>
                  <a:gd name="T11" fmla="*/ 5 h 219"/>
                  <a:gd name="T12" fmla="*/ 3 w 444"/>
                  <a:gd name="T13" fmla="*/ 5 h 219"/>
                  <a:gd name="T14" fmla="*/ 4 w 444"/>
                  <a:gd name="T15" fmla="*/ 5 h 219"/>
                  <a:gd name="T16" fmla="*/ 5 w 444"/>
                  <a:gd name="T17" fmla="*/ 5 h 219"/>
                  <a:gd name="T18" fmla="*/ 5 w 444"/>
                  <a:gd name="T19" fmla="*/ 4 h 219"/>
                  <a:gd name="T20" fmla="*/ 6 w 444"/>
                  <a:gd name="T21" fmla="*/ 4 h 219"/>
                  <a:gd name="T22" fmla="*/ 7 w 444"/>
                  <a:gd name="T23" fmla="*/ 4 h 219"/>
                  <a:gd name="T24" fmla="*/ 7 w 444"/>
                  <a:gd name="T25" fmla="*/ 4 h 219"/>
                  <a:gd name="T26" fmla="*/ 9 w 444"/>
                  <a:gd name="T27" fmla="*/ 3 h 219"/>
                  <a:gd name="T28" fmla="*/ 10 w 444"/>
                  <a:gd name="T29" fmla="*/ 2 h 219"/>
                  <a:gd name="T30" fmla="*/ 10 w 444"/>
                  <a:gd name="T31" fmla="*/ 2 h 219"/>
                  <a:gd name="T32" fmla="*/ 10 w 444"/>
                  <a:gd name="T33" fmla="*/ 1 h 219"/>
                  <a:gd name="T34" fmla="*/ 9 w 444"/>
                  <a:gd name="T35" fmla="*/ 1 h 219"/>
                  <a:gd name="T36" fmla="*/ 9 w 444"/>
                  <a:gd name="T37" fmla="*/ 1 h 219"/>
                  <a:gd name="T38" fmla="*/ 8 w 444"/>
                  <a:gd name="T39" fmla="*/ 1 h 219"/>
                  <a:gd name="T40" fmla="*/ 7 w 444"/>
                  <a:gd name="T41" fmla="*/ 0 h 219"/>
                  <a:gd name="T42" fmla="*/ 4 w 444"/>
                  <a:gd name="T43" fmla="*/ 0 h 219"/>
                  <a:gd name="T44" fmla="*/ 4 w 444"/>
                  <a:gd name="T45" fmla="*/ 0 h 219"/>
                  <a:gd name="T46" fmla="*/ 4 w 444"/>
                  <a:gd name="T47" fmla="*/ 1 h 219"/>
                  <a:gd name="T48" fmla="*/ 4 w 444"/>
                  <a:gd name="T49" fmla="*/ 1 h 219"/>
                  <a:gd name="T50" fmla="*/ 4 w 444"/>
                  <a:gd name="T51" fmla="*/ 1 h 219"/>
                  <a:gd name="T52" fmla="*/ 3 w 444"/>
                  <a:gd name="T53" fmla="*/ 1 h 219"/>
                  <a:gd name="T54" fmla="*/ 3 w 444"/>
                  <a:gd name="T55" fmla="*/ 1 h 219"/>
                  <a:gd name="T56" fmla="*/ 2 w 444"/>
                  <a:gd name="T57" fmla="*/ 1 h 219"/>
                  <a:gd name="T58" fmla="*/ 2 w 444"/>
                  <a:gd name="T59" fmla="*/ 1 h 219"/>
                  <a:gd name="T60" fmla="*/ 2 w 444"/>
                  <a:gd name="T61" fmla="*/ 1 h 219"/>
                  <a:gd name="T62" fmla="*/ 2 w 444"/>
                  <a:gd name="T63" fmla="*/ 2 h 219"/>
                  <a:gd name="T64" fmla="*/ 2 w 444"/>
                  <a:gd name="T65" fmla="*/ 2 h 219"/>
                  <a:gd name="T66" fmla="*/ 2 w 444"/>
                  <a:gd name="T67" fmla="*/ 3 h 219"/>
                  <a:gd name="T68" fmla="*/ 4 w 444"/>
                  <a:gd name="T69" fmla="*/ 3 h 219"/>
                  <a:gd name="T70" fmla="*/ 4 w 444"/>
                  <a:gd name="T71" fmla="*/ 2 h 219"/>
                  <a:gd name="T72" fmla="*/ 5 w 444"/>
                  <a:gd name="T73" fmla="*/ 3 h 219"/>
                  <a:gd name="T74" fmla="*/ 4 w 444"/>
                  <a:gd name="T75" fmla="*/ 3 h 219"/>
                  <a:gd name="T76" fmla="*/ 4 w 444"/>
                  <a:gd name="T77" fmla="*/ 3 h 219"/>
                  <a:gd name="T78" fmla="*/ 3 w 444"/>
                  <a:gd name="T79" fmla="*/ 3 h 219"/>
                  <a:gd name="T80" fmla="*/ 3 w 444"/>
                  <a:gd name="T81" fmla="*/ 3 h 219"/>
                  <a:gd name="T82" fmla="*/ 3 w 444"/>
                  <a:gd name="T83" fmla="*/ 3 h 2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4"/>
                  <a:gd name="T127" fmla="*/ 0 h 219"/>
                  <a:gd name="T128" fmla="*/ 444 w 444"/>
                  <a:gd name="T129" fmla="*/ 219 h 2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4" h="219">
                    <a:moveTo>
                      <a:pt x="113" y="156"/>
                    </a:moveTo>
                    <a:lnTo>
                      <a:pt x="81" y="156"/>
                    </a:lnTo>
                    <a:lnTo>
                      <a:pt x="16" y="165"/>
                    </a:lnTo>
                    <a:lnTo>
                      <a:pt x="0" y="190"/>
                    </a:lnTo>
                    <a:lnTo>
                      <a:pt x="16" y="200"/>
                    </a:lnTo>
                    <a:lnTo>
                      <a:pt x="29" y="207"/>
                    </a:lnTo>
                    <a:lnTo>
                      <a:pt x="118" y="206"/>
                    </a:lnTo>
                    <a:lnTo>
                      <a:pt x="179" y="206"/>
                    </a:lnTo>
                    <a:lnTo>
                      <a:pt x="207" y="219"/>
                    </a:lnTo>
                    <a:lnTo>
                      <a:pt x="216" y="192"/>
                    </a:lnTo>
                    <a:lnTo>
                      <a:pt x="242" y="190"/>
                    </a:lnTo>
                    <a:lnTo>
                      <a:pt x="278" y="180"/>
                    </a:lnTo>
                    <a:lnTo>
                      <a:pt x="309" y="172"/>
                    </a:lnTo>
                    <a:lnTo>
                      <a:pt x="363" y="136"/>
                    </a:lnTo>
                    <a:lnTo>
                      <a:pt x="423" y="102"/>
                    </a:lnTo>
                    <a:lnTo>
                      <a:pt x="444" y="84"/>
                    </a:lnTo>
                    <a:lnTo>
                      <a:pt x="436" y="50"/>
                    </a:lnTo>
                    <a:lnTo>
                      <a:pt x="406" y="50"/>
                    </a:lnTo>
                    <a:lnTo>
                      <a:pt x="382" y="35"/>
                    </a:lnTo>
                    <a:lnTo>
                      <a:pt x="349" y="22"/>
                    </a:lnTo>
                    <a:lnTo>
                      <a:pt x="275" y="14"/>
                    </a:lnTo>
                    <a:lnTo>
                      <a:pt x="182" y="0"/>
                    </a:lnTo>
                    <a:lnTo>
                      <a:pt x="165" y="4"/>
                    </a:lnTo>
                    <a:lnTo>
                      <a:pt x="171" y="22"/>
                    </a:lnTo>
                    <a:lnTo>
                      <a:pt x="180" y="39"/>
                    </a:lnTo>
                    <a:lnTo>
                      <a:pt x="156" y="45"/>
                    </a:lnTo>
                    <a:lnTo>
                      <a:pt x="148" y="33"/>
                    </a:lnTo>
                    <a:lnTo>
                      <a:pt x="117" y="29"/>
                    </a:lnTo>
                    <a:lnTo>
                      <a:pt x="76" y="33"/>
                    </a:lnTo>
                    <a:lnTo>
                      <a:pt x="93" y="45"/>
                    </a:lnTo>
                    <a:lnTo>
                      <a:pt x="93" y="57"/>
                    </a:lnTo>
                    <a:lnTo>
                      <a:pt x="86" y="72"/>
                    </a:lnTo>
                    <a:lnTo>
                      <a:pt x="86" y="95"/>
                    </a:lnTo>
                    <a:lnTo>
                      <a:pt x="98" y="108"/>
                    </a:lnTo>
                    <a:lnTo>
                      <a:pt x="156" y="108"/>
                    </a:lnTo>
                    <a:lnTo>
                      <a:pt x="174" y="107"/>
                    </a:lnTo>
                    <a:lnTo>
                      <a:pt x="192" y="126"/>
                    </a:lnTo>
                    <a:lnTo>
                      <a:pt x="173" y="153"/>
                    </a:lnTo>
                    <a:lnTo>
                      <a:pt x="154" y="153"/>
                    </a:lnTo>
                    <a:lnTo>
                      <a:pt x="132" y="152"/>
                    </a:lnTo>
                    <a:lnTo>
                      <a:pt x="123" y="153"/>
                    </a:lnTo>
                    <a:lnTo>
                      <a:pt x="113" y="15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5" name="Freeform 495"/>
              <p:cNvSpPr>
                <a:spLocks/>
              </p:cNvSpPr>
              <p:nvPr/>
            </p:nvSpPr>
            <p:spPr bwMode="auto">
              <a:xfrm>
                <a:off x="2479" y="2536"/>
                <a:ext cx="81" cy="65"/>
              </a:xfrm>
              <a:custGeom>
                <a:avLst/>
                <a:gdLst>
                  <a:gd name="T0" fmla="*/ 0 w 285"/>
                  <a:gd name="T1" fmla="*/ 5 h 227"/>
                  <a:gd name="T2" fmla="*/ 0 w 285"/>
                  <a:gd name="T3" fmla="*/ 5 h 227"/>
                  <a:gd name="T4" fmla="*/ 1 w 285"/>
                  <a:gd name="T5" fmla="*/ 5 h 227"/>
                  <a:gd name="T6" fmla="*/ 2 w 285"/>
                  <a:gd name="T7" fmla="*/ 5 h 227"/>
                  <a:gd name="T8" fmla="*/ 3 w 285"/>
                  <a:gd name="T9" fmla="*/ 3 h 227"/>
                  <a:gd name="T10" fmla="*/ 3 w 285"/>
                  <a:gd name="T11" fmla="*/ 4 h 227"/>
                  <a:gd name="T12" fmla="*/ 4 w 285"/>
                  <a:gd name="T13" fmla="*/ 5 h 227"/>
                  <a:gd name="T14" fmla="*/ 5 w 285"/>
                  <a:gd name="T15" fmla="*/ 5 h 227"/>
                  <a:gd name="T16" fmla="*/ 6 w 285"/>
                  <a:gd name="T17" fmla="*/ 5 h 227"/>
                  <a:gd name="T18" fmla="*/ 7 w 285"/>
                  <a:gd name="T19" fmla="*/ 5 h 227"/>
                  <a:gd name="T20" fmla="*/ 7 w 285"/>
                  <a:gd name="T21" fmla="*/ 3 h 227"/>
                  <a:gd name="T22" fmla="*/ 6 w 285"/>
                  <a:gd name="T23" fmla="*/ 3 h 227"/>
                  <a:gd name="T24" fmla="*/ 6 w 285"/>
                  <a:gd name="T25" fmla="*/ 3 h 227"/>
                  <a:gd name="T26" fmla="*/ 6 w 285"/>
                  <a:gd name="T27" fmla="*/ 2 h 227"/>
                  <a:gd name="T28" fmla="*/ 5 w 285"/>
                  <a:gd name="T29" fmla="*/ 2 h 227"/>
                  <a:gd name="T30" fmla="*/ 5 w 285"/>
                  <a:gd name="T31" fmla="*/ 2 h 227"/>
                  <a:gd name="T32" fmla="*/ 3 w 285"/>
                  <a:gd name="T33" fmla="*/ 2 h 227"/>
                  <a:gd name="T34" fmla="*/ 3 w 285"/>
                  <a:gd name="T35" fmla="*/ 2 h 227"/>
                  <a:gd name="T36" fmla="*/ 2 w 285"/>
                  <a:gd name="T37" fmla="*/ 2 h 227"/>
                  <a:gd name="T38" fmla="*/ 1 w 285"/>
                  <a:gd name="T39" fmla="*/ 1 h 227"/>
                  <a:gd name="T40" fmla="*/ 1 w 285"/>
                  <a:gd name="T41" fmla="*/ 1 h 227"/>
                  <a:gd name="T42" fmla="*/ 1 w 285"/>
                  <a:gd name="T43" fmla="*/ 1 h 227"/>
                  <a:gd name="T44" fmla="*/ 1 w 285"/>
                  <a:gd name="T45" fmla="*/ 1 h 227"/>
                  <a:gd name="T46" fmla="*/ 3 w 285"/>
                  <a:gd name="T47" fmla="*/ 1 h 227"/>
                  <a:gd name="T48" fmla="*/ 3 w 285"/>
                  <a:gd name="T49" fmla="*/ 0 h 227"/>
                  <a:gd name="T50" fmla="*/ 2 w 285"/>
                  <a:gd name="T51" fmla="*/ 0 h 227"/>
                  <a:gd name="T52" fmla="*/ 1 w 285"/>
                  <a:gd name="T53" fmla="*/ 0 h 227"/>
                  <a:gd name="T54" fmla="*/ 0 w 285"/>
                  <a:gd name="T55" fmla="*/ 1 h 227"/>
                  <a:gd name="T56" fmla="*/ 0 w 285"/>
                  <a:gd name="T57" fmla="*/ 2 h 227"/>
                  <a:gd name="T58" fmla="*/ 0 w 285"/>
                  <a:gd name="T59" fmla="*/ 2 h 227"/>
                  <a:gd name="T60" fmla="*/ 0 w 285"/>
                  <a:gd name="T61" fmla="*/ 2 h 227"/>
                  <a:gd name="T62" fmla="*/ 1 w 285"/>
                  <a:gd name="T63" fmla="*/ 2 h 227"/>
                  <a:gd name="T64" fmla="*/ 1 w 285"/>
                  <a:gd name="T65" fmla="*/ 3 h 227"/>
                  <a:gd name="T66" fmla="*/ 1 w 285"/>
                  <a:gd name="T67" fmla="*/ 4 h 227"/>
                  <a:gd name="T68" fmla="*/ 1 w 285"/>
                  <a:gd name="T69" fmla="*/ 4 h 227"/>
                  <a:gd name="T70" fmla="*/ 1 w 285"/>
                  <a:gd name="T71" fmla="*/ 4 h 227"/>
                  <a:gd name="T72" fmla="*/ 0 w 285"/>
                  <a:gd name="T73" fmla="*/ 5 h 22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5"/>
                  <a:gd name="T112" fmla="*/ 0 h 227"/>
                  <a:gd name="T113" fmla="*/ 285 w 285"/>
                  <a:gd name="T114" fmla="*/ 227 h 22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5" h="227">
                    <a:moveTo>
                      <a:pt x="0" y="192"/>
                    </a:moveTo>
                    <a:lnTo>
                      <a:pt x="4" y="201"/>
                    </a:lnTo>
                    <a:lnTo>
                      <a:pt x="27" y="205"/>
                    </a:lnTo>
                    <a:lnTo>
                      <a:pt x="76" y="207"/>
                    </a:lnTo>
                    <a:lnTo>
                      <a:pt x="135" y="138"/>
                    </a:lnTo>
                    <a:lnTo>
                      <a:pt x="150" y="181"/>
                    </a:lnTo>
                    <a:lnTo>
                      <a:pt x="166" y="227"/>
                    </a:lnTo>
                    <a:lnTo>
                      <a:pt x="206" y="209"/>
                    </a:lnTo>
                    <a:lnTo>
                      <a:pt x="243" y="191"/>
                    </a:lnTo>
                    <a:lnTo>
                      <a:pt x="285" y="205"/>
                    </a:lnTo>
                    <a:lnTo>
                      <a:pt x="285" y="139"/>
                    </a:lnTo>
                    <a:lnTo>
                      <a:pt x="258" y="127"/>
                    </a:lnTo>
                    <a:lnTo>
                      <a:pt x="242" y="128"/>
                    </a:lnTo>
                    <a:lnTo>
                      <a:pt x="253" y="85"/>
                    </a:lnTo>
                    <a:lnTo>
                      <a:pt x="218" y="76"/>
                    </a:lnTo>
                    <a:lnTo>
                      <a:pt x="192" y="73"/>
                    </a:lnTo>
                    <a:lnTo>
                      <a:pt x="151" y="73"/>
                    </a:lnTo>
                    <a:lnTo>
                      <a:pt x="121" y="73"/>
                    </a:lnTo>
                    <a:lnTo>
                      <a:pt x="81" y="73"/>
                    </a:lnTo>
                    <a:lnTo>
                      <a:pt x="49" y="66"/>
                    </a:lnTo>
                    <a:lnTo>
                      <a:pt x="45" y="59"/>
                    </a:lnTo>
                    <a:lnTo>
                      <a:pt x="50" y="44"/>
                    </a:lnTo>
                    <a:lnTo>
                      <a:pt x="65" y="32"/>
                    </a:lnTo>
                    <a:lnTo>
                      <a:pt x="119" y="21"/>
                    </a:lnTo>
                    <a:lnTo>
                      <a:pt x="117" y="0"/>
                    </a:lnTo>
                    <a:lnTo>
                      <a:pt x="73" y="7"/>
                    </a:lnTo>
                    <a:lnTo>
                      <a:pt x="40" y="4"/>
                    </a:lnTo>
                    <a:lnTo>
                      <a:pt x="19" y="27"/>
                    </a:lnTo>
                    <a:lnTo>
                      <a:pt x="9" y="73"/>
                    </a:lnTo>
                    <a:lnTo>
                      <a:pt x="11" y="84"/>
                    </a:lnTo>
                    <a:lnTo>
                      <a:pt x="8" y="86"/>
                    </a:lnTo>
                    <a:lnTo>
                      <a:pt x="34" y="97"/>
                    </a:lnTo>
                    <a:lnTo>
                      <a:pt x="47" y="122"/>
                    </a:lnTo>
                    <a:lnTo>
                      <a:pt x="39" y="153"/>
                    </a:lnTo>
                    <a:lnTo>
                      <a:pt x="32" y="155"/>
                    </a:lnTo>
                    <a:lnTo>
                      <a:pt x="25" y="166"/>
                    </a:lnTo>
                    <a:lnTo>
                      <a:pt x="0" y="1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186" name="Freeform 496"/>
              <p:cNvSpPr>
                <a:spLocks/>
              </p:cNvSpPr>
              <p:nvPr/>
            </p:nvSpPr>
            <p:spPr bwMode="auto">
              <a:xfrm>
                <a:off x="2998" y="2793"/>
                <a:ext cx="6" cy="10"/>
              </a:xfrm>
              <a:custGeom>
                <a:avLst/>
                <a:gdLst>
                  <a:gd name="T0" fmla="*/ 0 w 19"/>
                  <a:gd name="T1" fmla="*/ 1 h 33"/>
                  <a:gd name="T2" fmla="*/ 0 w 19"/>
                  <a:gd name="T3" fmla="*/ 0 h 33"/>
                  <a:gd name="T4" fmla="*/ 1 w 19"/>
                  <a:gd name="T5" fmla="*/ 1 h 33"/>
                  <a:gd name="T6" fmla="*/ 0 w 19"/>
                  <a:gd name="T7" fmla="*/ 1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3"/>
                  <a:gd name="T14" fmla="*/ 19 w 19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3">
                    <a:moveTo>
                      <a:pt x="0" y="33"/>
                    </a:moveTo>
                    <a:lnTo>
                      <a:pt x="11" y="0"/>
                    </a:lnTo>
                    <a:lnTo>
                      <a:pt x="19" y="1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 Narrow" pitchFamily="34" charset="0"/>
                  <a:ea typeface="+mn-ea"/>
                  <a:cs typeface="Arial" pitchFamily="34" charset="0"/>
                </a:endParaRPr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1158875" y="3048000"/>
            <a:ext cx="6051550" cy="3113088"/>
          </a:xfrm>
          <a:custGeom>
            <a:avLst/>
            <a:gdLst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90551 w 6053353"/>
              <a:gd name="connsiteY11" fmla="*/ 1513348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809258 w 6053353"/>
              <a:gd name="connsiteY26" fmla="*/ 1088046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85435 w 6053353"/>
              <a:gd name="connsiteY29" fmla="*/ 258707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90551 w 6053353"/>
              <a:gd name="connsiteY11" fmla="*/ 1513348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809258 w 6053353"/>
              <a:gd name="connsiteY26" fmla="*/ 1088046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90551 w 6053353"/>
              <a:gd name="connsiteY11" fmla="*/ 1513348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2054347 w 6053353"/>
              <a:gd name="connsiteY10" fmla="*/ 1364493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948021 w 6053353"/>
              <a:gd name="connsiteY9" fmla="*/ 1300697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71574 w 6053353"/>
              <a:gd name="connsiteY8" fmla="*/ 1279432 h 3112728"/>
              <a:gd name="connsiteX9" fmla="*/ 1809797 w 6053353"/>
              <a:gd name="connsiteY9" fmla="*/ 1332595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522719 w 6053353"/>
              <a:gd name="connsiteY7" fmla="*/ 1151841 h 3112728"/>
              <a:gd name="connsiteX8" fmla="*/ 1618411 w 6053353"/>
              <a:gd name="connsiteY8" fmla="*/ 1385758 h 3112728"/>
              <a:gd name="connsiteX9" fmla="*/ 1809797 w 6053353"/>
              <a:gd name="connsiteY9" fmla="*/ 1332595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18411 w 6053353"/>
              <a:gd name="connsiteY8" fmla="*/ 1385758 h 3112728"/>
              <a:gd name="connsiteX9" fmla="*/ 1809797 w 6053353"/>
              <a:gd name="connsiteY9" fmla="*/ 1332595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18411 w 6053353"/>
              <a:gd name="connsiteY8" fmla="*/ 1385758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660942 w 6053353"/>
              <a:gd name="connsiteY51" fmla="*/ 1034883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75612 w 6053353"/>
              <a:gd name="connsiteY50" fmla="*/ 1109311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924598 w 6053353"/>
              <a:gd name="connsiteY43" fmla="*/ 1205004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86245 w 6053353"/>
              <a:gd name="connsiteY50" fmla="*/ 1002986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711946 w 6053353"/>
              <a:gd name="connsiteY43" fmla="*/ 1141208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86245 w 6053353"/>
              <a:gd name="connsiteY50" fmla="*/ 1002986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9854 w 6053353"/>
              <a:gd name="connsiteY0" fmla="*/ 641479 h 3112728"/>
              <a:gd name="connsiteX1" fmla="*/ 12895 w 6053353"/>
              <a:gd name="connsiteY1" fmla="*/ 864762 h 3112728"/>
              <a:gd name="connsiteX2" fmla="*/ 416933 w 6053353"/>
              <a:gd name="connsiteY2" fmla="*/ 928558 h 3112728"/>
              <a:gd name="connsiteX3" fmla="*/ 650849 w 6053353"/>
              <a:gd name="connsiteY3" fmla="*/ 1024251 h 3112728"/>
              <a:gd name="connsiteX4" fmla="*/ 895398 w 6053353"/>
              <a:gd name="connsiteY4" fmla="*/ 971088 h 3112728"/>
              <a:gd name="connsiteX5" fmla="*/ 1076151 w 6053353"/>
              <a:gd name="connsiteY5" fmla="*/ 1077414 h 3112728"/>
              <a:gd name="connsiteX6" fmla="*/ 1352598 w 6053353"/>
              <a:gd name="connsiteY6" fmla="*/ 1205004 h 3112728"/>
              <a:gd name="connsiteX7" fmla="*/ 1490822 w 6053353"/>
              <a:gd name="connsiteY7" fmla="*/ 1247534 h 3112728"/>
              <a:gd name="connsiteX8" fmla="*/ 1650309 w 6053353"/>
              <a:gd name="connsiteY8" fmla="*/ 1215637 h 3112728"/>
              <a:gd name="connsiteX9" fmla="*/ 1777899 w 6053353"/>
              <a:gd name="connsiteY9" fmla="*/ 1364492 h 3112728"/>
              <a:gd name="connsiteX10" fmla="*/ 1990551 w 6053353"/>
              <a:gd name="connsiteY10" fmla="*/ 1396390 h 3112728"/>
              <a:gd name="connsiteX11" fmla="*/ 1979919 w 6053353"/>
              <a:gd name="connsiteY11" fmla="*/ 1640939 h 3112728"/>
              <a:gd name="connsiteX12" fmla="*/ 2118142 w 6053353"/>
              <a:gd name="connsiteY12" fmla="*/ 1821693 h 3112728"/>
              <a:gd name="connsiteX13" fmla="*/ 2479649 w 6053353"/>
              <a:gd name="connsiteY13" fmla="*/ 1853590 h 3112728"/>
              <a:gd name="connsiteX14" fmla="*/ 2713565 w 6053353"/>
              <a:gd name="connsiteY14" fmla="*/ 1864223 h 3112728"/>
              <a:gd name="connsiteX15" fmla="*/ 3053807 w 6053353"/>
              <a:gd name="connsiteY15" fmla="*/ 2044976 h 3112728"/>
              <a:gd name="connsiteX16" fmla="*/ 3277091 w 6053353"/>
              <a:gd name="connsiteY16" fmla="*/ 2300158 h 3112728"/>
              <a:gd name="connsiteX17" fmla="*/ 3266458 w 6053353"/>
              <a:gd name="connsiteY17" fmla="*/ 2597869 h 3112728"/>
              <a:gd name="connsiteX18" fmla="*/ 3075072 w 6053353"/>
              <a:gd name="connsiteY18" fmla="*/ 2884948 h 3112728"/>
              <a:gd name="connsiteX19" fmla="*/ 3213295 w 6053353"/>
              <a:gd name="connsiteY19" fmla="*/ 3033804 h 3112728"/>
              <a:gd name="connsiteX20" fmla="*/ 3564170 w 6053353"/>
              <a:gd name="connsiteY20" fmla="*/ 2693562 h 3112728"/>
              <a:gd name="connsiteX21" fmla="*/ 3713026 w 6053353"/>
              <a:gd name="connsiteY21" fmla="*/ 2257628 h 3112728"/>
              <a:gd name="connsiteX22" fmla="*/ 3532272 w 6053353"/>
              <a:gd name="connsiteY22" fmla="*/ 1874855 h 3112728"/>
              <a:gd name="connsiteX23" fmla="*/ 3170765 w 6053353"/>
              <a:gd name="connsiteY23" fmla="*/ 1821693 h 3112728"/>
              <a:gd name="connsiteX24" fmla="*/ 2873054 w 6053353"/>
              <a:gd name="connsiteY24" fmla="*/ 1630307 h 3112728"/>
              <a:gd name="connsiteX25" fmla="*/ 2628505 w 6053353"/>
              <a:gd name="connsiteY25" fmla="*/ 1555879 h 3112728"/>
              <a:gd name="connsiteX26" fmla="*/ 2926216 w 6053353"/>
              <a:gd name="connsiteY26" fmla="*/ 1226269 h 3112728"/>
              <a:gd name="connsiteX27" fmla="*/ 2958114 w 6053353"/>
              <a:gd name="connsiteY27" fmla="*/ 641479 h 3112728"/>
              <a:gd name="connsiteX28" fmla="*/ 3372784 w 6053353"/>
              <a:gd name="connsiteY28" fmla="*/ 439460 h 3112728"/>
              <a:gd name="connsiteX29" fmla="*/ 3521640 w 6053353"/>
              <a:gd name="connsiteY29" fmla="*/ 375665 h 3112728"/>
              <a:gd name="connsiteX30" fmla="*/ 3649230 w 6053353"/>
              <a:gd name="connsiteY30" fmla="*/ 439460 h 3112728"/>
              <a:gd name="connsiteX31" fmla="*/ 4234021 w 6053353"/>
              <a:gd name="connsiteY31" fmla="*/ 354400 h 3112728"/>
              <a:gd name="connsiteX32" fmla="*/ 4563630 w 6053353"/>
              <a:gd name="connsiteY32" fmla="*/ 747804 h 3112728"/>
              <a:gd name="connsiteX33" fmla="*/ 4893240 w 6053353"/>
              <a:gd name="connsiteY33" fmla="*/ 1268800 h 3112728"/>
              <a:gd name="connsiteX34" fmla="*/ 5297277 w 6053353"/>
              <a:gd name="connsiteY34" fmla="*/ 1555879 h 3112728"/>
              <a:gd name="connsiteX35" fmla="*/ 5456765 w 6053353"/>
              <a:gd name="connsiteY35" fmla="*/ 1906753 h 3112728"/>
              <a:gd name="connsiteX36" fmla="*/ 5573723 w 6053353"/>
              <a:gd name="connsiteY36" fmla="*/ 2193832 h 3112728"/>
              <a:gd name="connsiteX37" fmla="*/ 5520561 w 6053353"/>
              <a:gd name="connsiteY37" fmla="*/ 2746725 h 3112728"/>
              <a:gd name="connsiteX38" fmla="*/ 5637519 w 6053353"/>
              <a:gd name="connsiteY38" fmla="*/ 3097600 h 3112728"/>
              <a:gd name="connsiteX39" fmla="*/ 6052188 w 6053353"/>
              <a:gd name="connsiteY39" fmla="*/ 3023172 h 3112728"/>
              <a:gd name="connsiteX40" fmla="*/ 5765109 w 6053353"/>
              <a:gd name="connsiteY40" fmla="*/ 2789255 h 3112728"/>
              <a:gd name="connsiteX41" fmla="*/ 5860802 w 6053353"/>
              <a:gd name="connsiteY41" fmla="*/ 2236362 h 3112728"/>
              <a:gd name="connsiteX42" fmla="*/ 5935230 w 6053353"/>
              <a:gd name="connsiteY42" fmla="*/ 1513348 h 3112728"/>
              <a:gd name="connsiteX43" fmla="*/ 5711946 w 6053353"/>
              <a:gd name="connsiteY43" fmla="*/ 1141208 h 3112728"/>
              <a:gd name="connsiteX44" fmla="*/ 5212216 w 6053353"/>
              <a:gd name="connsiteY44" fmla="*/ 1236902 h 3112728"/>
              <a:gd name="connsiteX45" fmla="*/ 4893240 w 6053353"/>
              <a:gd name="connsiteY45" fmla="*/ 588316 h 3112728"/>
              <a:gd name="connsiteX46" fmla="*/ 4414774 w 6053353"/>
              <a:gd name="connsiteY46" fmla="*/ 35423 h 3112728"/>
              <a:gd name="connsiteX47" fmla="*/ 3606700 w 6053353"/>
              <a:gd name="connsiteY47" fmla="*/ 67321 h 3112728"/>
              <a:gd name="connsiteX48" fmla="*/ 2904951 w 6053353"/>
              <a:gd name="connsiteY48" fmla="*/ 163014 h 3112728"/>
              <a:gd name="connsiteX49" fmla="*/ 2330793 w 6053353"/>
              <a:gd name="connsiteY49" fmla="*/ 790334 h 3112728"/>
              <a:gd name="connsiteX50" fmla="*/ 2038118 w 6053353"/>
              <a:gd name="connsiteY50" fmla="*/ 942828 h 3112728"/>
              <a:gd name="connsiteX51" fmla="*/ 1756635 w 6053353"/>
              <a:gd name="connsiteY51" fmla="*/ 928558 h 3112728"/>
              <a:gd name="connsiteX52" fmla="*/ 1522719 w 6053353"/>
              <a:gd name="connsiteY52" fmla="*/ 662744 h 3112728"/>
              <a:gd name="connsiteX53" fmla="*/ 1129314 w 6053353"/>
              <a:gd name="connsiteY53" fmla="*/ 737172 h 3112728"/>
              <a:gd name="connsiteX54" fmla="*/ 863500 w 6053353"/>
              <a:gd name="connsiteY54" fmla="*/ 545786 h 3112728"/>
              <a:gd name="connsiteX55" fmla="*/ 427565 w 6053353"/>
              <a:gd name="connsiteY55" fmla="*/ 726539 h 3112728"/>
              <a:gd name="connsiteX56" fmla="*/ 129854 w 6053353"/>
              <a:gd name="connsiteY56" fmla="*/ 641479 h 3112728"/>
              <a:gd name="connsiteX0" fmla="*/ 126938 w 6050437"/>
              <a:gd name="connsiteY0" fmla="*/ 641479 h 3112728"/>
              <a:gd name="connsiteX1" fmla="*/ 9979 w 6050437"/>
              <a:gd name="connsiteY1" fmla="*/ 864762 h 3112728"/>
              <a:gd name="connsiteX2" fmla="*/ 365891 w 6050437"/>
              <a:gd name="connsiteY2" fmla="*/ 976685 h 3112728"/>
              <a:gd name="connsiteX3" fmla="*/ 647933 w 6050437"/>
              <a:gd name="connsiteY3" fmla="*/ 1024251 h 3112728"/>
              <a:gd name="connsiteX4" fmla="*/ 892482 w 6050437"/>
              <a:gd name="connsiteY4" fmla="*/ 971088 h 3112728"/>
              <a:gd name="connsiteX5" fmla="*/ 1073235 w 6050437"/>
              <a:gd name="connsiteY5" fmla="*/ 1077414 h 3112728"/>
              <a:gd name="connsiteX6" fmla="*/ 1349682 w 6050437"/>
              <a:gd name="connsiteY6" fmla="*/ 1205004 h 3112728"/>
              <a:gd name="connsiteX7" fmla="*/ 1487906 w 6050437"/>
              <a:gd name="connsiteY7" fmla="*/ 1247534 h 3112728"/>
              <a:gd name="connsiteX8" fmla="*/ 1647393 w 6050437"/>
              <a:gd name="connsiteY8" fmla="*/ 1215637 h 3112728"/>
              <a:gd name="connsiteX9" fmla="*/ 1774983 w 6050437"/>
              <a:gd name="connsiteY9" fmla="*/ 1364492 h 3112728"/>
              <a:gd name="connsiteX10" fmla="*/ 1987635 w 6050437"/>
              <a:gd name="connsiteY10" fmla="*/ 1396390 h 3112728"/>
              <a:gd name="connsiteX11" fmla="*/ 1977003 w 6050437"/>
              <a:gd name="connsiteY11" fmla="*/ 1640939 h 3112728"/>
              <a:gd name="connsiteX12" fmla="*/ 2115226 w 6050437"/>
              <a:gd name="connsiteY12" fmla="*/ 1821693 h 3112728"/>
              <a:gd name="connsiteX13" fmla="*/ 2476733 w 6050437"/>
              <a:gd name="connsiteY13" fmla="*/ 1853590 h 3112728"/>
              <a:gd name="connsiteX14" fmla="*/ 2710649 w 6050437"/>
              <a:gd name="connsiteY14" fmla="*/ 1864223 h 3112728"/>
              <a:gd name="connsiteX15" fmla="*/ 3050891 w 6050437"/>
              <a:gd name="connsiteY15" fmla="*/ 2044976 h 3112728"/>
              <a:gd name="connsiteX16" fmla="*/ 3274175 w 6050437"/>
              <a:gd name="connsiteY16" fmla="*/ 2300158 h 3112728"/>
              <a:gd name="connsiteX17" fmla="*/ 3263542 w 6050437"/>
              <a:gd name="connsiteY17" fmla="*/ 2597869 h 3112728"/>
              <a:gd name="connsiteX18" fmla="*/ 3072156 w 6050437"/>
              <a:gd name="connsiteY18" fmla="*/ 2884948 h 3112728"/>
              <a:gd name="connsiteX19" fmla="*/ 3210379 w 6050437"/>
              <a:gd name="connsiteY19" fmla="*/ 3033804 h 3112728"/>
              <a:gd name="connsiteX20" fmla="*/ 3561254 w 6050437"/>
              <a:gd name="connsiteY20" fmla="*/ 2693562 h 3112728"/>
              <a:gd name="connsiteX21" fmla="*/ 3710110 w 6050437"/>
              <a:gd name="connsiteY21" fmla="*/ 2257628 h 3112728"/>
              <a:gd name="connsiteX22" fmla="*/ 3529356 w 6050437"/>
              <a:gd name="connsiteY22" fmla="*/ 1874855 h 3112728"/>
              <a:gd name="connsiteX23" fmla="*/ 3167849 w 6050437"/>
              <a:gd name="connsiteY23" fmla="*/ 1821693 h 3112728"/>
              <a:gd name="connsiteX24" fmla="*/ 2870138 w 6050437"/>
              <a:gd name="connsiteY24" fmla="*/ 1630307 h 3112728"/>
              <a:gd name="connsiteX25" fmla="*/ 2625589 w 6050437"/>
              <a:gd name="connsiteY25" fmla="*/ 1555879 h 3112728"/>
              <a:gd name="connsiteX26" fmla="*/ 2923300 w 6050437"/>
              <a:gd name="connsiteY26" fmla="*/ 1226269 h 3112728"/>
              <a:gd name="connsiteX27" fmla="*/ 2955198 w 6050437"/>
              <a:gd name="connsiteY27" fmla="*/ 641479 h 3112728"/>
              <a:gd name="connsiteX28" fmla="*/ 3369868 w 6050437"/>
              <a:gd name="connsiteY28" fmla="*/ 439460 h 3112728"/>
              <a:gd name="connsiteX29" fmla="*/ 3518724 w 6050437"/>
              <a:gd name="connsiteY29" fmla="*/ 375665 h 3112728"/>
              <a:gd name="connsiteX30" fmla="*/ 3646314 w 6050437"/>
              <a:gd name="connsiteY30" fmla="*/ 439460 h 3112728"/>
              <a:gd name="connsiteX31" fmla="*/ 4231105 w 6050437"/>
              <a:gd name="connsiteY31" fmla="*/ 354400 h 3112728"/>
              <a:gd name="connsiteX32" fmla="*/ 4560714 w 6050437"/>
              <a:gd name="connsiteY32" fmla="*/ 747804 h 3112728"/>
              <a:gd name="connsiteX33" fmla="*/ 4890324 w 6050437"/>
              <a:gd name="connsiteY33" fmla="*/ 1268800 h 3112728"/>
              <a:gd name="connsiteX34" fmla="*/ 5294361 w 6050437"/>
              <a:gd name="connsiteY34" fmla="*/ 1555879 h 3112728"/>
              <a:gd name="connsiteX35" fmla="*/ 5453849 w 6050437"/>
              <a:gd name="connsiteY35" fmla="*/ 1906753 h 3112728"/>
              <a:gd name="connsiteX36" fmla="*/ 5570807 w 6050437"/>
              <a:gd name="connsiteY36" fmla="*/ 2193832 h 3112728"/>
              <a:gd name="connsiteX37" fmla="*/ 5517645 w 6050437"/>
              <a:gd name="connsiteY37" fmla="*/ 2746725 h 3112728"/>
              <a:gd name="connsiteX38" fmla="*/ 5634603 w 6050437"/>
              <a:gd name="connsiteY38" fmla="*/ 3097600 h 3112728"/>
              <a:gd name="connsiteX39" fmla="*/ 6049272 w 6050437"/>
              <a:gd name="connsiteY39" fmla="*/ 3023172 h 3112728"/>
              <a:gd name="connsiteX40" fmla="*/ 5762193 w 6050437"/>
              <a:gd name="connsiteY40" fmla="*/ 2789255 h 3112728"/>
              <a:gd name="connsiteX41" fmla="*/ 5857886 w 6050437"/>
              <a:gd name="connsiteY41" fmla="*/ 2236362 h 3112728"/>
              <a:gd name="connsiteX42" fmla="*/ 5932314 w 6050437"/>
              <a:gd name="connsiteY42" fmla="*/ 1513348 h 3112728"/>
              <a:gd name="connsiteX43" fmla="*/ 5709030 w 6050437"/>
              <a:gd name="connsiteY43" fmla="*/ 1141208 h 3112728"/>
              <a:gd name="connsiteX44" fmla="*/ 5209300 w 6050437"/>
              <a:gd name="connsiteY44" fmla="*/ 1236902 h 3112728"/>
              <a:gd name="connsiteX45" fmla="*/ 4890324 w 6050437"/>
              <a:gd name="connsiteY45" fmla="*/ 588316 h 3112728"/>
              <a:gd name="connsiteX46" fmla="*/ 4411858 w 6050437"/>
              <a:gd name="connsiteY46" fmla="*/ 35423 h 3112728"/>
              <a:gd name="connsiteX47" fmla="*/ 3603784 w 6050437"/>
              <a:gd name="connsiteY47" fmla="*/ 67321 h 3112728"/>
              <a:gd name="connsiteX48" fmla="*/ 2902035 w 6050437"/>
              <a:gd name="connsiteY48" fmla="*/ 163014 h 3112728"/>
              <a:gd name="connsiteX49" fmla="*/ 2327877 w 6050437"/>
              <a:gd name="connsiteY49" fmla="*/ 790334 h 3112728"/>
              <a:gd name="connsiteX50" fmla="*/ 2035202 w 6050437"/>
              <a:gd name="connsiteY50" fmla="*/ 942828 h 3112728"/>
              <a:gd name="connsiteX51" fmla="*/ 1753719 w 6050437"/>
              <a:gd name="connsiteY51" fmla="*/ 928558 h 3112728"/>
              <a:gd name="connsiteX52" fmla="*/ 1519803 w 6050437"/>
              <a:gd name="connsiteY52" fmla="*/ 662744 h 3112728"/>
              <a:gd name="connsiteX53" fmla="*/ 1126398 w 6050437"/>
              <a:gd name="connsiteY53" fmla="*/ 737172 h 3112728"/>
              <a:gd name="connsiteX54" fmla="*/ 860584 w 6050437"/>
              <a:gd name="connsiteY54" fmla="*/ 545786 h 3112728"/>
              <a:gd name="connsiteX55" fmla="*/ 424649 w 6050437"/>
              <a:gd name="connsiteY55" fmla="*/ 726539 h 3112728"/>
              <a:gd name="connsiteX56" fmla="*/ 126938 w 6050437"/>
              <a:gd name="connsiteY56" fmla="*/ 641479 h 3112728"/>
              <a:gd name="connsiteX0" fmla="*/ 126938 w 6050437"/>
              <a:gd name="connsiteY0" fmla="*/ 641479 h 3112728"/>
              <a:gd name="connsiteX1" fmla="*/ 9979 w 6050437"/>
              <a:gd name="connsiteY1" fmla="*/ 864762 h 3112728"/>
              <a:gd name="connsiteX2" fmla="*/ 365891 w 6050437"/>
              <a:gd name="connsiteY2" fmla="*/ 976685 h 3112728"/>
              <a:gd name="connsiteX3" fmla="*/ 684028 w 6050437"/>
              <a:gd name="connsiteY3" fmla="*/ 1072377 h 3112728"/>
              <a:gd name="connsiteX4" fmla="*/ 892482 w 6050437"/>
              <a:gd name="connsiteY4" fmla="*/ 971088 h 3112728"/>
              <a:gd name="connsiteX5" fmla="*/ 1073235 w 6050437"/>
              <a:gd name="connsiteY5" fmla="*/ 1077414 h 3112728"/>
              <a:gd name="connsiteX6" fmla="*/ 1349682 w 6050437"/>
              <a:gd name="connsiteY6" fmla="*/ 1205004 h 3112728"/>
              <a:gd name="connsiteX7" fmla="*/ 1487906 w 6050437"/>
              <a:gd name="connsiteY7" fmla="*/ 1247534 h 3112728"/>
              <a:gd name="connsiteX8" fmla="*/ 1647393 w 6050437"/>
              <a:gd name="connsiteY8" fmla="*/ 1215637 h 3112728"/>
              <a:gd name="connsiteX9" fmla="*/ 1774983 w 6050437"/>
              <a:gd name="connsiteY9" fmla="*/ 1364492 h 3112728"/>
              <a:gd name="connsiteX10" fmla="*/ 1987635 w 6050437"/>
              <a:gd name="connsiteY10" fmla="*/ 1396390 h 3112728"/>
              <a:gd name="connsiteX11" fmla="*/ 1977003 w 6050437"/>
              <a:gd name="connsiteY11" fmla="*/ 1640939 h 3112728"/>
              <a:gd name="connsiteX12" fmla="*/ 2115226 w 6050437"/>
              <a:gd name="connsiteY12" fmla="*/ 1821693 h 3112728"/>
              <a:gd name="connsiteX13" fmla="*/ 2476733 w 6050437"/>
              <a:gd name="connsiteY13" fmla="*/ 1853590 h 3112728"/>
              <a:gd name="connsiteX14" fmla="*/ 2710649 w 6050437"/>
              <a:gd name="connsiteY14" fmla="*/ 1864223 h 3112728"/>
              <a:gd name="connsiteX15" fmla="*/ 3050891 w 6050437"/>
              <a:gd name="connsiteY15" fmla="*/ 2044976 h 3112728"/>
              <a:gd name="connsiteX16" fmla="*/ 3274175 w 6050437"/>
              <a:gd name="connsiteY16" fmla="*/ 2300158 h 3112728"/>
              <a:gd name="connsiteX17" fmla="*/ 3263542 w 6050437"/>
              <a:gd name="connsiteY17" fmla="*/ 2597869 h 3112728"/>
              <a:gd name="connsiteX18" fmla="*/ 3072156 w 6050437"/>
              <a:gd name="connsiteY18" fmla="*/ 2884948 h 3112728"/>
              <a:gd name="connsiteX19" fmla="*/ 3210379 w 6050437"/>
              <a:gd name="connsiteY19" fmla="*/ 3033804 h 3112728"/>
              <a:gd name="connsiteX20" fmla="*/ 3561254 w 6050437"/>
              <a:gd name="connsiteY20" fmla="*/ 2693562 h 3112728"/>
              <a:gd name="connsiteX21" fmla="*/ 3710110 w 6050437"/>
              <a:gd name="connsiteY21" fmla="*/ 2257628 h 3112728"/>
              <a:gd name="connsiteX22" fmla="*/ 3529356 w 6050437"/>
              <a:gd name="connsiteY22" fmla="*/ 1874855 h 3112728"/>
              <a:gd name="connsiteX23" fmla="*/ 3167849 w 6050437"/>
              <a:gd name="connsiteY23" fmla="*/ 1821693 h 3112728"/>
              <a:gd name="connsiteX24" fmla="*/ 2870138 w 6050437"/>
              <a:gd name="connsiteY24" fmla="*/ 1630307 h 3112728"/>
              <a:gd name="connsiteX25" fmla="*/ 2625589 w 6050437"/>
              <a:gd name="connsiteY25" fmla="*/ 1555879 h 3112728"/>
              <a:gd name="connsiteX26" fmla="*/ 2923300 w 6050437"/>
              <a:gd name="connsiteY26" fmla="*/ 1226269 h 3112728"/>
              <a:gd name="connsiteX27" fmla="*/ 2955198 w 6050437"/>
              <a:gd name="connsiteY27" fmla="*/ 641479 h 3112728"/>
              <a:gd name="connsiteX28" fmla="*/ 3369868 w 6050437"/>
              <a:gd name="connsiteY28" fmla="*/ 439460 h 3112728"/>
              <a:gd name="connsiteX29" fmla="*/ 3518724 w 6050437"/>
              <a:gd name="connsiteY29" fmla="*/ 375665 h 3112728"/>
              <a:gd name="connsiteX30" fmla="*/ 3646314 w 6050437"/>
              <a:gd name="connsiteY30" fmla="*/ 439460 h 3112728"/>
              <a:gd name="connsiteX31" fmla="*/ 4231105 w 6050437"/>
              <a:gd name="connsiteY31" fmla="*/ 354400 h 3112728"/>
              <a:gd name="connsiteX32" fmla="*/ 4560714 w 6050437"/>
              <a:gd name="connsiteY32" fmla="*/ 747804 h 3112728"/>
              <a:gd name="connsiteX33" fmla="*/ 4890324 w 6050437"/>
              <a:gd name="connsiteY33" fmla="*/ 1268800 h 3112728"/>
              <a:gd name="connsiteX34" fmla="*/ 5294361 w 6050437"/>
              <a:gd name="connsiteY34" fmla="*/ 1555879 h 3112728"/>
              <a:gd name="connsiteX35" fmla="*/ 5453849 w 6050437"/>
              <a:gd name="connsiteY35" fmla="*/ 1906753 h 3112728"/>
              <a:gd name="connsiteX36" fmla="*/ 5570807 w 6050437"/>
              <a:gd name="connsiteY36" fmla="*/ 2193832 h 3112728"/>
              <a:gd name="connsiteX37" fmla="*/ 5517645 w 6050437"/>
              <a:gd name="connsiteY37" fmla="*/ 2746725 h 3112728"/>
              <a:gd name="connsiteX38" fmla="*/ 5634603 w 6050437"/>
              <a:gd name="connsiteY38" fmla="*/ 3097600 h 3112728"/>
              <a:gd name="connsiteX39" fmla="*/ 6049272 w 6050437"/>
              <a:gd name="connsiteY39" fmla="*/ 3023172 h 3112728"/>
              <a:gd name="connsiteX40" fmla="*/ 5762193 w 6050437"/>
              <a:gd name="connsiteY40" fmla="*/ 2789255 h 3112728"/>
              <a:gd name="connsiteX41" fmla="*/ 5857886 w 6050437"/>
              <a:gd name="connsiteY41" fmla="*/ 2236362 h 3112728"/>
              <a:gd name="connsiteX42" fmla="*/ 5932314 w 6050437"/>
              <a:gd name="connsiteY42" fmla="*/ 1513348 h 3112728"/>
              <a:gd name="connsiteX43" fmla="*/ 5709030 w 6050437"/>
              <a:gd name="connsiteY43" fmla="*/ 1141208 h 3112728"/>
              <a:gd name="connsiteX44" fmla="*/ 5209300 w 6050437"/>
              <a:gd name="connsiteY44" fmla="*/ 1236902 h 3112728"/>
              <a:gd name="connsiteX45" fmla="*/ 4890324 w 6050437"/>
              <a:gd name="connsiteY45" fmla="*/ 588316 h 3112728"/>
              <a:gd name="connsiteX46" fmla="*/ 4411858 w 6050437"/>
              <a:gd name="connsiteY46" fmla="*/ 35423 h 3112728"/>
              <a:gd name="connsiteX47" fmla="*/ 3603784 w 6050437"/>
              <a:gd name="connsiteY47" fmla="*/ 67321 h 3112728"/>
              <a:gd name="connsiteX48" fmla="*/ 2902035 w 6050437"/>
              <a:gd name="connsiteY48" fmla="*/ 163014 h 3112728"/>
              <a:gd name="connsiteX49" fmla="*/ 2327877 w 6050437"/>
              <a:gd name="connsiteY49" fmla="*/ 790334 h 3112728"/>
              <a:gd name="connsiteX50" fmla="*/ 2035202 w 6050437"/>
              <a:gd name="connsiteY50" fmla="*/ 942828 h 3112728"/>
              <a:gd name="connsiteX51" fmla="*/ 1753719 w 6050437"/>
              <a:gd name="connsiteY51" fmla="*/ 928558 h 3112728"/>
              <a:gd name="connsiteX52" fmla="*/ 1519803 w 6050437"/>
              <a:gd name="connsiteY52" fmla="*/ 662744 h 3112728"/>
              <a:gd name="connsiteX53" fmla="*/ 1126398 w 6050437"/>
              <a:gd name="connsiteY53" fmla="*/ 737172 h 3112728"/>
              <a:gd name="connsiteX54" fmla="*/ 860584 w 6050437"/>
              <a:gd name="connsiteY54" fmla="*/ 545786 h 3112728"/>
              <a:gd name="connsiteX55" fmla="*/ 424649 w 6050437"/>
              <a:gd name="connsiteY55" fmla="*/ 726539 h 3112728"/>
              <a:gd name="connsiteX56" fmla="*/ 126938 w 6050437"/>
              <a:gd name="connsiteY56" fmla="*/ 641479 h 3112728"/>
              <a:gd name="connsiteX0" fmla="*/ 126938 w 6050437"/>
              <a:gd name="connsiteY0" fmla="*/ 641479 h 3112728"/>
              <a:gd name="connsiteX1" fmla="*/ 9979 w 6050437"/>
              <a:gd name="connsiteY1" fmla="*/ 864762 h 3112728"/>
              <a:gd name="connsiteX2" fmla="*/ 365891 w 6050437"/>
              <a:gd name="connsiteY2" fmla="*/ 976685 h 3112728"/>
              <a:gd name="connsiteX3" fmla="*/ 684028 w 6050437"/>
              <a:gd name="connsiteY3" fmla="*/ 1072377 h 3112728"/>
              <a:gd name="connsiteX4" fmla="*/ 904513 w 6050437"/>
              <a:gd name="connsiteY4" fmla="*/ 1019215 h 3112728"/>
              <a:gd name="connsiteX5" fmla="*/ 1073235 w 6050437"/>
              <a:gd name="connsiteY5" fmla="*/ 1077414 h 3112728"/>
              <a:gd name="connsiteX6" fmla="*/ 1349682 w 6050437"/>
              <a:gd name="connsiteY6" fmla="*/ 1205004 h 3112728"/>
              <a:gd name="connsiteX7" fmla="*/ 1487906 w 6050437"/>
              <a:gd name="connsiteY7" fmla="*/ 1247534 h 3112728"/>
              <a:gd name="connsiteX8" fmla="*/ 1647393 w 6050437"/>
              <a:gd name="connsiteY8" fmla="*/ 1215637 h 3112728"/>
              <a:gd name="connsiteX9" fmla="*/ 1774983 w 6050437"/>
              <a:gd name="connsiteY9" fmla="*/ 1364492 h 3112728"/>
              <a:gd name="connsiteX10" fmla="*/ 1987635 w 6050437"/>
              <a:gd name="connsiteY10" fmla="*/ 1396390 h 3112728"/>
              <a:gd name="connsiteX11" fmla="*/ 1977003 w 6050437"/>
              <a:gd name="connsiteY11" fmla="*/ 1640939 h 3112728"/>
              <a:gd name="connsiteX12" fmla="*/ 2115226 w 6050437"/>
              <a:gd name="connsiteY12" fmla="*/ 1821693 h 3112728"/>
              <a:gd name="connsiteX13" fmla="*/ 2476733 w 6050437"/>
              <a:gd name="connsiteY13" fmla="*/ 1853590 h 3112728"/>
              <a:gd name="connsiteX14" fmla="*/ 2710649 w 6050437"/>
              <a:gd name="connsiteY14" fmla="*/ 1864223 h 3112728"/>
              <a:gd name="connsiteX15" fmla="*/ 3050891 w 6050437"/>
              <a:gd name="connsiteY15" fmla="*/ 2044976 h 3112728"/>
              <a:gd name="connsiteX16" fmla="*/ 3274175 w 6050437"/>
              <a:gd name="connsiteY16" fmla="*/ 2300158 h 3112728"/>
              <a:gd name="connsiteX17" fmla="*/ 3263542 w 6050437"/>
              <a:gd name="connsiteY17" fmla="*/ 2597869 h 3112728"/>
              <a:gd name="connsiteX18" fmla="*/ 3072156 w 6050437"/>
              <a:gd name="connsiteY18" fmla="*/ 2884948 h 3112728"/>
              <a:gd name="connsiteX19" fmla="*/ 3210379 w 6050437"/>
              <a:gd name="connsiteY19" fmla="*/ 3033804 h 3112728"/>
              <a:gd name="connsiteX20" fmla="*/ 3561254 w 6050437"/>
              <a:gd name="connsiteY20" fmla="*/ 2693562 h 3112728"/>
              <a:gd name="connsiteX21" fmla="*/ 3710110 w 6050437"/>
              <a:gd name="connsiteY21" fmla="*/ 2257628 h 3112728"/>
              <a:gd name="connsiteX22" fmla="*/ 3529356 w 6050437"/>
              <a:gd name="connsiteY22" fmla="*/ 1874855 h 3112728"/>
              <a:gd name="connsiteX23" fmla="*/ 3167849 w 6050437"/>
              <a:gd name="connsiteY23" fmla="*/ 1821693 h 3112728"/>
              <a:gd name="connsiteX24" fmla="*/ 2870138 w 6050437"/>
              <a:gd name="connsiteY24" fmla="*/ 1630307 h 3112728"/>
              <a:gd name="connsiteX25" fmla="*/ 2625589 w 6050437"/>
              <a:gd name="connsiteY25" fmla="*/ 1555879 h 3112728"/>
              <a:gd name="connsiteX26" fmla="*/ 2923300 w 6050437"/>
              <a:gd name="connsiteY26" fmla="*/ 1226269 h 3112728"/>
              <a:gd name="connsiteX27" fmla="*/ 2955198 w 6050437"/>
              <a:gd name="connsiteY27" fmla="*/ 641479 h 3112728"/>
              <a:gd name="connsiteX28" fmla="*/ 3369868 w 6050437"/>
              <a:gd name="connsiteY28" fmla="*/ 439460 h 3112728"/>
              <a:gd name="connsiteX29" fmla="*/ 3518724 w 6050437"/>
              <a:gd name="connsiteY29" fmla="*/ 375665 h 3112728"/>
              <a:gd name="connsiteX30" fmla="*/ 3646314 w 6050437"/>
              <a:gd name="connsiteY30" fmla="*/ 439460 h 3112728"/>
              <a:gd name="connsiteX31" fmla="*/ 4231105 w 6050437"/>
              <a:gd name="connsiteY31" fmla="*/ 354400 h 3112728"/>
              <a:gd name="connsiteX32" fmla="*/ 4560714 w 6050437"/>
              <a:gd name="connsiteY32" fmla="*/ 747804 h 3112728"/>
              <a:gd name="connsiteX33" fmla="*/ 4890324 w 6050437"/>
              <a:gd name="connsiteY33" fmla="*/ 1268800 h 3112728"/>
              <a:gd name="connsiteX34" fmla="*/ 5294361 w 6050437"/>
              <a:gd name="connsiteY34" fmla="*/ 1555879 h 3112728"/>
              <a:gd name="connsiteX35" fmla="*/ 5453849 w 6050437"/>
              <a:gd name="connsiteY35" fmla="*/ 1906753 h 3112728"/>
              <a:gd name="connsiteX36" fmla="*/ 5570807 w 6050437"/>
              <a:gd name="connsiteY36" fmla="*/ 2193832 h 3112728"/>
              <a:gd name="connsiteX37" fmla="*/ 5517645 w 6050437"/>
              <a:gd name="connsiteY37" fmla="*/ 2746725 h 3112728"/>
              <a:gd name="connsiteX38" fmla="*/ 5634603 w 6050437"/>
              <a:gd name="connsiteY38" fmla="*/ 3097600 h 3112728"/>
              <a:gd name="connsiteX39" fmla="*/ 6049272 w 6050437"/>
              <a:gd name="connsiteY39" fmla="*/ 3023172 h 3112728"/>
              <a:gd name="connsiteX40" fmla="*/ 5762193 w 6050437"/>
              <a:gd name="connsiteY40" fmla="*/ 2789255 h 3112728"/>
              <a:gd name="connsiteX41" fmla="*/ 5857886 w 6050437"/>
              <a:gd name="connsiteY41" fmla="*/ 2236362 h 3112728"/>
              <a:gd name="connsiteX42" fmla="*/ 5932314 w 6050437"/>
              <a:gd name="connsiteY42" fmla="*/ 1513348 h 3112728"/>
              <a:gd name="connsiteX43" fmla="*/ 5709030 w 6050437"/>
              <a:gd name="connsiteY43" fmla="*/ 1141208 h 3112728"/>
              <a:gd name="connsiteX44" fmla="*/ 5209300 w 6050437"/>
              <a:gd name="connsiteY44" fmla="*/ 1236902 h 3112728"/>
              <a:gd name="connsiteX45" fmla="*/ 4890324 w 6050437"/>
              <a:gd name="connsiteY45" fmla="*/ 588316 h 3112728"/>
              <a:gd name="connsiteX46" fmla="*/ 4411858 w 6050437"/>
              <a:gd name="connsiteY46" fmla="*/ 35423 h 3112728"/>
              <a:gd name="connsiteX47" fmla="*/ 3603784 w 6050437"/>
              <a:gd name="connsiteY47" fmla="*/ 67321 h 3112728"/>
              <a:gd name="connsiteX48" fmla="*/ 2902035 w 6050437"/>
              <a:gd name="connsiteY48" fmla="*/ 163014 h 3112728"/>
              <a:gd name="connsiteX49" fmla="*/ 2327877 w 6050437"/>
              <a:gd name="connsiteY49" fmla="*/ 790334 h 3112728"/>
              <a:gd name="connsiteX50" fmla="*/ 2035202 w 6050437"/>
              <a:gd name="connsiteY50" fmla="*/ 942828 h 3112728"/>
              <a:gd name="connsiteX51" fmla="*/ 1753719 w 6050437"/>
              <a:gd name="connsiteY51" fmla="*/ 928558 h 3112728"/>
              <a:gd name="connsiteX52" fmla="*/ 1519803 w 6050437"/>
              <a:gd name="connsiteY52" fmla="*/ 662744 h 3112728"/>
              <a:gd name="connsiteX53" fmla="*/ 1126398 w 6050437"/>
              <a:gd name="connsiteY53" fmla="*/ 737172 h 3112728"/>
              <a:gd name="connsiteX54" fmla="*/ 860584 w 6050437"/>
              <a:gd name="connsiteY54" fmla="*/ 545786 h 3112728"/>
              <a:gd name="connsiteX55" fmla="*/ 424649 w 6050437"/>
              <a:gd name="connsiteY55" fmla="*/ 726539 h 3112728"/>
              <a:gd name="connsiteX56" fmla="*/ 126938 w 6050437"/>
              <a:gd name="connsiteY56" fmla="*/ 641479 h 31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50437" h="3112728">
                <a:moveTo>
                  <a:pt x="126938" y="641479"/>
                </a:moveTo>
                <a:cubicBezTo>
                  <a:pt x="57827" y="664516"/>
                  <a:pt x="-29847" y="808894"/>
                  <a:pt x="9979" y="864762"/>
                </a:cubicBezTo>
                <a:cubicBezTo>
                  <a:pt x="49805" y="920630"/>
                  <a:pt x="253550" y="942083"/>
                  <a:pt x="365891" y="976685"/>
                </a:cubicBezTo>
                <a:cubicBezTo>
                  <a:pt x="478233" y="1011288"/>
                  <a:pt x="594258" y="1065289"/>
                  <a:pt x="684028" y="1072377"/>
                </a:cubicBezTo>
                <a:cubicBezTo>
                  <a:pt x="773798" y="1079465"/>
                  <a:pt x="839645" y="1018376"/>
                  <a:pt x="904513" y="1019215"/>
                </a:cubicBezTo>
                <a:cubicBezTo>
                  <a:pt x="969381" y="1020054"/>
                  <a:pt x="999040" y="1046449"/>
                  <a:pt x="1073235" y="1077414"/>
                </a:cubicBezTo>
                <a:cubicBezTo>
                  <a:pt x="1147430" y="1108379"/>
                  <a:pt x="1280570" y="1176651"/>
                  <a:pt x="1349682" y="1205004"/>
                </a:cubicBezTo>
                <a:cubicBezTo>
                  <a:pt x="1418794" y="1233357"/>
                  <a:pt x="1438288" y="1245762"/>
                  <a:pt x="1487906" y="1247534"/>
                </a:cubicBezTo>
                <a:cubicBezTo>
                  <a:pt x="1537524" y="1249306"/>
                  <a:pt x="1599547" y="1196144"/>
                  <a:pt x="1647393" y="1215637"/>
                </a:cubicBezTo>
                <a:cubicBezTo>
                  <a:pt x="1695239" y="1235130"/>
                  <a:pt x="1718276" y="1334367"/>
                  <a:pt x="1774983" y="1364492"/>
                </a:cubicBezTo>
                <a:cubicBezTo>
                  <a:pt x="1831690" y="1394617"/>
                  <a:pt x="1953965" y="1350316"/>
                  <a:pt x="1987635" y="1396390"/>
                </a:cubicBezTo>
                <a:cubicBezTo>
                  <a:pt x="2021305" y="1442464"/>
                  <a:pt x="1955738" y="1570055"/>
                  <a:pt x="1977003" y="1640939"/>
                </a:cubicBezTo>
                <a:cubicBezTo>
                  <a:pt x="1998268" y="1711823"/>
                  <a:pt x="2031938" y="1786251"/>
                  <a:pt x="2115226" y="1821693"/>
                </a:cubicBezTo>
                <a:cubicBezTo>
                  <a:pt x="2198514" y="1857135"/>
                  <a:pt x="2377496" y="1846502"/>
                  <a:pt x="2476733" y="1853590"/>
                </a:cubicBezTo>
                <a:cubicBezTo>
                  <a:pt x="2575970" y="1860678"/>
                  <a:pt x="2614956" y="1832325"/>
                  <a:pt x="2710649" y="1864223"/>
                </a:cubicBezTo>
                <a:cubicBezTo>
                  <a:pt x="2806342" y="1896121"/>
                  <a:pt x="2956970" y="1972320"/>
                  <a:pt x="3050891" y="2044976"/>
                </a:cubicBezTo>
                <a:cubicBezTo>
                  <a:pt x="3144812" y="2117632"/>
                  <a:pt x="3238733" y="2208009"/>
                  <a:pt x="3274175" y="2300158"/>
                </a:cubicBezTo>
                <a:cubicBezTo>
                  <a:pt x="3309617" y="2392307"/>
                  <a:pt x="3297212" y="2500404"/>
                  <a:pt x="3263542" y="2597869"/>
                </a:cubicBezTo>
                <a:cubicBezTo>
                  <a:pt x="3229872" y="2695334"/>
                  <a:pt x="3081016" y="2812292"/>
                  <a:pt x="3072156" y="2884948"/>
                </a:cubicBezTo>
                <a:cubicBezTo>
                  <a:pt x="3063296" y="2957604"/>
                  <a:pt x="3128863" y="3065702"/>
                  <a:pt x="3210379" y="3033804"/>
                </a:cubicBezTo>
                <a:cubicBezTo>
                  <a:pt x="3291895" y="3001906"/>
                  <a:pt x="3477966" y="2822925"/>
                  <a:pt x="3561254" y="2693562"/>
                </a:cubicBezTo>
                <a:cubicBezTo>
                  <a:pt x="3644543" y="2564199"/>
                  <a:pt x="3715426" y="2394079"/>
                  <a:pt x="3710110" y="2257628"/>
                </a:cubicBezTo>
                <a:cubicBezTo>
                  <a:pt x="3704794" y="2121177"/>
                  <a:pt x="3619733" y="1947511"/>
                  <a:pt x="3529356" y="1874855"/>
                </a:cubicBezTo>
                <a:cubicBezTo>
                  <a:pt x="3438979" y="1802199"/>
                  <a:pt x="3277719" y="1862451"/>
                  <a:pt x="3167849" y="1821693"/>
                </a:cubicBezTo>
                <a:cubicBezTo>
                  <a:pt x="3057979" y="1780935"/>
                  <a:pt x="2960515" y="1674609"/>
                  <a:pt x="2870138" y="1630307"/>
                </a:cubicBezTo>
                <a:cubicBezTo>
                  <a:pt x="2779761" y="1586005"/>
                  <a:pt x="2616729" y="1623219"/>
                  <a:pt x="2625589" y="1555879"/>
                </a:cubicBezTo>
                <a:cubicBezTo>
                  <a:pt x="2634449" y="1488539"/>
                  <a:pt x="2868365" y="1378669"/>
                  <a:pt x="2923300" y="1226269"/>
                </a:cubicBezTo>
                <a:cubicBezTo>
                  <a:pt x="2978235" y="1073869"/>
                  <a:pt x="2880770" y="772614"/>
                  <a:pt x="2955198" y="641479"/>
                </a:cubicBezTo>
                <a:cubicBezTo>
                  <a:pt x="3029626" y="510344"/>
                  <a:pt x="3275947" y="483762"/>
                  <a:pt x="3369868" y="439460"/>
                </a:cubicBezTo>
                <a:cubicBezTo>
                  <a:pt x="3463789" y="395158"/>
                  <a:pt x="3472650" y="375665"/>
                  <a:pt x="3518724" y="375665"/>
                </a:cubicBezTo>
                <a:cubicBezTo>
                  <a:pt x="3564798" y="375665"/>
                  <a:pt x="3527584" y="443004"/>
                  <a:pt x="3646314" y="439460"/>
                </a:cubicBezTo>
                <a:cubicBezTo>
                  <a:pt x="3765044" y="435916"/>
                  <a:pt x="4078705" y="303009"/>
                  <a:pt x="4231105" y="354400"/>
                </a:cubicBezTo>
                <a:cubicBezTo>
                  <a:pt x="4383505" y="405791"/>
                  <a:pt x="4450844" y="595404"/>
                  <a:pt x="4560714" y="747804"/>
                </a:cubicBezTo>
                <a:cubicBezTo>
                  <a:pt x="4670584" y="900204"/>
                  <a:pt x="4768050" y="1134121"/>
                  <a:pt x="4890324" y="1268800"/>
                </a:cubicBezTo>
                <a:cubicBezTo>
                  <a:pt x="5012598" y="1403479"/>
                  <a:pt x="5200440" y="1449553"/>
                  <a:pt x="5294361" y="1555879"/>
                </a:cubicBezTo>
                <a:cubicBezTo>
                  <a:pt x="5388282" y="1662205"/>
                  <a:pt x="5407775" y="1800427"/>
                  <a:pt x="5453849" y="1906753"/>
                </a:cubicBezTo>
                <a:cubicBezTo>
                  <a:pt x="5499923" y="2013079"/>
                  <a:pt x="5560174" y="2053837"/>
                  <a:pt x="5570807" y="2193832"/>
                </a:cubicBezTo>
                <a:cubicBezTo>
                  <a:pt x="5581440" y="2333827"/>
                  <a:pt x="5507012" y="2596097"/>
                  <a:pt x="5517645" y="2746725"/>
                </a:cubicBezTo>
                <a:cubicBezTo>
                  <a:pt x="5528278" y="2897353"/>
                  <a:pt x="5545999" y="3051526"/>
                  <a:pt x="5634603" y="3097600"/>
                </a:cubicBezTo>
                <a:cubicBezTo>
                  <a:pt x="5723208" y="3143675"/>
                  <a:pt x="6028007" y="3074563"/>
                  <a:pt x="6049272" y="3023172"/>
                </a:cubicBezTo>
                <a:cubicBezTo>
                  <a:pt x="6070537" y="2971781"/>
                  <a:pt x="5794091" y="2920390"/>
                  <a:pt x="5762193" y="2789255"/>
                </a:cubicBezTo>
                <a:cubicBezTo>
                  <a:pt x="5730295" y="2658120"/>
                  <a:pt x="5829533" y="2449013"/>
                  <a:pt x="5857886" y="2236362"/>
                </a:cubicBezTo>
                <a:cubicBezTo>
                  <a:pt x="5886239" y="2023711"/>
                  <a:pt x="5957123" y="1695874"/>
                  <a:pt x="5932314" y="1513348"/>
                </a:cubicBezTo>
                <a:cubicBezTo>
                  <a:pt x="5907505" y="1330822"/>
                  <a:pt x="5829532" y="1187282"/>
                  <a:pt x="5709030" y="1141208"/>
                </a:cubicBezTo>
                <a:cubicBezTo>
                  <a:pt x="5588528" y="1095134"/>
                  <a:pt x="5345751" y="1329051"/>
                  <a:pt x="5209300" y="1236902"/>
                </a:cubicBezTo>
                <a:cubicBezTo>
                  <a:pt x="5072849" y="1144753"/>
                  <a:pt x="5023231" y="788563"/>
                  <a:pt x="4890324" y="588316"/>
                </a:cubicBezTo>
                <a:cubicBezTo>
                  <a:pt x="4757417" y="388069"/>
                  <a:pt x="4626281" y="122255"/>
                  <a:pt x="4411858" y="35423"/>
                </a:cubicBezTo>
                <a:cubicBezTo>
                  <a:pt x="4197435" y="-51410"/>
                  <a:pt x="3855421" y="46056"/>
                  <a:pt x="3603784" y="67321"/>
                </a:cubicBezTo>
                <a:cubicBezTo>
                  <a:pt x="3352147" y="88586"/>
                  <a:pt x="3114686" y="42512"/>
                  <a:pt x="2902035" y="163014"/>
                </a:cubicBezTo>
                <a:cubicBezTo>
                  <a:pt x="2689384" y="283516"/>
                  <a:pt x="2472349" y="660365"/>
                  <a:pt x="2327877" y="790334"/>
                </a:cubicBezTo>
                <a:cubicBezTo>
                  <a:pt x="2183405" y="920303"/>
                  <a:pt x="2130895" y="919791"/>
                  <a:pt x="2035202" y="942828"/>
                </a:cubicBezTo>
                <a:cubicBezTo>
                  <a:pt x="1939509" y="965865"/>
                  <a:pt x="1839619" y="975239"/>
                  <a:pt x="1753719" y="928558"/>
                </a:cubicBezTo>
                <a:cubicBezTo>
                  <a:pt x="1667819" y="881877"/>
                  <a:pt x="1624357" y="694642"/>
                  <a:pt x="1519803" y="662744"/>
                </a:cubicBezTo>
                <a:cubicBezTo>
                  <a:pt x="1415249" y="630846"/>
                  <a:pt x="1236268" y="756665"/>
                  <a:pt x="1126398" y="737172"/>
                </a:cubicBezTo>
                <a:cubicBezTo>
                  <a:pt x="1016528" y="717679"/>
                  <a:pt x="977542" y="547558"/>
                  <a:pt x="860584" y="545786"/>
                </a:cubicBezTo>
                <a:cubicBezTo>
                  <a:pt x="743626" y="544014"/>
                  <a:pt x="548696" y="705274"/>
                  <a:pt x="424649" y="726539"/>
                </a:cubicBezTo>
                <a:cubicBezTo>
                  <a:pt x="300602" y="747804"/>
                  <a:pt x="196049" y="618442"/>
                  <a:pt x="126938" y="641479"/>
                </a:cubicBezTo>
                <a:close/>
              </a:path>
            </a:pathLst>
          </a:cu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目录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039938" y="3862388"/>
            <a:ext cx="3930650" cy="704850"/>
            <a:chOff x="2040419" y="3526498"/>
            <a:chExt cx="3930278" cy="704850"/>
          </a:xfrm>
        </p:grpSpPr>
        <p:sp>
          <p:nvSpPr>
            <p:cNvPr id="4" name="任意多边形 3"/>
            <p:cNvSpPr/>
            <p:nvPr/>
          </p:nvSpPr>
          <p:spPr>
            <a:xfrm>
              <a:off x="2040419" y="3526498"/>
              <a:ext cx="3930278" cy="704850"/>
            </a:xfrm>
            <a:custGeom>
              <a:avLst/>
              <a:gdLst>
                <a:gd name="connsiteX0" fmla="*/ 0 w 3733800"/>
                <a:gd name="connsiteY0" fmla="*/ 0 h 704850"/>
                <a:gd name="connsiteX1" fmla="*/ 3733800 w 3733800"/>
                <a:gd name="connsiteY1" fmla="*/ 147637 h 704850"/>
                <a:gd name="connsiteX2" fmla="*/ 3729038 w 3733800"/>
                <a:gd name="connsiteY2" fmla="*/ 581025 h 704850"/>
                <a:gd name="connsiteX3" fmla="*/ 4763 w 3733800"/>
                <a:gd name="connsiteY3" fmla="*/ 704850 h 704850"/>
                <a:gd name="connsiteX4" fmla="*/ 0 w 3733800"/>
                <a:gd name="connsiteY4" fmla="*/ 0 h 704850"/>
                <a:gd name="connsiteX0" fmla="*/ 96316 w 3830116"/>
                <a:gd name="connsiteY0" fmla="*/ 0 h 704850"/>
                <a:gd name="connsiteX1" fmla="*/ 3830116 w 3830116"/>
                <a:gd name="connsiteY1" fmla="*/ 147637 h 704850"/>
                <a:gd name="connsiteX2" fmla="*/ 3825354 w 3830116"/>
                <a:gd name="connsiteY2" fmla="*/ 581025 h 704850"/>
                <a:gd name="connsiteX3" fmla="*/ 101079 w 3830116"/>
                <a:gd name="connsiteY3" fmla="*/ 704850 h 704850"/>
                <a:gd name="connsiteX4" fmla="*/ 96316 w 3830116"/>
                <a:gd name="connsiteY4" fmla="*/ 0 h 704850"/>
                <a:gd name="connsiteX0" fmla="*/ 125748 w 3859548"/>
                <a:gd name="connsiteY0" fmla="*/ 0 h 704850"/>
                <a:gd name="connsiteX1" fmla="*/ 3859548 w 3859548"/>
                <a:gd name="connsiteY1" fmla="*/ 147637 h 704850"/>
                <a:gd name="connsiteX2" fmla="*/ 3854786 w 3859548"/>
                <a:gd name="connsiteY2" fmla="*/ 581025 h 704850"/>
                <a:gd name="connsiteX3" fmla="*/ 130511 w 3859548"/>
                <a:gd name="connsiteY3" fmla="*/ 704850 h 704850"/>
                <a:gd name="connsiteX4" fmla="*/ 125748 w 3859548"/>
                <a:gd name="connsiteY4" fmla="*/ 0 h 704850"/>
                <a:gd name="connsiteX0" fmla="*/ 125748 w 3919357"/>
                <a:gd name="connsiteY0" fmla="*/ 0 h 704850"/>
                <a:gd name="connsiteX1" fmla="*/ 3859548 w 3919357"/>
                <a:gd name="connsiteY1" fmla="*/ 147637 h 704850"/>
                <a:gd name="connsiteX2" fmla="*/ 3854786 w 3919357"/>
                <a:gd name="connsiteY2" fmla="*/ 581025 h 704850"/>
                <a:gd name="connsiteX3" fmla="*/ 130511 w 3919357"/>
                <a:gd name="connsiteY3" fmla="*/ 704850 h 704850"/>
                <a:gd name="connsiteX4" fmla="*/ 125748 w 3919357"/>
                <a:gd name="connsiteY4" fmla="*/ 0 h 704850"/>
                <a:gd name="connsiteX0" fmla="*/ 125748 w 3931076"/>
                <a:gd name="connsiteY0" fmla="*/ 0 h 704850"/>
                <a:gd name="connsiteX1" fmla="*/ 3859548 w 3931076"/>
                <a:gd name="connsiteY1" fmla="*/ 147637 h 704850"/>
                <a:gd name="connsiteX2" fmla="*/ 3854786 w 3931076"/>
                <a:gd name="connsiteY2" fmla="*/ 581025 h 704850"/>
                <a:gd name="connsiteX3" fmla="*/ 130511 w 3931076"/>
                <a:gd name="connsiteY3" fmla="*/ 704850 h 704850"/>
                <a:gd name="connsiteX4" fmla="*/ 125748 w 3931076"/>
                <a:gd name="connsiteY4" fmla="*/ 0 h 704850"/>
                <a:gd name="connsiteX0" fmla="*/ 125748 w 3922796"/>
                <a:gd name="connsiteY0" fmla="*/ 0 h 704850"/>
                <a:gd name="connsiteX1" fmla="*/ 3859548 w 3922796"/>
                <a:gd name="connsiteY1" fmla="*/ 147637 h 704850"/>
                <a:gd name="connsiteX2" fmla="*/ 3854786 w 3922796"/>
                <a:gd name="connsiteY2" fmla="*/ 581025 h 704850"/>
                <a:gd name="connsiteX3" fmla="*/ 130511 w 3922796"/>
                <a:gd name="connsiteY3" fmla="*/ 704850 h 704850"/>
                <a:gd name="connsiteX4" fmla="*/ 125748 w 3922796"/>
                <a:gd name="connsiteY4" fmla="*/ 0 h 704850"/>
                <a:gd name="connsiteX0" fmla="*/ 125748 w 3930278"/>
                <a:gd name="connsiteY0" fmla="*/ 0 h 704850"/>
                <a:gd name="connsiteX1" fmla="*/ 3859548 w 3930278"/>
                <a:gd name="connsiteY1" fmla="*/ 147637 h 704850"/>
                <a:gd name="connsiteX2" fmla="*/ 3854786 w 3930278"/>
                <a:gd name="connsiteY2" fmla="*/ 581025 h 704850"/>
                <a:gd name="connsiteX3" fmla="*/ 130511 w 3930278"/>
                <a:gd name="connsiteY3" fmla="*/ 704850 h 704850"/>
                <a:gd name="connsiteX4" fmla="*/ 125748 w 3930278"/>
                <a:gd name="connsiteY4" fmla="*/ 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0278" h="704850">
                  <a:moveTo>
                    <a:pt x="125748" y="0"/>
                  </a:moveTo>
                  <a:lnTo>
                    <a:pt x="3859548" y="147637"/>
                  </a:lnTo>
                  <a:cubicBezTo>
                    <a:pt x="3977023" y="263525"/>
                    <a:pt x="3928711" y="533209"/>
                    <a:pt x="3854786" y="581025"/>
                  </a:cubicBezTo>
                  <a:lnTo>
                    <a:pt x="130511" y="704850"/>
                  </a:lnTo>
                  <a:cubicBezTo>
                    <a:pt x="-94915" y="569913"/>
                    <a:pt x="17799" y="11112"/>
                    <a:pt x="12574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46893"/>
                </a:gs>
                <a:gs pos="51000">
                  <a:srgbClr val="0A92CC"/>
                </a:gs>
                <a:gs pos="75000">
                  <a:srgbClr val="95DAF9"/>
                </a:gs>
                <a:gs pos="100000">
                  <a:srgbClr val="71D7F8"/>
                </a:gs>
              </a:gsLst>
              <a:lin ang="16200000" scaled="1"/>
              <a:tileRect/>
            </a:gradFill>
            <a:ln w="6350">
              <a:solidFill>
                <a:srgbClr val="0A92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048355" y="3531260"/>
              <a:ext cx="250801" cy="681038"/>
            </a:xfrm>
            <a:prstGeom prst="ellipse">
              <a:avLst/>
            </a:prstGeom>
            <a:solidFill>
              <a:srgbClr val="046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83277" y="3578885"/>
              <a:ext cx="180958" cy="585788"/>
            </a:xfrm>
            <a:prstGeom prst="ellipse">
              <a:avLst/>
            </a:prstGeom>
            <a:gradFill flip="none" rotWithShape="1">
              <a:gsLst>
                <a:gs pos="15000">
                  <a:srgbClr val="034461"/>
                </a:gs>
                <a:gs pos="58000">
                  <a:srgbClr val="044286"/>
                </a:gs>
                <a:gs pos="88000">
                  <a:srgbClr val="03446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814638" y="3835400"/>
            <a:ext cx="665162" cy="774700"/>
            <a:chOff x="4860031" y="2755438"/>
            <a:chExt cx="665711" cy="773361"/>
          </a:xfrm>
        </p:grpSpPr>
        <p:grpSp>
          <p:nvGrpSpPr>
            <p:cNvPr id="8245" name="组合 10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8253" name="组合 8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>
                  <a:off x="4860030" y="2743762"/>
                  <a:ext cx="681411" cy="780245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4860030" y="2742139"/>
                  <a:ext cx="261831" cy="781868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0" name="任意多边形 9"/>
              <p:cNvSpPr/>
              <p:nvPr/>
            </p:nvSpPr>
            <p:spPr>
              <a:xfrm>
                <a:off x="4973897" y="2803018"/>
                <a:ext cx="129754" cy="84520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 rot="9017297">
              <a:off x="4891807" y="3414697"/>
              <a:ext cx="146171" cy="77654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540125" y="3873500"/>
            <a:ext cx="665163" cy="723900"/>
            <a:chOff x="4860031" y="2755438"/>
            <a:chExt cx="665711" cy="773361"/>
          </a:xfrm>
        </p:grpSpPr>
        <p:grpSp>
          <p:nvGrpSpPr>
            <p:cNvPr id="8233" name="组合 17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8241" name="组合 21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4860030" y="2742822"/>
                  <a:ext cx="681411" cy="781185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4860030" y="2741087"/>
                  <a:ext cx="261831" cy="782920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3" name="任意多边形 22"/>
              <p:cNvSpPr/>
              <p:nvPr/>
            </p:nvSpPr>
            <p:spPr>
              <a:xfrm>
                <a:off x="4973898" y="2801628"/>
                <a:ext cx="129752" cy="84798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 rot="8632554">
              <a:off x="4910873" y="3399906"/>
              <a:ext cx="146170" cy="78014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289425" y="3905250"/>
            <a:ext cx="560388" cy="661988"/>
            <a:chOff x="4860031" y="2755438"/>
            <a:chExt cx="665711" cy="773361"/>
          </a:xfrm>
        </p:grpSpPr>
        <p:grpSp>
          <p:nvGrpSpPr>
            <p:cNvPr id="8221" name="组合 26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8229" name="组合 30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4860030" y="2743797"/>
                  <a:ext cx="681411" cy="780210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4860030" y="2741899"/>
                  <a:ext cx="262526" cy="782108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4973185" y="2800998"/>
                <a:ext cx="132011" cy="86547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 rot="8697674">
              <a:off x="4899635" y="3404541"/>
              <a:ext cx="147097" cy="77892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49825" y="3932238"/>
            <a:ext cx="552450" cy="601662"/>
            <a:chOff x="4860031" y="2755438"/>
            <a:chExt cx="665711" cy="773361"/>
          </a:xfrm>
        </p:grpSpPr>
        <p:grpSp>
          <p:nvGrpSpPr>
            <p:cNvPr id="8209" name="组合 35"/>
            <p:cNvGrpSpPr>
              <a:grpSpLocks/>
            </p:cNvGrpSpPr>
            <p:nvPr/>
          </p:nvGrpSpPr>
          <p:grpSpPr bwMode="auto">
            <a:xfrm>
              <a:off x="4860031" y="2764478"/>
              <a:ext cx="665711" cy="764321"/>
              <a:chOff x="4860033" y="2757335"/>
              <a:chExt cx="1109519" cy="1273869"/>
            </a:xfrm>
          </p:grpSpPr>
          <p:grpSp>
            <p:nvGrpSpPr>
              <p:cNvPr id="8217" name="组合 39"/>
              <p:cNvGrpSpPr>
                <a:grpSpLocks/>
              </p:cNvGrpSpPr>
              <p:nvPr/>
            </p:nvGrpSpPr>
            <p:grpSpPr bwMode="auto">
              <a:xfrm>
                <a:off x="4860033" y="2757335"/>
                <a:ext cx="1109519" cy="1273869"/>
                <a:chOff x="4860030" y="2741660"/>
                <a:chExt cx="681411" cy="782347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4860030" y="2742849"/>
                  <a:ext cx="681411" cy="781158"/>
                </a:xfrm>
                <a:custGeom>
                  <a:avLst/>
                  <a:gdLst>
                    <a:gd name="connsiteX0" fmla="*/ 28575 w 566737"/>
                    <a:gd name="connsiteY0" fmla="*/ 47625 h 781050"/>
                    <a:gd name="connsiteX1" fmla="*/ 10953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566737"/>
                    <a:gd name="connsiteY0" fmla="*/ 47625 h 781050"/>
                    <a:gd name="connsiteX1" fmla="*/ 128587 w 566737"/>
                    <a:gd name="connsiteY1" fmla="*/ 57150 h 781050"/>
                    <a:gd name="connsiteX2" fmla="*/ 176212 w 566737"/>
                    <a:gd name="connsiteY2" fmla="*/ 704850 h 781050"/>
                    <a:gd name="connsiteX3" fmla="*/ 57150 w 566737"/>
                    <a:gd name="connsiteY3" fmla="*/ 709613 h 781050"/>
                    <a:gd name="connsiteX4" fmla="*/ 0 w 566737"/>
                    <a:gd name="connsiteY4" fmla="*/ 704850 h 781050"/>
                    <a:gd name="connsiteX5" fmla="*/ 100012 w 566737"/>
                    <a:gd name="connsiteY5" fmla="*/ 781050 h 781050"/>
                    <a:gd name="connsiteX6" fmla="*/ 538162 w 566737"/>
                    <a:gd name="connsiteY6" fmla="*/ 752475 h 781050"/>
                    <a:gd name="connsiteX7" fmla="*/ 566737 w 566737"/>
                    <a:gd name="connsiteY7" fmla="*/ 33338 h 781050"/>
                    <a:gd name="connsiteX8" fmla="*/ 104775 w 566737"/>
                    <a:gd name="connsiteY8" fmla="*/ 0 h 781050"/>
                    <a:gd name="connsiteX9" fmla="*/ 28575 w 566737"/>
                    <a:gd name="connsiteY9" fmla="*/ 47625 h 781050"/>
                    <a:gd name="connsiteX0" fmla="*/ 28575 w 627453"/>
                    <a:gd name="connsiteY0" fmla="*/ 47625 h 781050"/>
                    <a:gd name="connsiteX1" fmla="*/ 128587 w 627453"/>
                    <a:gd name="connsiteY1" fmla="*/ 57150 h 781050"/>
                    <a:gd name="connsiteX2" fmla="*/ 176212 w 627453"/>
                    <a:gd name="connsiteY2" fmla="*/ 704850 h 781050"/>
                    <a:gd name="connsiteX3" fmla="*/ 57150 w 627453"/>
                    <a:gd name="connsiteY3" fmla="*/ 709613 h 781050"/>
                    <a:gd name="connsiteX4" fmla="*/ 0 w 627453"/>
                    <a:gd name="connsiteY4" fmla="*/ 704850 h 781050"/>
                    <a:gd name="connsiteX5" fmla="*/ 100012 w 627453"/>
                    <a:gd name="connsiteY5" fmla="*/ 781050 h 781050"/>
                    <a:gd name="connsiteX6" fmla="*/ 538162 w 627453"/>
                    <a:gd name="connsiteY6" fmla="*/ 752475 h 781050"/>
                    <a:gd name="connsiteX7" fmla="*/ 566737 w 627453"/>
                    <a:gd name="connsiteY7" fmla="*/ 33338 h 781050"/>
                    <a:gd name="connsiteX8" fmla="*/ 104775 w 627453"/>
                    <a:gd name="connsiteY8" fmla="*/ 0 h 781050"/>
                    <a:gd name="connsiteX9" fmla="*/ 28575 w 627453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63356"/>
                    <a:gd name="connsiteY0" fmla="*/ 47625 h 781050"/>
                    <a:gd name="connsiteX1" fmla="*/ 128587 w 663356"/>
                    <a:gd name="connsiteY1" fmla="*/ 57150 h 781050"/>
                    <a:gd name="connsiteX2" fmla="*/ 176212 w 663356"/>
                    <a:gd name="connsiteY2" fmla="*/ 704850 h 781050"/>
                    <a:gd name="connsiteX3" fmla="*/ 57150 w 663356"/>
                    <a:gd name="connsiteY3" fmla="*/ 709613 h 781050"/>
                    <a:gd name="connsiteX4" fmla="*/ 0 w 663356"/>
                    <a:gd name="connsiteY4" fmla="*/ 704850 h 781050"/>
                    <a:gd name="connsiteX5" fmla="*/ 100012 w 663356"/>
                    <a:gd name="connsiteY5" fmla="*/ 781050 h 781050"/>
                    <a:gd name="connsiteX6" fmla="*/ 538162 w 663356"/>
                    <a:gd name="connsiteY6" fmla="*/ 752475 h 781050"/>
                    <a:gd name="connsiteX7" fmla="*/ 566737 w 663356"/>
                    <a:gd name="connsiteY7" fmla="*/ 33338 h 781050"/>
                    <a:gd name="connsiteX8" fmla="*/ 104775 w 663356"/>
                    <a:gd name="connsiteY8" fmla="*/ 0 h 781050"/>
                    <a:gd name="connsiteX9" fmla="*/ 28575 w 663356"/>
                    <a:gd name="connsiteY9" fmla="*/ 47625 h 781050"/>
                    <a:gd name="connsiteX0" fmla="*/ 28575 w 659029"/>
                    <a:gd name="connsiteY0" fmla="*/ 47625 h 781050"/>
                    <a:gd name="connsiteX1" fmla="*/ 128587 w 659029"/>
                    <a:gd name="connsiteY1" fmla="*/ 57150 h 781050"/>
                    <a:gd name="connsiteX2" fmla="*/ 176212 w 659029"/>
                    <a:gd name="connsiteY2" fmla="*/ 704850 h 781050"/>
                    <a:gd name="connsiteX3" fmla="*/ 57150 w 659029"/>
                    <a:gd name="connsiteY3" fmla="*/ 709613 h 781050"/>
                    <a:gd name="connsiteX4" fmla="*/ 0 w 659029"/>
                    <a:gd name="connsiteY4" fmla="*/ 704850 h 781050"/>
                    <a:gd name="connsiteX5" fmla="*/ 100012 w 659029"/>
                    <a:gd name="connsiteY5" fmla="*/ 781050 h 781050"/>
                    <a:gd name="connsiteX6" fmla="*/ 538162 w 659029"/>
                    <a:gd name="connsiteY6" fmla="*/ 752475 h 781050"/>
                    <a:gd name="connsiteX7" fmla="*/ 566737 w 659029"/>
                    <a:gd name="connsiteY7" fmla="*/ 33338 h 781050"/>
                    <a:gd name="connsiteX8" fmla="*/ 104775 w 659029"/>
                    <a:gd name="connsiteY8" fmla="*/ 0 h 781050"/>
                    <a:gd name="connsiteX9" fmla="*/ 28575 w 659029"/>
                    <a:gd name="connsiteY9" fmla="*/ 47625 h 781050"/>
                    <a:gd name="connsiteX0" fmla="*/ 28575 w 655651"/>
                    <a:gd name="connsiteY0" fmla="*/ 47625 h 781050"/>
                    <a:gd name="connsiteX1" fmla="*/ 128587 w 655651"/>
                    <a:gd name="connsiteY1" fmla="*/ 57150 h 781050"/>
                    <a:gd name="connsiteX2" fmla="*/ 176212 w 655651"/>
                    <a:gd name="connsiteY2" fmla="*/ 704850 h 781050"/>
                    <a:gd name="connsiteX3" fmla="*/ 57150 w 655651"/>
                    <a:gd name="connsiteY3" fmla="*/ 709613 h 781050"/>
                    <a:gd name="connsiteX4" fmla="*/ 0 w 655651"/>
                    <a:gd name="connsiteY4" fmla="*/ 704850 h 781050"/>
                    <a:gd name="connsiteX5" fmla="*/ 100012 w 655651"/>
                    <a:gd name="connsiteY5" fmla="*/ 781050 h 781050"/>
                    <a:gd name="connsiteX6" fmla="*/ 538162 w 655651"/>
                    <a:gd name="connsiteY6" fmla="*/ 752475 h 781050"/>
                    <a:gd name="connsiteX7" fmla="*/ 566737 w 655651"/>
                    <a:gd name="connsiteY7" fmla="*/ 33338 h 781050"/>
                    <a:gd name="connsiteX8" fmla="*/ 104775 w 655651"/>
                    <a:gd name="connsiteY8" fmla="*/ 0 h 781050"/>
                    <a:gd name="connsiteX9" fmla="*/ 28575 w 655651"/>
                    <a:gd name="connsiteY9" fmla="*/ 47625 h 781050"/>
                    <a:gd name="connsiteX0" fmla="*/ 28575 w 649812"/>
                    <a:gd name="connsiteY0" fmla="*/ 47625 h 781050"/>
                    <a:gd name="connsiteX1" fmla="*/ 128587 w 649812"/>
                    <a:gd name="connsiteY1" fmla="*/ 57150 h 781050"/>
                    <a:gd name="connsiteX2" fmla="*/ 176212 w 649812"/>
                    <a:gd name="connsiteY2" fmla="*/ 704850 h 781050"/>
                    <a:gd name="connsiteX3" fmla="*/ 57150 w 649812"/>
                    <a:gd name="connsiteY3" fmla="*/ 709613 h 781050"/>
                    <a:gd name="connsiteX4" fmla="*/ 0 w 649812"/>
                    <a:gd name="connsiteY4" fmla="*/ 704850 h 781050"/>
                    <a:gd name="connsiteX5" fmla="*/ 100012 w 649812"/>
                    <a:gd name="connsiteY5" fmla="*/ 781050 h 781050"/>
                    <a:gd name="connsiteX6" fmla="*/ 538162 w 649812"/>
                    <a:gd name="connsiteY6" fmla="*/ 752475 h 781050"/>
                    <a:gd name="connsiteX7" fmla="*/ 566737 w 649812"/>
                    <a:gd name="connsiteY7" fmla="*/ 33338 h 781050"/>
                    <a:gd name="connsiteX8" fmla="*/ 104775 w 649812"/>
                    <a:gd name="connsiteY8" fmla="*/ 0 h 781050"/>
                    <a:gd name="connsiteX9" fmla="*/ 28575 w 649812"/>
                    <a:gd name="connsiteY9" fmla="*/ 47625 h 781050"/>
                    <a:gd name="connsiteX0" fmla="*/ 28575 w 665039"/>
                    <a:gd name="connsiteY0" fmla="*/ 47625 h 781050"/>
                    <a:gd name="connsiteX1" fmla="*/ 128587 w 665039"/>
                    <a:gd name="connsiteY1" fmla="*/ 57150 h 781050"/>
                    <a:gd name="connsiteX2" fmla="*/ 176212 w 665039"/>
                    <a:gd name="connsiteY2" fmla="*/ 704850 h 781050"/>
                    <a:gd name="connsiteX3" fmla="*/ 57150 w 665039"/>
                    <a:gd name="connsiteY3" fmla="*/ 709613 h 781050"/>
                    <a:gd name="connsiteX4" fmla="*/ 0 w 665039"/>
                    <a:gd name="connsiteY4" fmla="*/ 704850 h 781050"/>
                    <a:gd name="connsiteX5" fmla="*/ 100012 w 665039"/>
                    <a:gd name="connsiteY5" fmla="*/ 781050 h 781050"/>
                    <a:gd name="connsiteX6" fmla="*/ 538162 w 665039"/>
                    <a:gd name="connsiteY6" fmla="*/ 752475 h 781050"/>
                    <a:gd name="connsiteX7" fmla="*/ 566737 w 665039"/>
                    <a:gd name="connsiteY7" fmla="*/ 33338 h 781050"/>
                    <a:gd name="connsiteX8" fmla="*/ 104775 w 665039"/>
                    <a:gd name="connsiteY8" fmla="*/ 0 h 781050"/>
                    <a:gd name="connsiteX9" fmla="*/ 28575 w 665039"/>
                    <a:gd name="connsiteY9" fmla="*/ 47625 h 781050"/>
                    <a:gd name="connsiteX0" fmla="*/ 28575 w 657044"/>
                    <a:gd name="connsiteY0" fmla="*/ 47625 h 781050"/>
                    <a:gd name="connsiteX1" fmla="*/ 128587 w 657044"/>
                    <a:gd name="connsiteY1" fmla="*/ 57150 h 781050"/>
                    <a:gd name="connsiteX2" fmla="*/ 176212 w 657044"/>
                    <a:gd name="connsiteY2" fmla="*/ 704850 h 781050"/>
                    <a:gd name="connsiteX3" fmla="*/ 57150 w 657044"/>
                    <a:gd name="connsiteY3" fmla="*/ 709613 h 781050"/>
                    <a:gd name="connsiteX4" fmla="*/ 0 w 657044"/>
                    <a:gd name="connsiteY4" fmla="*/ 704850 h 781050"/>
                    <a:gd name="connsiteX5" fmla="*/ 100012 w 657044"/>
                    <a:gd name="connsiteY5" fmla="*/ 781050 h 781050"/>
                    <a:gd name="connsiteX6" fmla="*/ 538162 w 657044"/>
                    <a:gd name="connsiteY6" fmla="*/ 752475 h 781050"/>
                    <a:gd name="connsiteX7" fmla="*/ 655596 w 657044"/>
                    <a:gd name="connsiteY7" fmla="*/ 421546 h 781050"/>
                    <a:gd name="connsiteX8" fmla="*/ 566737 w 657044"/>
                    <a:gd name="connsiteY8" fmla="*/ 33338 h 781050"/>
                    <a:gd name="connsiteX9" fmla="*/ 104775 w 657044"/>
                    <a:gd name="connsiteY9" fmla="*/ 0 h 781050"/>
                    <a:gd name="connsiteX10" fmla="*/ 28575 w 657044"/>
                    <a:gd name="connsiteY10" fmla="*/ 47625 h 781050"/>
                    <a:gd name="connsiteX0" fmla="*/ 28575 w 681411"/>
                    <a:gd name="connsiteY0" fmla="*/ 47625 h 781050"/>
                    <a:gd name="connsiteX1" fmla="*/ 128587 w 681411"/>
                    <a:gd name="connsiteY1" fmla="*/ 57150 h 781050"/>
                    <a:gd name="connsiteX2" fmla="*/ 176212 w 681411"/>
                    <a:gd name="connsiteY2" fmla="*/ 704850 h 781050"/>
                    <a:gd name="connsiteX3" fmla="*/ 57150 w 681411"/>
                    <a:gd name="connsiteY3" fmla="*/ 709613 h 781050"/>
                    <a:gd name="connsiteX4" fmla="*/ 0 w 681411"/>
                    <a:gd name="connsiteY4" fmla="*/ 704850 h 781050"/>
                    <a:gd name="connsiteX5" fmla="*/ 100012 w 681411"/>
                    <a:gd name="connsiteY5" fmla="*/ 781050 h 781050"/>
                    <a:gd name="connsiteX6" fmla="*/ 538162 w 681411"/>
                    <a:gd name="connsiteY6" fmla="*/ 752475 h 781050"/>
                    <a:gd name="connsiteX7" fmla="*/ 680891 w 681411"/>
                    <a:gd name="connsiteY7" fmla="*/ 421546 h 781050"/>
                    <a:gd name="connsiteX8" fmla="*/ 566737 w 681411"/>
                    <a:gd name="connsiteY8" fmla="*/ 33338 h 781050"/>
                    <a:gd name="connsiteX9" fmla="*/ 104775 w 681411"/>
                    <a:gd name="connsiteY9" fmla="*/ 0 h 781050"/>
                    <a:gd name="connsiteX10" fmla="*/ 28575 w 681411"/>
                    <a:gd name="connsiteY10" fmla="*/ 47625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411" h="781050">
                      <a:moveTo>
                        <a:pt x="28575" y="47625"/>
                      </a:moveTo>
                      <a:lnTo>
                        <a:pt x="128587" y="57150"/>
                      </a:lnTo>
                      <a:cubicBezTo>
                        <a:pt x="277812" y="82550"/>
                        <a:pt x="243680" y="598487"/>
                        <a:pt x="176212" y="704850"/>
                      </a:cubicBezTo>
                      <a:cubicBezTo>
                        <a:pt x="150813" y="749301"/>
                        <a:pt x="82550" y="734219"/>
                        <a:pt x="57150" y="709613"/>
                      </a:cubicBezTo>
                      <a:lnTo>
                        <a:pt x="0" y="704850"/>
                      </a:lnTo>
                      <a:cubicBezTo>
                        <a:pt x="40481" y="792162"/>
                        <a:pt x="69056" y="772318"/>
                        <a:pt x="100012" y="781050"/>
                      </a:cubicBezTo>
                      <a:lnTo>
                        <a:pt x="538162" y="752475"/>
                      </a:lnTo>
                      <a:cubicBezTo>
                        <a:pt x="630759" y="692558"/>
                        <a:pt x="676129" y="541402"/>
                        <a:pt x="680891" y="421546"/>
                      </a:cubicBezTo>
                      <a:cubicBezTo>
                        <a:pt x="685653" y="301690"/>
                        <a:pt x="658540" y="103596"/>
                        <a:pt x="566737" y="33338"/>
                      </a:cubicBezTo>
                      <a:lnTo>
                        <a:pt x="104775" y="0"/>
                      </a:lnTo>
                      <a:cubicBezTo>
                        <a:pt x="74613" y="1587"/>
                        <a:pt x="44450" y="12700"/>
                        <a:pt x="28575" y="4762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86302"/>
                    </a:gs>
                    <a:gs pos="22000">
                      <a:srgbClr val="118205"/>
                    </a:gs>
                    <a:gs pos="81000">
                      <a:srgbClr val="D9EEB5"/>
                    </a:gs>
                    <a:gs pos="49000">
                      <a:srgbClr val="73BB29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860030" y="2740761"/>
                  <a:ext cx="262382" cy="783246"/>
                </a:xfrm>
                <a:custGeom>
                  <a:avLst/>
                  <a:gdLst>
                    <a:gd name="connsiteX0" fmla="*/ 111919 w 111919"/>
                    <a:gd name="connsiteY0" fmla="*/ 0 h 781050"/>
                    <a:gd name="connsiteX1" fmla="*/ 100013 w 111919"/>
                    <a:gd name="connsiteY1" fmla="*/ 781050 h 781050"/>
                    <a:gd name="connsiteX2" fmla="*/ 0 w 111919"/>
                    <a:gd name="connsiteY2" fmla="*/ 704850 h 781050"/>
                    <a:gd name="connsiteX3" fmla="*/ 50006 w 111919"/>
                    <a:gd name="connsiteY3" fmla="*/ 704850 h 781050"/>
                    <a:gd name="connsiteX4" fmla="*/ 38100 w 111919"/>
                    <a:gd name="connsiteY4" fmla="*/ 52388 h 781050"/>
                    <a:gd name="connsiteX5" fmla="*/ 111919 w 111919"/>
                    <a:gd name="connsiteY5" fmla="*/ 0 h 781050"/>
                    <a:gd name="connsiteX0" fmla="*/ 111919 w 223354"/>
                    <a:gd name="connsiteY0" fmla="*/ 0 h 781050"/>
                    <a:gd name="connsiteX1" fmla="*/ 100013 w 223354"/>
                    <a:gd name="connsiteY1" fmla="*/ 781050 h 781050"/>
                    <a:gd name="connsiteX2" fmla="*/ 0 w 223354"/>
                    <a:gd name="connsiteY2" fmla="*/ 704850 h 781050"/>
                    <a:gd name="connsiteX3" fmla="*/ 50006 w 223354"/>
                    <a:gd name="connsiteY3" fmla="*/ 704850 h 781050"/>
                    <a:gd name="connsiteX4" fmla="*/ 38100 w 223354"/>
                    <a:gd name="connsiteY4" fmla="*/ 52388 h 781050"/>
                    <a:gd name="connsiteX5" fmla="*/ 111919 w 223354"/>
                    <a:gd name="connsiteY5" fmla="*/ 0 h 781050"/>
                    <a:gd name="connsiteX0" fmla="*/ 111919 w 275416"/>
                    <a:gd name="connsiteY0" fmla="*/ 0 h 781182"/>
                    <a:gd name="connsiteX1" fmla="*/ 100013 w 275416"/>
                    <a:gd name="connsiteY1" fmla="*/ 781050 h 781182"/>
                    <a:gd name="connsiteX2" fmla="*/ 0 w 275416"/>
                    <a:gd name="connsiteY2" fmla="*/ 704850 h 781182"/>
                    <a:gd name="connsiteX3" fmla="*/ 50006 w 275416"/>
                    <a:gd name="connsiteY3" fmla="*/ 704850 h 781182"/>
                    <a:gd name="connsiteX4" fmla="*/ 38100 w 275416"/>
                    <a:gd name="connsiteY4" fmla="*/ 52388 h 781182"/>
                    <a:gd name="connsiteX5" fmla="*/ 111919 w 275416"/>
                    <a:gd name="connsiteY5" fmla="*/ 0 h 781182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476"/>
                    <a:gd name="connsiteX1" fmla="*/ 100013 w 261998"/>
                    <a:gd name="connsiteY1" fmla="*/ 781050 h 781476"/>
                    <a:gd name="connsiteX2" fmla="*/ 0 w 261998"/>
                    <a:gd name="connsiteY2" fmla="*/ 704850 h 781476"/>
                    <a:gd name="connsiteX3" fmla="*/ 50006 w 261998"/>
                    <a:gd name="connsiteY3" fmla="*/ 704850 h 781476"/>
                    <a:gd name="connsiteX4" fmla="*/ 38100 w 261998"/>
                    <a:gd name="connsiteY4" fmla="*/ 52388 h 781476"/>
                    <a:gd name="connsiteX5" fmla="*/ 111919 w 261998"/>
                    <a:gd name="connsiteY5" fmla="*/ 0 h 781476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8100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0 h 781180"/>
                    <a:gd name="connsiteX1" fmla="*/ 100013 w 261998"/>
                    <a:gd name="connsiteY1" fmla="*/ 781050 h 781180"/>
                    <a:gd name="connsiteX2" fmla="*/ 0 w 261998"/>
                    <a:gd name="connsiteY2" fmla="*/ 704850 h 781180"/>
                    <a:gd name="connsiteX3" fmla="*/ 50006 w 261998"/>
                    <a:gd name="connsiteY3" fmla="*/ 704850 h 781180"/>
                    <a:gd name="connsiteX4" fmla="*/ 35719 w 261998"/>
                    <a:gd name="connsiteY4" fmla="*/ 52388 h 781180"/>
                    <a:gd name="connsiteX5" fmla="*/ 111919 w 261998"/>
                    <a:gd name="connsiteY5" fmla="*/ 0 h 781180"/>
                    <a:gd name="connsiteX0" fmla="*/ 111919 w 261998"/>
                    <a:gd name="connsiteY0" fmla="*/ 1167 h 782347"/>
                    <a:gd name="connsiteX1" fmla="*/ 100013 w 261998"/>
                    <a:gd name="connsiteY1" fmla="*/ 782217 h 782347"/>
                    <a:gd name="connsiteX2" fmla="*/ 0 w 261998"/>
                    <a:gd name="connsiteY2" fmla="*/ 706017 h 782347"/>
                    <a:gd name="connsiteX3" fmla="*/ 50006 w 261998"/>
                    <a:gd name="connsiteY3" fmla="*/ 706017 h 782347"/>
                    <a:gd name="connsiteX4" fmla="*/ 35719 w 261998"/>
                    <a:gd name="connsiteY4" fmla="*/ 53555 h 782347"/>
                    <a:gd name="connsiteX5" fmla="*/ 111919 w 261998"/>
                    <a:gd name="connsiteY5" fmla="*/ 1167 h 782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1998" h="782347">
                      <a:moveTo>
                        <a:pt x="111919" y="1167"/>
                      </a:moveTo>
                      <a:cubicBezTo>
                        <a:pt x="334169" y="92449"/>
                        <a:pt x="292101" y="793330"/>
                        <a:pt x="100013" y="782217"/>
                      </a:cubicBezTo>
                      <a:cubicBezTo>
                        <a:pt x="50005" y="778248"/>
                        <a:pt x="21431" y="771898"/>
                        <a:pt x="0" y="706017"/>
                      </a:cubicBezTo>
                      <a:lnTo>
                        <a:pt x="50006" y="706017"/>
                      </a:lnTo>
                      <a:cubicBezTo>
                        <a:pt x="253205" y="881436"/>
                        <a:pt x="339725" y="-9945"/>
                        <a:pt x="35719" y="53555"/>
                      </a:cubicBezTo>
                      <a:cubicBezTo>
                        <a:pt x="57944" y="14662"/>
                        <a:pt x="87313" y="-5183"/>
                        <a:pt x="111919" y="1167"/>
                      </a:cubicBezTo>
                      <a:close/>
                    </a:path>
                  </a:pathLst>
                </a:custGeom>
                <a:gradFill>
                  <a:gsLst>
                    <a:gs pos="4000">
                      <a:srgbClr val="086302"/>
                    </a:gs>
                    <a:gs pos="52000">
                      <a:srgbClr val="086302"/>
                    </a:gs>
                    <a:gs pos="23000">
                      <a:srgbClr val="118205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1" name="任意多边形 40"/>
              <p:cNvSpPr/>
              <p:nvPr/>
            </p:nvSpPr>
            <p:spPr>
              <a:xfrm>
                <a:off x="4971624" y="2800082"/>
                <a:ext cx="133907" cy="85023"/>
              </a:xfrm>
              <a:custGeom>
                <a:avLst/>
                <a:gdLst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394 h 119062"/>
                  <a:gd name="connsiteX1" fmla="*/ 104775 w 250031"/>
                  <a:gd name="connsiteY1" fmla="*/ 0 h 119062"/>
                  <a:gd name="connsiteX2" fmla="*/ 250031 w 250031"/>
                  <a:gd name="connsiteY2" fmla="*/ 119062 h 119062"/>
                  <a:gd name="connsiteX3" fmla="*/ 0 w 250031"/>
                  <a:gd name="connsiteY3" fmla="*/ 102394 h 119062"/>
                  <a:gd name="connsiteX0" fmla="*/ 0 w 250031"/>
                  <a:gd name="connsiteY0" fmla="*/ 102420 h 119088"/>
                  <a:gd name="connsiteX1" fmla="*/ 104775 w 250031"/>
                  <a:gd name="connsiteY1" fmla="*/ 26 h 119088"/>
                  <a:gd name="connsiteX2" fmla="*/ 250031 w 250031"/>
                  <a:gd name="connsiteY2" fmla="*/ 119088 h 119088"/>
                  <a:gd name="connsiteX3" fmla="*/ 0 w 250031"/>
                  <a:gd name="connsiteY3" fmla="*/ 102420 h 119088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50031"/>
                  <a:gd name="connsiteY0" fmla="*/ 102438 h 119106"/>
                  <a:gd name="connsiteX1" fmla="*/ 104775 w 250031"/>
                  <a:gd name="connsiteY1" fmla="*/ 44 h 119106"/>
                  <a:gd name="connsiteX2" fmla="*/ 250031 w 250031"/>
                  <a:gd name="connsiteY2" fmla="*/ 119106 h 119106"/>
                  <a:gd name="connsiteX3" fmla="*/ 0 w 250031"/>
                  <a:gd name="connsiteY3" fmla="*/ 102438 h 119106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102438 h 109581"/>
                  <a:gd name="connsiteX1" fmla="*/ 104775 w 211931"/>
                  <a:gd name="connsiteY1" fmla="*/ 44 h 109581"/>
                  <a:gd name="connsiteX2" fmla="*/ 211931 w 211931"/>
                  <a:gd name="connsiteY2" fmla="*/ 109581 h 109581"/>
                  <a:gd name="connsiteX3" fmla="*/ 0 w 211931"/>
                  <a:gd name="connsiteY3" fmla="*/ 102438 h 109581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11931"/>
                  <a:gd name="connsiteY0" fmla="*/ 83423 h 90566"/>
                  <a:gd name="connsiteX1" fmla="*/ 102393 w 211931"/>
                  <a:gd name="connsiteY1" fmla="*/ 79 h 90566"/>
                  <a:gd name="connsiteX2" fmla="*/ 211931 w 211931"/>
                  <a:gd name="connsiteY2" fmla="*/ 90566 h 90566"/>
                  <a:gd name="connsiteX3" fmla="*/ 0 w 211931"/>
                  <a:gd name="connsiteY3" fmla="*/ 83423 h 9056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  <a:gd name="connsiteX0" fmla="*/ 0 w 247730"/>
                  <a:gd name="connsiteY0" fmla="*/ 83423 h 170756"/>
                  <a:gd name="connsiteX1" fmla="*/ 102393 w 247730"/>
                  <a:gd name="connsiteY1" fmla="*/ 79 h 170756"/>
                  <a:gd name="connsiteX2" fmla="*/ 247730 w 247730"/>
                  <a:gd name="connsiteY2" fmla="*/ 170756 h 170756"/>
                  <a:gd name="connsiteX3" fmla="*/ 0 w 247730"/>
                  <a:gd name="connsiteY3" fmla="*/ 83423 h 17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730" h="170756">
                    <a:moveTo>
                      <a:pt x="0" y="83423"/>
                    </a:moveTo>
                    <a:cubicBezTo>
                      <a:pt x="18256" y="20717"/>
                      <a:pt x="57943" y="-1509"/>
                      <a:pt x="102393" y="79"/>
                    </a:cubicBezTo>
                    <a:cubicBezTo>
                      <a:pt x="172243" y="1666"/>
                      <a:pt x="235030" y="116781"/>
                      <a:pt x="247730" y="170756"/>
                    </a:cubicBezTo>
                    <a:cubicBezTo>
                      <a:pt x="111454" y="61454"/>
                      <a:pt x="82577" y="112534"/>
                      <a:pt x="0" y="83423"/>
                    </a:cubicBezTo>
                    <a:close/>
                  </a:path>
                </a:pathLst>
              </a:custGeom>
              <a:solidFill>
                <a:srgbClr val="0647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7" name="任意多边形 36"/>
            <p:cNvSpPr/>
            <p:nvPr/>
          </p:nvSpPr>
          <p:spPr>
            <a:xfrm rot="9017297">
              <a:off x="4898290" y="3408408"/>
              <a:ext cx="145385" cy="77540"/>
            </a:xfrm>
            <a:custGeom>
              <a:avLst/>
              <a:gdLst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394 h 119062"/>
                <a:gd name="connsiteX1" fmla="*/ 104775 w 250031"/>
                <a:gd name="connsiteY1" fmla="*/ 0 h 119062"/>
                <a:gd name="connsiteX2" fmla="*/ 250031 w 250031"/>
                <a:gd name="connsiteY2" fmla="*/ 119062 h 119062"/>
                <a:gd name="connsiteX3" fmla="*/ 0 w 250031"/>
                <a:gd name="connsiteY3" fmla="*/ 102394 h 119062"/>
                <a:gd name="connsiteX0" fmla="*/ 0 w 250031"/>
                <a:gd name="connsiteY0" fmla="*/ 102420 h 119088"/>
                <a:gd name="connsiteX1" fmla="*/ 104775 w 250031"/>
                <a:gd name="connsiteY1" fmla="*/ 26 h 119088"/>
                <a:gd name="connsiteX2" fmla="*/ 250031 w 250031"/>
                <a:gd name="connsiteY2" fmla="*/ 119088 h 119088"/>
                <a:gd name="connsiteX3" fmla="*/ 0 w 250031"/>
                <a:gd name="connsiteY3" fmla="*/ 102420 h 119088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50031"/>
                <a:gd name="connsiteY0" fmla="*/ 102438 h 119106"/>
                <a:gd name="connsiteX1" fmla="*/ 104775 w 250031"/>
                <a:gd name="connsiteY1" fmla="*/ 44 h 119106"/>
                <a:gd name="connsiteX2" fmla="*/ 250031 w 250031"/>
                <a:gd name="connsiteY2" fmla="*/ 119106 h 119106"/>
                <a:gd name="connsiteX3" fmla="*/ 0 w 250031"/>
                <a:gd name="connsiteY3" fmla="*/ 102438 h 119106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102438 h 109581"/>
                <a:gd name="connsiteX1" fmla="*/ 104775 w 211931"/>
                <a:gd name="connsiteY1" fmla="*/ 44 h 109581"/>
                <a:gd name="connsiteX2" fmla="*/ 211931 w 211931"/>
                <a:gd name="connsiteY2" fmla="*/ 109581 h 109581"/>
                <a:gd name="connsiteX3" fmla="*/ 0 w 211931"/>
                <a:gd name="connsiteY3" fmla="*/ 102438 h 109581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11931"/>
                <a:gd name="connsiteY0" fmla="*/ 83423 h 90566"/>
                <a:gd name="connsiteX1" fmla="*/ 102393 w 211931"/>
                <a:gd name="connsiteY1" fmla="*/ 79 h 90566"/>
                <a:gd name="connsiteX2" fmla="*/ 211931 w 211931"/>
                <a:gd name="connsiteY2" fmla="*/ 90566 h 90566"/>
                <a:gd name="connsiteX3" fmla="*/ 0 w 211931"/>
                <a:gd name="connsiteY3" fmla="*/ 83423 h 9056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83423 h 170756"/>
                <a:gd name="connsiteX1" fmla="*/ 102393 w 247730"/>
                <a:gd name="connsiteY1" fmla="*/ 79 h 170756"/>
                <a:gd name="connsiteX2" fmla="*/ 247730 w 247730"/>
                <a:gd name="connsiteY2" fmla="*/ 170756 h 170756"/>
                <a:gd name="connsiteX3" fmla="*/ 0 w 247730"/>
                <a:gd name="connsiteY3" fmla="*/ 83423 h 170756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56328 h 143661"/>
                <a:gd name="connsiteX1" fmla="*/ 144447 w 247730"/>
                <a:gd name="connsiteY1" fmla="*/ 870 h 143661"/>
                <a:gd name="connsiteX2" fmla="*/ 247730 w 247730"/>
                <a:gd name="connsiteY2" fmla="*/ 143661 h 143661"/>
                <a:gd name="connsiteX3" fmla="*/ 0 w 247730"/>
                <a:gd name="connsiteY3" fmla="*/ 56328 h 143661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7575 h 154908"/>
                <a:gd name="connsiteX1" fmla="*/ 144447 w 247730"/>
                <a:gd name="connsiteY1" fmla="*/ 12117 h 154908"/>
                <a:gd name="connsiteX2" fmla="*/ 247730 w 247730"/>
                <a:gd name="connsiteY2" fmla="*/ 154908 h 154908"/>
                <a:gd name="connsiteX3" fmla="*/ 0 w 247730"/>
                <a:gd name="connsiteY3" fmla="*/ 67575 h 154908"/>
                <a:gd name="connsiteX0" fmla="*/ 0 w 247730"/>
                <a:gd name="connsiteY0" fmla="*/ 65523 h 152856"/>
                <a:gd name="connsiteX1" fmla="*/ 144447 w 247730"/>
                <a:gd name="connsiteY1" fmla="*/ 10065 h 152856"/>
                <a:gd name="connsiteX2" fmla="*/ 247730 w 247730"/>
                <a:gd name="connsiteY2" fmla="*/ 152856 h 152856"/>
                <a:gd name="connsiteX3" fmla="*/ 0 w 247730"/>
                <a:gd name="connsiteY3" fmla="*/ 65523 h 152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730" h="152856">
                  <a:moveTo>
                    <a:pt x="0" y="65523"/>
                  </a:moveTo>
                  <a:cubicBezTo>
                    <a:pt x="53795" y="15586"/>
                    <a:pt x="84968" y="-17685"/>
                    <a:pt x="144447" y="10065"/>
                  </a:cubicBezTo>
                  <a:cubicBezTo>
                    <a:pt x="232332" y="50606"/>
                    <a:pt x="235030" y="98881"/>
                    <a:pt x="247730" y="152856"/>
                  </a:cubicBezTo>
                  <a:cubicBezTo>
                    <a:pt x="111454" y="43554"/>
                    <a:pt x="101072" y="47516"/>
                    <a:pt x="0" y="65523"/>
                  </a:cubicBezTo>
                  <a:close/>
                </a:path>
              </a:pathLst>
            </a:custGeom>
            <a:solidFill>
              <a:srgbClr val="0647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962526" y="2755438"/>
              <a:ext cx="155089" cy="573881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089" h="573881">
                  <a:moveTo>
                    <a:pt x="0" y="0"/>
                  </a:moveTo>
                  <a:cubicBezTo>
                    <a:pt x="164306" y="61119"/>
                    <a:pt x="180974" y="381792"/>
                    <a:pt x="128587" y="573881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419599" y="2796557"/>
              <a:ext cx="94138" cy="600074"/>
            </a:xfrm>
            <a:custGeom>
              <a:avLst/>
              <a:gdLst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2875"/>
                <a:gd name="connsiteY0" fmla="*/ 0 h 497681"/>
                <a:gd name="connsiteX1" fmla="*/ 142875 w 142875"/>
                <a:gd name="connsiteY1" fmla="*/ 497681 h 497681"/>
                <a:gd name="connsiteX0" fmla="*/ 0 w 149686"/>
                <a:gd name="connsiteY0" fmla="*/ 0 h 497681"/>
                <a:gd name="connsiteX1" fmla="*/ 142875 w 149686"/>
                <a:gd name="connsiteY1" fmla="*/ 497681 h 497681"/>
                <a:gd name="connsiteX0" fmla="*/ 0 w 138188"/>
                <a:gd name="connsiteY0" fmla="*/ 0 h 573881"/>
                <a:gd name="connsiteX1" fmla="*/ 128587 w 138188"/>
                <a:gd name="connsiteY1" fmla="*/ 573881 h 573881"/>
                <a:gd name="connsiteX0" fmla="*/ 0 w 159319"/>
                <a:gd name="connsiteY0" fmla="*/ 0 h 573881"/>
                <a:gd name="connsiteX1" fmla="*/ 128587 w 159319"/>
                <a:gd name="connsiteY1" fmla="*/ 573881 h 573881"/>
                <a:gd name="connsiteX0" fmla="*/ 0 w 155089"/>
                <a:gd name="connsiteY0" fmla="*/ 0 h 573881"/>
                <a:gd name="connsiteX1" fmla="*/ 128587 w 155089"/>
                <a:gd name="connsiteY1" fmla="*/ 573881 h 573881"/>
                <a:gd name="connsiteX0" fmla="*/ 0 w 117402"/>
                <a:gd name="connsiteY0" fmla="*/ 0 h 604837"/>
                <a:gd name="connsiteX1" fmla="*/ 71437 w 117402"/>
                <a:gd name="connsiteY1" fmla="*/ 604837 h 604837"/>
                <a:gd name="connsiteX0" fmla="*/ 0 w 103269"/>
                <a:gd name="connsiteY0" fmla="*/ 0 h 604837"/>
                <a:gd name="connsiteX1" fmla="*/ 71437 w 103269"/>
                <a:gd name="connsiteY1" fmla="*/ 604837 h 604837"/>
                <a:gd name="connsiteX0" fmla="*/ 0 w 94138"/>
                <a:gd name="connsiteY0" fmla="*/ 0 h 600074"/>
                <a:gd name="connsiteX1" fmla="*/ 57149 w 94138"/>
                <a:gd name="connsiteY1" fmla="*/ 600074 h 60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138" h="600074">
                  <a:moveTo>
                    <a:pt x="0" y="0"/>
                  </a:moveTo>
                  <a:cubicBezTo>
                    <a:pt x="119062" y="113507"/>
                    <a:pt x="109536" y="407985"/>
                    <a:pt x="57149" y="600074"/>
                  </a:cubicBezTo>
                </a:path>
              </a:pathLst>
            </a:custGeom>
            <a:noFill/>
            <a:ln w="9525">
              <a:gradFill>
                <a:gsLst>
                  <a:gs pos="0">
                    <a:srgbClr val="D9EEB5">
                      <a:lumMod val="41000"/>
                      <a:lumOff val="59000"/>
                    </a:srgbClr>
                  </a:gs>
                  <a:gs pos="100000">
                    <a:srgbClr val="D9EEB5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6092825"/>
            <a:ext cx="4645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任意多边形 45"/>
          <p:cNvSpPr/>
          <p:nvPr/>
        </p:nvSpPr>
        <p:spPr>
          <a:xfrm>
            <a:off x="2230438" y="2684463"/>
            <a:ext cx="1046162" cy="1169987"/>
          </a:xfrm>
          <a:custGeom>
            <a:avLst/>
            <a:gdLst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972273 w 972273"/>
              <a:gd name="connsiteY0" fmla="*/ 798653 h 798653"/>
              <a:gd name="connsiteX1" fmla="*/ 752354 w 972273"/>
              <a:gd name="connsiteY1" fmla="*/ 300941 h 798653"/>
              <a:gd name="connsiteX2" fmla="*/ 0 w 972273"/>
              <a:gd name="connsiteY2" fmla="*/ 0 h 798653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972273 w 1192192"/>
              <a:gd name="connsiteY1" fmla="*/ 937548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192192 w 1192192"/>
              <a:gd name="connsiteY0" fmla="*/ 1435260 h 1435260"/>
              <a:gd name="connsiteX1" fmla="*/ 1076445 w 1192192"/>
              <a:gd name="connsiteY1" fmla="*/ 833376 h 1435260"/>
              <a:gd name="connsiteX2" fmla="*/ 0 w 1192192"/>
              <a:gd name="connsiteY2" fmla="*/ 0 h 1435260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404094"/>
              <a:gd name="connsiteY0" fmla="*/ 1516282 h 1516282"/>
              <a:gd name="connsiteX1" fmla="*/ 1273215 w 1404094"/>
              <a:gd name="connsiteY1" fmla="*/ 914398 h 1516282"/>
              <a:gd name="connsiteX2" fmla="*/ 0 w 1404094"/>
              <a:gd name="connsiteY2" fmla="*/ 0 h 1516282"/>
              <a:gd name="connsiteX0" fmla="*/ 1388962 w 1388962"/>
              <a:gd name="connsiteY0" fmla="*/ 1516282 h 1516282"/>
              <a:gd name="connsiteX1" fmla="*/ 1273215 w 1388962"/>
              <a:gd name="connsiteY1" fmla="*/ 914398 h 1516282"/>
              <a:gd name="connsiteX2" fmla="*/ 0 w 1388962"/>
              <a:gd name="connsiteY2" fmla="*/ 0 h 151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8962" h="1516282">
                <a:moveTo>
                  <a:pt x="1388962" y="1516282"/>
                </a:moveTo>
                <a:lnTo>
                  <a:pt x="1273215" y="91439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544513" y="2179638"/>
            <a:ext cx="1724025" cy="1631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8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一、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褶皱山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625475" indent="-2413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概念</a:t>
            </a:r>
            <a:endParaRPr lang="en-US" altLang="zh-CN" sz="1400" dirty="0">
              <a:latin typeface="+mj-ea"/>
              <a:ea typeface="+mj-ea"/>
            </a:endParaRPr>
          </a:p>
          <a:p>
            <a:pPr marL="625475" indent="-2413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判断</a:t>
            </a:r>
            <a:endParaRPr lang="en-US" altLang="zh-CN" sz="1400" dirty="0">
              <a:latin typeface="+mj-ea"/>
              <a:ea typeface="+mj-ea"/>
            </a:endParaRPr>
          </a:p>
          <a:p>
            <a:pPr marL="625475" indent="-2413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应用</a:t>
            </a:r>
            <a:endParaRPr lang="en-US" altLang="zh-CN" sz="1400" dirty="0">
              <a:latin typeface="+mj-ea"/>
              <a:ea typeface="+mj-ea"/>
            </a:endParaRPr>
          </a:p>
          <a:p>
            <a:pPr marL="625475" indent="-2413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板块构造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3022600" y="4618038"/>
            <a:ext cx="811213" cy="474662"/>
          </a:xfrm>
          <a:custGeom>
            <a:avLst/>
            <a:gdLst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  <a:gd name="connsiteX0" fmla="*/ 810228 w 810228"/>
              <a:gd name="connsiteY0" fmla="*/ 0 h 474562"/>
              <a:gd name="connsiteX1" fmla="*/ 601884 w 810228"/>
              <a:gd name="connsiteY1" fmla="*/ 347241 h 474562"/>
              <a:gd name="connsiteX2" fmla="*/ 0 w 810228"/>
              <a:gd name="connsiteY2" fmla="*/ 474562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0228" h="474562">
                <a:moveTo>
                  <a:pt x="810228" y="0"/>
                </a:moveTo>
                <a:lnTo>
                  <a:pt x="601884" y="347241"/>
                </a:lnTo>
                <a:lnTo>
                  <a:pt x="0" y="474562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5360988" y="4551363"/>
            <a:ext cx="1141412" cy="401637"/>
          </a:xfrm>
          <a:custGeom>
            <a:avLst/>
            <a:gdLst>
              <a:gd name="connsiteX0" fmla="*/ 224654 w 409849"/>
              <a:gd name="connsiteY0" fmla="*/ 0 h 360459"/>
              <a:gd name="connsiteX1" fmla="*/ 4735 w 409849"/>
              <a:gd name="connsiteY1" fmla="*/ 347241 h 360459"/>
              <a:gd name="connsiteX2" fmla="*/ 409849 w 409849"/>
              <a:gd name="connsiteY2" fmla="*/ 254643 h 360459"/>
              <a:gd name="connsiteX0" fmla="*/ 219919 w 405114"/>
              <a:gd name="connsiteY0" fmla="*/ 0 h 360459"/>
              <a:gd name="connsiteX1" fmla="*/ 0 w 405114"/>
              <a:gd name="connsiteY1" fmla="*/ 347241 h 360459"/>
              <a:gd name="connsiteX2" fmla="*/ 405114 w 405114"/>
              <a:gd name="connsiteY2" fmla="*/ 254643 h 360459"/>
              <a:gd name="connsiteX0" fmla="*/ 219919 w 405114"/>
              <a:gd name="connsiteY0" fmla="*/ 0 h 347241"/>
              <a:gd name="connsiteX1" fmla="*/ 0 w 405114"/>
              <a:gd name="connsiteY1" fmla="*/ 347241 h 347241"/>
              <a:gd name="connsiteX2" fmla="*/ 405114 w 405114"/>
              <a:gd name="connsiteY2" fmla="*/ 254643 h 347241"/>
              <a:gd name="connsiteX0" fmla="*/ 220948 w 313546"/>
              <a:gd name="connsiteY0" fmla="*/ 0 h 379862"/>
              <a:gd name="connsiteX1" fmla="*/ 1029 w 313546"/>
              <a:gd name="connsiteY1" fmla="*/ 347241 h 379862"/>
              <a:gd name="connsiteX2" fmla="*/ 313546 w 313546"/>
              <a:gd name="connsiteY2" fmla="*/ 370389 h 379862"/>
              <a:gd name="connsiteX0" fmla="*/ 220948 w 313546"/>
              <a:gd name="connsiteY0" fmla="*/ 0 h 359192"/>
              <a:gd name="connsiteX1" fmla="*/ 1029 w 313546"/>
              <a:gd name="connsiteY1" fmla="*/ 347241 h 359192"/>
              <a:gd name="connsiteX2" fmla="*/ 313546 w 313546"/>
              <a:gd name="connsiteY2" fmla="*/ 289366 h 359192"/>
              <a:gd name="connsiteX0" fmla="*/ 220948 w 313546"/>
              <a:gd name="connsiteY0" fmla="*/ 0 h 347241"/>
              <a:gd name="connsiteX1" fmla="*/ 1029 w 313546"/>
              <a:gd name="connsiteY1" fmla="*/ 347241 h 347241"/>
              <a:gd name="connsiteX2" fmla="*/ 313546 w 313546"/>
              <a:gd name="connsiteY2" fmla="*/ 289366 h 347241"/>
              <a:gd name="connsiteX0" fmla="*/ 219919 w 312517"/>
              <a:gd name="connsiteY0" fmla="*/ 0 h 347241"/>
              <a:gd name="connsiteX1" fmla="*/ 0 w 312517"/>
              <a:gd name="connsiteY1" fmla="*/ 347241 h 347241"/>
              <a:gd name="connsiteX2" fmla="*/ 312517 w 312517"/>
              <a:gd name="connsiteY2" fmla="*/ 289366 h 347241"/>
              <a:gd name="connsiteX0" fmla="*/ 312517 w 405115"/>
              <a:gd name="connsiteY0" fmla="*/ 0 h 567160"/>
              <a:gd name="connsiteX1" fmla="*/ 0 w 405115"/>
              <a:gd name="connsiteY1" fmla="*/ 567160 h 567160"/>
              <a:gd name="connsiteX2" fmla="*/ 405115 w 405115"/>
              <a:gd name="connsiteY2" fmla="*/ 289366 h 567160"/>
              <a:gd name="connsiteX0" fmla="*/ 312568 w 335718"/>
              <a:gd name="connsiteY0" fmla="*/ 0 h 590956"/>
              <a:gd name="connsiteX1" fmla="*/ 51 w 335718"/>
              <a:gd name="connsiteY1" fmla="*/ 567160 h 590956"/>
              <a:gd name="connsiteX2" fmla="*/ 335718 w 335718"/>
              <a:gd name="connsiteY2" fmla="*/ 474561 h 590956"/>
              <a:gd name="connsiteX0" fmla="*/ 312568 w 335718"/>
              <a:gd name="connsiteY0" fmla="*/ 0 h 567160"/>
              <a:gd name="connsiteX1" fmla="*/ 51 w 335718"/>
              <a:gd name="connsiteY1" fmla="*/ 567160 h 567160"/>
              <a:gd name="connsiteX2" fmla="*/ 335718 w 335718"/>
              <a:gd name="connsiteY2" fmla="*/ 474561 h 567160"/>
              <a:gd name="connsiteX0" fmla="*/ 312517 w 335667"/>
              <a:gd name="connsiteY0" fmla="*/ 0 h 567160"/>
              <a:gd name="connsiteX1" fmla="*/ 0 w 335667"/>
              <a:gd name="connsiteY1" fmla="*/ 567160 h 567160"/>
              <a:gd name="connsiteX2" fmla="*/ 335667 w 335667"/>
              <a:gd name="connsiteY2" fmla="*/ 474561 h 567160"/>
              <a:gd name="connsiteX0" fmla="*/ 0 w 1257742"/>
              <a:gd name="connsiteY0" fmla="*/ 0 h 476205"/>
              <a:gd name="connsiteX1" fmla="*/ 1251588 w 1257742"/>
              <a:gd name="connsiteY1" fmla="*/ 121991 h 476205"/>
              <a:gd name="connsiteX2" fmla="*/ 23150 w 1257742"/>
              <a:gd name="connsiteY2" fmla="*/ 474561 h 476205"/>
              <a:gd name="connsiteX0" fmla="*/ 319889 w 1240747"/>
              <a:gd name="connsiteY0" fmla="*/ 0 h 572457"/>
              <a:gd name="connsiteX1" fmla="*/ 1234593 w 1240747"/>
              <a:gd name="connsiteY1" fmla="*/ 218243 h 572457"/>
              <a:gd name="connsiteX2" fmla="*/ 6155 w 1240747"/>
              <a:gd name="connsiteY2" fmla="*/ 570813 h 572457"/>
              <a:gd name="connsiteX0" fmla="*/ 0 w 1286466"/>
              <a:gd name="connsiteY0" fmla="*/ 0 h 345688"/>
              <a:gd name="connsiteX1" fmla="*/ 914704 w 1286466"/>
              <a:gd name="connsiteY1" fmla="*/ 218243 h 345688"/>
              <a:gd name="connsiteX2" fmla="*/ 1286466 w 1286466"/>
              <a:gd name="connsiteY2" fmla="*/ 342213 h 345688"/>
              <a:gd name="connsiteX0" fmla="*/ 0 w 1286466"/>
              <a:gd name="connsiteY0" fmla="*/ 0 h 342213"/>
              <a:gd name="connsiteX1" fmla="*/ 914704 w 1286466"/>
              <a:gd name="connsiteY1" fmla="*/ 218243 h 342213"/>
              <a:gd name="connsiteX2" fmla="*/ 1286466 w 1286466"/>
              <a:gd name="connsiteY2" fmla="*/ 342213 h 342213"/>
              <a:gd name="connsiteX0" fmla="*/ 0 w 1286466"/>
              <a:gd name="connsiteY0" fmla="*/ 0 h 342213"/>
              <a:gd name="connsiteX1" fmla="*/ 974862 w 1286466"/>
              <a:gd name="connsiteY1" fmla="*/ 170117 h 342213"/>
              <a:gd name="connsiteX2" fmla="*/ 1286466 w 1286466"/>
              <a:gd name="connsiteY2" fmla="*/ 342213 h 342213"/>
              <a:gd name="connsiteX0" fmla="*/ 0 w 1142087"/>
              <a:gd name="connsiteY0" fmla="*/ 0 h 402371"/>
              <a:gd name="connsiteX1" fmla="*/ 974862 w 1142087"/>
              <a:gd name="connsiteY1" fmla="*/ 170117 h 402371"/>
              <a:gd name="connsiteX2" fmla="*/ 1142087 w 1142087"/>
              <a:gd name="connsiteY2" fmla="*/ 402371 h 402371"/>
              <a:gd name="connsiteX0" fmla="*/ 0 w 1142087"/>
              <a:gd name="connsiteY0" fmla="*/ 0 h 402371"/>
              <a:gd name="connsiteX1" fmla="*/ 974862 w 1142087"/>
              <a:gd name="connsiteY1" fmla="*/ 170117 h 402371"/>
              <a:gd name="connsiteX2" fmla="*/ 1142087 w 1142087"/>
              <a:gd name="connsiteY2" fmla="*/ 402371 h 4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2087" h="402371">
                <a:moveTo>
                  <a:pt x="0" y="0"/>
                </a:moveTo>
                <a:lnTo>
                  <a:pt x="974862" y="170117"/>
                </a:lnTo>
                <a:lnTo>
                  <a:pt x="1142087" y="402371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481513" y="2540000"/>
            <a:ext cx="523875" cy="1371600"/>
          </a:xfrm>
          <a:custGeom>
            <a:avLst/>
            <a:gdLst>
              <a:gd name="connsiteX0" fmla="*/ 235055 w 767491"/>
              <a:gd name="connsiteY0" fmla="*/ 1180618 h 1180618"/>
              <a:gd name="connsiteX1" fmla="*/ 26711 w 767491"/>
              <a:gd name="connsiteY1" fmla="*/ 636608 h 1180618"/>
              <a:gd name="connsiteX2" fmla="*/ 767491 w 767491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208344 w 740780"/>
              <a:gd name="connsiteY0" fmla="*/ 1180618 h 1180618"/>
              <a:gd name="connsiteX1" fmla="*/ 0 w 740780"/>
              <a:gd name="connsiteY1" fmla="*/ 636608 h 1180618"/>
              <a:gd name="connsiteX2" fmla="*/ 740780 w 740780"/>
              <a:gd name="connsiteY2" fmla="*/ 0 h 1180618"/>
              <a:gd name="connsiteX0" fmla="*/ 81023 w 613459"/>
              <a:gd name="connsiteY0" fmla="*/ 1180618 h 1180618"/>
              <a:gd name="connsiteX1" fmla="*/ 0 w 613459"/>
              <a:gd name="connsiteY1" fmla="*/ 497712 h 1180618"/>
              <a:gd name="connsiteX2" fmla="*/ 613459 w 613459"/>
              <a:gd name="connsiteY2" fmla="*/ 0 h 1180618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111329 w 666914"/>
              <a:gd name="connsiteY0" fmla="*/ 1412111 h 1412111"/>
              <a:gd name="connsiteX1" fmla="*/ 30306 w 666914"/>
              <a:gd name="connsiteY1" fmla="*/ 729205 h 1412111"/>
              <a:gd name="connsiteX2" fmla="*/ 666914 w 666914"/>
              <a:gd name="connsiteY2" fmla="*/ 0 h 1412111"/>
              <a:gd name="connsiteX0" fmla="*/ 81023 w 636608"/>
              <a:gd name="connsiteY0" fmla="*/ 1412111 h 1412111"/>
              <a:gd name="connsiteX1" fmla="*/ 0 w 636608"/>
              <a:gd name="connsiteY1" fmla="*/ 729205 h 1412111"/>
              <a:gd name="connsiteX2" fmla="*/ 636608 w 636608"/>
              <a:gd name="connsiteY2" fmla="*/ 0 h 141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6608" h="1412111">
                <a:moveTo>
                  <a:pt x="81023" y="1412111"/>
                </a:moveTo>
                <a:lnTo>
                  <a:pt x="0" y="729205"/>
                </a:lnTo>
                <a:lnTo>
                  <a:pt x="636608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1042988" y="4845050"/>
            <a:ext cx="1724025" cy="1338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二、</a:t>
            </a:r>
            <a:r>
              <a:rPr lang="zh-CN" altLang="en-US" sz="2400" b="1" dirty="0">
                <a:latin typeface="+mj-ea"/>
                <a:ea typeface="+mj-ea"/>
              </a:rPr>
              <a:t>断块山</a:t>
            </a:r>
            <a:endParaRPr lang="en-US" altLang="zh-CN" sz="2400" b="1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概念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判断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应用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11750" y="2100263"/>
            <a:ext cx="1416050" cy="1339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三、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火山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结构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分类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分布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14913" y="4941888"/>
            <a:ext cx="3878262" cy="1338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四、</a:t>
            </a:r>
            <a:r>
              <a:rPr lang="zh-CN" altLang="en-US" sz="2400" b="1" dirty="0">
                <a:latin typeface="+mj-ea"/>
                <a:ea typeface="+mj-ea"/>
              </a:rPr>
              <a:t>山地对交通运输的影响</a:t>
            </a:r>
            <a:endParaRPr lang="en-US" altLang="zh-CN" sz="2400" b="1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运输方式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线路分布</a:t>
            </a:r>
            <a:endParaRPr lang="en-US" altLang="zh-CN" sz="1400" dirty="0">
              <a:latin typeface="+mj-ea"/>
              <a:ea typeface="+mj-ea"/>
            </a:endParaRPr>
          </a:p>
          <a:p>
            <a:pPr marL="630238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latin typeface="+mj-ea"/>
                <a:ea typeface="+mj-ea"/>
              </a:rPr>
              <a:t>线路延伸特点</a:t>
            </a:r>
            <a:endParaRPr lang="en-US" altLang="zh-CN" sz="1400" dirty="0"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  <p:bldP spid="53" grpId="0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四、山地对交通运输的影响</a:t>
            </a:r>
          </a:p>
        </p:txBody>
      </p:sp>
      <p:pic>
        <p:nvPicPr>
          <p:cNvPr id="6349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63" y="5589588"/>
            <a:ext cx="33020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492" name="组合 3"/>
          <p:cNvGrpSpPr>
            <a:grpSpLocks/>
          </p:cNvGrpSpPr>
          <p:nvPr/>
        </p:nvGrpSpPr>
        <p:grpSpPr bwMode="auto">
          <a:xfrm>
            <a:off x="2773363" y="3281363"/>
            <a:ext cx="2862262" cy="2173287"/>
            <a:chOff x="2998928" y="3281399"/>
            <a:chExt cx="2863289" cy="2173873"/>
          </a:xfrm>
        </p:grpSpPr>
        <p:sp>
          <p:nvSpPr>
            <p:cNvPr id="5" name="平行四边形 4"/>
            <p:cNvSpPr/>
            <p:nvPr/>
          </p:nvSpPr>
          <p:spPr>
            <a:xfrm rot="5400000">
              <a:off x="3285642" y="4303194"/>
              <a:ext cx="1511708" cy="792447"/>
            </a:xfrm>
            <a:prstGeom prst="parallelogram">
              <a:avLst>
                <a:gd name="adj" fmla="val 174632"/>
              </a:avLst>
            </a:prstGeom>
            <a:gradFill flip="none" rotWithShape="1">
              <a:gsLst>
                <a:gs pos="0">
                  <a:schemeClr val="bg1">
                    <a:lumMod val="70000"/>
                  </a:schemeClr>
                </a:gs>
                <a:gs pos="100000">
                  <a:schemeClr val="tx1">
                    <a:lumMod val="45000"/>
                    <a:lumOff val="5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 rot="16200000" flipH="1">
              <a:off x="4079677" y="4296843"/>
              <a:ext cx="1511708" cy="795622"/>
            </a:xfrm>
            <a:prstGeom prst="parallelogram">
              <a:avLst>
                <a:gd name="adj" fmla="val 170716"/>
              </a:avLst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08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3498" name="组合 6"/>
            <p:cNvGrpSpPr>
              <a:grpSpLocks/>
            </p:cNvGrpSpPr>
            <p:nvPr/>
          </p:nvGrpSpPr>
          <p:grpSpPr bwMode="auto">
            <a:xfrm>
              <a:off x="3835595" y="3281399"/>
              <a:ext cx="1197129" cy="676777"/>
              <a:chOff x="3870320" y="2636912"/>
              <a:chExt cx="1063415" cy="60118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3872016" y="2759941"/>
                <a:ext cx="1056568" cy="47815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1499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06474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70000"/>
                        <a:lumOff val="30000"/>
                      </a:srgbClr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63521" name="组合 25"/>
              <p:cNvGrpSpPr>
                <a:grpSpLocks/>
              </p:cNvGrpSpPr>
              <p:nvPr/>
            </p:nvGrpSpPr>
            <p:grpSpPr bwMode="auto">
              <a:xfrm flipH="1">
                <a:off x="4398609" y="2883722"/>
                <a:ext cx="535126" cy="351798"/>
                <a:chOff x="3899410" y="2870835"/>
                <a:chExt cx="507365" cy="351798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16200000" flipV="1">
                  <a:off x="4103208" y="2922100"/>
                  <a:ext cx="351230" cy="248776"/>
                </a:xfrm>
                <a:prstGeom prst="parallelogram">
                  <a:avLst>
                    <a:gd name="adj" fmla="val 89933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898972" y="3109259"/>
                  <a:ext cx="254126" cy="11284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63522" name="组合 26"/>
              <p:cNvGrpSpPr>
                <a:grpSpLocks/>
              </p:cNvGrpSpPr>
              <p:nvPr/>
            </p:nvGrpSpPr>
            <p:grpSpPr bwMode="auto">
              <a:xfrm>
                <a:off x="3872016" y="2875989"/>
                <a:ext cx="528283" cy="351796"/>
                <a:chOff x="3872016" y="2875989"/>
                <a:chExt cx="528283" cy="351796"/>
              </a:xfrm>
            </p:grpSpPr>
            <p:sp>
              <p:nvSpPr>
                <p:cNvPr id="29" name="平行四边形 28"/>
                <p:cNvSpPr/>
                <p:nvPr/>
              </p:nvSpPr>
              <p:spPr>
                <a:xfrm rot="16200000" flipV="1">
                  <a:off x="4106138" y="2933120"/>
                  <a:ext cx="352641" cy="236996"/>
                </a:xfrm>
                <a:prstGeom prst="parallelogram">
                  <a:avLst>
                    <a:gd name="adj" fmla="val 97011"/>
                  </a:avLst>
                </a:prstGeom>
                <a:gradFill flip="none" rotWithShape="1">
                  <a:gsLst>
                    <a:gs pos="100000">
                      <a:srgbClr val="00B0F0">
                        <a:lumMod val="82000"/>
                      </a:srgbClr>
                    </a:gs>
                    <a:gs pos="0">
                      <a:srgbClr val="002060"/>
                    </a:gs>
                    <a:gs pos="42000">
                      <a:srgbClr val="0070C0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3871948" y="3113683"/>
                  <a:ext cx="292012" cy="11425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2060"/>
                    </a:gs>
                    <a:gs pos="100000">
                      <a:srgbClr val="0070C0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8" name="任意多边形 27"/>
              <p:cNvSpPr/>
              <p:nvPr/>
            </p:nvSpPr>
            <p:spPr>
              <a:xfrm>
                <a:off x="3870320" y="2636912"/>
                <a:ext cx="1056568" cy="480745"/>
              </a:xfrm>
              <a:custGeom>
                <a:avLst/>
                <a:gdLst>
                  <a:gd name="connsiteX0" fmla="*/ 0 w 688312"/>
                  <a:gd name="connsiteY0" fmla="*/ 306474 h 311499"/>
                  <a:gd name="connsiteX1" fmla="*/ 190918 w 688312"/>
                  <a:gd name="connsiteY1" fmla="*/ 306474 h 311499"/>
                  <a:gd name="connsiteX2" fmla="*/ 341644 w 688312"/>
                  <a:gd name="connsiteY2" fmla="*/ 155749 h 311499"/>
                  <a:gd name="connsiteX3" fmla="*/ 517490 w 688312"/>
                  <a:gd name="connsiteY3" fmla="*/ 311499 h 311499"/>
                  <a:gd name="connsiteX4" fmla="*/ 688312 w 688312"/>
                  <a:gd name="connsiteY4" fmla="*/ 306474 h 311499"/>
                  <a:gd name="connsiteX5" fmla="*/ 341644 w 688312"/>
                  <a:gd name="connsiteY5" fmla="*/ 0 h 311499"/>
                  <a:gd name="connsiteX6" fmla="*/ 0 w 688312"/>
                  <a:gd name="connsiteY6" fmla="*/ 306474 h 311499"/>
                  <a:gd name="connsiteX0" fmla="*/ 0 w 688312"/>
                  <a:gd name="connsiteY0" fmla="*/ 306474 h 313186"/>
                  <a:gd name="connsiteX1" fmla="*/ 190918 w 688312"/>
                  <a:gd name="connsiteY1" fmla="*/ 306474 h 313186"/>
                  <a:gd name="connsiteX2" fmla="*/ 341644 w 688312"/>
                  <a:gd name="connsiteY2" fmla="*/ 155749 h 313186"/>
                  <a:gd name="connsiteX3" fmla="*/ 517490 w 688312"/>
                  <a:gd name="connsiteY3" fmla="*/ 311499 h 313186"/>
                  <a:gd name="connsiteX4" fmla="*/ 688312 w 688312"/>
                  <a:gd name="connsiteY4" fmla="*/ 313186 h 313186"/>
                  <a:gd name="connsiteX5" fmla="*/ 341644 w 688312"/>
                  <a:gd name="connsiteY5" fmla="*/ 0 h 313186"/>
                  <a:gd name="connsiteX6" fmla="*/ 0 w 688312"/>
                  <a:gd name="connsiteY6" fmla="*/ 306474 h 31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312" h="313186">
                    <a:moveTo>
                      <a:pt x="0" y="306474"/>
                    </a:moveTo>
                    <a:lnTo>
                      <a:pt x="190918" y="306474"/>
                    </a:lnTo>
                    <a:lnTo>
                      <a:pt x="341644" y="155749"/>
                    </a:lnTo>
                    <a:lnTo>
                      <a:pt x="517490" y="311499"/>
                    </a:lnTo>
                    <a:lnTo>
                      <a:pt x="688312" y="313186"/>
                    </a:lnTo>
                    <a:lnTo>
                      <a:pt x="341644" y="0"/>
                    </a:lnTo>
                    <a:lnTo>
                      <a:pt x="0" y="306474"/>
                    </a:lnTo>
                    <a:close/>
                  </a:path>
                </a:pathLst>
              </a:custGeom>
              <a:gradFill>
                <a:gsLst>
                  <a:gs pos="0">
                    <a:srgbClr val="00B0F0">
                      <a:lumMod val="80000"/>
                      <a:lumOff val="20000"/>
                    </a:srgbClr>
                  </a:gs>
                  <a:gs pos="100000">
                    <a:srgbClr val="00B0F0"/>
                  </a:gs>
                </a:gsLst>
                <a:lin ang="10800000" scaled="1"/>
              </a:gradFill>
              <a:ln w="12700">
                <a:gradFill>
                  <a:gsLst>
                    <a:gs pos="0">
                      <a:srgbClr val="0070C0"/>
                    </a:gs>
                    <a:gs pos="50000">
                      <a:srgbClr val="00B0F0"/>
                    </a:gs>
                    <a:gs pos="100000">
                      <a:srgbClr val="00B0F0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" name="等腰三角形 7"/>
            <p:cNvSpPr/>
            <p:nvPr/>
          </p:nvSpPr>
          <p:spPr>
            <a:xfrm flipV="1">
              <a:off x="3644342" y="3939405"/>
              <a:ext cx="1584231" cy="1375514"/>
            </a:xfrm>
            <a:prstGeom prst="triangle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650037" y="3940389"/>
              <a:ext cx="1010012" cy="1383086"/>
            </a:xfrm>
            <a:custGeom>
              <a:avLst/>
              <a:gdLst>
                <a:gd name="connsiteX0" fmla="*/ 0 w 1009815"/>
                <a:gd name="connsiteY0" fmla="*/ 0 h 1383527"/>
                <a:gd name="connsiteX1" fmla="*/ 791154 w 1009815"/>
                <a:gd name="connsiteY1" fmla="*/ 1383527 h 1383527"/>
                <a:gd name="connsiteX2" fmla="*/ 1009815 w 1009815"/>
                <a:gd name="connsiteY2" fmla="*/ 993913 h 1383527"/>
                <a:gd name="connsiteX3" fmla="*/ 0 w 1009815"/>
                <a:gd name="connsiteY3" fmla="*/ 0 h 138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815" h="1383527">
                  <a:moveTo>
                    <a:pt x="0" y="0"/>
                  </a:moveTo>
                  <a:lnTo>
                    <a:pt x="791154" y="1383527"/>
                  </a:lnTo>
                  <a:lnTo>
                    <a:pt x="1009815" y="9939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3503" name="组合 9"/>
            <p:cNvGrpSpPr>
              <a:grpSpLocks/>
            </p:cNvGrpSpPr>
            <p:nvPr/>
          </p:nvGrpSpPr>
          <p:grpSpPr bwMode="auto">
            <a:xfrm>
              <a:off x="2998928" y="4227328"/>
              <a:ext cx="1213032" cy="1059985"/>
              <a:chOff x="3718014" y="4457043"/>
              <a:chExt cx="727441" cy="635661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3965624" y="4587788"/>
                <a:ext cx="229515" cy="261873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C34106"/>
                  </a:gs>
                  <a:gs pos="100000">
                    <a:srgbClr val="D95618">
                      <a:lumMod val="90000"/>
                      <a:lumOff val="1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718014" y="4457329"/>
                <a:ext cx="720926" cy="567549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>
                <a:gsLst>
                  <a:gs pos="0">
                    <a:srgbClr val="E0650F"/>
                  </a:gs>
                  <a:gs pos="100000">
                    <a:srgbClr val="FC782D"/>
                  </a:gs>
                </a:gsLst>
                <a:lin ang="0" scaled="1"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721823" y="4968693"/>
                <a:ext cx="723783" cy="123794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7F28"/>
                  </a:gs>
                  <a:gs pos="56000">
                    <a:srgbClr val="CD3D01"/>
                  </a:gs>
                </a:gsLst>
                <a:lin ang="0" scaled="1"/>
                <a:tileRect/>
              </a:gradFill>
              <a:ln w="9525">
                <a:solidFill>
                  <a:srgbClr val="D956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2" name="直接连接符 21"/>
              <p:cNvCxnSpPr>
                <a:stCxn id="20" idx="4"/>
                <a:endCxn id="20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21" idx="2"/>
                <a:endCxn id="20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任意多边形 23"/>
              <p:cNvSpPr/>
              <p:nvPr/>
            </p:nvSpPr>
            <p:spPr>
              <a:xfrm>
                <a:off x="3721823" y="4847756"/>
                <a:ext cx="715212" cy="168550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3504" name="组合 10"/>
            <p:cNvGrpSpPr>
              <a:grpSpLocks/>
            </p:cNvGrpSpPr>
            <p:nvPr/>
          </p:nvGrpSpPr>
          <p:grpSpPr bwMode="auto">
            <a:xfrm flipH="1">
              <a:off x="4649185" y="4216756"/>
              <a:ext cx="1213032" cy="1059985"/>
              <a:chOff x="3718014" y="4457043"/>
              <a:chExt cx="727441" cy="635661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3965624" y="4587463"/>
                <a:ext cx="229515" cy="262825"/>
              </a:xfrm>
              <a:custGeom>
                <a:avLst/>
                <a:gdLst>
                  <a:gd name="connsiteX0" fmla="*/ 207169 w 228600"/>
                  <a:gd name="connsiteY0" fmla="*/ 0 h 261937"/>
                  <a:gd name="connsiteX1" fmla="*/ 228600 w 228600"/>
                  <a:gd name="connsiteY1" fmla="*/ 88106 h 261937"/>
                  <a:gd name="connsiteX2" fmla="*/ 102394 w 228600"/>
                  <a:gd name="connsiteY2" fmla="*/ 261937 h 261937"/>
                  <a:gd name="connsiteX3" fmla="*/ 0 w 228600"/>
                  <a:gd name="connsiteY3" fmla="*/ 247650 h 261937"/>
                  <a:gd name="connsiteX4" fmla="*/ 207169 w 228600"/>
                  <a:gd name="connsiteY4" fmla="*/ 0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261937">
                    <a:moveTo>
                      <a:pt x="207169" y="0"/>
                    </a:moveTo>
                    <a:lnTo>
                      <a:pt x="228600" y="88106"/>
                    </a:lnTo>
                    <a:lnTo>
                      <a:pt x="102394" y="261937"/>
                    </a:lnTo>
                    <a:lnTo>
                      <a:pt x="0" y="247650"/>
                    </a:lnTo>
                    <a:lnTo>
                      <a:pt x="207169" y="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267818"/>
                  </a:gs>
                  <a:gs pos="100000">
                    <a:srgbClr val="18921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718014" y="4457002"/>
                <a:ext cx="720926" cy="568501"/>
              </a:xfrm>
              <a:custGeom>
                <a:avLst/>
                <a:gdLst>
                  <a:gd name="connsiteX0" fmla="*/ 373919 w 737639"/>
                  <a:gd name="connsiteY0" fmla="*/ 0 h 642460"/>
                  <a:gd name="connsiteX1" fmla="*/ 0 w 737639"/>
                  <a:gd name="connsiteY1" fmla="*/ 513288 h 642460"/>
                  <a:gd name="connsiteX2" fmla="*/ 720643 w 737639"/>
                  <a:gd name="connsiteY2" fmla="*/ 567676 h 642460"/>
                  <a:gd name="connsiteX3" fmla="*/ 737639 w 737639"/>
                  <a:gd name="connsiteY3" fmla="*/ 642460 h 642460"/>
                  <a:gd name="connsiteX4" fmla="*/ 622064 w 737639"/>
                  <a:gd name="connsiteY4" fmla="*/ 394314 h 642460"/>
                  <a:gd name="connsiteX5" fmla="*/ 282139 w 737639"/>
                  <a:gd name="connsiteY5" fmla="*/ 380717 h 642460"/>
                  <a:gd name="connsiteX6" fmla="*/ 455501 w 737639"/>
                  <a:gd name="connsiteY6" fmla="*/ 135971 h 642460"/>
                  <a:gd name="connsiteX7" fmla="*/ 373919 w 737639"/>
                  <a:gd name="connsiteY7" fmla="*/ 0 h 642460"/>
                  <a:gd name="connsiteX0" fmla="*/ 373919 w 720643"/>
                  <a:gd name="connsiteY0" fmla="*/ 0 h 567676"/>
                  <a:gd name="connsiteX1" fmla="*/ 0 w 720643"/>
                  <a:gd name="connsiteY1" fmla="*/ 513288 h 567676"/>
                  <a:gd name="connsiteX2" fmla="*/ 720643 w 720643"/>
                  <a:gd name="connsiteY2" fmla="*/ 567676 h 567676"/>
                  <a:gd name="connsiteX3" fmla="*/ 622064 w 720643"/>
                  <a:gd name="connsiteY3" fmla="*/ 394314 h 567676"/>
                  <a:gd name="connsiteX4" fmla="*/ 282139 w 720643"/>
                  <a:gd name="connsiteY4" fmla="*/ 380717 h 567676"/>
                  <a:gd name="connsiteX5" fmla="*/ 455501 w 720643"/>
                  <a:gd name="connsiteY5" fmla="*/ 135971 h 567676"/>
                  <a:gd name="connsiteX6" fmla="*/ 373919 w 720643"/>
                  <a:gd name="connsiteY6" fmla="*/ 0 h 5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643" h="567676">
                    <a:moveTo>
                      <a:pt x="373919" y="0"/>
                    </a:moveTo>
                    <a:lnTo>
                      <a:pt x="0" y="513288"/>
                    </a:lnTo>
                    <a:lnTo>
                      <a:pt x="720643" y="567676"/>
                    </a:lnTo>
                    <a:lnTo>
                      <a:pt x="622064" y="394314"/>
                    </a:lnTo>
                    <a:lnTo>
                      <a:pt x="282139" y="380717"/>
                    </a:lnTo>
                    <a:lnTo>
                      <a:pt x="455501" y="135971"/>
                    </a:lnTo>
                    <a:lnTo>
                      <a:pt x="37391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532"/>
                  </a:gs>
                  <a:gs pos="100000">
                    <a:srgbClr val="45AD23">
                      <a:lumMod val="85000"/>
                    </a:srgbClr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721823" y="4969320"/>
                <a:ext cx="723783" cy="123794"/>
              </a:xfrm>
              <a:custGeom>
                <a:avLst/>
                <a:gdLst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2 w 730840"/>
                  <a:gd name="connsiteY2" fmla="*/ 57788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15879 w 730840"/>
                  <a:gd name="connsiteY2" fmla="*/ 48263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54388 w 730840"/>
                  <a:gd name="connsiteY0" fmla="*/ 84982 h 118974"/>
                  <a:gd name="connsiteX1" fmla="*/ 730840 w 730840"/>
                  <a:gd name="connsiteY1" fmla="*/ 118974 h 118974"/>
                  <a:gd name="connsiteX2" fmla="*/ 720641 w 730840"/>
                  <a:gd name="connsiteY2" fmla="*/ 45882 h 118974"/>
                  <a:gd name="connsiteX3" fmla="*/ 0 w 730840"/>
                  <a:gd name="connsiteY3" fmla="*/ 0 h 118974"/>
                  <a:gd name="connsiteX4" fmla="*/ 54388 w 730840"/>
                  <a:gd name="connsiteY4" fmla="*/ 84982 h 118974"/>
                  <a:gd name="connsiteX0" fmla="*/ 47244 w 723696"/>
                  <a:gd name="connsiteY0" fmla="*/ 89744 h 123736"/>
                  <a:gd name="connsiteX1" fmla="*/ 723696 w 723696"/>
                  <a:gd name="connsiteY1" fmla="*/ 123736 h 123736"/>
                  <a:gd name="connsiteX2" fmla="*/ 713497 w 723696"/>
                  <a:gd name="connsiteY2" fmla="*/ 50644 h 123736"/>
                  <a:gd name="connsiteX3" fmla="*/ 0 w 723696"/>
                  <a:gd name="connsiteY3" fmla="*/ 0 h 123736"/>
                  <a:gd name="connsiteX4" fmla="*/ 47244 w 723696"/>
                  <a:gd name="connsiteY4" fmla="*/ 89744 h 123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696" h="123736">
                    <a:moveTo>
                      <a:pt x="47244" y="89744"/>
                    </a:moveTo>
                    <a:lnTo>
                      <a:pt x="723696" y="123736"/>
                    </a:lnTo>
                    <a:lnTo>
                      <a:pt x="713497" y="50644"/>
                    </a:lnTo>
                    <a:lnTo>
                      <a:pt x="0" y="0"/>
                    </a:lnTo>
                    <a:lnTo>
                      <a:pt x="47244" y="897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B520"/>
                  </a:gs>
                  <a:gs pos="56000">
                    <a:srgbClr val="20780A"/>
                  </a:gs>
                </a:gsLst>
                <a:lin ang="10800000" scaled="1"/>
                <a:tileRect/>
              </a:gradFill>
              <a:ln w="9525">
                <a:solidFill>
                  <a:srgbClr val="0B94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4" idx="4"/>
                <a:endCxn id="14" idx="5"/>
              </p:cNvCxnSpPr>
              <p:nvPr/>
            </p:nvCxnSpPr>
            <p:spPr>
              <a:xfrm flipV="1">
                <a:off x="4000153" y="4593014"/>
                <a:ext cx="173362" cy="244746"/>
              </a:xfrm>
              <a:prstGeom prst="line">
                <a:avLst/>
              </a:prstGeom>
              <a:ln>
                <a:gradFill>
                  <a:gsLst>
                    <a:gs pos="0">
                      <a:srgbClr val="7DC532">
                        <a:lumMod val="82000"/>
                        <a:lumOff val="18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2"/>
                <a:endCxn id="14" idx="1"/>
              </p:cNvCxnSpPr>
              <p:nvPr/>
            </p:nvCxnSpPr>
            <p:spPr>
              <a:xfrm flipH="1" flipV="1">
                <a:off x="3718014" y="4970331"/>
                <a:ext cx="717242" cy="49281"/>
              </a:xfrm>
              <a:prstGeom prst="line">
                <a:avLst/>
              </a:prstGeom>
              <a:ln>
                <a:gradFill>
                  <a:gsLst>
                    <a:gs pos="417">
                      <a:schemeClr val="accent6">
                        <a:lumMod val="60000"/>
                        <a:lumOff val="40000"/>
                        <a:alpha val="0"/>
                      </a:schemeClr>
                    </a:gs>
                    <a:gs pos="47000">
                      <a:srgbClr val="41B520">
                        <a:lumMod val="75000"/>
                        <a:lumOff val="25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3721823" y="4847430"/>
                <a:ext cx="715212" cy="169503"/>
              </a:xfrm>
              <a:custGeom>
                <a:avLst/>
                <a:gdLst>
                  <a:gd name="connsiteX0" fmla="*/ 0 w 714375"/>
                  <a:gd name="connsiteY0" fmla="*/ 119062 h 169069"/>
                  <a:gd name="connsiteX1" fmla="*/ 714375 w 714375"/>
                  <a:gd name="connsiteY1" fmla="*/ 169069 h 169069"/>
                  <a:gd name="connsiteX2" fmla="*/ 619125 w 714375"/>
                  <a:gd name="connsiteY2" fmla="*/ 0 h 169069"/>
                  <a:gd name="connsiteX3" fmla="*/ 0 w 714375"/>
                  <a:gd name="connsiteY3" fmla="*/ 119062 h 16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375" h="169069">
                    <a:moveTo>
                      <a:pt x="0" y="119062"/>
                    </a:moveTo>
                    <a:lnTo>
                      <a:pt x="714375" y="169069"/>
                    </a:lnTo>
                    <a:lnTo>
                      <a:pt x="619125" y="0"/>
                    </a:lnTo>
                    <a:lnTo>
                      <a:pt x="0" y="119062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877130" y="3907043"/>
              <a:ext cx="1108473" cy="9225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山地对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交通运输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的影响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309938" y="2565400"/>
            <a:ext cx="1692275" cy="4984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运输方式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69963" y="5184775"/>
            <a:ext cx="2308225" cy="4984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线路延伸特点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59450" y="4797425"/>
            <a:ext cx="1692275" cy="4984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线路分布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线路延伸特点（山区）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-23813" y="1327150"/>
            <a:ext cx="9191626" cy="5543550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3.</a:t>
            </a:r>
            <a:r>
              <a:rPr lang="zh-CN" altLang="en-US" smtClean="0"/>
              <a:t>线路延伸特点（山区）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-23813" y="1327150"/>
            <a:ext cx="9191626" cy="5543550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015930" y="881542"/>
            <a:ext cx="7228478" cy="5782783"/>
            <a:chOff x="1709738" y="995363"/>
            <a:chExt cx="6119812" cy="4895850"/>
          </a:xfrm>
          <a:solidFill>
            <a:schemeClr val="bg1">
              <a:lumMod val="75000"/>
              <a:alpha val="70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276850" y="5608638"/>
              <a:ext cx="336550" cy="282575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invGray">
            <a:xfrm>
              <a:off x="6486525" y="995363"/>
              <a:ext cx="1343025" cy="12255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invGray">
            <a:xfrm>
              <a:off x="6621463" y="1938338"/>
              <a:ext cx="1008062" cy="706437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6408738" y="2330450"/>
              <a:ext cx="719137" cy="6937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gray">
            <a:xfrm>
              <a:off x="5861050" y="2487613"/>
              <a:ext cx="671513" cy="944562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gray">
            <a:xfrm>
              <a:off x="6056313" y="2727325"/>
              <a:ext cx="215900" cy="225425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gray">
            <a:xfrm>
              <a:off x="6194425" y="2838450"/>
              <a:ext cx="169863" cy="212725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6194425" y="2852738"/>
              <a:ext cx="65088" cy="71437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gray">
            <a:xfrm>
              <a:off x="6042025" y="3106738"/>
              <a:ext cx="827088" cy="509587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gray">
            <a:xfrm>
              <a:off x="6211888" y="3514725"/>
              <a:ext cx="685800" cy="563563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invGray">
            <a:xfrm>
              <a:off x="6775450" y="3965575"/>
              <a:ext cx="122238" cy="96838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gray">
            <a:xfrm>
              <a:off x="6470650" y="4033838"/>
              <a:ext cx="457200" cy="522287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6240463" y="4443413"/>
              <a:ext cx="520700" cy="64928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5446713" y="4851400"/>
              <a:ext cx="963612" cy="676275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4805363" y="4724400"/>
              <a:ext cx="949325" cy="676275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invGray">
            <a:xfrm>
              <a:off x="4714875" y="4344988"/>
              <a:ext cx="704850" cy="622300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invGray">
            <a:xfrm>
              <a:off x="3919538" y="4302125"/>
              <a:ext cx="1085850" cy="108426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invGray">
            <a:xfrm>
              <a:off x="1892300" y="3048000"/>
              <a:ext cx="2308225" cy="1381125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4060825" y="3613150"/>
              <a:ext cx="1449388" cy="1112838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invGray">
            <a:xfrm>
              <a:off x="3221038" y="2838450"/>
              <a:ext cx="1497012" cy="1085850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gray">
            <a:xfrm>
              <a:off x="5935663" y="4216400"/>
              <a:ext cx="582612" cy="750888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gray">
            <a:xfrm>
              <a:off x="5354638" y="4216400"/>
              <a:ext cx="673100" cy="736600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gray">
            <a:xfrm>
              <a:off x="5295900" y="3797300"/>
              <a:ext cx="931863" cy="56197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gray">
            <a:xfrm>
              <a:off x="6042025" y="3598863"/>
              <a:ext cx="581025" cy="677862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gray">
            <a:xfrm>
              <a:off x="5524500" y="3387725"/>
              <a:ext cx="719138" cy="63341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invGray">
            <a:xfrm>
              <a:off x="5510213" y="2811463"/>
              <a:ext cx="474662" cy="804862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gray">
            <a:xfrm>
              <a:off x="5005388" y="2951163"/>
              <a:ext cx="612775" cy="1069975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invGray">
            <a:xfrm>
              <a:off x="4891088" y="2965450"/>
              <a:ext cx="334962" cy="550863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invGray">
            <a:xfrm>
              <a:off x="3692525" y="2417763"/>
              <a:ext cx="1635125" cy="1477962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invGray">
            <a:xfrm>
              <a:off x="4211638" y="1052513"/>
              <a:ext cx="2716212" cy="218281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invGray">
            <a:xfrm>
              <a:off x="1709738" y="1419225"/>
              <a:ext cx="2427287" cy="1816100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invGray">
            <a:xfrm>
              <a:off x="6761163" y="4752975"/>
              <a:ext cx="242887" cy="454025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6963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四、山地对交通运输的影响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8313" y="2517775"/>
            <a:ext cx="5672137" cy="839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+mj-ea"/>
                <a:ea typeface="+mj-ea"/>
              </a:rPr>
              <a:t>中国</a:t>
            </a:r>
            <a:r>
              <a:rPr lang="zh-CN" altLang="en-US" sz="5400" b="1" dirty="0">
                <a:solidFill>
                  <a:srgbClr val="C00000"/>
                </a:solidFill>
                <a:latin typeface="+mj-ea"/>
                <a:ea typeface="+mj-ea"/>
              </a:rPr>
              <a:t>唯一</a:t>
            </a:r>
            <a:r>
              <a:rPr lang="zh-CN" altLang="en-US" sz="4000" b="1" dirty="0">
                <a:latin typeface="+mj-ea"/>
                <a:ea typeface="+mj-ea"/>
              </a:rPr>
              <a:t>不通公路的县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11863" y="2260600"/>
            <a:ext cx="2032000" cy="1092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墨脱</a:t>
            </a: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216275" y="4503738"/>
            <a:ext cx="200025" cy="200025"/>
            <a:chOff x="2960451" y="4755479"/>
            <a:chExt cx="198762" cy="198762"/>
          </a:xfrm>
        </p:grpSpPr>
        <p:sp>
          <p:nvSpPr>
            <p:cNvPr id="39" name="椭圆 38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87269" y="4782296"/>
              <a:ext cx="145128" cy="14355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614613" y="4265613"/>
            <a:ext cx="6969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+mj-ea"/>
                <a:ea typeface="+mj-ea"/>
              </a:rPr>
              <a:t>墨脱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3"/>
            <a:srcRect/>
            <a:tile tx="-1155700" ty="-19685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6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四、山地对交通运输的影响</a:t>
            </a:r>
          </a:p>
        </p:txBody>
      </p:sp>
      <p:grpSp>
        <p:nvGrpSpPr>
          <p:cNvPr id="71686" name="组合 40"/>
          <p:cNvGrpSpPr>
            <a:grpSpLocks/>
          </p:cNvGrpSpPr>
          <p:nvPr/>
        </p:nvGrpSpPr>
        <p:grpSpPr bwMode="auto">
          <a:xfrm>
            <a:off x="3171825" y="3670300"/>
            <a:ext cx="200025" cy="198438"/>
            <a:chOff x="2960451" y="4755479"/>
            <a:chExt cx="198762" cy="198762"/>
          </a:xfrm>
        </p:grpSpPr>
        <p:sp>
          <p:nvSpPr>
            <p:cNvPr id="39" name="椭圆 38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87269" y="4782511"/>
              <a:ext cx="145128" cy="1431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四、山地对交通运输的影响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3"/>
            <a:srcRect/>
            <a:tile tx="-22225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47625" y="3224213"/>
            <a:ext cx="8374063" cy="2070100"/>
          </a:xfrm>
          <a:custGeom>
            <a:avLst/>
            <a:gdLst>
              <a:gd name="connsiteX0" fmla="*/ 0 w 9204158"/>
              <a:gd name="connsiteY0" fmla="*/ 2069432 h 2069432"/>
              <a:gd name="connsiteX1" fmla="*/ 132347 w 9204158"/>
              <a:gd name="connsiteY1" fmla="*/ 1961148 h 2069432"/>
              <a:gd name="connsiteX2" fmla="*/ 168442 w 9204158"/>
              <a:gd name="connsiteY2" fmla="*/ 1925053 h 2069432"/>
              <a:gd name="connsiteX3" fmla="*/ 252663 w 9204158"/>
              <a:gd name="connsiteY3" fmla="*/ 1828800 h 2069432"/>
              <a:gd name="connsiteX4" fmla="*/ 336884 w 9204158"/>
              <a:gd name="connsiteY4" fmla="*/ 1744579 h 2069432"/>
              <a:gd name="connsiteX5" fmla="*/ 409073 w 9204158"/>
              <a:gd name="connsiteY5" fmla="*/ 1684421 h 2069432"/>
              <a:gd name="connsiteX6" fmla="*/ 445168 w 9204158"/>
              <a:gd name="connsiteY6" fmla="*/ 1672390 h 2069432"/>
              <a:gd name="connsiteX7" fmla="*/ 517358 w 9204158"/>
              <a:gd name="connsiteY7" fmla="*/ 1612232 h 2069432"/>
              <a:gd name="connsiteX8" fmla="*/ 601579 w 9204158"/>
              <a:gd name="connsiteY8" fmla="*/ 1540042 h 2069432"/>
              <a:gd name="connsiteX9" fmla="*/ 649705 w 9204158"/>
              <a:gd name="connsiteY9" fmla="*/ 1467853 h 2069432"/>
              <a:gd name="connsiteX10" fmla="*/ 661737 w 9204158"/>
              <a:gd name="connsiteY10" fmla="*/ 1431758 h 2069432"/>
              <a:gd name="connsiteX11" fmla="*/ 721894 w 9204158"/>
              <a:gd name="connsiteY11" fmla="*/ 1347537 h 2069432"/>
              <a:gd name="connsiteX12" fmla="*/ 770021 w 9204158"/>
              <a:gd name="connsiteY12" fmla="*/ 1263316 h 2069432"/>
              <a:gd name="connsiteX13" fmla="*/ 782052 w 9204158"/>
              <a:gd name="connsiteY13" fmla="*/ 1227221 h 2069432"/>
              <a:gd name="connsiteX14" fmla="*/ 854242 w 9204158"/>
              <a:gd name="connsiteY14" fmla="*/ 1179095 h 2069432"/>
              <a:gd name="connsiteX15" fmla="*/ 890337 w 9204158"/>
              <a:gd name="connsiteY15" fmla="*/ 1155032 h 2069432"/>
              <a:gd name="connsiteX16" fmla="*/ 962526 w 9204158"/>
              <a:gd name="connsiteY16" fmla="*/ 1106905 h 2069432"/>
              <a:gd name="connsiteX17" fmla="*/ 1034715 w 9204158"/>
              <a:gd name="connsiteY17" fmla="*/ 1070811 h 2069432"/>
              <a:gd name="connsiteX18" fmla="*/ 1143000 w 9204158"/>
              <a:gd name="connsiteY18" fmla="*/ 986590 h 2069432"/>
              <a:gd name="connsiteX19" fmla="*/ 1179094 w 9204158"/>
              <a:gd name="connsiteY19" fmla="*/ 962526 h 2069432"/>
              <a:gd name="connsiteX20" fmla="*/ 1263315 w 9204158"/>
              <a:gd name="connsiteY20" fmla="*/ 938463 h 2069432"/>
              <a:gd name="connsiteX21" fmla="*/ 1299410 w 9204158"/>
              <a:gd name="connsiteY21" fmla="*/ 914400 h 2069432"/>
              <a:gd name="connsiteX22" fmla="*/ 1419726 w 9204158"/>
              <a:gd name="connsiteY22" fmla="*/ 890337 h 2069432"/>
              <a:gd name="connsiteX23" fmla="*/ 1528010 w 9204158"/>
              <a:gd name="connsiteY23" fmla="*/ 854242 h 2069432"/>
              <a:gd name="connsiteX24" fmla="*/ 1564105 w 9204158"/>
              <a:gd name="connsiteY24" fmla="*/ 842211 h 2069432"/>
              <a:gd name="connsiteX25" fmla="*/ 1624263 w 9204158"/>
              <a:gd name="connsiteY25" fmla="*/ 830179 h 2069432"/>
              <a:gd name="connsiteX26" fmla="*/ 1708484 w 9204158"/>
              <a:gd name="connsiteY26" fmla="*/ 794084 h 2069432"/>
              <a:gd name="connsiteX27" fmla="*/ 1792705 w 9204158"/>
              <a:gd name="connsiteY27" fmla="*/ 745958 h 2069432"/>
              <a:gd name="connsiteX28" fmla="*/ 1864894 w 9204158"/>
              <a:gd name="connsiteY28" fmla="*/ 721895 h 2069432"/>
              <a:gd name="connsiteX29" fmla="*/ 1937084 w 9204158"/>
              <a:gd name="connsiteY29" fmla="*/ 661737 h 2069432"/>
              <a:gd name="connsiteX30" fmla="*/ 1985210 w 9204158"/>
              <a:gd name="connsiteY30" fmla="*/ 637674 h 2069432"/>
              <a:gd name="connsiteX31" fmla="*/ 2009273 w 9204158"/>
              <a:gd name="connsiteY31" fmla="*/ 601579 h 2069432"/>
              <a:gd name="connsiteX32" fmla="*/ 2105526 w 9204158"/>
              <a:gd name="connsiteY32" fmla="*/ 529390 h 2069432"/>
              <a:gd name="connsiteX33" fmla="*/ 2189747 w 9204158"/>
              <a:gd name="connsiteY33" fmla="*/ 469232 h 2069432"/>
              <a:gd name="connsiteX34" fmla="*/ 2225842 w 9204158"/>
              <a:gd name="connsiteY34" fmla="*/ 445169 h 2069432"/>
              <a:gd name="connsiteX35" fmla="*/ 2261937 w 9204158"/>
              <a:gd name="connsiteY35" fmla="*/ 433137 h 2069432"/>
              <a:gd name="connsiteX36" fmla="*/ 2334126 w 9204158"/>
              <a:gd name="connsiteY36" fmla="*/ 385011 h 2069432"/>
              <a:gd name="connsiteX37" fmla="*/ 2370221 w 9204158"/>
              <a:gd name="connsiteY37" fmla="*/ 372979 h 2069432"/>
              <a:gd name="connsiteX38" fmla="*/ 2442410 w 9204158"/>
              <a:gd name="connsiteY38" fmla="*/ 324853 h 2069432"/>
              <a:gd name="connsiteX39" fmla="*/ 2478505 w 9204158"/>
              <a:gd name="connsiteY39" fmla="*/ 312821 h 2069432"/>
              <a:gd name="connsiteX40" fmla="*/ 2514600 w 9204158"/>
              <a:gd name="connsiteY40" fmla="*/ 288758 h 2069432"/>
              <a:gd name="connsiteX41" fmla="*/ 2586789 w 9204158"/>
              <a:gd name="connsiteY41" fmla="*/ 264695 h 2069432"/>
              <a:gd name="connsiteX42" fmla="*/ 2658979 w 9204158"/>
              <a:gd name="connsiteY42" fmla="*/ 228600 h 2069432"/>
              <a:gd name="connsiteX43" fmla="*/ 2695073 w 9204158"/>
              <a:gd name="connsiteY43" fmla="*/ 204537 h 2069432"/>
              <a:gd name="connsiteX44" fmla="*/ 2803358 w 9204158"/>
              <a:gd name="connsiteY44" fmla="*/ 180474 h 2069432"/>
              <a:gd name="connsiteX45" fmla="*/ 2839452 w 9204158"/>
              <a:gd name="connsiteY45" fmla="*/ 156411 h 2069432"/>
              <a:gd name="connsiteX46" fmla="*/ 2983831 w 9204158"/>
              <a:gd name="connsiteY46" fmla="*/ 120316 h 2069432"/>
              <a:gd name="connsiteX47" fmla="*/ 3080084 w 9204158"/>
              <a:gd name="connsiteY47" fmla="*/ 108284 h 2069432"/>
              <a:gd name="connsiteX48" fmla="*/ 3152273 w 9204158"/>
              <a:gd name="connsiteY48" fmla="*/ 84221 h 2069432"/>
              <a:gd name="connsiteX49" fmla="*/ 3188368 w 9204158"/>
              <a:gd name="connsiteY49" fmla="*/ 72190 h 2069432"/>
              <a:gd name="connsiteX50" fmla="*/ 3260558 w 9204158"/>
              <a:gd name="connsiteY50" fmla="*/ 96253 h 2069432"/>
              <a:gd name="connsiteX51" fmla="*/ 3344779 w 9204158"/>
              <a:gd name="connsiteY51" fmla="*/ 144379 h 2069432"/>
              <a:gd name="connsiteX52" fmla="*/ 3416968 w 9204158"/>
              <a:gd name="connsiteY52" fmla="*/ 192505 h 2069432"/>
              <a:gd name="connsiteX53" fmla="*/ 3453063 w 9204158"/>
              <a:gd name="connsiteY53" fmla="*/ 216569 h 2069432"/>
              <a:gd name="connsiteX54" fmla="*/ 3501189 w 9204158"/>
              <a:gd name="connsiteY54" fmla="*/ 240632 h 2069432"/>
              <a:gd name="connsiteX55" fmla="*/ 3585410 w 9204158"/>
              <a:gd name="connsiteY55" fmla="*/ 288758 h 2069432"/>
              <a:gd name="connsiteX56" fmla="*/ 3609473 w 9204158"/>
              <a:gd name="connsiteY56" fmla="*/ 324853 h 2069432"/>
              <a:gd name="connsiteX57" fmla="*/ 3645568 w 9204158"/>
              <a:gd name="connsiteY57" fmla="*/ 336884 h 2069432"/>
              <a:gd name="connsiteX58" fmla="*/ 3681663 w 9204158"/>
              <a:gd name="connsiteY58" fmla="*/ 360948 h 2069432"/>
              <a:gd name="connsiteX59" fmla="*/ 3717758 w 9204158"/>
              <a:gd name="connsiteY59" fmla="*/ 372979 h 2069432"/>
              <a:gd name="connsiteX60" fmla="*/ 3765884 w 9204158"/>
              <a:gd name="connsiteY60" fmla="*/ 397042 h 2069432"/>
              <a:gd name="connsiteX61" fmla="*/ 3801979 w 9204158"/>
              <a:gd name="connsiteY61" fmla="*/ 409074 h 2069432"/>
              <a:gd name="connsiteX62" fmla="*/ 3874168 w 9204158"/>
              <a:gd name="connsiteY62" fmla="*/ 457200 h 2069432"/>
              <a:gd name="connsiteX63" fmla="*/ 3958389 w 9204158"/>
              <a:gd name="connsiteY63" fmla="*/ 481263 h 2069432"/>
              <a:gd name="connsiteX64" fmla="*/ 3994484 w 9204158"/>
              <a:gd name="connsiteY64" fmla="*/ 505326 h 2069432"/>
              <a:gd name="connsiteX65" fmla="*/ 4114800 w 9204158"/>
              <a:gd name="connsiteY65" fmla="*/ 541421 h 2069432"/>
              <a:gd name="connsiteX66" fmla="*/ 4162926 w 9204158"/>
              <a:gd name="connsiteY66" fmla="*/ 529390 h 2069432"/>
              <a:gd name="connsiteX67" fmla="*/ 4199021 w 9204158"/>
              <a:gd name="connsiteY67" fmla="*/ 505326 h 2069432"/>
              <a:gd name="connsiteX68" fmla="*/ 4271210 w 9204158"/>
              <a:gd name="connsiteY68" fmla="*/ 493295 h 2069432"/>
              <a:gd name="connsiteX69" fmla="*/ 4391526 w 9204158"/>
              <a:gd name="connsiteY69" fmla="*/ 457200 h 2069432"/>
              <a:gd name="connsiteX70" fmla="*/ 4511842 w 9204158"/>
              <a:gd name="connsiteY70" fmla="*/ 397042 h 2069432"/>
              <a:gd name="connsiteX71" fmla="*/ 4547937 w 9204158"/>
              <a:gd name="connsiteY71" fmla="*/ 372979 h 2069432"/>
              <a:gd name="connsiteX72" fmla="*/ 4584031 w 9204158"/>
              <a:gd name="connsiteY72" fmla="*/ 360948 h 2069432"/>
              <a:gd name="connsiteX73" fmla="*/ 4656221 w 9204158"/>
              <a:gd name="connsiteY73" fmla="*/ 312821 h 2069432"/>
              <a:gd name="connsiteX74" fmla="*/ 4704347 w 9204158"/>
              <a:gd name="connsiteY74" fmla="*/ 276726 h 2069432"/>
              <a:gd name="connsiteX75" fmla="*/ 4740442 w 9204158"/>
              <a:gd name="connsiteY75" fmla="*/ 264695 h 2069432"/>
              <a:gd name="connsiteX76" fmla="*/ 4776537 w 9204158"/>
              <a:gd name="connsiteY76" fmla="*/ 240632 h 2069432"/>
              <a:gd name="connsiteX77" fmla="*/ 4800600 w 9204158"/>
              <a:gd name="connsiteY77" fmla="*/ 204537 h 2069432"/>
              <a:gd name="connsiteX78" fmla="*/ 4848726 w 9204158"/>
              <a:gd name="connsiteY78" fmla="*/ 192505 h 2069432"/>
              <a:gd name="connsiteX79" fmla="*/ 4896852 w 9204158"/>
              <a:gd name="connsiteY79" fmla="*/ 156411 h 2069432"/>
              <a:gd name="connsiteX80" fmla="*/ 4969042 w 9204158"/>
              <a:gd name="connsiteY80" fmla="*/ 132348 h 2069432"/>
              <a:gd name="connsiteX81" fmla="*/ 5005137 w 9204158"/>
              <a:gd name="connsiteY81" fmla="*/ 120316 h 2069432"/>
              <a:gd name="connsiteX82" fmla="*/ 5041231 w 9204158"/>
              <a:gd name="connsiteY82" fmla="*/ 108284 h 2069432"/>
              <a:gd name="connsiteX83" fmla="*/ 5125452 w 9204158"/>
              <a:gd name="connsiteY83" fmla="*/ 72190 h 2069432"/>
              <a:gd name="connsiteX84" fmla="*/ 5221705 w 9204158"/>
              <a:gd name="connsiteY84" fmla="*/ 36095 h 2069432"/>
              <a:gd name="connsiteX85" fmla="*/ 5257800 w 9204158"/>
              <a:gd name="connsiteY85" fmla="*/ 24063 h 2069432"/>
              <a:gd name="connsiteX86" fmla="*/ 5342021 w 9204158"/>
              <a:gd name="connsiteY86" fmla="*/ 0 h 2069432"/>
              <a:gd name="connsiteX87" fmla="*/ 5666873 w 9204158"/>
              <a:gd name="connsiteY87" fmla="*/ 12032 h 2069432"/>
              <a:gd name="connsiteX88" fmla="*/ 5715000 w 9204158"/>
              <a:gd name="connsiteY88" fmla="*/ 24063 h 2069432"/>
              <a:gd name="connsiteX89" fmla="*/ 5811252 w 9204158"/>
              <a:gd name="connsiteY89" fmla="*/ 48126 h 2069432"/>
              <a:gd name="connsiteX90" fmla="*/ 6328610 w 9204158"/>
              <a:gd name="connsiteY90" fmla="*/ 36095 h 2069432"/>
              <a:gd name="connsiteX91" fmla="*/ 6376737 w 9204158"/>
              <a:gd name="connsiteY91" fmla="*/ 72190 h 2069432"/>
              <a:gd name="connsiteX92" fmla="*/ 6448926 w 9204158"/>
              <a:gd name="connsiteY92" fmla="*/ 120316 h 2069432"/>
              <a:gd name="connsiteX93" fmla="*/ 6436894 w 9204158"/>
              <a:gd name="connsiteY93" fmla="*/ 240632 h 2069432"/>
              <a:gd name="connsiteX94" fmla="*/ 6364705 w 9204158"/>
              <a:gd name="connsiteY94" fmla="*/ 264695 h 2069432"/>
              <a:gd name="connsiteX95" fmla="*/ 6292515 w 9204158"/>
              <a:gd name="connsiteY95" fmla="*/ 288758 h 2069432"/>
              <a:gd name="connsiteX96" fmla="*/ 6256421 w 9204158"/>
              <a:gd name="connsiteY96" fmla="*/ 300790 h 2069432"/>
              <a:gd name="connsiteX97" fmla="*/ 6112042 w 9204158"/>
              <a:gd name="connsiteY97" fmla="*/ 312821 h 2069432"/>
              <a:gd name="connsiteX98" fmla="*/ 5919537 w 9204158"/>
              <a:gd name="connsiteY98" fmla="*/ 324853 h 2069432"/>
              <a:gd name="connsiteX99" fmla="*/ 5883442 w 9204158"/>
              <a:gd name="connsiteY99" fmla="*/ 336884 h 2069432"/>
              <a:gd name="connsiteX100" fmla="*/ 5847347 w 9204158"/>
              <a:gd name="connsiteY100" fmla="*/ 397042 h 2069432"/>
              <a:gd name="connsiteX101" fmla="*/ 5859379 w 9204158"/>
              <a:gd name="connsiteY101" fmla="*/ 433137 h 2069432"/>
              <a:gd name="connsiteX102" fmla="*/ 5895473 w 9204158"/>
              <a:gd name="connsiteY102" fmla="*/ 457200 h 2069432"/>
              <a:gd name="connsiteX103" fmla="*/ 6051884 w 9204158"/>
              <a:gd name="connsiteY103" fmla="*/ 493295 h 2069432"/>
              <a:gd name="connsiteX104" fmla="*/ 6124073 w 9204158"/>
              <a:gd name="connsiteY104" fmla="*/ 517358 h 2069432"/>
              <a:gd name="connsiteX105" fmla="*/ 6184231 w 9204158"/>
              <a:gd name="connsiteY105" fmla="*/ 565484 h 2069432"/>
              <a:gd name="connsiteX106" fmla="*/ 6268452 w 9204158"/>
              <a:gd name="connsiteY106" fmla="*/ 661737 h 2069432"/>
              <a:gd name="connsiteX107" fmla="*/ 6340642 w 9204158"/>
              <a:gd name="connsiteY107" fmla="*/ 709863 h 2069432"/>
              <a:gd name="connsiteX108" fmla="*/ 6424863 w 9204158"/>
              <a:gd name="connsiteY108" fmla="*/ 818148 h 2069432"/>
              <a:gd name="connsiteX109" fmla="*/ 6448926 w 9204158"/>
              <a:gd name="connsiteY109" fmla="*/ 890337 h 2069432"/>
              <a:gd name="connsiteX110" fmla="*/ 6497052 w 9204158"/>
              <a:gd name="connsiteY110" fmla="*/ 962526 h 2069432"/>
              <a:gd name="connsiteX111" fmla="*/ 6521115 w 9204158"/>
              <a:gd name="connsiteY111" fmla="*/ 998621 h 2069432"/>
              <a:gd name="connsiteX112" fmla="*/ 6545179 w 9204158"/>
              <a:gd name="connsiteY112" fmla="*/ 1022684 h 2069432"/>
              <a:gd name="connsiteX113" fmla="*/ 6593305 w 9204158"/>
              <a:gd name="connsiteY113" fmla="*/ 1094874 h 2069432"/>
              <a:gd name="connsiteX114" fmla="*/ 6605337 w 9204158"/>
              <a:gd name="connsiteY114" fmla="*/ 1130969 h 2069432"/>
              <a:gd name="connsiteX115" fmla="*/ 6653463 w 9204158"/>
              <a:gd name="connsiteY115" fmla="*/ 1203158 h 2069432"/>
              <a:gd name="connsiteX116" fmla="*/ 6677526 w 9204158"/>
              <a:gd name="connsiteY116" fmla="*/ 1239253 h 2069432"/>
              <a:gd name="connsiteX117" fmla="*/ 6701589 w 9204158"/>
              <a:gd name="connsiteY117" fmla="*/ 1275348 h 2069432"/>
              <a:gd name="connsiteX118" fmla="*/ 6737684 w 9204158"/>
              <a:gd name="connsiteY118" fmla="*/ 1323474 h 2069432"/>
              <a:gd name="connsiteX119" fmla="*/ 6773779 w 9204158"/>
              <a:gd name="connsiteY119" fmla="*/ 1347537 h 2069432"/>
              <a:gd name="connsiteX120" fmla="*/ 6821905 w 9204158"/>
              <a:gd name="connsiteY120" fmla="*/ 1419726 h 2069432"/>
              <a:gd name="connsiteX121" fmla="*/ 6918158 w 9204158"/>
              <a:gd name="connsiteY121" fmla="*/ 1528011 h 2069432"/>
              <a:gd name="connsiteX122" fmla="*/ 6954252 w 9204158"/>
              <a:gd name="connsiteY122" fmla="*/ 1564105 h 2069432"/>
              <a:gd name="connsiteX123" fmla="*/ 7002379 w 9204158"/>
              <a:gd name="connsiteY123" fmla="*/ 1588169 h 2069432"/>
              <a:gd name="connsiteX124" fmla="*/ 7038473 w 9204158"/>
              <a:gd name="connsiteY124" fmla="*/ 1612232 h 2069432"/>
              <a:gd name="connsiteX125" fmla="*/ 7062537 w 9204158"/>
              <a:gd name="connsiteY125" fmla="*/ 1636295 h 2069432"/>
              <a:gd name="connsiteX126" fmla="*/ 7748337 w 9204158"/>
              <a:gd name="connsiteY126" fmla="*/ 1648326 h 2069432"/>
              <a:gd name="connsiteX127" fmla="*/ 7928810 w 9204158"/>
              <a:gd name="connsiteY127" fmla="*/ 1636295 h 2069432"/>
              <a:gd name="connsiteX128" fmla="*/ 7976937 w 9204158"/>
              <a:gd name="connsiteY128" fmla="*/ 1564105 h 2069432"/>
              <a:gd name="connsiteX129" fmla="*/ 8013031 w 9204158"/>
              <a:gd name="connsiteY129" fmla="*/ 1491916 h 2069432"/>
              <a:gd name="connsiteX130" fmla="*/ 8049126 w 9204158"/>
              <a:gd name="connsiteY130" fmla="*/ 1467853 h 2069432"/>
              <a:gd name="connsiteX131" fmla="*/ 8085221 w 9204158"/>
              <a:gd name="connsiteY131" fmla="*/ 1431758 h 2069432"/>
              <a:gd name="connsiteX132" fmla="*/ 8193505 w 9204158"/>
              <a:gd name="connsiteY132" fmla="*/ 1395663 h 2069432"/>
              <a:gd name="connsiteX133" fmla="*/ 8313821 w 9204158"/>
              <a:gd name="connsiteY133" fmla="*/ 1347537 h 2069432"/>
              <a:gd name="connsiteX134" fmla="*/ 8373979 w 9204158"/>
              <a:gd name="connsiteY134" fmla="*/ 1335505 h 2069432"/>
              <a:gd name="connsiteX135" fmla="*/ 8410073 w 9204158"/>
              <a:gd name="connsiteY135" fmla="*/ 1323474 h 2069432"/>
              <a:gd name="connsiteX136" fmla="*/ 8614610 w 9204158"/>
              <a:gd name="connsiteY136" fmla="*/ 1311442 h 2069432"/>
              <a:gd name="connsiteX137" fmla="*/ 8843210 w 9204158"/>
              <a:gd name="connsiteY137" fmla="*/ 1323474 h 2069432"/>
              <a:gd name="connsiteX138" fmla="*/ 8927431 w 9204158"/>
              <a:gd name="connsiteY138" fmla="*/ 1359569 h 2069432"/>
              <a:gd name="connsiteX139" fmla="*/ 8999621 w 9204158"/>
              <a:gd name="connsiteY139" fmla="*/ 1383632 h 2069432"/>
              <a:gd name="connsiteX140" fmla="*/ 9035715 w 9204158"/>
              <a:gd name="connsiteY140" fmla="*/ 1395663 h 2069432"/>
              <a:gd name="connsiteX141" fmla="*/ 9204158 w 9204158"/>
              <a:gd name="connsiteY141" fmla="*/ 1407695 h 2069432"/>
              <a:gd name="connsiteX0" fmla="*/ 0 w 9035715"/>
              <a:gd name="connsiteY0" fmla="*/ 2069432 h 2069432"/>
              <a:gd name="connsiteX1" fmla="*/ 132347 w 9035715"/>
              <a:gd name="connsiteY1" fmla="*/ 1961148 h 2069432"/>
              <a:gd name="connsiteX2" fmla="*/ 168442 w 9035715"/>
              <a:gd name="connsiteY2" fmla="*/ 1925053 h 2069432"/>
              <a:gd name="connsiteX3" fmla="*/ 252663 w 9035715"/>
              <a:gd name="connsiteY3" fmla="*/ 1828800 h 2069432"/>
              <a:gd name="connsiteX4" fmla="*/ 336884 w 9035715"/>
              <a:gd name="connsiteY4" fmla="*/ 1744579 h 2069432"/>
              <a:gd name="connsiteX5" fmla="*/ 409073 w 9035715"/>
              <a:gd name="connsiteY5" fmla="*/ 1684421 h 2069432"/>
              <a:gd name="connsiteX6" fmla="*/ 445168 w 9035715"/>
              <a:gd name="connsiteY6" fmla="*/ 1672390 h 2069432"/>
              <a:gd name="connsiteX7" fmla="*/ 517358 w 9035715"/>
              <a:gd name="connsiteY7" fmla="*/ 1612232 h 2069432"/>
              <a:gd name="connsiteX8" fmla="*/ 601579 w 9035715"/>
              <a:gd name="connsiteY8" fmla="*/ 1540042 h 2069432"/>
              <a:gd name="connsiteX9" fmla="*/ 649705 w 9035715"/>
              <a:gd name="connsiteY9" fmla="*/ 1467853 h 2069432"/>
              <a:gd name="connsiteX10" fmla="*/ 661737 w 9035715"/>
              <a:gd name="connsiteY10" fmla="*/ 1431758 h 2069432"/>
              <a:gd name="connsiteX11" fmla="*/ 721894 w 9035715"/>
              <a:gd name="connsiteY11" fmla="*/ 1347537 h 2069432"/>
              <a:gd name="connsiteX12" fmla="*/ 770021 w 9035715"/>
              <a:gd name="connsiteY12" fmla="*/ 1263316 h 2069432"/>
              <a:gd name="connsiteX13" fmla="*/ 782052 w 9035715"/>
              <a:gd name="connsiteY13" fmla="*/ 1227221 h 2069432"/>
              <a:gd name="connsiteX14" fmla="*/ 854242 w 9035715"/>
              <a:gd name="connsiteY14" fmla="*/ 1179095 h 2069432"/>
              <a:gd name="connsiteX15" fmla="*/ 890337 w 9035715"/>
              <a:gd name="connsiteY15" fmla="*/ 1155032 h 2069432"/>
              <a:gd name="connsiteX16" fmla="*/ 962526 w 9035715"/>
              <a:gd name="connsiteY16" fmla="*/ 1106905 h 2069432"/>
              <a:gd name="connsiteX17" fmla="*/ 1034715 w 9035715"/>
              <a:gd name="connsiteY17" fmla="*/ 1070811 h 2069432"/>
              <a:gd name="connsiteX18" fmla="*/ 1143000 w 9035715"/>
              <a:gd name="connsiteY18" fmla="*/ 986590 h 2069432"/>
              <a:gd name="connsiteX19" fmla="*/ 1179094 w 9035715"/>
              <a:gd name="connsiteY19" fmla="*/ 962526 h 2069432"/>
              <a:gd name="connsiteX20" fmla="*/ 1263315 w 9035715"/>
              <a:gd name="connsiteY20" fmla="*/ 938463 h 2069432"/>
              <a:gd name="connsiteX21" fmla="*/ 1299410 w 9035715"/>
              <a:gd name="connsiteY21" fmla="*/ 914400 h 2069432"/>
              <a:gd name="connsiteX22" fmla="*/ 1419726 w 9035715"/>
              <a:gd name="connsiteY22" fmla="*/ 890337 h 2069432"/>
              <a:gd name="connsiteX23" fmla="*/ 1528010 w 9035715"/>
              <a:gd name="connsiteY23" fmla="*/ 854242 h 2069432"/>
              <a:gd name="connsiteX24" fmla="*/ 1564105 w 9035715"/>
              <a:gd name="connsiteY24" fmla="*/ 842211 h 2069432"/>
              <a:gd name="connsiteX25" fmla="*/ 1624263 w 9035715"/>
              <a:gd name="connsiteY25" fmla="*/ 830179 h 2069432"/>
              <a:gd name="connsiteX26" fmla="*/ 1708484 w 9035715"/>
              <a:gd name="connsiteY26" fmla="*/ 794084 h 2069432"/>
              <a:gd name="connsiteX27" fmla="*/ 1792705 w 9035715"/>
              <a:gd name="connsiteY27" fmla="*/ 745958 h 2069432"/>
              <a:gd name="connsiteX28" fmla="*/ 1864894 w 9035715"/>
              <a:gd name="connsiteY28" fmla="*/ 721895 h 2069432"/>
              <a:gd name="connsiteX29" fmla="*/ 1937084 w 9035715"/>
              <a:gd name="connsiteY29" fmla="*/ 661737 h 2069432"/>
              <a:gd name="connsiteX30" fmla="*/ 1985210 w 9035715"/>
              <a:gd name="connsiteY30" fmla="*/ 637674 h 2069432"/>
              <a:gd name="connsiteX31" fmla="*/ 2009273 w 9035715"/>
              <a:gd name="connsiteY31" fmla="*/ 601579 h 2069432"/>
              <a:gd name="connsiteX32" fmla="*/ 2105526 w 9035715"/>
              <a:gd name="connsiteY32" fmla="*/ 529390 h 2069432"/>
              <a:gd name="connsiteX33" fmla="*/ 2189747 w 9035715"/>
              <a:gd name="connsiteY33" fmla="*/ 469232 h 2069432"/>
              <a:gd name="connsiteX34" fmla="*/ 2225842 w 9035715"/>
              <a:gd name="connsiteY34" fmla="*/ 445169 h 2069432"/>
              <a:gd name="connsiteX35" fmla="*/ 2261937 w 9035715"/>
              <a:gd name="connsiteY35" fmla="*/ 433137 h 2069432"/>
              <a:gd name="connsiteX36" fmla="*/ 2334126 w 9035715"/>
              <a:gd name="connsiteY36" fmla="*/ 385011 h 2069432"/>
              <a:gd name="connsiteX37" fmla="*/ 2370221 w 9035715"/>
              <a:gd name="connsiteY37" fmla="*/ 372979 h 2069432"/>
              <a:gd name="connsiteX38" fmla="*/ 2442410 w 9035715"/>
              <a:gd name="connsiteY38" fmla="*/ 324853 h 2069432"/>
              <a:gd name="connsiteX39" fmla="*/ 2478505 w 9035715"/>
              <a:gd name="connsiteY39" fmla="*/ 312821 h 2069432"/>
              <a:gd name="connsiteX40" fmla="*/ 2514600 w 9035715"/>
              <a:gd name="connsiteY40" fmla="*/ 288758 h 2069432"/>
              <a:gd name="connsiteX41" fmla="*/ 2586789 w 9035715"/>
              <a:gd name="connsiteY41" fmla="*/ 264695 h 2069432"/>
              <a:gd name="connsiteX42" fmla="*/ 2658979 w 9035715"/>
              <a:gd name="connsiteY42" fmla="*/ 228600 h 2069432"/>
              <a:gd name="connsiteX43" fmla="*/ 2695073 w 9035715"/>
              <a:gd name="connsiteY43" fmla="*/ 204537 h 2069432"/>
              <a:gd name="connsiteX44" fmla="*/ 2803358 w 9035715"/>
              <a:gd name="connsiteY44" fmla="*/ 180474 h 2069432"/>
              <a:gd name="connsiteX45" fmla="*/ 2839452 w 9035715"/>
              <a:gd name="connsiteY45" fmla="*/ 156411 h 2069432"/>
              <a:gd name="connsiteX46" fmla="*/ 2983831 w 9035715"/>
              <a:gd name="connsiteY46" fmla="*/ 120316 h 2069432"/>
              <a:gd name="connsiteX47" fmla="*/ 3080084 w 9035715"/>
              <a:gd name="connsiteY47" fmla="*/ 108284 h 2069432"/>
              <a:gd name="connsiteX48" fmla="*/ 3152273 w 9035715"/>
              <a:gd name="connsiteY48" fmla="*/ 84221 h 2069432"/>
              <a:gd name="connsiteX49" fmla="*/ 3188368 w 9035715"/>
              <a:gd name="connsiteY49" fmla="*/ 72190 h 2069432"/>
              <a:gd name="connsiteX50" fmla="*/ 3260558 w 9035715"/>
              <a:gd name="connsiteY50" fmla="*/ 96253 h 2069432"/>
              <a:gd name="connsiteX51" fmla="*/ 3344779 w 9035715"/>
              <a:gd name="connsiteY51" fmla="*/ 144379 h 2069432"/>
              <a:gd name="connsiteX52" fmla="*/ 3416968 w 9035715"/>
              <a:gd name="connsiteY52" fmla="*/ 192505 h 2069432"/>
              <a:gd name="connsiteX53" fmla="*/ 3453063 w 9035715"/>
              <a:gd name="connsiteY53" fmla="*/ 216569 h 2069432"/>
              <a:gd name="connsiteX54" fmla="*/ 3501189 w 9035715"/>
              <a:gd name="connsiteY54" fmla="*/ 240632 h 2069432"/>
              <a:gd name="connsiteX55" fmla="*/ 3585410 w 9035715"/>
              <a:gd name="connsiteY55" fmla="*/ 288758 h 2069432"/>
              <a:gd name="connsiteX56" fmla="*/ 3609473 w 9035715"/>
              <a:gd name="connsiteY56" fmla="*/ 324853 h 2069432"/>
              <a:gd name="connsiteX57" fmla="*/ 3645568 w 9035715"/>
              <a:gd name="connsiteY57" fmla="*/ 336884 h 2069432"/>
              <a:gd name="connsiteX58" fmla="*/ 3681663 w 9035715"/>
              <a:gd name="connsiteY58" fmla="*/ 360948 h 2069432"/>
              <a:gd name="connsiteX59" fmla="*/ 3717758 w 9035715"/>
              <a:gd name="connsiteY59" fmla="*/ 372979 h 2069432"/>
              <a:gd name="connsiteX60" fmla="*/ 3765884 w 9035715"/>
              <a:gd name="connsiteY60" fmla="*/ 397042 h 2069432"/>
              <a:gd name="connsiteX61" fmla="*/ 3801979 w 9035715"/>
              <a:gd name="connsiteY61" fmla="*/ 409074 h 2069432"/>
              <a:gd name="connsiteX62" fmla="*/ 3874168 w 9035715"/>
              <a:gd name="connsiteY62" fmla="*/ 457200 h 2069432"/>
              <a:gd name="connsiteX63" fmla="*/ 3958389 w 9035715"/>
              <a:gd name="connsiteY63" fmla="*/ 481263 h 2069432"/>
              <a:gd name="connsiteX64" fmla="*/ 3994484 w 9035715"/>
              <a:gd name="connsiteY64" fmla="*/ 505326 h 2069432"/>
              <a:gd name="connsiteX65" fmla="*/ 4114800 w 9035715"/>
              <a:gd name="connsiteY65" fmla="*/ 541421 h 2069432"/>
              <a:gd name="connsiteX66" fmla="*/ 4162926 w 9035715"/>
              <a:gd name="connsiteY66" fmla="*/ 529390 h 2069432"/>
              <a:gd name="connsiteX67" fmla="*/ 4199021 w 9035715"/>
              <a:gd name="connsiteY67" fmla="*/ 505326 h 2069432"/>
              <a:gd name="connsiteX68" fmla="*/ 4271210 w 9035715"/>
              <a:gd name="connsiteY68" fmla="*/ 493295 h 2069432"/>
              <a:gd name="connsiteX69" fmla="*/ 4391526 w 9035715"/>
              <a:gd name="connsiteY69" fmla="*/ 457200 h 2069432"/>
              <a:gd name="connsiteX70" fmla="*/ 4511842 w 9035715"/>
              <a:gd name="connsiteY70" fmla="*/ 397042 h 2069432"/>
              <a:gd name="connsiteX71" fmla="*/ 4547937 w 9035715"/>
              <a:gd name="connsiteY71" fmla="*/ 372979 h 2069432"/>
              <a:gd name="connsiteX72" fmla="*/ 4584031 w 9035715"/>
              <a:gd name="connsiteY72" fmla="*/ 360948 h 2069432"/>
              <a:gd name="connsiteX73" fmla="*/ 4656221 w 9035715"/>
              <a:gd name="connsiteY73" fmla="*/ 312821 h 2069432"/>
              <a:gd name="connsiteX74" fmla="*/ 4704347 w 9035715"/>
              <a:gd name="connsiteY74" fmla="*/ 276726 h 2069432"/>
              <a:gd name="connsiteX75" fmla="*/ 4740442 w 9035715"/>
              <a:gd name="connsiteY75" fmla="*/ 264695 h 2069432"/>
              <a:gd name="connsiteX76" fmla="*/ 4776537 w 9035715"/>
              <a:gd name="connsiteY76" fmla="*/ 240632 h 2069432"/>
              <a:gd name="connsiteX77" fmla="*/ 4800600 w 9035715"/>
              <a:gd name="connsiteY77" fmla="*/ 204537 h 2069432"/>
              <a:gd name="connsiteX78" fmla="*/ 4848726 w 9035715"/>
              <a:gd name="connsiteY78" fmla="*/ 192505 h 2069432"/>
              <a:gd name="connsiteX79" fmla="*/ 4896852 w 9035715"/>
              <a:gd name="connsiteY79" fmla="*/ 156411 h 2069432"/>
              <a:gd name="connsiteX80" fmla="*/ 4969042 w 9035715"/>
              <a:gd name="connsiteY80" fmla="*/ 132348 h 2069432"/>
              <a:gd name="connsiteX81" fmla="*/ 5005137 w 9035715"/>
              <a:gd name="connsiteY81" fmla="*/ 120316 h 2069432"/>
              <a:gd name="connsiteX82" fmla="*/ 5041231 w 9035715"/>
              <a:gd name="connsiteY82" fmla="*/ 108284 h 2069432"/>
              <a:gd name="connsiteX83" fmla="*/ 5125452 w 9035715"/>
              <a:gd name="connsiteY83" fmla="*/ 72190 h 2069432"/>
              <a:gd name="connsiteX84" fmla="*/ 5221705 w 9035715"/>
              <a:gd name="connsiteY84" fmla="*/ 36095 h 2069432"/>
              <a:gd name="connsiteX85" fmla="*/ 5257800 w 9035715"/>
              <a:gd name="connsiteY85" fmla="*/ 24063 h 2069432"/>
              <a:gd name="connsiteX86" fmla="*/ 5342021 w 9035715"/>
              <a:gd name="connsiteY86" fmla="*/ 0 h 2069432"/>
              <a:gd name="connsiteX87" fmla="*/ 5666873 w 9035715"/>
              <a:gd name="connsiteY87" fmla="*/ 12032 h 2069432"/>
              <a:gd name="connsiteX88" fmla="*/ 5715000 w 9035715"/>
              <a:gd name="connsiteY88" fmla="*/ 24063 h 2069432"/>
              <a:gd name="connsiteX89" fmla="*/ 5811252 w 9035715"/>
              <a:gd name="connsiteY89" fmla="*/ 48126 h 2069432"/>
              <a:gd name="connsiteX90" fmla="*/ 6328610 w 9035715"/>
              <a:gd name="connsiteY90" fmla="*/ 36095 h 2069432"/>
              <a:gd name="connsiteX91" fmla="*/ 6376737 w 9035715"/>
              <a:gd name="connsiteY91" fmla="*/ 72190 h 2069432"/>
              <a:gd name="connsiteX92" fmla="*/ 6448926 w 9035715"/>
              <a:gd name="connsiteY92" fmla="*/ 120316 h 2069432"/>
              <a:gd name="connsiteX93" fmla="*/ 6436894 w 9035715"/>
              <a:gd name="connsiteY93" fmla="*/ 240632 h 2069432"/>
              <a:gd name="connsiteX94" fmla="*/ 6364705 w 9035715"/>
              <a:gd name="connsiteY94" fmla="*/ 264695 h 2069432"/>
              <a:gd name="connsiteX95" fmla="*/ 6292515 w 9035715"/>
              <a:gd name="connsiteY95" fmla="*/ 288758 h 2069432"/>
              <a:gd name="connsiteX96" fmla="*/ 6256421 w 9035715"/>
              <a:gd name="connsiteY96" fmla="*/ 300790 h 2069432"/>
              <a:gd name="connsiteX97" fmla="*/ 6112042 w 9035715"/>
              <a:gd name="connsiteY97" fmla="*/ 312821 h 2069432"/>
              <a:gd name="connsiteX98" fmla="*/ 5919537 w 9035715"/>
              <a:gd name="connsiteY98" fmla="*/ 324853 h 2069432"/>
              <a:gd name="connsiteX99" fmla="*/ 5883442 w 9035715"/>
              <a:gd name="connsiteY99" fmla="*/ 336884 h 2069432"/>
              <a:gd name="connsiteX100" fmla="*/ 5847347 w 9035715"/>
              <a:gd name="connsiteY100" fmla="*/ 397042 h 2069432"/>
              <a:gd name="connsiteX101" fmla="*/ 5859379 w 9035715"/>
              <a:gd name="connsiteY101" fmla="*/ 433137 h 2069432"/>
              <a:gd name="connsiteX102" fmla="*/ 5895473 w 9035715"/>
              <a:gd name="connsiteY102" fmla="*/ 457200 h 2069432"/>
              <a:gd name="connsiteX103" fmla="*/ 6051884 w 9035715"/>
              <a:gd name="connsiteY103" fmla="*/ 493295 h 2069432"/>
              <a:gd name="connsiteX104" fmla="*/ 6124073 w 9035715"/>
              <a:gd name="connsiteY104" fmla="*/ 517358 h 2069432"/>
              <a:gd name="connsiteX105" fmla="*/ 6184231 w 9035715"/>
              <a:gd name="connsiteY105" fmla="*/ 565484 h 2069432"/>
              <a:gd name="connsiteX106" fmla="*/ 6268452 w 9035715"/>
              <a:gd name="connsiteY106" fmla="*/ 661737 h 2069432"/>
              <a:gd name="connsiteX107" fmla="*/ 6340642 w 9035715"/>
              <a:gd name="connsiteY107" fmla="*/ 709863 h 2069432"/>
              <a:gd name="connsiteX108" fmla="*/ 6424863 w 9035715"/>
              <a:gd name="connsiteY108" fmla="*/ 818148 h 2069432"/>
              <a:gd name="connsiteX109" fmla="*/ 6448926 w 9035715"/>
              <a:gd name="connsiteY109" fmla="*/ 890337 h 2069432"/>
              <a:gd name="connsiteX110" fmla="*/ 6497052 w 9035715"/>
              <a:gd name="connsiteY110" fmla="*/ 962526 h 2069432"/>
              <a:gd name="connsiteX111" fmla="*/ 6521115 w 9035715"/>
              <a:gd name="connsiteY111" fmla="*/ 998621 h 2069432"/>
              <a:gd name="connsiteX112" fmla="*/ 6545179 w 9035715"/>
              <a:gd name="connsiteY112" fmla="*/ 1022684 h 2069432"/>
              <a:gd name="connsiteX113" fmla="*/ 6593305 w 9035715"/>
              <a:gd name="connsiteY113" fmla="*/ 1094874 h 2069432"/>
              <a:gd name="connsiteX114" fmla="*/ 6605337 w 9035715"/>
              <a:gd name="connsiteY114" fmla="*/ 1130969 h 2069432"/>
              <a:gd name="connsiteX115" fmla="*/ 6653463 w 9035715"/>
              <a:gd name="connsiteY115" fmla="*/ 1203158 h 2069432"/>
              <a:gd name="connsiteX116" fmla="*/ 6677526 w 9035715"/>
              <a:gd name="connsiteY116" fmla="*/ 1239253 h 2069432"/>
              <a:gd name="connsiteX117" fmla="*/ 6701589 w 9035715"/>
              <a:gd name="connsiteY117" fmla="*/ 1275348 h 2069432"/>
              <a:gd name="connsiteX118" fmla="*/ 6737684 w 9035715"/>
              <a:gd name="connsiteY118" fmla="*/ 1323474 h 2069432"/>
              <a:gd name="connsiteX119" fmla="*/ 6773779 w 9035715"/>
              <a:gd name="connsiteY119" fmla="*/ 1347537 h 2069432"/>
              <a:gd name="connsiteX120" fmla="*/ 6821905 w 9035715"/>
              <a:gd name="connsiteY120" fmla="*/ 1419726 h 2069432"/>
              <a:gd name="connsiteX121" fmla="*/ 6918158 w 9035715"/>
              <a:gd name="connsiteY121" fmla="*/ 1528011 h 2069432"/>
              <a:gd name="connsiteX122" fmla="*/ 6954252 w 9035715"/>
              <a:gd name="connsiteY122" fmla="*/ 1564105 h 2069432"/>
              <a:gd name="connsiteX123" fmla="*/ 7002379 w 9035715"/>
              <a:gd name="connsiteY123" fmla="*/ 1588169 h 2069432"/>
              <a:gd name="connsiteX124" fmla="*/ 7038473 w 9035715"/>
              <a:gd name="connsiteY124" fmla="*/ 1612232 h 2069432"/>
              <a:gd name="connsiteX125" fmla="*/ 7062537 w 9035715"/>
              <a:gd name="connsiteY125" fmla="*/ 1636295 h 2069432"/>
              <a:gd name="connsiteX126" fmla="*/ 7748337 w 9035715"/>
              <a:gd name="connsiteY126" fmla="*/ 1648326 h 2069432"/>
              <a:gd name="connsiteX127" fmla="*/ 7928810 w 9035715"/>
              <a:gd name="connsiteY127" fmla="*/ 1636295 h 2069432"/>
              <a:gd name="connsiteX128" fmla="*/ 7976937 w 9035715"/>
              <a:gd name="connsiteY128" fmla="*/ 1564105 h 2069432"/>
              <a:gd name="connsiteX129" fmla="*/ 8013031 w 9035715"/>
              <a:gd name="connsiteY129" fmla="*/ 1491916 h 2069432"/>
              <a:gd name="connsiteX130" fmla="*/ 8049126 w 9035715"/>
              <a:gd name="connsiteY130" fmla="*/ 1467853 h 2069432"/>
              <a:gd name="connsiteX131" fmla="*/ 8085221 w 9035715"/>
              <a:gd name="connsiteY131" fmla="*/ 1431758 h 2069432"/>
              <a:gd name="connsiteX132" fmla="*/ 8193505 w 9035715"/>
              <a:gd name="connsiteY132" fmla="*/ 1395663 h 2069432"/>
              <a:gd name="connsiteX133" fmla="*/ 8313821 w 9035715"/>
              <a:gd name="connsiteY133" fmla="*/ 1347537 h 2069432"/>
              <a:gd name="connsiteX134" fmla="*/ 8373979 w 9035715"/>
              <a:gd name="connsiteY134" fmla="*/ 1335505 h 2069432"/>
              <a:gd name="connsiteX135" fmla="*/ 8410073 w 9035715"/>
              <a:gd name="connsiteY135" fmla="*/ 1323474 h 2069432"/>
              <a:gd name="connsiteX136" fmla="*/ 8614610 w 9035715"/>
              <a:gd name="connsiteY136" fmla="*/ 1311442 h 2069432"/>
              <a:gd name="connsiteX137" fmla="*/ 8843210 w 9035715"/>
              <a:gd name="connsiteY137" fmla="*/ 1323474 h 2069432"/>
              <a:gd name="connsiteX138" fmla="*/ 8927431 w 9035715"/>
              <a:gd name="connsiteY138" fmla="*/ 1359569 h 2069432"/>
              <a:gd name="connsiteX139" fmla="*/ 8999621 w 9035715"/>
              <a:gd name="connsiteY139" fmla="*/ 1383632 h 2069432"/>
              <a:gd name="connsiteX140" fmla="*/ 9035715 w 9035715"/>
              <a:gd name="connsiteY140" fmla="*/ 1395663 h 2069432"/>
              <a:gd name="connsiteX0" fmla="*/ 0 w 8999621"/>
              <a:gd name="connsiteY0" fmla="*/ 2069432 h 2069432"/>
              <a:gd name="connsiteX1" fmla="*/ 132347 w 8999621"/>
              <a:gd name="connsiteY1" fmla="*/ 1961148 h 2069432"/>
              <a:gd name="connsiteX2" fmla="*/ 168442 w 8999621"/>
              <a:gd name="connsiteY2" fmla="*/ 1925053 h 2069432"/>
              <a:gd name="connsiteX3" fmla="*/ 252663 w 8999621"/>
              <a:gd name="connsiteY3" fmla="*/ 1828800 h 2069432"/>
              <a:gd name="connsiteX4" fmla="*/ 336884 w 8999621"/>
              <a:gd name="connsiteY4" fmla="*/ 1744579 h 2069432"/>
              <a:gd name="connsiteX5" fmla="*/ 409073 w 8999621"/>
              <a:gd name="connsiteY5" fmla="*/ 1684421 h 2069432"/>
              <a:gd name="connsiteX6" fmla="*/ 445168 w 8999621"/>
              <a:gd name="connsiteY6" fmla="*/ 1672390 h 2069432"/>
              <a:gd name="connsiteX7" fmla="*/ 517358 w 8999621"/>
              <a:gd name="connsiteY7" fmla="*/ 1612232 h 2069432"/>
              <a:gd name="connsiteX8" fmla="*/ 601579 w 8999621"/>
              <a:gd name="connsiteY8" fmla="*/ 1540042 h 2069432"/>
              <a:gd name="connsiteX9" fmla="*/ 649705 w 8999621"/>
              <a:gd name="connsiteY9" fmla="*/ 1467853 h 2069432"/>
              <a:gd name="connsiteX10" fmla="*/ 661737 w 8999621"/>
              <a:gd name="connsiteY10" fmla="*/ 1431758 h 2069432"/>
              <a:gd name="connsiteX11" fmla="*/ 721894 w 8999621"/>
              <a:gd name="connsiteY11" fmla="*/ 1347537 h 2069432"/>
              <a:gd name="connsiteX12" fmla="*/ 770021 w 8999621"/>
              <a:gd name="connsiteY12" fmla="*/ 1263316 h 2069432"/>
              <a:gd name="connsiteX13" fmla="*/ 782052 w 8999621"/>
              <a:gd name="connsiteY13" fmla="*/ 1227221 h 2069432"/>
              <a:gd name="connsiteX14" fmla="*/ 854242 w 8999621"/>
              <a:gd name="connsiteY14" fmla="*/ 1179095 h 2069432"/>
              <a:gd name="connsiteX15" fmla="*/ 890337 w 8999621"/>
              <a:gd name="connsiteY15" fmla="*/ 1155032 h 2069432"/>
              <a:gd name="connsiteX16" fmla="*/ 962526 w 8999621"/>
              <a:gd name="connsiteY16" fmla="*/ 1106905 h 2069432"/>
              <a:gd name="connsiteX17" fmla="*/ 1034715 w 8999621"/>
              <a:gd name="connsiteY17" fmla="*/ 1070811 h 2069432"/>
              <a:gd name="connsiteX18" fmla="*/ 1143000 w 8999621"/>
              <a:gd name="connsiteY18" fmla="*/ 986590 h 2069432"/>
              <a:gd name="connsiteX19" fmla="*/ 1179094 w 8999621"/>
              <a:gd name="connsiteY19" fmla="*/ 962526 h 2069432"/>
              <a:gd name="connsiteX20" fmla="*/ 1263315 w 8999621"/>
              <a:gd name="connsiteY20" fmla="*/ 938463 h 2069432"/>
              <a:gd name="connsiteX21" fmla="*/ 1299410 w 8999621"/>
              <a:gd name="connsiteY21" fmla="*/ 914400 h 2069432"/>
              <a:gd name="connsiteX22" fmla="*/ 1419726 w 8999621"/>
              <a:gd name="connsiteY22" fmla="*/ 890337 h 2069432"/>
              <a:gd name="connsiteX23" fmla="*/ 1528010 w 8999621"/>
              <a:gd name="connsiteY23" fmla="*/ 854242 h 2069432"/>
              <a:gd name="connsiteX24" fmla="*/ 1564105 w 8999621"/>
              <a:gd name="connsiteY24" fmla="*/ 842211 h 2069432"/>
              <a:gd name="connsiteX25" fmla="*/ 1624263 w 8999621"/>
              <a:gd name="connsiteY25" fmla="*/ 830179 h 2069432"/>
              <a:gd name="connsiteX26" fmla="*/ 1708484 w 8999621"/>
              <a:gd name="connsiteY26" fmla="*/ 794084 h 2069432"/>
              <a:gd name="connsiteX27" fmla="*/ 1792705 w 8999621"/>
              <a:gd name="connsiteY27" fmla="*/ 745958 h 2069432"/>
              <a:gd name="connsiteX28" fmla="*/ 1864894 w 8999621"/>
              <a:gd name="connsiteY28" fmla="*/ 721895 h 2069432"/>
              <a:gd name="connsiteX29" fmla="*/ 1937084 w 8999621"/>
              <a:gd name="connsiteY29" fmla="*/ 661737 h 2069432"/>
              <a:gd name="connsiteX30" fmla="*/ 1985210 w 8999621"/>
              <a:gd name="connsiteY30" fmla="*/ 637674 h 2069432"/>
              <a:gd name="connsiteX31" fmla="*/ 2009273 w 8999621"/>
              <a:gd name="connsiteY31" fmla="*/ 601579 h 2069432"/>
              <a:gd name="connsiteX32" fmla="*/ 2105526 w 8999621"/>
              <a:gd name="connsiteY32" fmla="*/ 529390 h 2069432"/>
              <a:gd name="connsiteX33" fmla="*/ 2189747 w 8999621"/>
              <a:gd name="connsiteY33" fmla="*/ 469232 h 2069432"/>
              <a:gd name="connsiteX34" fmla="*/ 2225842 w 8999621"/>
              <a:gd name="connsiteY34" fmla="*/ 445169 h 2069432"/>
              <a:gd name="connsiteX35" fmla="*/ 2261937 w 8999621"/>
              <a:gd name="connsiteY35" fmla="*/ 433137 h 2069432"/>
              <a:gd name="connsiteX36" fmla="*/ 2334126 w 8999621"/>
              <a:gd name="connsiteY36" fmla="*/ 385011 h 2069432"/>
              <a:gd name="connsiteX37" fmla="*/ 2370221 w 8999621"/>
              <a:gd name="connsiteY37" fmla="*/ 372979 h 2069432"/>
              <a:gd name="connsiteX38" fmla="*/ 2442410 w 8999621"/>
              <a:gd name="connsiteY38" fmla="*/ 324853 h 2069432"/>
              <a:gd name="connsiteX39" fmla="*/ 2478505 w 8999621"/>
              <a:gd name="connsiteY39" fmla="*/ 312821 h 2069432"/>
              <a:gd name="connsiteX40" fmla="*/ 2514600 w 8999621"/>
              <a:gd name="connsiteY40" fmla="*/ 288758 h 2069432"/>
              <a:gd name="connsiteX41" fmla="*/ 2586789 w 8999621"/>
              <a:gd name="connsiteY41" fmla="*/ 264695 h 2069432"/>
              <a:gd name="connsiteX42" fmla="*/ 2658979 w 8999621"/>
              <a:gd name="connsiteY42" fmla="*/ 228600 h 2069432"/>
              <a:gd name="connsiteX43" fmla="*/ 2695073 w 8999621"/>
              <a:gd name="connsiteY43" fmla="*/ 204537 h 2069432"/>
              <a:gd name="connsiteX44" fmla="*/ 2803358 w 8999621"/>
              <a:gd name="connsiteY44" fmla="*/ 180474 h 2069432"/>
              <a:gd name="connsiteX45" fmla="*/ 2839452 w 8999621"/>
              <a:gd name="connsiteY45" fmla="*/ 156411 h 2069432"/>
              <a:gd name="connsiteX46" fmla="*/ 2983831 w 8999621"/>
              <a:gd name="connsiteY46" fmla="*/ 120316 h 2069432"/>
              <a:gd name="connsiteX47" fmla="*/ 3080084 w 8999621"/>
              <a:gd name="connsiteY47" fmla="*/ 108284 h 2069432"/>
              <a:gd name="connsiteX48" fmla="*/ 3152273 w 8999621"/>
              <a:gd name="connsiteY48" fmla="*/ 84221 h 2069432"/>
              <a:gd name="connsiteX49" fmla="*/ 3188368 w 8999621"/>
              <a:gd name="connsiteY49" fmla="*/ 72190 h 2069432"/>
              <a:gd name="connsiteX50" fmla="*/ 3260558 w 8999621"/>
              <a:gd name="connsiteY50" fmla="*/ 96253 h 2069432"/>
              <a:gd name="connsiteX51" fmla="*/ 3344779 w 8999621"/>
              <a:gd name="connsiteY51" fmla="*/ 144379 h 2069432"/>
              <a:gd name="connsiteX52" fmla="*/ 3416968 w 8999621"/>
              <a:gd name="connsiteY52" fmla="*/ 192505 h 2069432"/>
              <a:gd name="connsiteX53" fmla="*/ 3453063 w 8999621"/>
              <a:gd name="connsiteY53" fmla="*/ 216569 h 2069432"/>
              <a:gd name="connsiteX54" fmla="*/ 3501189 w 8999621"/>
              <a:gd name="connsiteY54" fmla="*/ 240632 h 2069432"/>
              <a:gd name="connsiteX55" fmla="*/ 3585410 w 8999621"/>
              <a:gd name="connsiteY55" fmla="*/ 288758 h 2069432"/>
              <a:gd name="connsiteX56" fmla="*/ 3609473 w 8999621"/>
              <a:gd name="connsiteY56" fmla="*/ 324853 h 2069432"/>
              <a:gd name="connsiteX57" fmla="*/ 3645568 w 8999621"/>
              <a:gd name="connsiteY57" fmla="*/ 336884 h 2069432"/>
              <a:gd name="connsiteX58" fmla="*/ 3681663 w 8999621"/>
              <a:gd name="connsiteY58" fmla="*/ 360948 h 2069432"/>
              <a:gd name="connsiteX59" fmla="*/ 3717758 w 8999621"/>
              <a:gd name="connsiteY59" fmla="*/ 372979 h 2069432"/>
              <a:gd name="connsiteX60" fmla="*/ 3765884 w 8999621"/>
              <a:gd name="connsiteY60" fmla="*/ 397042 h 2069432"/>
              <a:gd name="connsiteX61" fmla="*/ 3801979 w 8999621"/>
              <a:gd name="connsiteY61" fmla="*/ 409074 h 2069432"/>
              <a:gd name="connsiteX62" fmla="*/ 3874168 w 8999621"/>
              <a:gd name="connsiteY62" fmla="*/ 457200 h 2069432"/>
              <a:gd name="connsiteX63" fmla="*/ 3958389 w 8999621"/>
              <a:gd name="connsiteY63" fmla="*/ 481263 h 2069432"/>
              <a:gd name="connsiteX64" fmla="*/ 3994484 w 8999621"/>
              <a:gd name="connsiteY64" fmla="*/ 505326 h 2069432"/>
              <a:gd name="connsiteX65" fmla="*/ 4114800 w 8999621"/>
              <a:gd name="connsiteY65" fmla="*/ 541421 h 2069432"/>
              <a:gd name="connsiteX66" fmla="*/ 4162926 w 8999621"/>
              <a:gd name="connsiteY66" fmla="*/ 529390 h 2069432"/>
              <a:gd name="connsiteX67" fmla="*/ 4199021 w 8999621"/>
              <a:gd name="connsiteY67" fmla="*/ 505326 h 2069432"/>
              <a:gd name="connsiteX68" fmla="*/ 4271210 w 8999621"/>
              <a:gd name="connsiteY68" fmla="*/ 493295 h 2069432"/>
              <a:gd name="connsiteX69" fmla="*/ 4391526 w 8999621"/>
              <a:gd name="connsiteY69" fmla="*/ 457200 h 2069432"/>
              <a:gd name="connsiteX70" fmla="*/ 4511842 w 8999621"/>
              <a:gd name="connsiteY70" fmla="*/ 397042 h 2069432"/>
              <a:gd name="connsiteX71" fmla="*/ 4547937 w 8999621"/>
              <a:gd name="connsiteY71" fmla="*/ 372979 h 2069432"/>
              <a:gd name="connsiteX72" fmla="*/ 4584031 w 8999621"/>
              <a:gd name="connsiteY72" fmla="*/ 360948 h 2069432"/>
              <a:gd name="connsiteX73" fmla="*/ 4656221 w 8999621"/>
              <a:gd name="connsiteY73" fmla="*/ 312821 h 2069432"/>
              <a:gd name="connsiteX74" fmla="*/ 4704347 w 8999621"/>
              <a:gd name="connsiteY74" fmla="*/ 276726 h 2069432"/>
              <a:gd name="connsiteX75" fmla="*/ 4740442 w 8999621"/>
              <a:gd name="connsiteY75" fmla="*/ 264695 h 2069432"/>
              <a:gd name="connsiteX76" fmla="*/ 4776537 w 8999621"/>
              <a:gd name="connsiteY76" fmla="*/ 240632 h 2069432"/>
              <a:gd name="connsiteX77" fmla="*/ 4800600 w 8999621"/>
              <a:gd name="connsiteY77" fmla="*/ 204537 h 2069432"/>
              <a:gd name="connsiteX78" fmla="*/ 4848726 w 8999621"/>
              <a:gd name="connsiteY78" fmla="*/ 192505 h 2069432"/>
              <a:gd name="connsiteX79" fmla="*/ 4896852 w 8999621"/>
              <a:gd name="connsiteY79" fmla="*/ 156411 h 2069432"/>
              <a:gd name="connsiteX80" fmla="*/ 4969042 w 8999621"/>
              <a:gd name="connsiteY80" fmla="*/ 132348 h 2069432"/>
              <a:gd name="connsiteX81" fmla="*/ 5005137 w 8999621"/>
              <a:gd name="connsiteY81" fmla="*/ 120316 h 2069432"/>
              <a:gd name="connsiteX82" fmla="*/ 5041231 w 8999621"/>
              <a:gd name="connsiteY82" fmla="*/ 108284 h 2069432"/>
              <a:gd name="connsiteX83" fmla="*/ 5125452 w 8999621"/>
              <a:gd name="connsiteY83" fmla="*/ 72190 h 2069432"/>
              <a:gd name="connsiteX84" fmla="*/ 5221705 w 8999621"/>
              <a:gd name="connsiteY84" fmla="*/ 36095 h 2069432"/>
              <a:gd name="connsiteX85" fmla="*/ 5257800 w 8999621"/>
              <a:gd name="connsiteY85" fmla="*/ 24063 h 2069432"/>
              <a:gd name="connsiteX86" fmla="*/ 5342021 w 8999621"/>
              <a:gd name="connsiteY86" fmla="*/ 0 h 2069432"/>
              <a:gd name="connsiteX87" fmla="*/ 5666873 w 8999621"/>
              <a:gd name="connsiteY87" fmla="*/ 12032 h 2069432"/>
              <a:gd name="connsiteX88" fmla="*/ 5715000 w 8999621"/>
              <a:gd name="connsiteY88" fmla="*/ 24063 h 2069432"/>
              <a:gd name="connsiteX89" fmla="*/ 5811252 w 8999621"/>
              <a:gd name="connsiteY89" fmla="*/ 48126 h 2069432"/>
              <a:gd name="connsiteX90" fmla="*/ 6328610 w 8999621"/>
              <a:gd name="connsiteY90" fmla="*/ 36095 h 2069432"/>
              <a:gd name="connsiteX91" fmla="*/ 6376737 w 8999621"/>
              <a:gd name="connsiteY91" fmla="*/ 72190 h 2069432"/>
              <a:gd name="connsiteX92" fmla="*/ 6448926 w 8999621"/>
              <a:gd name="connsiteY92" fmla="*/ 120316 h 2069432"/>
              <a:gd name="connsiteX93" fmla="*/ 6436894 w 8999621"/>
              <a:gd name="connsiteY93" fmla="*/ 240632 h 2069432"/>
              <a:gd name="connsiteX94" fmla="*/ 6364705 w 8999621"/>
              <a:gd name="connsiteY94" fmla="*/ 264695 h 2069432"/>
              <a:gd name="connsiteX95" fmla="*/ 6292515 w 8999621"/>
              <a:gd name="connsiteY95" fmla="*/ 288758 h 2069432"/>
              <a:gd name="connsiteX96" fmla="*/ 6256421 w 8999621"/>
              <a:gd name="connsiteY96" fmla="*/ 300790 h 2069432"/>
              <a:gd name="connsiteX97" fmla="*/ 6112042 w 8999621"/>
              <a:gd name="connsiteY97" fmla="*/ 312821 h 2069432"/>
              <a:gd name="connsiteX98" fmla="*/ 5919537 w 8999621"/>
              <a:gd name="connsiteY98" fmla="*/ 324853 h 2069432"/>
              <a:gd name="connsiteX99" fmla="*/ 5883442 w 8999621"/>
              <a:gd name="connsiteY99" fmla="*/ 336884 h 2069432"/>
              <a:gd name="connsiteX100" fmla="*/ 5847347 w 8999621"/>
              <a:gd name="connsiteY100" fmla="*/ 397042 h 2069432"/>
              <a:gd name="connsiteX101" fmla="*/ 5859379 w 8999621"/>
              <a:gd name="connsiteY101" fmla="*/ 433137 h 2069432"/>
              <a:gd name="connsiteX102" fmla="*/ 5895473 w 8999621"/>
              <a:gd name="connsiteY102" fmla="*/ 457200 h 2069432"/>
              <a:gd name="connsiteX103" fmla="*/ 6051884 w 8999621"/>
              <a:gd name="connsiteY103" fmla="*/ 493295 h 2069432"/>
              <a:gd name="connsiteX104" fmla="*/ 6124073 w 8999621"/>
              <a:gd name="connsiteY104" fmla="*/ 517358 h 2069432"/>
              <a:gd name="connsiteX105" fmla="*/ 6184231 w 8999621"/>
              <a:gd name="connsiteY105" fmla="*/ 565484 h 2069432"/>
              <a:gd name="connsiteX106" fmla="*/ 6268452 w 8999621"/>
              <a:gd name="connsiteY106" fmla="*/ 661737 h 2069432"/>
              <a:gd name="connsiteX107" fmla="*/ 6340642 w 8999621"/>
              <a:gd name="connsiteY107" fmla="*/ 709863 h 2069432"/>
              <a:gd name="connsiteX108" fmla="*/ 6424863 w 8999621"/>
              <a:gd name="connsiteY108" fmla="*/ 818148 h 2069432"/>
              <a:gd name="connsiteX109" fmla="*/ 6448926 w 8999621"/>
              <a:gd name="connsiteY109" fmla="*/ 890337 h 2069432"/>
              <a:gd name="connsiteX110" fmla="*/ 6497052 w 8999621"/>
              <a:gd name="connsiteY110" fmla="*/ 962526 h 2069432"/>
              <a:gd name="connsiteX111" fmla="*/ 6521115 w 8999621"/>
              <a:gd name="connsiteY111" fmla="*/ 998621 h 2069432"/>
              <a:gd name="connsiteX112" fmla="*/ 6545179 w 8999621"/>
              <a:gd name="connsiteY112" fmla="*/ 1022684 h 2069432"/>
              <a:gd name="connsiteX113" fmla="*/ 6593305 w 8999621"/>
              <a:gd name="connsiteY113" fmla="*/ 1094874 h 2069432"/>
              <a:gd name="connsiteX114" fmla="*/ 6605337 w 8999621"/>
              <a:gd name="connsiteY114" fmla="*/ 1130969 h 2069432"/>
              <a:gd name="connsiteX115" fmla="*/ 6653463 w 8999621"/>
              <a:gd name="connsiteY115" fmla="*/ 1203158 h 2069432"/>
              <a:gd name="connsiteX116" fmla="*/ 6677526 w 8999621"/>
              <a:gd name="connsiteY116" fmla="*/ 1239253 h 2069432"/>
              <a:gd name="connsiteX117" fmla="*/ 6701589 w 8999621"/>
              <a:gd name="connsiteY117" fmla="*/ 1275348 h 2069432"/>
              <a:gd name="connsiteX118" fmla="*/ 6737684 w 8999621"/>
              <a:gd name="connsiteY118" fmla="*/ 1323474 h 2069432"/>
              <a:gd name="connsiteX119" fmla="*/ 6773779 w 8999621"/>
              <a:gd name="connsiteY119" fmla="*/ 1347537 h 2069432"/>
              <a:gd name="connsiteX120" fmla="*/ 6821905 w 8999621"/>
              <a:gd name="connsiteY120" fmla="*/ 1419726 h 2069432"/>
              <a:gd name="connsiteX121" fmla="*/ 6918158 w 8999621"/>
              <a:gd name="connsiteY121" fmla="*/ 1528011 h 2069432"/>
              <a:gd name="connsiteX122" fmla="*/ 6954252 w 8999621"/>
              <a:gd name="connsiteY122" fmla="*/ 1564105 h 2069432"/>
              <a:gd name="connsiteX123" fmla="*/ 7002379 w 8999621"/>
              <a:gd name="connsiteY123" fmla="*/ 1588169 h 2069432"/>
              <a:gd name="connsiteX124" fmla="*/ 7038473 w 8999621"/>
              <a:gd name="connsiteY124" fmla="*/ 1612232 h 2069432"/>
              <a:gd name="connsiteX125" fmla="*/ 7062537 w 8999621"/>
              <a:gd name="connsiteY125" fmla="*/ 1636295 h 2069432"/>
              <a:gd name="connsiteX126" fmla="*/ 7748337 w 8999621"/>
              <a:gd name="connsiteY126" fmla="*/ 1648326 h 2069432"/>
              <a:gd name="connsiteX127" fmla="*/ 7928810 w 8999621"/>
              <a:gd name="connsiteY127" fmla="*/ 1636295 h 2069432"/>
              <a:gd name="connsiteX128" fmla="*/ 7976937 w 8999621"/>
              <a:gd name="connsiteY128" fmla="*/ 1564105 h 2069432"/>
              <a:gd name="connsiteX129" fmla="*/ 8013031 w 8999621"/>
              <a:gd name="connsiteY129" fmla="*/ 1491916 h 2069432"/>
              <a:gd name="connsiteX130" fmla="*/ 8049126 w 8999621"/>
              <a:gd name="connsiteY130" fmla="*/ 1467853 h 2069432"/>
              <a:gd name="connsiteX131" fmla="*/ 8085221 w 8999621"/>
              <a:gd name="connsiteY131" fmla="*/ 1431758 h 2069432"/>
              <a:gd name="connsiteX132" fmla="*/ 8193505 w 8999621"/>
              <a:gd name="connsiteY132" fmla="*/ 1395663 h 2069432"/>
              <a:gd name="connsiteX133" fmla="*/ 8313821 w 8999621"/>
              <a:gd name="connsiteY133" fmla="*/ 1347537 h 2069432"/>
              <a:gd name="connsiteX134" fmla="*/ 8373979 w 8999621"/>
              <a:gd name="connsiteY134" fmla="*/ 1335505 h 2069432"/>
              <a:gd name="connsiteX135" fmla="*/ 8410073 w 8999621"/>
              <a:gd name="connsiteY135" fmla="*/ 1323474 h 2069432"/>
              <a:gd name="connsiteX136" fmla="*/ 8614610 w 8999621"/>
              <a:gd name="connsiteY136" fmla="*/ 1311442 h 2069432"/>
              <a:gd name="connsiteX137" fmla="*/ 8843210 w 8999621"/>
              <a:gd name="connsiteY137" fmla="*/ 1323474 h 2069432"/>
              <a:gd name="connsiteX138" fmla="*/ 8927431 w 8999621"/>
              <a:gd name="connsiteY138" fmla="*/ 1359569 h 2069432"/>
              <a:gd name="connsiteX139" fmla="*/ 8999621 w 8999621"/>
              <a:gd name="connsiteY139" fmla="*/ 1383632 h 2069432"/>
              <a:gd name="connsiteX0" fmla="*/ 0 w 8927431"/>
              <a:gd name="connsiteY0" fmla="*/ 2069432 h 2069432"/>
              <a:gd name="connsiteX1" fmla="*/ 132347 w 8927431"/>
              <a:gd name="connsiteY1" fmla="*/ 1961148 h 2069432"/>
              <a:gd name="connsiteX2" fmla="*/ 168442 w 8927431"/>
              <a:gd name="connsiteY2" fmla="*/ 1925053 h 2069432"/>
              <a:gd name="connsiteX3" fmla="*/ 252663 w 8927431"/>
              <a:gd name="connsiteY3" fmla="*/ 1828800 h 2069432"/>
              <a:gd name="connsiteX4" fmla="*/ 336884 w 8927431"/>
              <a:gd name="connsiteY4" fmla="*/ 1744579 h 2069432"/>
              <a:gd name="connsiteX5" fmla="*/ 409073 w 8927431"/>
              <a:gd name="connsiteY5" fmla="*/ 1684421 h 2069432"/>
              <a:gd name="connsiteX6" fmla="*/ 445168 w 8927431"/>
              <a:gd name="connsiteY6" fmla="*/ 1672390 h 2069432"/>
              <a:gd name="connsiteX7" fmla="*/ 517358 w 8927431"/>
              <a:gd name="connsiteY7" fmla="*/ 1612232 h 2069432"/>
              <a:gd name="connsiteX8" fmla="*/ 601579 w 8927431"/>
              <a:gd name="connsiteY8" fmla="*/ 1540042 h 2069432"/>
              <a:gd name="connsiteX9" fmla="*/ 649705 w 8927431"/>
              <a:gd name="connsiteY9" fmla="*/ 1467853 h 2069432"/>
              <a:gd name="connsiteX10" fmla="*/ 661737 w 8927431"/>
              <a:gd name="connsiteY10" fmla="*/ 1431758 h 2069432"/>
              <a:gd name="connsiteX11" fmla="*/ 721894 w 8927431"/>
              <a:gd name="connsiteY11" fmla="*/ 1347537 h 2069432"/>
              <a:gd name="connsiteX12" fmla="*/ 770021 w 8927431"/>
              <a:gd name="connsiteY12" fmla="*/ 1263316 h 2069432"/>
              <a:gd name="connsiteX13" fmla="*/ 782052 w 8927431"/>
              <a:gd name="connsiteY13" fmla="*/ 1227221 h 2069432"/>
              <a:gd name="connsiteX14" fmla="*/ 854242 w 8927431"/>
              <a:gd name="connsiteY14" fmla="*/ 1179095 h 2069432"/>
              <a:gd name="connsiteX15" fmla="*/ 890337 w 8927431"/>
              <a:gd name="connsiteY15" fmla="*/ 1155032 h 2069432"/>
              <a:gd name="connsiteX16" fmla="*/ 962526 w 8927431"/>
              <a:gd name="connsiteY16" fmla="*/ 1106905 h 2069432"/>
              <a:gd name="connsiteX17" fmla="*/ 1034715 w 8927431"/>
              <a:gd name="connsiteY17" fmla="*/ 1070811 h 2069432"/>
              <a:gd name="connsiteX18" fmla="*/ 1143000 w 8927431"/>
              <a:gd name="connsiteY18" fmla="*/ 986590 h 2069432"/>
              <a:gd name="connsiteX19" fmla="*/ 1179094 w 8927431"/>
              <a:gd name="connsiteY19" fmla="*/ 962526 h 2069432"/>
              <a:gd name="connsiteX20" fmla="*/ 1263315 w 8927431"/>
              <a:gd name="connsiteY20" fmla="*/ 938463 h 2069432"/>
              <a:gd name="connsiteX21" fmla="*/ 1299410 w 8927431"/>
              <a:gd name="connsiteY21" fmla="*/ 914400 h 2069432"/>
              <a:gd name="connsiteX22" fmla="*/ 1419726 w 8927431"/>
              <a:gd name="connsiteY22" fmla="*/ 890337 h 2069432"/>
              <a:gd name="connsiteX23" fmla="*/ 1528010 w 8927431"/>
              <a:gd name="connsiteY23" fmla="*/ 854242 h 2069432"/>
              <a:gd name="connsiteX24" fmla="*/ 1564105 w 8927431"/>
              <a:gd name="connsiteY24" fmla="*/ 842211 h 2069432"/>
              <a:gd name="connsiteX25" fmla="*/ 1624263 w 8927431"/>
              <a:gd name="connsiteY25" fmla="*/ 830179 h 2069432"/>
              <a:gd name="connsiteX26" fmla="*/ 1708484 w 8927431"/>
              <a:gd name="connsiteY26" fmla="*/ 794084 h 2069432"/>
              <a:gd name="connsiteX27" fmla="*/ 1792705 w 8927431"/>
              <a:gd name="connsiteY27" fmla="*/ 745958 h 2069432"/>
              <a:gd name="connsiteX28" fmla="*/ 1864894 w 8927431"/>
              <a:gd name="connsiteY28" fmla="*/ 721895 h 2069432"/>
              <a:gd name="connsiteX29" fmla="*/ 1937084 w 8927431"/>
              <a:gd name="connsiteY29" fmla="*/ 661737 h 2069432"/>
              <a:gd name="connsiteX30" fmla="*/ 1985210 w 8927431"/>
              <a:gd name="connsiteY30" fmla="*/ 637674 h 2069432"/>
              <a:gd name="connsiteX31" fmla="*/ 2009273 w 8927431"/>
              <a:gd name="connsiteY31" fmla="*/ 601579 h 2069432"/>
              <a:gd name="connsiteX32" fmla="*/ 2105526 w 8927431"/>
              <a:gd name="connsiteY32" fmla="*/ 529390 h 2069432"/>
              <a:gd name="connsiteX33" fmla="*/ 2189747 w 8927431"/>
              <a:gd name="connsiteY33" fmla="*/ 469232 h 2069432"/>
              <a:gd name="connsiteX34" fmla="*/ 2225842 w 8927431"/>
              <a:gd name="connsiteY34" fmla="*/ 445169 h 2069432"/>
              <a:gd name="connsiteX35" fmla="*/ 2261937 w 8927431"/>
              <a:gd name="connsiteY35" fmla="*/ 433137 h 2069432"/>
              <a:gd name="connsiteX36" fmla="*/ 2334126 w 8927431"/>
              <a:gd name="connsiteY36" fmla="*/ 385011 h 2069432"/>
              <a:gd name="connsiteX37" fmla="*/ 2370221 w 8927431"/>
              <a:gd name="connsiteY37" fmla="*/ 372979 h 2069432"/>
              <a:gd name="connsiteX38" fmla="*/ 2442410 w 8927431"/>
              <a:gd name="connsiteY38" fmla="*/ 324853 h 2069432"/>
              <a:gd name="connsiteX39" fmla="*/ 2478505 w 8927431"/>
              <a:gd name="connsiteY39" fmla="*/ 312821 h 2069432"/>
              <a:gd name="connsiteX40" fmla="*/ 2514600 w 8927431"/>
              <a:gd name="connsiteY40" fmla="*/ 288758 h 2069432"/>
              <a:gd name="connsiteX41" fmla="*/ 2586789 w 8927431"/>
              <a:gd name="connsiteY41" fmla="*/ 264695 h 2069432"/>
              <a:gd name="connsiteX42" fmla="*/ 2658979 w 8927431"/>
              <a:gd name="connsiteY42" fmla="*/ 228600 h 2069432"/>
              <a:gd name="connsiteX43" fmla="*/ 2695073 w 8927431"/>
              <a:gd name="connsiteY43" fmla="*/ 204537 h 2069432"/>
              <a:gd name="connsiteX44" fmla="*/ 2803358 w 8927431"/>
              <a:gd name="connsiteY44" fmla="*/ 180474 h 2069432"/>
              <a:gd name="connsiteX45" fmla="*/ 2839452 w 8927431"/>
              <a:gd name="connsiteY45" fmla="*/ 156411 h 2069432"/>
              <a:gd name="connsiteX46" fmla="*/ 2983831 w 8927431"/>
              <a:gd name="connsiteY46" fmla="*/ 120316 h 2069432"/>
              <a:gd name="connsiteX47" fmla="*/ 3080084 w 8927431"/>
              <a:gd name="connsiteY47" fmla="*/ 108284 h 2069432"/>
              <a:gd name="connsiteX48" fmla="*/ 3152273 w 8927431"/>
              <a:gd name="connsiteY48" fmla="*/ 84221 h 2069432"/>
              <a:gd name="connsiteX49" fmla="*/ 3188368 w 8927431"/>
              <a:gd name="connsiteY49" fmla="*/ 72190 h 2069432"/>
              <a:gd name="connsiteX50" fmla="*/ 3260558 w 8927431"/>
              <a:gd name="connsiteY50" fmla="*/ 96253 h 2069432"/>
              <a:gd name="connsiteX51" fmla="*/ 3344779 w 8927431"/>
              <a:gd name="connsiteY51" fmla="*/ 144379 h 2069432"/>
              <a:gd name="connsiteX52" fmla="*/ 3416968 w 8927431"/>
              <a:gd name="connsiteY52" fmla="*/ 192505 h 2069432"/>
              <a:gd name="connsiteX53" fmla="*/ 3453063 w 8927431"/>
              <a:gd name="connsiteY53" fmla="*/ 216569 h 2069432"/>
              <a:gd name="connsiteX54" fmla="*/ 3501189 w 8927431"/>
              <a:gd name="connsiteY54" fmla="*/ 240632 h 2069432"/>
              <a:gd name="connsiteX55" fmla="*/ 3585410 w 8927431"/>
              <a:gd name="connsiteY55" fmla="*/ 288758 h 2069432"/>
              <a:gd name="connsiteX56" fmla="*/ 3609473 w 8927431"/>
              <a:gd name="connsiteY56" fmla="*/ 324853 h 2069432"/>
              <a:gd name="connsiteX57" fmla="*/ 3645568 w 8927431"/>
              <a:gd name="connsiteY57" fmla="*/ 336884 h 2069432"/>
              <a:gd name="connsiteX58" fmla="*/ 3681663 w 8927431"/>
              <a:gd name="connsiteY58" fmla="*/ 360948 h 2069432"/>
              <a:gd name="connsiteX59" fmla="*/ 3717758 w 8927431"/>
              <a:gd name="connsiteY59" fmla="*/ 372979 h 2069432"/>
              <a:gd name="connsiteX60" fmla="*/ 3765884 w 8927431"/>
              <a:gd name="connsiteY60" fmla="*/ 397042 h 2069432"/>
              <a:gd name="connsiteX61" fmla="*/ 3801979 w 8927431"/>
              <a:gd name="connsiteY61" fmla="*/ 409074 h 2069432"/>
              <a:gd name="connsiteX62" fmla="*/ 3874168 w 8927431"/>
              <a:gd name="connsiteY62" fmla="*/ 457200 h 2069432"/>
              <a:gd name="connsiteX63" fmla="*/ 3958389 w 8927431"/>
              <a:gd name="connsiteY63" fmla="*/ 481263 h 2069432"/>
              <a:gd name="connsiteX64" fmla="*/ 3994484 w 8927431"/>
              <a:gd name="connsiteY64" fmla="*/ 505326 h 2069432"/>
              <a:gd name="connsiteX65" fmla="*/ 4114800 w 8927431"/>
              <a:gd name="connsiteY65" fmla="*/ 541421 h 2069432"/>
              <a:gd name="connsiteX66" fmla="*/ 4162926 w 8927431"/>
              <a:gd name="connsiteY66" fmla="*/ 529390 h 2069432"/>
              <a:gd name="connsiteX67" fmla="*/ 4199021 w 8927431"/>
              <a:gd name="connsiteY67" fmla="*/ 505326 h 2069432"/>
              <a:gd name="connsiteX68" fmla="*/ 4271210 w 8927431"/>
              <a:gd name="connsiteY68" fmla="*/ 493295 h 2069432"/>
              <a:gd name="connsiteX69" fmla="*/ 4391526 w 8927431"/>
              <a:gd name="connsiteY69" fmla="*/ 457200 h 2069432"/>
              <a:gd name="connsiteX70" fmla="*/ 4511842 w 8927431"/>
              <a:gd name="connsiteY70" fmla="*/ 397042 h 2069432"/>
              <a:gd name="connsiteX71" fmla="*/ 4547937 w 8927431"/>
              <a:gd name="connsiteY71" fmla="*/ 372979 h 2069432"/>
              <a:gd name="connsiteX72" fmla="*/ 4584031 w 8927431"/>
              <a:gd name="connsiteY72" fmla="*/ 360948 h 2069432"/>
              <a:gd name="connsiteX73" fmla="*/ 4656221 w 8927431"/>
              <a:gd name="connsiteY73" fmla="*/ 312821 h 2069432"/>
              <a:gd name="connsiteX74" fmla="*/ 4704347 w 8927431"/>
              <a:gd name="connsiteY74" fmla="*/ 276726 h 2069432"/>
              <a:gd name="connsiteX75" fmla="*/ 4740442 w 8927431"/>
              <a:gd name="connsiteY75" fmla="*/ 264695 h 2069432"/>
              <a:gd name="connsiteX76" fmla="*/ 4776537 w 8927431"/>
              <a:gd name="connsiteY76" fmla="*/ 240632 h 2069432"/>
              <a:gd name="connsiteX77" fmla="*/ 4800600 w 8927431"/>
              <a:gd name="connsiteY77" fmla="*/ 204537 h 2069432"/>
              <a:gd name="connsiteX78" fmla="*/ 4848726 w 8927431"/>
              <a:gd name="connsiteY78" fmla="*/ 192505 h 2069432"/>
              <a:gd name="connsiteX79" fmla="*/ 4896852 w 8927431"/>
              <a:gd name="connsiteY79" fmla="*/ 156411 h 2069432"/>
              <a:gd name="connsiteX80" fmla="*/ 4969042 w 8927431"/>
              <a:gd name="connsiteY80" fmla="*/ 132348 h 2069432"/>
              <a:gd name="connsiteX81" fmla="*/ 5005137 w 8927431"/>
              <a:gd name="connsiteY81" fmla="*/ 120316 h 2069432"/>
              <a:gd name="connsiteX82" fmla="*/ 5041231 w 8927431"/>
              <a:gd name="connsiteY82" fmla="*/ 108284 h 2069432"/>
              <a:gd name="connsiteX83" fmla="*/ 5125452 w 8927431"/>
              <a:gd name="connsiteY83" fmla="*/ 72190 h 2069432"/>
              <a:gd name="connsiteX84" fmla="*/ 5221705 w 8927431"/>
              <a:gd name="connsiteY84" fmla="*/ 36095 h 2069432"/>
              <a:gd name="connsiteX85" fmla="*/ 5257800 w 8927431"/>
              <a:gd name="connsiteY85" fmla="*/ 24063 h 2069432"/>
              <a:gd name="connsiteX86" fmla="*/ 5342021 w 8927431"/>
              <a:gd name="connsiteY86" fmla="*/ 0 h 2069432"/>
              <a:gd name="connsiteX87" fmla="*/ 5666873 w 8927431"/>
              <a:gd name="connsiteY87" fmla="*/ 12032 h 2069432"/>
              <a:gd name="connsiteX88" fmla="*/ 5715000 w 8927431"/>
              <a:gd name="connsiteY88" fmla="*/ 24063 h 2069432"/>
              <a:gd name="connsiteX89" fmla="*/ 5811252 w 8927431"/>
              <a:gd name="connsiteY89" fmla="*/ 48126 h 2069432"/>
              <a:gd name="connsiteX90" fmla="*/ 6328610 w 8927431"/>
              <a:gd name="connsiteY90" fmla="*/ 36095 h 2069432"/>
              <a:gd name="connsiteX91" fmla="*/ 6376737 w 8927431"/>
              <a:gd name="connsiteY91" fmla="*/ 72190 h 2069432"/>
              <a:gd name="connsiteX92" fmla="*/ 6448926 w 8927431"/>
              <a:gd name="connsiteY92" fmla="*/ 120316 h 2069432"/>
              <a:gd name="connsiteX93" fmla="*/ 6436894 w 8927431"/>
              <a:gd name="connsiteY93" fmla="*/ 240632 h 2069432"/>
              <a:gd name="connsiteX94" fmla="*/ 6364705 w 8927431"/>
              <a:gd name="connsiteY94" fmla="*/ 264695 h 2069432"/>
              <a:gd name="connsiteX95" fmla="*/ 6292515 w 8927431"/>
              <a:gd name="connsiteY95" fmla="*/ 288758 h 2069432"/>
              <a:gd name="connsiteX96" fmla="*/ 6256421 w 8927431"/>
              <a:gd name="connsiteY96" fmla="*/ 300790 h 2069432"/>
              <a:gd name="connsiteX97" fmla="*/ 6112042 w 8927431"/>
              <a:gd name="connsiteY97" fmla="*/ 312821 h 2069432"/>
              <a:gd name="connsiteX98" fmla="*/ 5919537 w 8927431"/>
              <a:gd name="connsiteY98" fmla="*/ 324853 h 2069432"/>
              <a:gd name="connsiteX99" fmla="*/ 5883442 w 8927431"/>
              <a:gd name="connsiteY99" fmla="*/ 336884 h 2069432"/>
              <a:gd name="connsiteX100" fmla="*/ 5847347 w 8927431"/>
              <a:gd name="connsiteY100" fmla="*/ 397042 h 2069432"/>
              <a:gd name="connsiteX101" fmla="*/ 5859379 w 8927431"/>
              <a:gd name="connsiteY101" fmla="*/ 433137 h 2069432"/>
              <a:gd name="connsiteX102" fmla="*/ 5895473 w 8927431"/>
              <a:gd name="connsiteY102" fmla="*/ 457200 h 2069432"/>
              <a:gd name="connsiteX103" fmla="*/ 6051884 w 8927431"/>
              <a:gd name="connsiteY103" fmla="*/ 493295 h 2069432"/>
              <a:gd name="connsiteX104" fmla="*/ 6124073 w 8927431"/>
              <a:gd name="connsiteY104" fmla="*/ 517358 h 2069432"/>
              <a:gd name="connsiteX105" fmla="*/ 6184231 w 8927431"/>
              <a:gd name="connsiteY105" fmla="*/ 565484 h 2069432"/>
              <a:gd name="connsiteX106" fmla="*/ 6268452 w 8927431"/>
              <a:gd name="connsiteY106" fmla="*/ 661737 h 2069432"/>
              <a:gd name="connsiteX107" fmla="*/ 6340642 w 8927431"/>
              <a:gd name="connsiteY107" fmla="*/ 709863 h 2069432"/>
              <a:gd name="connsiteX108" fmla="*/ 6424863 w 8927431"/>
              <a:gd name="connsiteY108" fmla="*/ 818148 h 2069432"/>
              <a:gd name="connsiteX109" fmla="*/ 6448926 w 8927431"/>
              <a:gd name="connsiteY109" fmla="*/ 890337 h 2069432"/>
              <a:gd name="connsiteX110" fmla="*/ 6497052 w 8927431"/>
              <a:gd name="connsiteY110" fmla="*/ 962526 h 2069432"/>
              <a:gd name="connsiteX111" fmla="*/ 6521115 w 8927431"/>
              <a:gd name="connsiteY111" fmla="*/ 998621 h 2069432"/>
              <a:gd name="connsiteX112" fmla="*/ 6545179 w 8927431"/>
              <a:gd name="connsiteY112" fmla="*/ 1022684 h 2069432"/>
              <a:gd name="connsiteX113" fmla="*/ 6593305 w 8927431"/>
              <a:gd name="connsiteY113" fmla="*/ 1094874 h 2069432"/>
              <a:gd name="connsiteX114" fmla="*/ 6605337 w 8927431"/>
              <a:gd name="connsiteY114" fmla="*/ 1130969 h 2069432"/>
              <a:gd name="connsiteX115" fmla="*/ 6653463 w 8927431"/>
              <a:gd name="connsiteY115" fmla="*/ 1203158 h 2069432"/>
              <a:gd name="connsiteX116" fmla="*/ 6677526 w 8927431"/>
              <a:gd name="connsiteY116" fmla="*/ 1239253 h 2069432"/>
              <a:gd name="connsiteX117" fmla="*/ 6701589 w 8927431"/>
              <a:gd name="connsiteY117" fmla="*/ 1275348 h 2069432"/>
              <a:gd name="connsiteX118" fmla="*/ 6737684 w 8927431"/>
              <a:gd name="connsiteY118" fmla="*/ 1323474 h 2069432"/>
              <a:gd name="connsiteX119" fmla="*/ 6773779 w 8927431"/>
              <a:gd name="connsiteY119" fmla="*/ 1347537 h 2069432"/>
              <a:gd name="connsiteX120" fmla="*/ 6821905 w 8927431"/>
              <a:gd name="connsiteY120" fmla="*/ 1419726 h 2069432"/>
              <a:gd name="connsiteX121" fmla="*/ 6918158 w 8927431"/>
              <a:gd name="connsiteY121" fmla="*/ 1528011 h 2069432"/>
              <a:gd name="connsiteX122" fmla="*/ 6954252 w 8927431"/>
              <a:gd name="connsiteY122" fmla="*/ 1564105 h 2069432"/>
              <a:gd name="connsiteX123" fmla="*/ 7002379 w 8927431"/>
              <a:gd name="connsiteY123" fmla="*/ 1588169 h 2069432"/>
              <a:gd name="connsiteX124" fmla="*/ 7038473 w 8927431"/>
              <a:gd name="connsiteY124" fmla="*/ 1612232 h 2069432"/>
              <a:gd name="connsiteX125" fmla="*/ 7062537 w 8927431"/>
              <a:gd name="connsiteY125" fmla="*/ 1636295 h 2069432"/>
              <a:gd name="connsiteX126" fmla="*/ 7748337 w 8927431"/>
              <a:gd name="connsiteY126" fmla="*/ 1648326 h 2069432"/>
              <a:gd name="connsiteX127" fmla="*/ 7928810 w 8927431"/>
              <a:gd name="connsiteY127" fmla="*/ 1636295 h 2069432"/>
              <a:gd name="connsiteX128" fmla="*/ 7976937 w 8927431"/>
              <a:gd name="connsiteY128" fmla="*/ 1564105 h 2069432"/>
              <a:gd name="connsiteX129" fmla="*/ 8013031 w 8927431"/>
              <a:gd name="connsiteY129" fmla="*/ 1491916 h 2069432"/>
              <a:gd name="connsiteX130" fmla="*/ 8049126 w 8927431"/>
              <a:gd name="connsiteY130" fmla="*/ 1467853 h 2069432"/>
              <a:gd name="connsiteX131" fmla="*/ 8085221 w 8927431"/>
              <a:gd name="connsiteY131" fmla="*/ 1431758 h 2069432"/>
              <a:gd name="connsiteX132" fmla="*/ 8193505 w 8927431"/>
              <a:gd name="connsiteY132" fmla="*/ 1395663 h 2069432"/>
              <a:gd name="connsiteX133" fmla="*/ 8313821 w 8927431"/>
              <a:gd name="connsiteY133" fmla="*/ 1347537 h 2069432"/>
              <a:gd name="connsiteX134" fmla="*/ 8373979 w 8927431"/>
              <a:gd name="connsiteY134" fmla="*/ 1335505 h 2069432"/>
              <a:gd name="connsiteX135" fmla="*/ 8410073 w 8927431"/>
              <a:gd name="connsiteY135" fmla="*/ 1323474 h 2069432"/>
              <a:gd name="connsiteX136" fmla="*/ 8614610 w 8927431"/>
              <a:gd name="connsiteY136" fmla="*/ 1311442 h 2069432"/>
              <a:gd name="connsiteX137" fmla="*/ 8843210 w 8927431"/>
              <a:gd name="connsiteY137" fmla="*/ 1323474 h 2069432"/>
              <a:gd name="connsiteX138" fmla="*/ 8927431 w 8927431"/>
              <a:gd name="connsiteY138" fmla="*/ 1359569 h 2069432"/>
              <a:gd name="connsiteX0" fmla="*/ 0 w 8843210"/>
              <a:gd name="connsiteY0" fmla="*/ 2069432 h 2069432"/>
              <a:gd name="connsiteX1" fmla="*/ 132347 w 8843210"/>
              <a:gd name="connsiteY1" fmla="*/ 1961148 h 2069432"/>
              <a:gd name="connsiteX2" fmla="*/ 168442 w 8843210"/>
              <a:gd name="connsiteY2" fmla="*/ 1925053 h 2069432"/>
              <a:gd name="connsiteX3" fmla="*/ 252663 w 8843210"/>
              <a:gd name="connsiteY3" fmla="*/ 1828800 h 2069432"/>
              <a:gd name="connsiteX4" fmla="*/ 336884 w 8843210"/>
              <a:gd name="connsiteY4" fmla="*/ 1744579 h 2069432"/>
              <a:gd name="connsiteX5" fmla="*/ 409073 w 8843210"/>
              <a:gd name="connsiteY5" fmla="*/ 1684421 h 2069432"/>
              <a:gd name="connsiteX6" fmla="*/ 445168 w 8843210"/>
              <a:gd name="connsiteY6" fmla="*/ 1672390 h 2069432"/>
              <a:gd name="connsiteX7" fmla="*/ 517358 w 8843210"/>
              <a:gd name="connsiteY7" fmla="*/ 1612232 h 2069432"/>
              <a:gd name="connsiteX8" fmla="*/ 601579 w 8843210"/>
              <a:gd name="connsiteY8" fmla="*/ 1540042 h 2069432"/>
              <a:gd name="connsiteX9" fmla="*/ 649705 w 8843210"/>
              <a:gd name="connsiteY9" fmla="*/ 1467853 h 2069432"/>
              <a:gd name="connsiteX10" fmla="*/ 661737 w 8843210"/>
              <a:gd name="connsiteY10" fmla="*/ 1431758 h 2069432"/>
              <a:gd name="connsiteX11" fmla="*/ 721894 w 8843210"/>
              <a:gd name="connsiteY11" fmla="*/ 1347537 h 2069432"/>
              <a:gd name="connsiteX12" fmla="*/ 770021 w 8843210"/>
              <a:gd name="connsiteY12" fmla="*/ 1263316 h 2069432"/>
              <a:gd name="connsiteX13" fmla="*/ 782052 w 8843210"/>
              <a:gd name="connsiteY13" fmla="*/ 1227221 h 2069432"/>
              <a:gd name="connsiteX14" fmla="*/ 854242 w 8843210"/>
              <a:gd name="connsiteY14" fmla="*/ 1179095 h 2069432"/>
              <a:gd name="connsiteX15" fmla="*/ 890337 w 8843210"/>
              <a:gd name="connsiteY15" fmla="*/ 1155032 h 2069432"/>
              <a:gd name="connsiteX16" fmla="*/ 962526 w 8843210"/>
              <a:gd name="connsiteY16" fmla="*/ 1106905 h 2069432"/>
              <a:gd name="connsiteX17" fmla="*/ 1034715 w 8843210"/>
              <a:gd name="connsiteY17" fmla="*/ 1070811 h 2069432"/>
              <a:gd name="connsiteX18" fmla="*/ 1143000 w 8843210"/>
              <a:gd name="connsiteY18" fmla="*/ 986590 h 2069432"/>
              <a:gd name="connsiteX19" fmla="*/ 1179094 w 8843210"/>
              <a:gd name="connsiteY19" fmla="*/ 962526 h 2069432"/>
              <a:gd name="connsiteX20" fmla="*/ 1263315 w 8843210"/>
              <a:gd name="connsiteY20" fmla="*/ 938463 h 2069432"/>
              <a:gd name="connsiteX21" fmla="*/ 1299410 w 8843210"/>
              <a:gd name="connsiteY21" fmla="*/ 914400 h 2069432"/>
              <a:gd name="connsiteX22" fmla="*/ 1419726 w 8843210"/>
              <a:gd name="connsiteY22" fmla="*/ 890337 h 2069432"/>
              <a:gd name="connsiteX23" fmla="*/ 1528010 w 8843210"/>
              <a:gd name="connsiteY23" fmla="*/ 854242 h 2069432"/>
              <a:gd name="connsiteX24" fmla="*/ 1564105 w 8843210"/>
              <a:gd name="connsiteY24" fmla="*/ 842211 h 2069432"/>
              <a:gd name="connsiteX25" fmla="*/ 1624263 w 8843210"/>
              <a:gd name="connsiteY25" fmla="*/ 830179 h 2069432"/>
              <a:gd name="connsiteX26" fmla="*/ 1708484 w 8843210"/>
              <a:gd name="connsiteY26" fmla="*/ 794084 h 2069432"/>
              <a:gd name="connsiteX27" fmla="*/ 1792705 w 8843210"/>
              <a:gd name="connsiteY27" fmla="*/ 745958 h 2069432"/>
              <a:gd name="connsiteX28" fmla="*/ 1864894 w 8843210"/>
              <a:gd name="connsiteY28" fmla="*/ 721895 h 2069432"/>
              <a:gd name="connsiteX29" fmla="*/ 1937084 w 8843210"/>
              <a:gd name="connsiteY29" fmla="*/ 661737 h 2069432"/>
              <a:gd name="connsiteX30" fmla="*/ 1985210 w 8843210"/>
              <a:gd name="connsiteY30" fmla="*/ 637674 h 2069432"/>
              <a:gd name="connsiteX31" fmla="*/ 2009273 w 8843210"/>
              <a:gd name="connsiteY31" fmla="*/ 601579 h 2069432"/>
              <a:gd name="connsiteX32" fmla="*/ 2105526 w 8843210"/>
              <a:gd name="connsiteY32" fmla="*/ 529390 h 2069432"/>
              <a:gd name="connsiteX33" fmla="*/ 2189747 w 8843210"/>
              <a:gd name="connsiteY33" fmla="*/ 469232 h 2069432"/>
              <a:gd name="connsiteX34" fmla="*/ 2225842 w 8843210"/>
              <a:gd name="connsiteY34" fmla="*/ 445169 h 2069432"/>
              <a:gd name="connsiteX35" fmla="*/ 2261937 w 8843210"/>
              <a:gd name="connsiteY35" fmla="*/ 433137 h 2069432"/>
              <a:gd name="connsiteX36" fmla="*/ 2334126 w 8843210"/>
              <a:gd name="connsiteY36" fmla="*/ 385011 h 2069432"/>
              <a:gd name="connsiteX37" fmla="*/ 2370221 w 8843210"/>
              <a:gd name="connsiteY37" fmla="*/ 372979 h 2069432"/>
              <a:gd name="connsiteX38" fmla="*/ 2442410 w 8843210"/>
              <a:gd name="connsiteY38" fmla="*/ 324853 h 2069432"/>
              <a:gd name="connsiteX39" fmla="*/ 2478505 w 8843210"/>
              <a:gd name="connsiteY39" fmla="*/ 312821 h 2069432"/>
              <a:gd name="connsiteX40" fmla="*/ 2514600 w 8843210"/>
              <a:gd name="connsiteY40" fmla="*/ 288758 h 2069432"/>
              <a:gd name="connsiteX41" fmla="*/ 2586789 w 8843210"/>
              <a:gd name="connsiteY41" fmla="*/ 264695 h 2069432"/>
              <a:gd name="connsiteX42" fmla="*/ 2658979 w 8843210"/>
              <a:gd name="connsiteY42" fmla="*/ 228600 h 2069432"/>
              <a:gd name="connsiteX43" fmla="*/ 2695073 w 8843210"/>
              <a:gd name="connsiteY43" fmla="*/ 204537 h 2069432"/>
              <a:gd name="connsiteX44" fmla="*/ 2803358 w 8843210"/>
              <a:gd name="connsiteY44" fmla="*/ 180474 h 2069432"/>
              <a:gd name="connsiteX45" fmla="*/ 2839452 w 8843210"/>
              <a:gd name="connsiteY45" fmla="*/ 156411 h 2069432"/>
              <a:gd name="connsiteX46" fmla="*/ 2983831 w 8843210"/>
              <a:gd name="connsiteY46" fmla="*/ 120316 h 2069432"/>
              <a:gd name="connsiteX47" fmla="*/ 3080084 w 8843210"/>
              <a:gd name="connsiteY47" fmla="*/ 108284 h 2069432"/>
              <a:gd name="connsiteX48" fmla="*/ 3152273 w 8843210"/>
              <a:gd name="connsiteY48" fmla="*/ 84221 h 2069432"/>
              <a:gd name="connsiteX49" fmla="*/ 3188368 w 8843210"/>
              <a:gd name="connsiteY49" fmla="*/ 72190 h 2069432"/>
              <a:gd name="connsiteX50" fmla="*/ 3260558 w 8843210"/>
              <a:gd name="connsiteY50" fmla="*/ 96253 h 2069432"/>
              <a:gd name="connsiteX51" fmla="*/ 3344779 w 8843210"/>
              <a:gd name="connsiteY51" fmla="*/ 144379 h 2069432"/>
              <a:gd name="connsiteX52" fmla="*/ 3416968 w 8843210"/>
              <a:gd name="connsiteY52" fmla="*/ 192505 h 2069432"/>
              <a:gd name="connsiteX53" fmla="*/ 3453063 w 8843210"/>
              <a:gd name="connsiteY53" fmla="*/ 216569 h 2069432"/>
              <a:gd name="connsiteX54" fmla="*/ 3501189 w 8843210"/>
              <a:gd name="connsiteY54" fmla="*/ 240632 h 2069432"/>
              <a:gd name="connsiteX55" fmla="*/ 3585410 w 8843210"/>
              <a:gd name="connsiteY55" fmla="*/ 288758 h 2069432"/>
              <a:gd name="connsiteX56" fmla="*/ 3609473 w 8843210"/>
              <a:gd name="connsiteY56" fmla="*/ 324853 h 2069432"/>
              <a:gd name="connsiteX57" fmla="*/ 3645568 w 8843210"/>
              <a:gd name="connsiteY57" fmla="*/ 336884 h 2069432"/>
              <a:gd name="connsiteX58" fmla="*/ 3681663 w 8843210"/>
              <a:gd name="connsiteY58" fmla="*/ 360948 h 2069432"/>
              <a:gd name="connsiteX59" fmla="*/ 3717758 w 8843210"/>
              <a:gd name="connsiteY59" fmla="*/ 372979 h 2069432"/>
              <a:gd name="connsiteX60" fmla="*/ 3765884 w 8843210"/>
              <a:gd name="connsiteY60" fmla="*/ 397042 h 2069432"/>
              <a:gd name="connsiteX61" fmla="*/ 3801979 w 8843210"/>
              <a:gd name="connsiteY61" fmla="*/ 409074 h 2069432"/>
              <a:gd name="connsiteX62" fmla="*/ 3874168 w 8843210"/>
              <a:gd name="connsiteY62" fmla="*/ 457200 h 2069432"/>
              <a:gd name="connsiteX63" fmla="*/ 3958389 w 8843210"/>
              <a:gd name="connsiteY63" fmla="*/ 481263 h 2069432"/>
              <a:gd name="connsiteX64" fmla="*/ 3994484 w 8843210"/>
              <a:gd name="connsiteY64" fmla="*/ 505326 h 2069432"/>
              <a:gd name="connsiteX65" fmla="*/ 4114800 w 8843210"/>
              <a:gd name="connsiteY65" fmla="*/ 541421 h 2069432"/>
              <a:gd name="connsiteX66" fmla="*/ 4162926 w 8843210"/>
              <a:gd name="connsiteY66" fmla="*/ 529390 h 2069432"/>
              <a:gd name="connsiteX67" fmla="*/ 4199021 w 8843210"/>
              <a:gd name="connsiteY67" fmla="*/ 505326 h 2069432"/>
              <a:gd name="connsiteX68" fmla="*/ 4271210 w 8843210"/>
              <a:gd name="connsiteY68" fmla="*/ 493295 h 2069432"/>
              <a:gd name="connsiteX69" fmla="*/ 4391526 w 8843210"/>
              <a:gd name="connsiteY69" fmla="*/ 457200 h 2069432"/>
              <a:gd name="connsiteX70" fmla="*/ 4511842 w 8843210"/>
              <a:gd name="connsiteY70" fmla="*/ 397042 h 2069432"/>
              <a:gd name="connsiteX71" fmla="*/ 4547937 w 8843210"/>
              <a:gd name="connsiteY71" fmla="*/ 372979 h 2069432"/>
              <a:gd name="connsiteX72" fmla="*/ 4584031 w 8843210"/>
              <a:gd name="connsiteY72" fmla="*/ 360948 h 2069432"/>
              <a:gd name="connsiteX73" fmla="*/ 4656221 w 8843210"/>
              <a:gd name="connsiteY73" fmla="*/ 312821 h 2069432"/>
              <a:gd name="connsiteX74" fmla="*/ 4704347 w 8843210"/>
              <a:gd name="connsiteY74" fmla="*/ 276726 h 2069432"/>
              <a:gd name="connsiteX75" fmla="*/ 4740442 w 8843210"/>
              <a:gd name="connsiteY75" fmla="*/ 264695 h 2069432"/>
              <a:gd name="connsiteX76" fmla="*/ 4776537 w 8843210"/>
              <a:gd name="connsiteY76" fmla="*/ 240632 h 2069432"/>
              <a:gd name="connsiteX77" fmla="*/ 4800600 w 8843210"/>
              <a:gd name="connsiteY77" fmla="*/ 204537 h 2069432"/>
              <a:gd name="connsiteX78" fmla="*/ 4848726 w 8843210"/>
              <a:gd name="connsiteY78" fmla="*/ 192505 h 2069432"/>
              <a:gd name="connsiteX79" fmla="*/ 4896852 w 8843210"/>
              <a:gd name="connsiteY79" fmla="*/ 156411 h 2069432"/>
              <a:gd name="connsiteX80" fmla="*/ 4969042 w 8843210"/>
              <a:gd name="connsiteY80" fmla="*/ 132348 h 2069432"/>
              <a:gd name="connsiteX81" fmla="*/ 5005137 w 8843210"/>
              <a:gd name="connsiteY81" fmla="*/ 120316 h 2069432"/>
              <a:gd name="connsiteX82" fmla="*/ 5041231 w 8843210"/>
              <a:gd name="connsiteY82" fmla="*/ 108284 h 2069432"/>
              <a:gd name="connsiteX83" fmla="*/ 5125452 w 8843210"/>
              <a:gd name="connsiteY83" fmla="*/ 72190 h 2069432"/>
              <a:gd name="connsiteX84" fmla="*/ 5221705 w 8843210"/>
              <a:gd name="connsiteY84" fmla="*/ 36095 h 2069432"/>
              <a:gd name="connsiteX85" fmla="*/ 5257800 w 8843210"/>
              <a:gd name="connsiteY85" fmla="*/ 24063 h 2069432"/>
              <a:gd name="connsiteX86" fmla="*/ 5342021 w 8843210"/>
              <a:gd name="connsiteY86" fmla="*/ 0 h 2069432"/>
              <a:gd name="connsiteX87" fmla="*/ 5666873 w 8843210"/>
              <a:gd name="connsiteY87" fmla="*/ 12032 h 2069432"/>
              <a:gd name="connsiteX88" fmla="*/ 5715000 w 8843210"/>
              <a:gd name="connsiteY88" fmla="*/ 24063 h 2069432"/>
              <a:gd name="connsiteX89" fmla="*/ 5811252 w 8843210"/>
              <a:gd name="connsiteY89" fmla="*/ 48126 h 2069432"/>
              <a:gd name="connsiteX90" fmla="*/ 6328610 w 8843210"/>
              <a:gd name="connsiteY90" fmla="*/ 36095 h 2069432"/>
              <a:gd name="connsiteX91" fmla="*/ 6376737 w 8843210"/>
              <a:gd name="connsiteY91" fmla="*/ 72190 h 2069432"/>
              <a:gd name="connsiteX92" fmla="*/ 6448926 w 8843210"/>
              <a:gd name="connsiteY92" fmla="*/ 120316 h 2069432"/>
              <a:gd name="connsiteX93" fmla="*/ 6436894 w 8843210"/>
              <a:gd name="connsiteY93" fmla="*/ 240632 h 2069432"/>
              <a:gd name="connsiteX94" fmla="*/ 6364705 w 8843210"/>
              <a:gd name="connsiteY94" fmla="*/ 264695 h 2069432"/>
              <a:gd name="connsiteX95" fmla="*/ 6292515 w 8843210"/>
              <a:gd name="connsiteY95" fmla="*/ 288758 h 2069432"/>
              <a:gd name="connsiteX96" fmla="*/ 6256421 w 8843210"/>
              <a:gd name="connsiteY96" fmla="*/ 300790 h 2069432"/>
              <a:gd name="connsiteX97" fmla="*/ 6112042 w 8843210"/>
              <a:gd name="connsiteY97" fmla="*/ 312821 h 2069432"/>
              <a:gd name="connsiteX98" fmla="*/ 5919537 w 8843210"/>
              <a:gd name="connsiteY98" fmla="*/ 324853 h 2069432"/>
              <a:gd name="connsiteX99" fmla="*/ 5883442 w 8843210"/>
              <a:gd name="connsiteY99" fmla="*/ 336884 h 2069432"/>
              <a:gd name="connsiteX100" fmla="*/ 5847347 w 8843210"/>
              <a:gd name="connsiteY100" fmla="*/ 397042 h 2069432"/>
              <a:gd name="connsiteX101" fmla="*/ 5859379 w 8843210"/>
              <a:gd name="connsiteY101" fmla="*/ 433137 h 2069432"/>
              <a:gd name="connsiteX102" fmla="*/ 5895473 w 8843210"/>
              <a:gd name="connsiteY102" fmla="*/ 457200 h 2069432"/>
              <a:gd name="connsiteX103" fmla="*/ 6051884 w 8843210"/>
              <a:gd name="connsiteY103" fmla="*/ 493295 h 2069432"/>
              <a:gd name="connsiteX104" fmla="*/ 6124073 w 8843210"/>
              <a:gd name="connsiteY104" fmla="*/ 517358 h 2069432"/>
              <a:gd name="connsiteX105" fmla="*/ 6184231 w 8843210"/>
              <a:gd name="connsiteY105" fmla="*/ 565484 h 2069432"/>
              <a:gd name="connsiteX106" fmla="*/ 6268452 w 8843210"/>
              <a:gd name="connsiteY106" fmla="*/ 661737 h 2069432"/>
              <a:gd name="connsiteX107" fmla="*/ 6340642 w 8843210"/>
              <a:gd name="connsiteY107" fmla="*/ 709863 h 2069432"/>
              <a:gd name="connsiteX108" fmla="*/ 6424863 w 8843210"/>
              <a:gd name="connsiteY108" fmla="*/ 818148 h 2069432"/>
              <a:gd name="connsiteX109" fmla="*/ 6448926 w 8843210"/>
              <a:gd name="connsiteY109" fmla="*/ 890337 h 2069432"/>
              <a:gd name="connsiteX110" fmla="*/ 6497052 w 8843210"/>
              <a:gd name="connsiteY110" fmla="*/ 962526 h 2069432"/>
              <a:gd name="connsiteX111" fmla="*/ 6521115 w 8843210"/>
              <a:gd name="connsiteY111" fmla="*/ 998621 h 2069432"/>
              <a:gd name="connsiteX112" fmla="*/ 6545179 w 8843210"/>
              <a:gd name="connsiteY112" fmla="*/ 1022684 h 2069432"/>
              <a:gd name="connsiteX113" fmla="*/ 6593305 w 8843210"/>
              <a:gd name="connsiteY113" fmla="*/ 1094874 h 2069432"/>
              <a:gd name="connsiteX114" fmla="*/ 6605337 w 8843210"/>
              <a:gd name="connsiteY114" fmla="*/ 1130969 h 2069432"/>
              <a:gd name="connsiteX115" fmla="*/ 6653463 w 8843210"/>
              <a:gd name="connsiteY115" fmla="*/ 1203158 h 2069432"/>
              <a:gd name="connsiteX116" fmla="*/ 6677526 w 8843210"/>
              <a:gd name="connsiteY116" fmla="*/ 1239253 h 2069432"/>
              <a:gd name="connsiteX117" fmla="*/ 6701589 w 8843210"/>
              <a:gd name="connsiteY117" fmla="*/ 1275348 h 2069432"/>
              <a:gd name="connsiteX118" fmla="*/ 6737684 w 8843210"/>
              <a:gd name="connsiteY118" fmla="*/ 1323474 h 2069432"/>
              <a:gd name="connsiteX119" fmla="*/ 6773779 w 8843210"/>
              <a:gd name="connsiteY119" fmla="*/ 1347537 h 2069432"/>
              <a:gd name="connsiteX120" fmla="*/ 6821905 w 8843210"/>
              <a:gd name="connsiteY120" fmla="*/ 1419726 h 2069432"/>
              <a:gd name="connsiteX121" fmla="*/ 6918158 w 8843210"/>
              <a:gd name="connsiteY121" fmla="*/ 1528011 h 2069432"/>
              <a:gd name="connsiteX122" fmla="*/ 6954252 w 8843210"/>
              <a:gd name="connsiteY122" fmla="*/ 1564105 h 2069432"/>
              <a:gd name="connsiteX123" fmla="*/ 7002379 w 8843210"/>
              <a:gd name="connsiteY123" fmla="*/ 1588169 h 2069432"/>
              <a:gd name="connsiteX124" fmla="*/ 7038473 w 8843210"/>
              <a:gd name="connsiteY124" fmla="*/ 1612232 h 2069432"/>
              <a:gd name="connsiteX125" fmla="*/ 7062537 w 8843210"/>
              <a:gd name="connsiteY125" fmla="*/ 1636295 h 2069432"/>
              <a:gd name="connsiteX126" fmla="*/ 7748337 w 8843210"/>
              <a:gd name="connsiteY126" fmla="*/ 1648326 h 2069432"/>
              <a:gd name="connsiteX127" fmla="*/ 7928810 w 8843210"/>
              <a:gd name="connsiteY127" fmla="*/ 1636295 h 2069432"/>
              <a:gd name="connsiteX128" fmla="*/ 7976937 w 8843210"/>
              <a:gd name="connsiteY128" fmla="*/ 1564105 h 2069432"/>
              <a:gd name="connsiteX129" fmla="*/ 8013031 w 8843210"/>
              <a:gd name="connsiteY129" fmla="*/ 1491916 h 2069432"/>
              <a:gd name="connsiteX130" fmla="*/ 8049126 w 8843210"/>
              <a:gd name="connsiteY130" fmla="*/ 1467853 h 2069432"/>
              <a:gd name="connsiteX131" fmla="*/ 8085221 w 8843210"/>
              <a:gd name="connsiteY131" fmla="*/ 1431758 h 2069432"/>
              <a:gd name="connsiteX132" fmla="*/ 8193505 w 8843210"/>
              <a:gd name="connsiteY132" fmla="*/ 1395663 h 2069432"/>
              <a:gd name="connsiteX133" fmla="*/ 8313821 w 8843210"/>
              <a:gd name="connsiteY133" fmla="*/ 1347537 h 2069432"/>
              <a:gd name="connsiteX134" fmla="*/ 8373979 w 8843210"/>
              <a:gd name="connsiteY134" fmla="*/ 1335505 h 2069432"/>
              <a:gd name="connsiteX135" fmla="*/ 8410073 w 8843210"/>
              <a:gd name="connsiteY135" fmla="*/ 1323474 h 2069432"/>
              <a:gd name="connsiteX136" fmla="*/ 8614610 w 8843210"/>
              <a:gd name="connsiteY136" fmla="*/ 1311442 h 2069432"/>
              <a:gd name="connsiteX137" fmla="*/ 8843210 w 8843210"/>
              <a:gd name="connsiteY137" fmla="*/ 1323474 h 2069432"/>
              <a:gd name="connsiteX0" fmla="*/ 0 w 8614610"/>
              <a:gd name="connsiteY0" fmla="*/ 2069432 h 2069432"/>
              <a:gd name="connsiteX1" fmla="*/ 132347 w 8614610"/>
              <a:gd name="connsiteY1" fmla="*/ 1961148 h 2069432"/>
              <a:gd name="connsiteX2" fmla="*/ 168442 w 8614610"/>
              <a:gd name="connsiteY2" fmla="*/ 1925053 h 2069432"/>
              <a:gd name="connsiteX3" fmla="*/ 252663 w 8614610"/>
              <a:gd name="connsiteY3" fmla="*/ 1828800 h 2069432"/>
              <a:gd name="connsiteX4" fmla="*/ 336884 w 8614610"/>
              <a:gd name="connsiteY4" fmla="*/ 1744579 h 2069432"/>
              <a:gd name="connsiteX5" fmla="*/ 409073 w 8614610"/>
              <a:gd name="connsiteY5" fmla="*/ 1684421 h 2069432"/>
              <a:gd name="connsiteX6" fmla="*/ 445168 w 8614610"/>
              <a:gd name="connsiteY6" fmla="*/ 1672390 h 2069432"/>
              <a:gd name="connsiteX7" fmla="*/ 517358 w 8614610"/>
              <a:gd name="connsiteY7" fmla="*/ 1612232 h 2069432"/>
              <a:gd name="connsiteX8" fmla="*/ 601579 w 8614610"/>
              <a:gd name="connsiteY8" fmla="*/ 1540042 h 2069432"/>
              <a:gd name="connsiteX9" fmla="*/ 649705 w 8614610"/>
              <a:gd name="connsiteY9" fmla="*/ 1467853 h 2069432"/>
              <a:gd name="connsiteX10" fmla="*/ 661737 w 8614610"/>
              <a:gd name="connsiteY10" fmla="*/ 1431758 h 2069432"/>
              <a:gd name="connsiteX11" fmla="*/ 721894 w 8614610"/>
              <a:gd name="connsiteY11" fmla="*/ 1347537 h 2069432"/>
              <a:gd name="connsiteX12" fmla="*/ 770021 w 8614610"/>
              <a:gd name="connsiteY12" fmla="*/ 1263316 h 2069432"/>
              <a:gd name="connsiteX13" fmla="*/ 782052 w 8614610"/>
              <a:gd name="connsiteY13" fmla="*/ 1227221 h 2069432"/>
              <a:gd name="connsiteX14" fmla="*/ 854242 w 8614610"/>
              <a:gd name="connsiteY14" fmla="*/ 1179095 h 2069432"/>
              <a:gd name="connsiteX15" fmla="*/ 890337 w 8614610"/>
              <a:gd name="connsiteY15" fmla="*/ 1155032 h 2069432"/>
              <a:gd name="connsiteX16" fmla="*/ 962526 w 8614610"/>
              <a:gd name="connsiteY16" fmla="*/ 1106905 h 2069432"/>
              <a:gd name="connsiteX17" fmla="*/ 1034715 w 8614610"/>
              <a:gd name="connsiteY17" fmla="*/ 1070811 h 2069432"/>
              <a:gd name="connsiteX18" fmla="*/ 1143000 w 8614610"/>
              <a:gd name="connsiteY18" fmla="*/ 986590 h 2069432"/>
              <a:gd name="connsiteX19" fmla="*/ 1179094 w 8614610"/>
              <a:gd name="connsiteY19" fmla="*/ 962526 h 2069432"/>
              <a:gd name="connsiteX20" fmla="*/ 1263315 w 8614610"/>
              <a:gd name="connsiteY20" fmla="*/ 938463 h 2069432"/>
              <a:gd name="connsiteX21" fmla="*/ 1299410 w 8614610"/>
              <a:gd name="connsiteY21" fmla="*/ 914400 h 2069432"/>
              <a:gd name="connsiteX22" fmla="*/ 1419726 w 8614610"/>
              <a:gd name="connsiteY22" fmla="*/ 890337 h 2069432"/>
              <a:gd name="connsiteX23" fmla="*/ 1528010 w 8614610"/>
              <a:gd name="connsiteY23" fmla="*/ 854242 h 2069432"/>
              <a:gd name="connsiteX24" fmla="*/ 1564105 w 8614610"/>
              <a:gd name="connsiteY24" fmla="*/ 842211 h 2069432"/>
              <a:gd name="connsiteX25" fmla="*/ 1624263 w 8614610"/>
              <a:gd name="connsiteY25" fmla="*/ 830179 h 2069432"/>
              <a:gd name="connsiteX26" fmla="*/ 1708484 w 8614610"/>
              <a:gd name="connsiteY26" fmla="*/ 794084 h 2069432"/>
              <a:gd name="connsiteX27" fmla="*/ 1792705 w 8614610"/>
              <a:gd name="connsiteY27" fmla="*/ 745958 h 2069432"/>
              <a:gd name="connsiteX28" fmla="*/ 1864894 w 8614610"/>
              <a:gd name="connsiteY28" fmla="*/ 721895 h 2069432"/>
              <a:gd name="connsiteX29" fmla="*/ 1937084 w 8614610"/>
              <a:gd name="connsiteY29" fmla="*/ 661737 h 2069432"/>
              <a:gd name="connsiteX30" fmla="*/ 1985210 w 8614610"/>
              <a:gd name="connsiteY30" fmla="*/ 637674 h 2069432"/>
              <a:gd name="connsiteX31" fmla="*/ 2009273 w 8614610"/>
              <a:gd name="connsiteY31" fmla="*/ 601579 h 2069432"/>
              <a:gd name="connsiteX32" fmla="*/ 2105526 w 8614610"/>
              <a:gd name="connsiteY32" fmla="*/ 529390 h 2069432"/>
              <a:gd name="connsiteX33" fmla="*/ 2189747 w 8614610"/>
              <a:gd name="connsiteY33" fmla="*/ 469232 h 2069432"/>
              <a:gd name="connsiteX34" fmla="*/ 2225842 w 8614610"/>
              <a:gd name="connsiteY34" fmla="*/ 445169 h 2069432"/>
              <a:gd name="connsiteX35" fmla="*/ 2261937 w 8614610"/>
              <a:gd name="connsiteY35" fmla="*/ 433137 h 2069432"/>
              <a:gd name="connsiteX36" fmla="*/ 2334126 w 8614610"/>
              <a:gd name="connsiteY36" fmla="*/ 385011 h 2069432"/>
              <a:gd name="connsiteX37" fmla="*/ 2370221 w 8614610"/>
              <a:gd name="connsiteY37" fmla="*/ 372979 h 2069432"/>
              <a:gd name="connsiteX38" fmla="*/ 2442410 w 8614610"/>
              <a:gd name="connsiteY38" fmla="*/ 324853 h 2069432"/>
              <a:gd name="connsiteX39" fmla="*/ 2478505 w 8614610"/>
              <a:gd name="connsiteY39" fmla="*/ 312821 h 2069432"/>
              <a:gd name="connsiteX40" fmla="*/ 2514600 w 8614610"/>
              <a:gd name="connsiteY40" fmla="*/ 288758 h 2069432"/>
              <a:gd name="connsiteX41" fmla="*/ 2586789 w 8614610"/>
              <a:gd name="connsiteY41" fmla="*/ 264695 h 2069432"/>
              <a:gd name="connsiteX42" fmla="*/ 2658979 w 8614610"/>
              <a:gd name="connsiteY42" fmla="*/ 228600 h 2069432"/>
              <a:gd name="connsiteX43" fmla="*/ 2695073 w 8614610"/>
              <a:gd name="connsiteY43" fmla="*/ 204537 h 2069432"/>
              <a:gd name="connsiteX44" fmla="*/ 2803358 w 8614610"/>
              <a:gd name="connsiteY44" fmla="*/ 180474 h 2069432"/>
              <a:gd name="connsiteX45" fmla="*/ 2839452 w 8614610"/>
              <a:gd name="connsiteY45" fmla="*/ 156411 h 2069432"/>
              <a:gd name="connsiteX46" fmla="*/ 2983831 w 8614610"/>
              <a:gd name="connsiteY46" fmla="*/ 120316 h 2069432"/>
              <a:gd name="connsiteX47" fmla="*/ 3080084 w 8614610"/>
              <a:gd name="connsiteY47" fmla="*/ 108284 h 2069432"/>
              <a:gd name="connsiteX48" fmla="*/ 3152273 w 8614610"/>
              <a:gd name="connsiteY48" fmla="*/ 84221 h 2069432"/>
              <a:gd name="connsiteX49" fmla="*/ 3188368 w 8614610"/>
              <a:gd name="connsiteY49" fmla="*/ 72190 h 2069432"/>
              <a:gd name="connsiteX50" fmla="*/ 3260558 w 8614610"/>
              <a:gd name="connsiteY50" fmla="*/ 96253 h 2069432"/>
              <a:gd name="connsiteX51" fmla="*/ 3344779 w 8614610"/>
              <a:gd name="connsiteY51" fmla="*/ 144379 h 2069432"/>
              <a:gd name="connsiteX52" fmla="*/ 3416968 w 8614610"/>
              <a:gd name="connsiteY52" fmla="*/ 192505 h 2069432"/>
              <a:gd name="connsiteX53" fmla="*/ 3453063 w 8614610"/>
              <a:gd name="connsiteY53" fmla="*/ 216569 h 2069432"/>
              <a:gd name="connsiteX54" fmla="*/ 3501189 w 8614610"/>
              <a:gd name="connsiteY54" fmla="*/ 240632 h 2069432"/>
              <a:gd name="connsiteX55" fmla="*/ 3585410 w 8614610"/>
              <a:gd name="connsiteY55" fmla="*/ 288758 h 2069432"/>
              <a:gd name="connsiteX56" fmla="*/ 3609473 w 8614610"/>
              <a:gd name="connsiteY56" fmla="*/ 324853 h 2069432"/>
              <a:gd name="connsiteX57" fmla="*/ 3645568 w 8614610"/>
              <a:gd name="connsiteY57" fmla="*/ 336884 h 2069432"/>
              <a:gd name="connsiteX58" fmla="*/ 3681663 w 8614610"/>
              <a:gd name="connsiteY58" fmla="*/ 360948 h 2069432"/>
              <a:gd name="connsiteX59" fmla="*/ 3717758 w 8614610"/>
              <a:gd name="connsiteY59" fmla="*/ 372979 h 2069432"/>
              <a:gd name="connsiteX60" fmla="*/ 3765884 w 8614610"/>
              <a:gd name="connsiteY60" fmla="*/ 397042 h 2069432"/>
              <a:gd name="connsiteX61" fmla="*/ 3801979 w 8614610"/>
              <a:gd name="connsiteY61" fmla="*/ 409074 h 2069432"/>
              <a:gd name="connsiteX62" fmla="*/ 3874168 w 8614610"/>
              <a:gd name="connsiteY62" fmla="*/ 457200 h 2069432"/>
              <a:gd name="connsiteX63" fmla="*/ 3958389 w 8614610"/>
              <a:gd name="connsiteY63" fmla="*/ 481263 h 2069432"/>
              <a:gd name="connsiteX64" fmla="*/ 3994484 w 8614610"/>
              <a:gd name="connsiteY64" fmla="*/ 505326 h 2069432"/>
              <a:gd name="connsiteX65" fmla="*/ 4114800 w 8614610"/>
              <a:gd name="connsiteY65" fmla="*/ 541421 h 2069432"/>
              <a:gd name="connsiteX66" fmla="*/ 4162926 w 8614610"/>
              <a:gd name="connsiteY66" fmla="*/ 529390 h 2069432"/>
              <a:gd name="connsiteX67" fmla="*/ 4199021 w 8614610"/>
              <a:gd name="connsiteY67" fmla="*/ 505326 h 2069432"/>
              <a:gd name="connsiteX68" fmla="*/ 4271210 w 8614610"/>
              <a:gd name="connsiteY68" fmla="*/ 493295 h 2069432"/>
              <a:gd name="connsiteX69" fmla="*/ 4391526 w 8614610"/>
              <a:gd name="connsiteY69" fmla="*/ 457200 h 2069432"/>
              <a:gd name="connsiteX70" fmla="*/ 4511842 w 8614610"/>
              <a:gd name="connsiteY70" fmla="*/ 397042 h 2069432"/>
              <a:gd name="connsiteX71" fmla="*/ 4547937 w 8614610"/>
              <a:gd name="connsiteY71" fmla="*/ 372979 h 2069432"/>
              <a:gd name="connsiteX72" fmla="*/ 4584031 w 8614610"/>
              <a:gd name="connsiteY72" fmla="*/ 360948 h 2069432"/>
              <a:gd name="connsiteX73" fmla="*/ 4656221 w 8614610"/>
              <a:gd name="connsiteY73" fmla="*/ 312821 h 2069432"/>
              <a:gd name="connsiteX74" fmla="*/ 4704347 w 8614610"/>
              <a:gd name="connsiteY74" fmla="*/ 276726 h 2069432"/>
              <a:gd name="connsiteX75" fmla="*/ 4740442 w 8614610"/>
              <a:gd name="connsiteY75" fmla="*/ 264695 h 2069432"/>
              <a:gd name="connsiteX76" fmla="*/ 4776537 w 8614610"/>
              <a:gd name="connsiteY76" fmla="*/ 240632 h 2069432"/>
              <a:gd name="connsiteX77" fmla="*/ 4800600 w 8614610"/>
              <a:gd name="connsiteY77" fmla="*/ 204537 h 2069432"/>
              <a:gd name="connsiteX78" fmla="*/ 4848726 w 8614610"/>
              <a:gd name="connsiteY78" fmla="*/ 192505 h 2069432"/>
              <a:gd name="connsiteX79" fmla="*/ 4896852 w 8614610"/>
              <a:gd name="connsiteY79" fmla="*/ 156411 h 2069432"/>
              <a:gd name="connsiteX80" fmla="*/ 4969042 w 8614610"/>
              <a:gd name="connsiteY80" fmla="*/ 132348 h 2069432"/>
              <a:gd name="connsiteX81" fmla="*/ 5005137 w 8614610"/>
              <a:gd name="connsiteY81" fmla="*/ 120316 h 2069432"/>
              <a:gd name="connsiteX82" fmla="*/ 5041231 w 8614610"/>
              <a:gd name="connsiteY82" fmla="*/ 108284 h 2069432"/>
              <a:gd name="connsiteX83" fmla="*/ 5125452 w 8614610"/>
              <a:gd name="connsiteY83" fmla="*/ 72190 h 2069432"/>
              <a:gd name="connsiteX84" fmla="*/ 5221705 w 8614610"/>
              <a:gd name="connsiteY84" fmla="*/ 36095 h 2069432"/>
              <a:gd name="connsiteX85" fmla="*/ 5257800 w 8614610"/>
              <a:gd name="connsiteY85" fmla="*/ 24063 h 2069432"/>
              <a:gd name="connsiteX86" fmla="*/ 5342021 w 8614610"/>
              <a:gd name="connsiteY86" fmla="*/ 0 h 2069432"/>
              <a:gd name="connsiteX87" fmla="*/ 5666873 w 8614610"/>
              <a:gd name="connsiteY87" fmla="*/ 12032 h 2069432"/>
              <a:gd name="connsiteX88" fmla="*/ 5715000 w 8614610"/>
              <a:gd name="connsiteY88" fmla="*/ 24063 h 2069432"/>
              <a:gd name="connsiteX89" fmla="*/ 5811252 w 8614610"/>
              <a:gd name="connsiteY89" fmla="*/ 48126 h 2069432"/>
              <a:gd name="connsiteX90" fmla="*/ 6328610 w 8614610"/>
              <a:gd name="connsiteY90" fmla="*/ 36095 h 2069432"/>
              <a:gd name="connsiteX91" fmla="*/ 6376737 w 8614610"/>
              <a:gd name="connsiteY91" fmla="*/ 72190 h 2069432"/>
              <a:gd name="connsiteX92" fmla="*/ 6448926 w 8614610"/>
              <a:gd name="connsiteY92" fmla="*/ 120316 h 2069432"/>
              <a:gd name="connsiteX93" fmla="*/ 6436894 w 8614610"/>
              <a:gd name="connsiteY93" fmla="*/ 240632 h 2069432"/>
              <a:gd name="connsiteX94" fmla="*/ 6364705 w 8614610"/>
              <a:gd name="connsiteY94" fmla="*/ 264695 h 2069432"/>
              <a:gd name="connsiteX95" fmla="*/ 6292515 w 8614610"/>
              <a:gd name="connsiteY95" fmla="*/ 288758 h 2069432"/>
              <a:gd name="connsiteX96" fmla="*/ 6256421 w 8614610"/>
              <a:gd name="connsiteY96" fmla="*/ 300790 h 2069432"/>
              <a:gd name="connsiteX97" fmla="*/ 6112042 w 8614610"/>
              <a:gd name="connsiteY97" fmla="*/ 312821 h 2069432"/>
              <a:gd name="connsiteX98" fmla="*/ 5919537 w 8614610"/>
              <a:gd name="connsiteY98" fmla="*/ 324853 h 2069432"/>
              <a:gd name="connsiteX99" fmla="*/ 5883442 w 8614610"/>
              <a:gd name="connsiteY99" fmla="*/ 336884 h 2069432"/>
              <a:gd name="connsiteX100" fmla="*/ 5847347 w 8614610"/>
              <a:gd name="connsiteY100" fmla="*/ 397042 h 2069432"/>
              <a:gd name="connsiteX101" fmla="*/ 5859379 w 8614610"/>
              <a:gd name="connsiteY101" fmla="*/ 433137 h 2069432"/>
              <a:gd name="connsiteX102" fmla="*/ 5895473 w 8614610"/>
              <a:gd name="connsiteY102" fmla="*/ 457200 h 2069432"/>
              <a:gd name="connsiteX103" fmla="*/ 6051884 w 8614610"/>
              <a:gd name="connsiteY103" fmla="*/ 493295 h 2069432"/>
              <a:gd name="connsiteX104" fmla="*/ 6124073 w 8614610"/>
              <a:gd name="connsiteY104" fmla="*/ 517358 h 2069432"/>
              <a:gd name="connsiteX105" fmla="*/ 6184231 w 8614610"/>
              <a:gd name="connsiteY105" fmla="*/ 565484 h 2069432"/>
              <a:gd name="connsiteX106" fmla="*/ 6268452 w 8614610"/>
              <a:gd name="connsiteY106" fmla="*/ 661737 h 2069432"/>
              <a:gd name="connsiteX107" fmla="*/ 6340642 w 8614610"/>
              <a:gd name="connsiteY107" fmla="*/ 709863 h 2069432"/>
              <a:gd name="connsiteX108" fmla="*/ 6424863 w 8614610"/>
              <a:gd name="connsiteY108" fmla="*/ 818148 h 2069432"/>
              <a:gd name="connsiteX109" fmla="*/ 6448926 w 8614610"/>
              <a:gd name="connsiteY109" fmla="*/ 890337 h 2069432"/>
              <a:gd name="connsiteX110" fmla="*/ 6497052 w 8614610"/>
              <a:gd name="connsiteY110" fmla="*/ 962526 h 2069432"/>
              <a:gd name="connsiteX111" fmla="*/ 6521115 w 8614610"/>
              <a:gd name="connsiteY111" fmla="*/ 998621 h 2069432"/>
              <a:gd name="connsiteX112" fmla="*/ 6545179 w 8614610"/>
              <a:gd name="connsiteY112" fmla="*/ 1022684 h 2069432"/>
              <a:gd name="connsiteX113" fmla="*/ 6593305 w 8614610"/>
              <a:gd name="connsiteY113" fmla="*/ 1094874 h 2069432"/>
              <a:gd name="connsiteX114" fmla="*/ 6605337 w 8614610"/>
              <a:gd name="connsiteY114" fmla="*/ 1130969 h 2069432"/>
              <a:gd name="connsiteX115" fmla="*/ 6653463 w 8614610"/>
              <a:gd name="connsiteY115" fmla="*/ 1203158 h 2069432"/>
              <a:gd name="connsiteX116" fmla="*/ 6677526 w 8614610"/>
              <a:gd name="connsiteY116" fmla="*/ 1239253 h 2069432"/>
              <a:gd name="connsiteX117" fmla="*/ 6701589 w 8614610"/>
              <a:gd name="connsiteY117" fmla="*/ 1275348 h 2069432"/>
              <a:gd name="connsiteX118" fmla="*/ 6737684 w 8614610"/>
              <a:gd name="connsiteY118" fmla="*/ 1323474 h 2069432"/>
              <a:gd name="connsiteX119" fmla="*/ 6773779 w 8614610"/>
              <a:gd name="connsiteY119" fmla="*/ 1347537 h 2069432"/>
              <a:gd name="connsiteX120" fmla="*/ 6821905 w 8614610"/>
              <a:gd name="connsiteY120" fmla="*/ 1419726 h 2069432"/>
              <a:gd name="connsiteX121" fmla="*/ 6918158 w 8614610"/>
              <a:gd name="connsiteY121" fmla="*/ 1528011 h 2069432"/>
              <a:gd name="connsiteX122" fmla="*/ 6954252 w 8614610"/>
              <a:gd name="connsiteY122" fmla="*/ 1564105 h 2069432"/>
              <a:gd name="connsiteX123" fmla="*/ 7002379 w 8614610"/>
              <a:gd name="connsiteY123" fmla="*/ 1588169 h 2069432"/>
              <a:gd name="connsiteX124" fmla="*/ 7038473 w 8614610"/>
              <a:gd name="connsiteY124" fmla="*/ 1612232 h 2069432"/>
              <a:gd name="connsiteX125" fmla="*/ 7062537 w 8614610"/>
              <a:gd name="connsiteY125" fmla="*/ 1636295 h 2069432"/>
              <a:gd name="connsiteX126" fmla="*/ 7748337 w 8614610"/>
              <a:gd name="connsiteY126" fmla="*/ 1648326 h 2069432"/>
              <a:gd name="connsiteX127" fmla="*/ 7928810 w 8614610"/>
              <a:gd name="connsiteY127" fmla="*/ 1636295 h 2069432"/>
              <a:gd name="connsiteX128" fmla="*/ 7976937 w 8614610"/>
              <a:gd name="connsiteY128" fmla="*/ 1564105 h 2069432"/>
              <a:gd name="connsiteX129" fmla="*/ 8013031 w 8614610"/>
              <a:gd name="connsiteY129" fmla="*/ 1491916 h 2069432"/>
              <a:gd name="connsiteX130" fmla="*/ 8049126 w 8614610"/>
              <a:gd name="connsiteY130" fmla="*/ 1467853 h 2069432"/>
              <a:gd name="connsiteX131" fmla="*/ 8085221 w 8614610"/>
              <a:gd name="connsiteY131" fmla="*/ 1431758 h 2069432"/>
              <a:gd name="connsiteX132" fmla="*/ 8193505 w 8614610"/>
              <a:gd name="connsiteY132" fmla="*/ 1395663 h 2069432"/>
              <a:gd name="connsiteX133" fmla="*/ 8313821 w 8614610"/>
              <a:gd name="connsiteY133" fmla="*/ 1347537 h 2069432"/>
              <a:gd name="connsiteX134" fmla="*/ 8373979 w 8614610"/>
              <a:gd name="connsiteY134" fmla="*/ 1335505 h 2069432"/>
              <a:gd name="connsiteX135" fmla="*/ 8410073 w 8614610"/>
              <a:gd name="connsiteY135" fmla="*/ 1323474 h 2069432"/>
              <a:gd name="connsiteX136" fmla="*/ 8614610 w 8614610"/>
              <a:gd name="connsiteY136" fmla="*/ 1311442 h 2069432"/>
              <a:gd name="connsiteX0" fmla="*/ 0 w 8410073"/>
              <a:gd name="connsiteY0" fmla="*/ 2069432 h 2069432"/>
              <a:gd name="connsiteX1" fmla="*/ 132347 w 8410073"/>
              <a:gd name="connsiteY1" fmla="*/ 1961148 h 2069432"/>
              <a:gd name="connsiteX2" fmla="*/ 168442 w 8410073"/>
              <a:gd name="connsiteY2" fmla="*/ 1925053 h 2069432"/>
              <a:gd name="connsiteX3" fmla="*/ 252663 w 8410073"/>
              <a:gd name="connsiteY3" fmla="*/ 1828800 h 2069432"/>
              <a:gd name="connsiteX4" fmla="*/ 336884 w 8410073"/>
              <a:gd name="connsiteY4" fmla="*/ 1744579 h 2069432"/>
              <a:gd name="connsiteX5" fmla="*/ 409073 w 8410073"/>
              <a:gd name="connsiteY5" fmla="*/ 1684421 h 2069432"/>
              <a:gd name="connsiteX6" fmla="*/ 445168 w 8410073"/>
              <a:gd name="connsiteY6" fmla="*/ 1672390 h 2069432"/>
              <a:gd name="connsiteX7" fmla="*/ 517358 w 8410073"/>
              <a:gd name="connsiteY7" fmla="*/ 1612232 h 2069432"/>
              <a:gd name="connsiteX8" fmla="*/ 601579 w 8410073"/>
              <a:gd name="connsiteY8" fmla="*/ 1540042 h 2069432"/>
              <a:gd name="connsiteX9" fmla="*/ 649705 w 8410073"/>
              <a:gd name="connsiteY9" fmla="*/ 1467853 h 2069432"/>
              <a:gd name="connsiteX10" fmla="*/ 661737 w 8410073"/>
              <a:gd name="connsiteY10" fmla="*/ 1431758 h 2069432"/>
              <a:gd name="connsiteX11" fmla="*/ 721894 w 8410073"/>
              <a:gd name="connsiteY11" fmla="*/ 1347537 h 2069432"/>
              <a:gd name="connsiteX12" fmla="*/ 770021 w 8410073"/>
              <a:gd name="connsiteY12" fmla="*/ 1263316 h 2069432"/>
              <a:gd name="connsiteX13" fmla="*/ 782052 w 8410073"/>
              <a:gd name="connsiteY13" fmla="*/ 1227221 h 2069432"/>
              <a:gd name="connsiteX14" fmla="*/ 854242 w 8410073"/>
              <a:gd name="connsiteY14" fmla="*/ 1179095 h 2069432"/>
              <a:gd name="connsiteX15" fmla="*/ 890337 w 8410073"/>
              <a:gd name="connsiteY15" fmla="*/ 1155032 h 2069432"/>
              <a:gd name="connsiteX16" fmla="*/ 962526 w 8410073"/>
              <a:gd name="connsiteY16" fmla="*/ 1106905 h 2069432"/>
              <a:gd name="connsiteX17" fmla="*/ 1034715 w 8410073"/>
              <a:gd name="connsiteY17" fmla="*/ 1070811 h 2069432"/>
              <a:gd name="connsiteX18" fmla="*/ 1143000 w 8410073"/>
              <a:gd name="connsiteY18" fmla="*/ 986590 h 2069432"/>
              <a:gd name="connsiteX19" fmla="*/ 1179094 w 8410073"/>
              <a:gd name="connsiteY19" fmla="*/ 962526 h 2069432"/>
              <a:gd name="connsiteX20" fmla="*/ 1263315 w 8410073"/>
              <a:gd name="connsiteY20" fmla="*/ 938463 h 2069432"/>
              <a:gd name="connsiteX21" fmla="*/ 1299410 w 8410073"/>
              <a:gd name="connsiteY21" fmla="*/ 914400 h 2069432"/>
              <a:gd name="connsiteX22" fmla="*/ 1419726 w 8410073"/>
              <a:gd name="connsiteY22" fmla="*/ 890337 h 2069432"/>
              <a:gd name="connsiteX23" fmla="*/ 1528010 w 8410073"/>
              <a:gd name="connsiteY23" fmla="*/ 854242 h 2069432"/>
              <a:gd name="connsiteX24" fmla="*/ 1564105 w 8410073"/>
              <a:gd name="connsiteY24" fmla="*/ 842211 h 2069432"/>
              <a:gd name="connsiteX25" fmla="*/ 1624263 w 8410073"/>
              <a:gd name="connsiteY25" fmla="*/ 830179 h 2069432"/>
              <a:gd name="connsiteX26" fmla="*/ 1708484 w 8410073"/>
              <a:gd name="connsiteY26" fmla="*/ 794084 h 2069432"/>
              <a:gd name="connsiteX27" fmla="*/ 1792705 w 8410073"/>
              <a:gd name="connsiteY27" fmla="*/ 745958 h 2069432"/>
              <a:gd name="connsiteX28" fmla="*/ 1864894 w 8410073"/>
              <a:gd name="connsiteY28" fmla="*/ 721895 h 2069432"/>
              <a:gd name="connsiteX29" fmla="*/ 1937084 w 8410073"/>
              <a:gd name="connsiteY29" fmla="*/ 661737 h 2069432"/>
              <a:gd name="connsiteX30" fmla="*/ 1985210 w 8410073"/>
              <a:gd name="connsiteY30" fmla="*/ 637674 h 2069432"/>
              <a:gd name="connsiteX31" fmla="*/ 2009273 w 8410073"/>
              <a:gd name="connsiteY31" fmla="*/ 601579 h 2069432"/>
              <a:gd name="connsiteX32" fmla="*/ 2105526 w 8410073"/>
              <a:gd name="connsiteY32" fmla="*/ 529390 h 2069432"/>
              <a:gd name="connsiteX33" fmla="*/ 2189747 w 8410073"/>
              <a:gd name="connsiteY33" fmla="*/ 469232 h 2069432"/>
              <a:gd name="connsiteX34" fmla="*/ 2225842 w 8410073"/>
              <a:gd name="connsiteY34" fmla="*/ 445169 h 2069432"/>
              <a:gd name="connsiteX35" fmla="*/ 2261937 w 8410073"/>
              <a:gd name="connsiteY35" fmla="*/ 433137 h 2069432"/>
              <a:gd name="connsiteX36" fmla="*/ 2334126 w 8410073"/>
              <a:gd name="connsiteY36" fmla="*/ 385011 h 2069432"/>
              <a:gd name="connsiteX37" fmla="*/ 2370221 w 8410073"/>
              <a:gd name="connsiteY37" fmla="*/ 372979 h 2069432"/>
              <a:gd name="connsiteX38" fmla="*/ 2442410 w 8410073"/>
              <a:gd name="connsiteY38" fmla="*/ 324853 h 2069432"/>
              <a:gd name="connsiteX39" fmla="*/ 2478505 w 8410073"/>
              <a:gd name="connsiteY39" fmla="*/ 312821 h 2069432"/>
              <a:gd name="connsiteX40" fmla="*/ 2514600 w 8410073"/>
              <a:gd name="connsiteY40" fmla="*/ 288758 h 2069432"/>
              <a:gd name="connsiteX41" fmla="*/ 2586789 w 8410073"/>
              <a:gd name="connsiteY41" fmla="*/ 264695 h 2069432"/>
              <a:gd name="connsiteX42" fmla="*/ 2658979 w 8410073"/>
              <a:gd name="connsiteY42" fmla="*/ 228600 h 2069432"/>
              <a:gd name="connsiteX43" fmla="*/ 2695073 w 8410073"/>
              <a:gd name="connsiteY43" fmla="*/ 204537 h 2069432"/>
              <a:gd name="connsiteX44" fmla="*/ 2803358 w 8410073"/>
              <a:gd name="connsiteY44" fmla="*/ 180474 h 2069432"/>
              <a:gd name="connsiteX45" fmla="*/ 2839452 w 8410073"/>
              <a:gd name="connsiteY45" fmla="*/ 156411 h 2069432"/>
              <a:gd name="connsiteX46" fmla="*/ 2983831 w 8410073"/>
              <a:gd name="connsiteY46" fmla="*/ 120316 h 2069432"/>
              <a:gd name="connsiteX47" fmla="*/ 3080084 w 8410073"/>
              <a:gd name="connsiteY47" fmla="*/ 108284 h 2069432"/>
              <a:gd name="connsiteX48" fmla="*/ 3152273 w 8410073"/>
              <a:gd name="connsiteY48" fmla="*/ 84221 h 2069432"/>
              <a:gd name="connsiteX49" fmla="*/ 3188368 w 8410073"/>
              <a:gd name="connsiteY49" fmla="*/ 72190 h 2069432"/>
              <a:gd name="connsiteX50" fmla="*/ 3260558 w 8410073"/>
              <a:gd name="connsiteY50" fmla="*/ 96253 h 2069432"/>
              <a:gd name="connsiteX51" fmla="*/ 3344779 w 8410073"/>
              <a:gd name="connsiteY51" fmla="*/ 144379 h 2069432"/>
              <a:gd name="connsiteX52" fmla="*/ 3416968 w 8410073"/>
              <a:gd name="connsiteY52" fmla="*/ 192505 h 2069432"/>
              <a:gd name="connsiteX53" fmla="*/ 3453063 w 8410073"/>
              <a:gd name="connsiteY53" fmla="*/ 216569 h 2069432"/>
              <a:gd name="connsiteX54" fmla="*/ 3501189 w 8410073"/>
              <a:gd name="connsiteY54" fmla="*/ 240632 h 2069432"/>
              <a:gd name="connsiteX55" fmla="*/ 3585410 w 8410073"/>
              <a:gd name="connsiteY55" fmla="*/ 288758 h 2069432"/>
              <a:gd name="connsiteX56" fmla="*/ 3609473 w 8410073"/>
              <a:gd name="connsiteY56" fmla="*/ 324853 h 2069432"/>
              <a:gd name="connsiteX57" fmla="*/ 3645568 w 8410073"/>
              <a:gd name="connsiteY57" fmla="*/ 336884 h 2069432"/>
              <a:gd name="connsiteX58" fmla="*/ 3681663 w 8410073"/>
              <a:gd name="connsiteY58" fmla="*/ 360948 h 2069432"/>
              <a:gd name="connsiteX59" fmla="*/ 3717758 w 8410073"/>
              <a:gd name="connsiteY59" fmla="*/ 372979 h 2069432"/>
              <a:gd name="connsiteX60" fmla="*/ 3765884 w 8410073"/>
              <a:gd name="connsiteY60" fmla="*/ 397042 h 2069432"/>
              <a:gd name="connsiteX61" fmla="*/ 3801979 w 8410073"/>
              <a:gd name="connsiteY61" fmla="*/ 409074 h 2069432"/>
              <a:gd name="connsiteX62" fmla="*/ 3874168 w 8410073"/>
              <a:gd name="connsiteY62" fmla="*/ 457200 h 2069432"/>
              <a:gd name="connsiteX63" fmla="*/ 3958389 w 8410073"/>
              <a:gd name="connsiteY63" fmla="*/ 481263 h 2069432"/>
              <a:gd name="connsiteX64" fmla="*/ 3994484 w 8410073"/>
              <a:gd name="connsiteY64" fmla="*/ 505326 h 2069432"/>
              <a:gd name="connsiteX65" fmla="*/ 4114800 w 8410073"/>
              <a:gd name="connsiteY65" fmla="*/ 541421 h 2069432"/>
              <a:gd name="connsiteX66" fmla="*/ 4162926 w 8410073"/>
              <a:gd name="connsiteY66" fmla="*/ 529390 h 2069432"/>
              <a:gd name="connsiteX67" fmla="*/ 4199021 w 8410073"/>
              <a:gd name="connsiteY67" fmla="*/ 505326 h 2069432"/>
              <a:gd name="connsiteX68" fmla="*/ 4271210 w 8410073"/>
              <a:gd name="connsiteY68" fmla="*/ 493295 h 2069432"/>
              <a:gd name="connsiteX69" fmla="*/ 4391526 w 8410073"/>
              <a:gd name="connsiteY69" fmla="*/ 457200 h 2069432"/>
              <a:gd name="connsiteX70" fmla="*/ 4511842 w 8410073"/>
              <a:gd name="connsiteY70" fmla="*/ 397042 h 2069432"/>
              <a:gd name="connsiteX71" fmla="*/ 4547937 w 8410073"/>
              <a:gd name="connsiteY71" fmla="*/ 372979 h 2069432"/>
              <a:gd name="connsiteX72" fmla="*/ 4584031 w 8410073"/>
              <a:gd name="connsiteY72" fmla="*/ 360948 h 2069432"/>
              <a:gd name="connsiteX73" fmla="*/ 4656221 w 8410073"/>
              <a:gd name="connsiteY73" fmla="*/ 312821 h 2069432"/>
              <a:gd name="connsiteX74" fmla="*/ 4704347 w 8410073"/>
              <a:gd name="connsiteY74" fmla="*/ 276726 h 2069432"/>
              <a:gd name="connsiteX75" fmla="*/ 4740442 w 8410073"/>
              <a:gd name="connsiteY75" fmla="*/ 264695 h 2069432"/>
              <a:gd name="connsiteX76" fmla="*/ 4776537 w 8410073"/>
              <a:gd name="connsiteY76" fmla="*/ 240632 h 2069432"/>
              <a:gd name="connsiteX77" fmla="*/ 4800600 w 8410073"/>
              <a:gd name="connsiteY77" fmla="*/ 204537 h 2069432"/>
              <a:gd name="connsiteX78" fmla="*/ 4848726 w 8410073"/>
              <a:gd name="connsiteY78" fmla="*/ 192505 h 2069432"/>
              <a:gd name="connsiteX79" fmla="*/ 4896852 w 8410073"/>
              <a:gd name="connsiteY79" fmla="*/ 156411 h 2069432"/>
              <a:gd name="connsiteX80" fmla="*/ 4969042 w 8410073"/>
              <a:gd name="connsiteY80" fmla="*/ 132348 h 2069432"/>
              <a:gd name="connsiteX81" fmla="*/ 5005137 w 8410073"/>
              <a:gd name="connsiteY81" fmla="*/ 120316 h 2069432"/>
              <a:gd name="connsiteX82" fmla="*/ 5041231 w 8410073"/>
              <a:gd name="connsiteY82" fmla="*/ 108284 h 2069432"/>
              <a:gd name="connsiteX83" fmla="*/ 5125452 w 8410073"/>
              <a:gd name="connsiteY83" fmla="*/ 72190 h 2069432"/>
              <a:gd name="connsiteX84" fmla="*/ 5221705 w 8410073"/>
              <a:gd name="connsiteY84" fmla="*/ 36095 h 2069432"/>
              <a:gd name="connsiteX85" fmla="*/ 5257800 w 8410073"/>
              <a:gd name="connsiteY85" fmla="*/ 24063 h 2069432"/>
              <a:gd name="connsiteX86" fmla="*/ 5342021 w 8410073"/>
              <a:gd name="connsiteY86" fmla="*/ 0 h 2069432"/>
              <a:gd name="connsiteX87" fmla="*/ 5666873 w 8410073"/>
              <a:gd name="connsiteY87" fmla="*/ 12032 h 2069432"/>
              <a:gd name="connsiteX88" fmla="*/ 5715000 w 8410073"/>
              <a:gd name="connsiteY88" fmla="*/ 24063 h 2069432"/>
              <a:gd name="connsiteX89" fmla="*/ 5811252 w 8410073"/>
              <a:gd name="connsiteY89" fmla="*/ 48126 h 2069432"/>
              <a:gd name="connsiteX90" fmla="*/ 6328610 w 8410073"/>
              <a:gd name="connsiteY90" fmla="*/ 36095 h 2069432"/>
              <a:gd name="connsiteX91" fmla="*/ 6376737 w 8410073"/>
              <a:gd name="connsiteY91" fmla="*/ 72190 h 2069432"/>
              <a:gd name="connsiteX92" fmla="*/ 6448926 w 8410073"/>
              <a:gd name="connsiteY92" fmla="*/ 120316 h 2069432"/>
              <a:gd name="connsiteX93" fmla="*/ 6436894 w 8410073"/>
              <a:gd name="connsiteY93" fmla="*/ 240632 h 2069432"/>
              <a:gd name="connsiteX94" fmla="*/ 6364705 w 8410073"/>
              <a:gd name="connsiteY94" fmla="*/ 264695 h 2069432"/>
              <a:gd name="connsiteX95" fmla="*/ 6292515 w 8410073"/>
              <a:gd name="connsiteY95" fmla="*/ 288758 h 2069432"/>
              <a:gd name="connsiteX96" fmla="*/ 6256421 w 8410073"/>
              <a:gd name="connsiteY96" fmla="*/ 300790 h 2069432"/>
              <a:gd name="connsiteX97" fmla="*/ 6112042 w 8410073"/>
              <a:gd name="connsiteY97" fmla="*/ 312821 h 2069432"/>
              <a:gd name="connsiteX98" fmla="*/ 5919537 w 8410073"/>
              <a:gd name="connsiteY98" fmla="*/ 324853 h 2069432"/>
              <a:gd name="connsiteX99" fmla="*/ 5883442 w 8410073"/>
              <a:gd name="connsiteY99" fmla="*/ 336884 h 2069432"/>
              <a:gd name="connsiteX100" fmla="*/ 5847347 w 8410073"/>
              <a:gd name="connsiteY100" fmla="*/ 397042 h 2069432"/>
              <a:gd name="connsiteX101" fmla="*/ 5859379 w 8410073"/>
              <a:gd name="connsiteY101" fmla="*/ 433137 h 2069432"/>
              <a:gd name="connsiteX102" fmla="*/ 5895473 w 8410073"/>
              <a:gd name="connsiteY102" fmla="*/ 457200 h 2069432"/>
              <a:gd name="connsiteX103" fmla="*/ 6051884 w 8410073"/>
              <a:gd name="connsiteY103" fmla="*/ 493295 h 2069432"/>
              <a:gd name="connsiteX104" fmla="*/ 6124073 w 8410073"/>
              <a:gd name="connsiteY104" fmla="*/ 517358 h 2069432"/>
              <a:gd name="connsiteX105" fmla="*/ 6184231 w 8410073"/>
              <a:gd name="connsiteY105" fmla="*/ 565484 h 2069432"/>
              <a:gd name="connsiteX106" fmla="*/ 6268452 w 8410073"/>
              <a:gd name="connsiteY106" fmla="*/ 661737 h 2069432"/>
              <a:gd name="connsiteX107" fmla="*/ 6340642 w 8410073"/>
              <a:gd name="connsiteY107" fmla="*/ 709863 h 2069432"/>
              <a:gd name="connsiteX108" fmla="*/ 6424863 w 8410073"/>
              <a:gd name="connsiteY108" fmla="*/ 818148 h 2069432"/>
              <a:gd name="connsiteX109" fmla="*/ 6448926 w 8410073"/>
              <a:gd name="connsiteY109" fmla="*/ 890337 h 2069432"/>
              <a:gd name="connsiteX110" fmla="*/ 6497052 w 8410073"/>
              <a:gd name="connsiteY110" fmla="*/ 962526 h 2069432"/>
              <a:gd name="connsiteX111" fmla="*/ 6521115 w 8410073"/>
              <a:gd name="connsiteY111" fmla="*/ 998621 h 2069432"/>
              <a:gd name="connsiteX112" fmla="*/ 6545179 w 8410073"/>
              <a:gd name="connsiteY112" fmla="*/ 1022684 h 2069432"/>
              <a:gd name="connsiteX113" fmla="*/ 6593305 w 8410073"/>
              <a:gd name="connsiteY113" fmla="*/ 1094874 h 2069432"/>
              <a:gd name="connsiteX114" fmla="*/ 6605337 w 8410073"/>
              <a:gd name="connsiteY114" fmla="*/ 1130969 h 2069432"/>
              <a:gd name="connsiteX115" fmla="*/ 6653463 w 8410073"/>
              <a:gd name="connsiteY115" fmla="*/ 1203158 h 2069432"/>
              <a:gd name="connsiteX116" fmla="*/ 6677526 w 8410073"/>
              <a:gd name="connsiteY116" fmla="*/ 1239253 h 2069432"/>
              <a:gd name="connsiteX117" fmla="*/ 6701589 w 8410073"/>
              <a:gd name="connsiteY117" fmla="*/ 1275348 h 2069432"/>
              <a:gd name="connsiteX118" fmla="*/ 6737684 w 8410073"/>
              <a:gd name="connsiteY118" fmla="*/ 1323474 h 2069432"/>
              <a:gd name="connsiteX119" fmla="*/ 6773779 w 8410073"/>
              <a:gd name="connsiteY119" fmla="*/ 1347537 h 2069432"/>
              <a:gd name="connsiteX120" fmla="*/ 6821905 w 8410073"/>
              <a:gd name="connsiteY120" fmla="*/ 1419726 h 2069432"/>
              <a:gd name="connsiteX121" fmla="*/ 6918158 w 8410073"/>
              <a:gd name="connsiteY121" fmla="*/ 1528011 h 2069432"/>
              <a:gd name="connsiteX122" fmla="*/ 6954252 w 8410073"/>
              <a:gd name="connsiteY122" fmla="*/ 1564105 h 2069432"/>
              <a:gd name="connsiteX123" fmla="*/ 7002379 w 8410073"/>
              <a:gd name="connsiteY123" fmla="*/ 1588169 h 2069432"/>
              <a:gd name="connsiteX124" fmla="*/ 7038473 w 8410073"/>
              <a:gd name="connsiteY124" fmla="*/ 1612232 h 2069432"/>
              <a:gd name="connsiteX125" fmla="*/ 7062537 w 8410073"/>
              <a:gd name="connsiteY125" fmla="*/ 1636295 h 2069432"/>
              <a:gd name="connsiteX126" fmla="*/ 7748337 w 8410073"/>
              <a:gd name="connsiteY126" fmla="*/ 1648326 h 2069432"/>
              <a:gd name="connsiteX127" fmla="*/ 7928810 w 8410073"/>
              <a:gd name="connsiteY127" fmla="*/ 1636295 h 2069432"/>
              <a:gd name="connsiteX128" fmla="*/ 7976937 w 8410073"/>
              <a:gd name="connsiteY128" fmla="*/ 1564105 h 2069432"/>
              <a:gd name="connsiteX129" fmla="*/ 8013031 w 8410073"/>
              <a:gd name="connsiteY129" fmla="*/ 1491916 h 2069432"/>
              <a:gd name="connsiteX130" fmla="*/ 8049126 w 8410073"/>
              <a:gd name="connsiteY130" fmla="*/ 1467853 h 2069432"/>
              <a:gd name="connsiteX131" fmla="*/ 8085221 w 8410073"/>
              <a:gd name="connsiteY131" fmla="*/ 1431758 h 2069432"/>
              <a:gd name="connsiteX132" fmla="*/ 8193505 w 8410073"/>
              <a:gd name="connsiteY132" fmla="*/ 1395663 h 2069432"/>
              <a:gd name="connsiteX133" fmla="*/ 8313821 w 8410073"/>
              <a:gd name="connsiteY133" fmla="*/ 1347537 h 2069432"/>
              <a:gd name="connsiteX134" fmla="*/ 8373979 w 8410073"/>
              <a:gd name="connsiteY134" fmla="*/ 1335505 h 2069432"/>
              <a:gd name="connsiteX135" fmla="*/ 8410073 w 8410073"/>
              <a:gd name="connsiteY135" fmla="*/ 1323474 h 2069432"/>
              <a:gd name="connsiteX0" fmla="*/ 0 w 8373979"/>
              <a:gd name="connsiteY0" fmla="*/ 2069432 h 2069432"/>
              <a:gd name="connsiteX1" fmla="*/ 132347 w 8373979"/>
              <a:gd name="connsiteY1" fmla="*/ 1961148 h 2069432"/>
              <a:gd name="connsiteX2" fmla="*/ 168442 w 8373979"/>
              <a:gd name="connsiteY2" fmla="*/ 1925053 h 2069432"/>
              <a:gd name="connsiteX3" fmla="*/ 252663 w 8373979"/>
              <a:gd name="connsiteY3" fmla="*/ 1828800 h 2069432"/>
              <a:gd name="connsiteX4" fmla="*/ 336884 w 8373979"/>
              <a:gd name="connsiteY4" fmla="*/ 1744579 h 2069432"/>
              <a:gd name="connsiteX5" fmla="*/ 409073 w 8373979"/>
              <a:gd name="connsiteY5" fmla="*/ 1684421 h 2069432"/>
              <a:gd name="connsiteX6" fmla="*/ 445168 w 8373979"/>
              <a:gd name="connsiteY6" fmla="*/ 1672390 h 2069432"/>
              <a:gd name="connsiteX7" fmla="*/ 517358 w 8373979"/>
              <a:gd name="connsiteY7" fmla="*/ 1612232 h 2069432"/>
              <a:gd name="connsiteX8" fmla="*/ 601579 w 8373979"/>
              <a:gd name="connsiteY8" fmla="*/ 1540042 h 2069432"/>
              <a:gd name="connsiteX9" fmla="*/ 649705 w 8373979"/>
              <a:gd name="connsiteY9" fmla="*/ 1467853 h 2069432"/>
              <a:gd name="connsiteX10" fmla="*/ 661737 w 8373979"/>
              <a:gd name="connsiteY10" fmla="*/ 1431758 h 2069432"/>
              <a:gd name="connsiteX11" fmla="*/ 721894 w 8373979"/>
              <a:gd name="connsiteY11" fmla="*/ 1347537 h 2069432"/>
              <a:gd name="connsiteX12" fmla="*/ 770021 w 8373979"/>
              <a:gd name="connsiteY12" fmla="*/ 1263316 h 2069432"/>
              <a:gd name="connsiteX13" fmla="*/ 782052 w 8373979"/>
              <a:gd name="connsiteY13" fmla="*/ 1227221 h 2069432"/>
              <a:gd name="connsiteX14" fmla="*/ 854242 w 8373979"/>
              <a:gd name="connsiteY14" fmla="*/ 1179095 h 2069432"/>
              <a:gd name="connsiteX15" fmla="*/ 890337 w 8373979"/>
              <a:gd name="connsiteY15" fmla="*/ 1155032 h 2069432"/>
              <a:gd name="connsiteX16" fmla="*/ 962526 w 8373979"/>
              <a:gd name="connsiteY16" fmla="*/ 1106905 h 2069432"/>
              <a:gd name="connsiteX17" fmla="*/ 1034715 w 8373979"/>
              <a:gd name="connsiteY17" fmla="*/ 1070811 h 2069432"/>
              <a:gd name="connsiteX18" fmla="*/ 1143000 w 8373979"/>
              <a:gd name="connsiteY18" fmla="*/ 986590 h 2069432"/>
              <a:gd name="connsiteX19" fmla="*/ 1179094 w 8373979"/>
              <a:gd name="connsiteY19" fmla="*/ 962526 h 2069432"/>
              <a:gd name="connsiteX20" fmla="*/ 1263315 w 8373979"/>
              <a:gd name="connsiteY20" fmla="*/ 938463 h 2069432"/>
              <a:gd name="connsiteX21" fmla="*/ 1299410 w 8373979"/>
              <a:gd name="connsiteY21" fmla="*/ 914400 h 2069432"/>
              <a:gd name="connsiteX22" fmla="*/ 1419726 w 8373979"/>
              <a:gd name="connsiteY22" fmla="*/ 890337 h 2069432"/>
              <a:gd name="connsiteX23" fmla="*/ 1528010 w 8373979"/>
              <a:gd name="connsiteY23" fmla="*/ 854242 h 2069432"/>
              <a:gd name="connsiteX24" fmla="*/ 1564105 w 8373979"/>
              <a:gd name="connsiteY24" fmla="*/ 842211 h 2069432"/>
              <a:gd name="connsiteX25" fmla="*/ 1624263 w 8373979"/>
              <a:gd name="connsiteY25" fmla="*/ 830179 h 2069432"/>
              <a:gd name="connsiteX26" fmla="*/ 1708484 w 8373979"/>
              <a:gd name="connsiteY26" fmla="*/ 794084 h 2069432"/>
              <a:gd name="connsiteX27" fmla="*/ 1792705 w 8373979"/>
              <a:gd name="connsiteY27" fmla="*/ 745958 h 2069432"/>
              <a:gd name="connsiteX28" fmla="*/ 1864894 w 8373979"/>
              <a:gd name="connsiteY28" fmla="*/ 721895 h 2069432"/>
              <a:gd name="connsiteX29" fmla="*/ 1937084 w 8373979"/>
              <a:gd name="connsiteY29" fmla="*/ 661737 h 2069432"/>
              <a:gd name="connsiteX30" fmla="*/ 1985210 w 8373979"/>
              <a:gd name="connsiteY30" fmla="*/ 637674 h 2069432"/>
              <a:gd name="connsiteX31" fmla="*/ 2009273 w 8373979"/>
              <a:gd name="connsiteY31" fmla="*/ 601579 h 2069432"/>
              <a:gd name="connsiteX32" fmla="*/ 2105526 w 8373979"/>
              <a:gd name="connsiteY32" fmla="*/ 529390 h 2069432"/>
              <a:gd name="connsiteX33" fmla="*/ 2189747 w 8373979"/>
              <a:gd name="connsiteY33" fmla="*/ 469232 h 2069432"/>
              <a:gd name="connsiteX34" fmla="*/ 2225842 w 8373979"/>
              <a:gd name="connsiteY34" fmla="*/ 445169 h 2069432"/>
              <a:gd name="connsiteX35" fmla="*/ 2261937 w 8373979"/>
              <a:gd name="connsiteY35" fmla="*/ 433137 h 2069432"/>
              <a:gd name="connsiteX36" fmla="*/ 2334126 w 8373979"/>
              <a:gd name="connsiteY36" fmla="*/ 385011 h 2069432"/>
              <a:gd name="connsiteX37" fmla="*/ 2370221 w 8373979"/>
              <a:gd name="connsiteY37" fmla="*/ 372979 h 2069432"/>
              <a:gd name="connsiteX38" fmla="*/ 2442410 w 8373979"/>
              <a:gd name="connsiteY38" fmla="*/ 324853 h 2069432"/>
              <a:gd name="connsiteX39" fmla="*/ 2478505 w 8373979"/>
              <a:gd name="connsiteY39" fmla="*/ 312821 h 2069432"/>
              <a:gd name="connsiteX40" fmla="*/ 2514600 w 8373979"/>
              <a:gd name="connsiteY40" fmla="*/ 288758 h 2069432"/>
              <a:gd name="connsiteX41" fmla="*/ 2586789 w 8373979"/>
              <a:gd name="connsiteY41" fmla="*/ 264695 h 2069432"/>
              <a:gd name="connsiteX42" fmla="*/ 2658979 w 8373979"/>
              <a:gd name="connsiteY42" fmla="*/ 228600 h 2069432"/>
              <a:gd name="connsiteX43" fmla="*/ 2695073 w 8373979"/>
              <a:gd name="connsiteY43" fmla="*/ 204537 h 2069432"/>
              <a:gd name="connsiteX44" fmla="*/ 2803358 w 8373979"/>
              <a:gd name="connsiteY44" fmla="*/ 180474 h 2069432"/>
              <a:gd name="connsiteX45" fmla="*/ 2839452 w 8373979"/>
              <a:gd name="connsiteY45" fmla="*/ 156411 h 2069432"/>
              <a:gd name="connsiteX46" fmla="*/ 2983831 w 8373979"/>
              <a:gd name="connsiteY46" fmla="*/ 120316 h 2069432"/>
              <a:gd name="connsiteX47" fmla="*/ 3080084 w 8373979"/>
              <a:gd name="connsiteY47" fmla="*/ 108284 h 2069432"/>
              <a:gd name="connsiteX48" fmla="*/ 3152273 w 8373979"/>
              <a:gd name="connsiteY48" fmla="*/ 84221 h 2069432"/>
              <a:gd name="connsiteX49" fmla="*/ 3188368 w 8373979"/>
              <a:gd name="connsiteY49" fmla="*/ 72190 h 2069432"/>
              <a:gd name="connsiteX50" fmla="*/ 3260558 w 8373979"/>
              <a:gd name="connsiteY50" fmla="*/ 96253 h 2069432"/>
              <a:gd name="connsiteX51" fmla="*/ 3344779 w 8373979"/>
              <a:gd name="connsiteY51" fmla="*/ 144379 h 2069432"/>
              <a:gd name="connsiteX52" fmla="*/ 3416968 w 8373979"/>
              <a:gd name="connsiteY52" fmla="*/ 192505 h 2069432"/>
              <a:gd name="connsiteX53" fmla="*/ 3453063 w 8373979"/>
              <a:gd name="connsiteY53" fmla="*/ 216569 h 2069432"/>
              <a:gd name="connsiteX54" fmla="*/ 3501189 w 8373979"/>
              <a:gd name="connsiteY54" fmla="*/ 240632 h 2069432"/>
              <a:gd name="connsiteX55" fmla="*/ 3585410 w 8373979"/>
              <a:gd name="connsiteY55" fmla="*/ 288758 h 2069432"/>
              <a:gd name="connsiteX56" fmla="*/ 3609473 w 8373979"/>
              <a:gd name="connsiteY56" fmla="*/ 324853 h 2069432"/>
              <a:gd name="connsiteX57" fmla="*/ 3645568 w 8373979"/>
              <a:gd name="connsiteY57" fmla="*/ 336884 h 2069432"/>
              <a:gd name="connsiteX58" fmla="*/ 3681663 w 8373979"/>
              <a:gd name="connsiteY58" fmla="*/ 360948 h 2069432"/>
              <a:gd name="connsiteX59" fmla="*/ 3717758 w 8373979"/>
              <a:gd name="connsiteY59" fmla="*/ 372979 h 2069432"/>
              <a:gd name="connsiteX60" fmla="*/ 3765884 w 8373979"/>
              <a:gd name="connsiteY60" fmla="*/ 397042 h 2069432"/>
              <a:gd name="connsiteX61" fmla="*/ 3801979 w 8373979"/>
              <a:gd name="connsiteY61" fmla="*/ 409074 h 2069432"/>
              <a:gd name="connsiteX62" fmla="*/ 3874168 w 8373979"/>
              <a:gd name="connsiteY62" fmla="*/ 457200 h 2069432"/>
              <a:gd name="connsiteX63" fmla="*/ 3958389 w 8373979"/>
              <a:gd name="connsiteY63" fmla="*/ 481263 h 2069432"/>
              <a:gd name="connsiteX64" fmla="*/ 3994484 w 8373979"/>
              <a:gd name="connsiteY64" fmla="*/ 505326 h 2069432"/>
              <a:gd name="connsiteX65" fmla="*/ 4114800 w 8373979"/>
              <a:gd name="connsiteY65" fmla="*/ 541421 h 2069432"/>
              <a:gd name="connsiteX66" fmla="*/ 4162926 w 8373979"/>
              <a:gd name="connsiteY66" fmla="*/ 529390 h 2069432"/>
              <a:gd name="connsiteX67" fmla="*/ 4199021 w 8373979"/>
              <a:gd name="connsiteY67" fmla="*/ 505326 h 2069432"/>
              <a:gd name="connsiteX68" fmla="*/ 4271210 w 8373979"/>
              <a:gd name="connsiteY68" fmla="*/ 493295 h 2069432"/>
              <a:gd name="connsiteX69" fmla="*/ 4391526 w 8373979"/>
              <a:gd name="connsiteY69" fmla="*/ 457200 h 2069432"/>
              <a:gd name="connsiteX70" fmla="*/ 4511842 w 8373979"/>
              <a:gd name="connsiteY70" fmla="*/ 397042 h 2069432"/>
              <a:gd name="connsiteX71" fmla="*/ 4547937 w 8373979"/>
              <a:gd name="connsiteY71" fmla="*/ 372979 h 2069432"/>
              <a:gd name="connsiteX72" fmla="*/ 4584031 w 8373979"/>
              <a:gd name="connsiteY72" fmla="*/ 360948 h 2069432"/>
              <a:gd name="connsiteX73" fmla="*/ 4656221 w 8373979"/>
              <a:gd name="connsiteY73" fmla="*/ 312821 h 2069432"/>
              <a:gd name="connsiteX74" fmla="*/ 4704347 w 8373979"/>
              <a:gd name="connsiteY74" fmla="*/ 276726 h 2069432"/>
              <a:gd name="connsiteX75" fmla="*/ 4740442 w 8373979"/>
              <a:gd name="connsiteY75" fmla="*/ 264695 h 2069432"/>
              <a:gd name="connsiteX76" fmla="*/ 4776537 w 8373979"/>
              <a:gd name="connsiteY76" fmla="*/ 240632 h 2069432"/>
              <a:gd name="connsiteX77" fmla="*/ 4800600 w 8373979"/>
              <a:gd name="connsiteY77" fmla="*/ 204537 h 2069432"/>
              <a:gd name="connsiteX78" fmla="*/ 4848726 w 8373979"/>
              <a:gd name="connsiteY78" fmla="*/ 192505 h 2069432"/>
              <a:gd name="connsiteX79" fmla="*/ 4896852 w 8373979"/>
              <a:gd name="connsiteY79" fmla="*/ 156411 h 2069432"/>
              <a:gd name="connsiteX80" fmla="*/ 4969042 w 8373979"/>
              <a:gd name="connsiteY80" fmla="*/ 132348 h 2069432"/>
              <a:gd name="connsiteX81" fmla="*/ 5005137 w 8373979"/>
              <a:gd name="connsiteY81" fmla="*/ 120316 h 2069432"/>
              <a:gd name="connsiteX82" fmla="*/ 5041231 w 8373979"/>
              <a:gd name="connsiteY82" fmla="*/ 108284 h 2069432"/>
              <a:gd name="connsiteX83" fmla="*/ 5125452 w 8373979"/>
              <a:gd name="connsiteY83" fmla="*/ 72190 h 2069432"/>
              <a:gd name="connsiteX84" fmla="*/ 5221705 w 8373979"/>
              <a:gd name="connsiteY84" fmla="*/ 36095 h 2069432"/>
              <a:gd name="connsiteX85" fmla="*/ 5257800 w 8373979"/>
              <a:gd name="connsiteY85" fmla="*/ 24063 h 2069432"/>
              <a:gd name="connsiteX86" fmla="*/ 5342021 w 8373979"/>
              <a:gd name="connsiteY86" fmla="*/ 0 h 2069432"/>
              <a:gd name="connsiteX87" fmla="*/ 5666873 w 8373979"/>
              <a:gd name="connsiteY87" fmla="*/ 12032 h 2069432"/>
              <a:gd name="connsiteX88" fmla="*/ 5715000 w 8373979"/>
              <a:gd name="connsiteY88" fmla="*/ 24063 h 2069432"/>
              <a:gd name="connsiteX89" fmla="*/ 5811252 w 8373979"/>
              <a:gd name="connsiteY89" fmla="*/ 48126 h 2069432"/>
              <a:gd name="connsiteX90" fmla="*/ 6328610 w 8373979"/>
              <a:gd name="connsiteY90" fmla="*/ 36095 h 2069432"/>
              <a:gd name="connsiteX91" fmla="*/ 6376737 w 8373979"/>
              <a:gd name="connsiteY91" fmla="*/ 72190 h 2069432"/>
              <a:gd name="connsiteX92" fmla="*/ 6448926 w 8373979"/>
              <a:gd name="connsiteY92" fmla="*/ 120316 h 2069432"/>
              <a:gd name="connsiteX93" fmla="*/ 6436894 w 8373979"/>
              <a:gd name="connsiteY93" fmla="*/ 240632 h 2069432"/>
              <a:gd name="connsiteX94" fmla="*/ 6364705 w 8373979"/>
              <a:gd name="connsiteY94" fmla="*/ 264695 h 2069432"/>
              <a:gd name="connsiteX95" fmla="*/ 6292515 w 8373979"/>
              <a:gd name="connsiteY95" fmla="*/ 288758 h 2069432"/>
              <a:gd name="connsiteX96" fmla="*/ 6256421 w 8373979"/>
              <a:gd name="connsiteY96" fmla="*/ 300790 h 2069432"/>
              <a:gd name="connsiteX97" fmla="*/ 6112042 w 8373979"/>
              <a:gd name="connsiteY97" fmla="*/ 312821 h 2069432"/>
              <a:gd name="connsiteX98" fmla="*/ 5919537 w 8373979"/>
              <a:gd name="connsiteY98" fmla="*/ 324853 h 2069432"/>
              <a:gd name="connsiteX99" fmla="*/ 5883442 w 8373979"/>
              <a:gd name="connsiteY99" fmla="*/ 336884 h 2069432"/>
              <a:gd name="connsiteX100" fmla="*/ 5847347 w 8373979"/>
              <a:gd name="connsiteY100" fmla="*/ 397042 h 2069432"/>
              <a:gd name="connsiteX101" fmla="*/ 5859379 w 8373979"/>
              <a:gd name="connsiteY101" fmla="*/ 433137 h 2069432"/>
              <a:gd name="connsiteX102" fmla="*/ 5895473 w 8373979"/>
              <a:gd name="connsiteY102" fmla="*/ 457200 h 2069432"/>
              <a:gd name="connsiteX103" fmla="*/ 6051884 w 8373979"/>
              <a:gd name="connsiteY103" fmla="*/ 493295 h 2069432"/>
              <a:gd name="connsiteX104" fmla="*/ 6124073 w 8373979"/>
              <a:gd name="connsiteY104" fmla="*/ 517358 h 2069432"/>
              <a:gd name="connsiteX105" fmla="*/ 6184231 w 8373979"/>
              <a:gd name="connsiteY105" fmla="*/ 565484 h 2069432"/>
              <a:gd name="connsiteX106" fmla="*/ 6268452 w 8373979"/>
              <a:gd name="connsiteY106" fmla="*/ 661737 h 2069432"/>
              <a:gd name="connsiteX107" fmla="*/ 6340642 w 8373979"/>
              <a:gd name="connsiteY107" fmla="*/ 709863 h 2069432"/>
              <a:gd name="connsiteX108" fmla="*/ 6424863 w 8373979"/>
              <a:gd name="connsiteY108" fmla="*/ 818148 h 2069432"/>
              <a:gd name="connsiteX109" fmla="*/ 6448926 w 8373979"/>
              <a:gd name="connsiteY109" fmla="*/ 890337 h 2069432"/>
              <a:gd name="connsiteX110" fmla="*/ 6497052 w 8373979"/>
              <a:gd name="connsiteY110" fmla="*/ 962526 h 2069432"/>
              <a:gd name="connsiteX111" fmla="*/ 6521115 w 8373979"/>
              <a:gd name="connsiteY111" fmla="*/ 998621 h 2069432"/>
              <a:gd name="connsiteX112" fmla="*/ 6545179 w 8373979"/>
              <a:gd name="connsiteY112" fmla="*/ 1022684 h 2069432"/>
              <a:gd name="connsiteX113" fmla="*/ 6593305 w 8373979"/>
              <a:gd name="connsiteY113" fmla="*/ 1094874 h 2069432"/>
              <a:gd name="connsiteX114" fmla="*/ 6605337 w 8373979"/>
              <a:gd name="connsiteY114" fmla="*/ 1130969 h 2069432"/>
              <a:gd name="connsiteX115" fmla="*/ 6653463 w 8373979"/>
              <a:gd name="connsiteY115" fmla="*/ 1203158 h 2069432"/>
              <a:gd name="connsiteX116" fmla="*/ 6677526 w 8373979"/>
              <a:gd name="connsiteY116" fmla="*/ 1239253 h 2069432"/>
              <a:gd name="connsiteX117" fmla="*/ 6701589 w 8373979"/>
              <a:gd name="connsiteY117" fmla="*/ 1275348 h 2069432"/>
              <a:gd name="connsiteX118" fmla="*/ 6737684 w 8373979"/>
              <a:gd name="connsiteY118" fmla="*/ 1323474 h 2069432"/>
              <a:gd name="connsiteX119" fmla="*/ 6773779 w 8373979"/>
              <a:gd name="connsiteY119" fmla="*/ 1347537 h 2069432"/>
              <a:gd name="connsiteX120" fmla="*/ 6821905 w 8373979"/>
              <a:gd name="connsiteY120" fmla="*/ 1419726 h 2069432"/>
              <a:gd name="connsiteX121" fmla="*/ 6918158 w 8373979"/>
              <a:gd name="connsiteY121" fmla="*/ 1528011 h 2069432"/>
              <a:gd name="connsiteX122" fmla="*/ 6954252 w 8373979"/>
              <a:gd name="connsiteY122" fmla="*/ 1564105 h 2069432"/>
              <a:gd name="connsiteX123" fmla="*/ 7002379 w 8373979"/>
              <a:gd name="connsiteY123" fmla="*/ 1588169 h 2069432"/>
              <a:gd name="connsiteX124" fmla="*/ 7038473 w 8373979"/>
              <a:gd name="connsiteY124" fmla="*/ 1612232 h 2069432"/>
              <a:gd name="connsiteX125" fmla="*/ 7062537 w 8373979"/>
              <a:gd name="connsiteY125" fmla="*/ 1636295 h 2069432"/>
              <a:gd name="connsiteX126" fmla="*/ 7748337 w 8373979"/>
              <a:gd name="connsiteY126" fmla="*/ 1648326 h 2069432"/>
              <a:gd name="connsiteX127" fmla="*/ 7928810 w 8373979"/>
              <a:gd name="connsiteY127" fmla="*/ 1636295 h 2069432"/>
              <a:gd name="connsiteX128" fmla="*/ 7976937 w 8373979"/>
              <a:gd name="connsiteY128" fmla="*/ 1564105 h 2069432"/>
              <a:gd name="connsiteX129" fmla="*/ 8013031 w 8373979"/>
              <a:gd name="connsiteY129" fmla="*/ 1491916 h 2069432"/>
              <a:gd name="connsiteX130" fmla="*/ 8049126 w 8373979"/>
              <a:gd name="connsiteY130" fmla="*/ 1467853 h 2069432"/>
              <a:gd name="connsiteX131" fmla="*/ 8085221 w 8373979"/>
              <a:gd name="connsiteY131" fmla="*/ 1431758 h 2069432"/>
              <a:gd name="connsiteX132" fmla="*/ 8193505 w 8373979"/>
              <a:gd name="connsiteY132" fmla="*/ 1395663 h 2069432"/>
              <a:gd name="connsiteX133" fmla="*/ 8313821 w 8373979"/>
              <a:gd name="connsiteY133" fmla="*/ 1347537 h 2069432"/>
              <a:gd name="connsiteX134" fmla="*/ 8373979 w 8373979"/>
              <a:gd name="connsiteY134" fmla="*/ 1335505 h 206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8373979" h="2069432">
                <a:moveTo>
                  <a:pt x="0" y="2069432"/>
                </a:moveTo>
                <a:cubicBezTo>
                  <a:pt x="89339" y="2015829"/>
                  <a:pt x="43622" y="2049873"/>
                  <a:pt x="132347" y="1961148"/>
                </a:cubicBezTo>
                <a:cubicBezTo>
                  <a:pt x="144379" y="1949116"/>
                  <a:pt x="159004" y="1939211"/>
                  <a:pt x="168442" y="1925053"/>
                </a:cubicBezTo>
                <a:cubicBezTo>
                  <a:pt x="224589" y="1840831"/>
                  <a:pt x="192505" y="1868905"/>
                  <a:pt x="252663" y="1828800"/>
                </a:cubicBezTo>
                <a:cubicBezTo>
                  <a:pt x="307824" y="1746059"/>
                  <a:pt x="273353" y="1765757"/>
                  <a:pt x="336884" y="1744579"/>
                </a:cubicBezTo>
                <a:cubicBezTo>
                  <a:pt x="363491" y="1717972"/>
                  <a:pt x="375573" y="1701171"/>
                  <a:pt x="409073" y="1684421"/>
                </a:cubicBezTo>
                <a:cubicBezTo>
                  <a:pt x="420417" y="1678749"/>
                  <a:pt x="433136" y="1676400"/>
                  <a:pt x="445168" y="1672390"/>
                </a:cubicBezTo>
                <a:cubicBezTo>
                  <a:pt x="524943" y="1619205"/>
                  <a:pt x="436299" y="1681711"/>
                  <a:pt x="517358" y="1612232"/>
                </a:cubicBezTo>
                <a:cubicBezTo>
                  <a:pt x="625392" y="1519632"/>
                  <a:pt x="512021" y="1629600"/>
                  <a:pt x="601579" y="1540042"/>
                </a:cubicBezTo>
                <a:cubicBezTo>
                  <a:pt x="630185" y="1454221"/>
                  <a:pt x="589623" y="1557976"/>
                  <a:pt x="649705" y="1467853"/>
                </a:cubicBezTo>
                <a:cubicBezTo>
                  <a:pt x="656740" y="1457301"/>
                  <a:pt x="656065" y="1443102"/>
                  <a:pt x="661737" y="1431758"/>
                </a:cubicBezTo>
                <a:cubicBezTo>
                  <a:pt x="670534" y="1414164"/>
                  <a:pt x="713719" y="1358438"/>
                  <a:pt x="721894" y="1347537"/>
                </a:cubicBezTo>
                <a:cubicBezTo>
                  <a:pt x="747342" y="1245748"/>
                  <a:pt x="712675" y="1349336"/>
                  <a:pt x="770021" y="1263316"/>
                </a:cubicBezTo>
                <a:cubicBezTo>
                  <a:pt x="777056" y="1252764"/>
                  <a:pt x="773084" y="1236189"/>
                  <a:pt x="782052" y="1227221"/>
                </a:cubicBezTo>
                <a:cubicBezTo>
                  <a:pt x="802502" y="1206771"/>
                  <a:pt x="830179" y="1195137"/>
                  <a:pt x="854242" y="1179095"/>
                </a:cubicBezTo>
                <a:cubicBezTo>
                  <a:pt x="866274" y="1171074"/>
                  <a:pt x="880112" y="1165257"/>
                  <a:pt x="890337" y="1155032"/>
                </a:cubicBezTo>
                <a:cubicBezTo>
                  <a:pt x="958757" y="1086610"/>
                  <a:pt x="892879" y="1141729"/>
                  <a:pt x="962526" y="1106905"/>
                </a:cubicBezTo>
                <a:cubicBezTo>
                  <a:pt x="1055815" y="1060260"/>
                  <a:pt x="943996" y="1101050"/>
                  <a:pt x="1034715" y="1070811"/>
                </a:cubicBezTo>
                <a:cubicBezTo>
                  <a:pt x="1091262" y="1014264"/>
                  <a:pt x="1056648" y="1044158"/>
                  <a:pt x="1143000" y="986590"/>
                </a:cubicBezTo>
                <a:cubicBezTo>
                  <a:pt x="1155032" y="978569"/>
                  <a:pt x="1165376" y="967098"/>
                  <a:pt x="1179094" y="962526"/>
                </a:cubicBezTo>
                <a:cubicBezTo>
                  <a:pt x="1230876" y="945266"/>
                  <a:pt x="1202885" y="953571"/>
                  <a:pt x="1263315" y="938463"/>
                </a:cubicBezTo>
                <a:cubicBezTo>
                  <a:pt x="1275347" y="930442"/>
                  <a:pt x="1286119" y="920096"/>
                  <a:pt x="1299410" y="914400"/>
                </a:cubicBezTo>
                <a:cubicBezTo>
                  <a:pt x="1327399" y="902405"/>
                  <a:pt x="1395850" y="896306"/>
                  <a:pt x="1419726" y="890337"/>
                </a:cubicBezTo>
                <a:cubicBezTo>
                  <a:pt x="1419741" y="890333"/>
                  <a:pt x="1509955" y="860260"/>
                  <a:pt x="1528010" y="854242"/>
                </a:cubicBezTo>
                <a:cubicBezTo>
                  <a:pt x="1540042" y="850232"/>
                  <a:pt x="1551669" y="844698"/>
                  <a:pt x="1564105" y="842211"/>
                </a:cubicBezTo>
                <a:lnTo>
                  <a:pt x="1624263" y="830179"/>
                </a:lnTo>
                <a:cubicBezTo>
                  <a:pt x="1697411" y="781414"/>
                  <a:pt x="1619692" y="827382"/>
                  <a:pt x="1708484" y="794084"/>
                </a:cubicBezTo>
                <a:cubicBezTo>
                  <a:pt x="1862139" y="736462"/>
                  <a:pt x="1667033" y="801812"/>
                  <a:pt x="1792705" y="745958"/>
                </a:cubicBezTo>
                <a:cubicBezTo>
                  <a:pt x="1815884" y="735656"/>
                  <a:pt x="1864894" y="721895"/>
                  <a:pt x="1864894" y="721895"/>
                </a:cubicBezTo>
                <a:cubicBezTo>
                  <a:pt x="1892350" y="694440"/>
                  <a:pt x="1898953" y="685569"/>
                  <a:pt x="1937084" y="661737"/>
                </a:cubicBezTo>
                <a:cubicBezTo>
                  <a:pt x="1952293" y="652231"/>
                  <a:pt x="1969168" y="645695"/>
                  <a:pt x="1985210" y="637674"/>
                </a:cubicBezTo>
                <a:cubicBezTo>
                  <a:pt x="1993231" y="625642"/>
                  <a:pt x="2000240" y="612870"/>
                  <a:pt x="2009273" y="601579"/>
                </a:cubicBezTo>
                <a:cubicBezTo>
                  <a:pt x="2034707" y="569787"/>
                  <a:pt x="2072542" y="551380"/>
                  <a:pt x="2105526" y="529390"/>
                </a:cubicBezTo>
                <a:cubicBezTo>
                  <a:pt x="2190588" y="472681"/>
                  <a:pt x="2085286" y="543846"/>
                  <a:pt x="2189747" y="469232"/>
                </a:cubicBezTo>
                <a:cubicBezTo>
                  <a:pt x="2201514" y="460827"/>
                  <a:pt x="2212908" y="451636"/>
                  <a:pt x="2225842" y="445169"/>
                </a:cubicBezTo>
                <a:cubicBezTo>
                  <a:pt x="2237186" y="439497"/>
                  <a:pt x="2250850" y="439296"/>
                  <a:pt x="2261937" y="433137"/>
                </a:cubicBezTo>
                <a:cubicBezTo>
                  <a:pt x="2287218" y="419092"/>
                  <a:pt x="2306690" y="394157"/>
                  <a:pt x="2334126" y="385011"/>
                </a:cubicBezTo>
                <a:cubicBezTo>
                  <a:pt x="2346158" y="381000"/>
                  <a:pt x="2359134" y="379138"/>
                  <a:pt x="2370221" y="372979"/>
                </a:cubicBezTo>
                <a:cubicBezTo>
                  <a:pt x="2395502" y="358934"/>
                  <a:pt x="2414974" y="333999"/>
                  <a:pt x="2442410" y="324853"/>
                </a:cubicBezTo>
                <a:cubicBezTo>
                  <a:pt x="2454442" y="320842"/>
                  <a:pt x="2467161" y="318493"/>
                  <a:pt x="2478505" y="312821"/>
                </a:cubicBezTo>
                <a:cubicBezTo>
                  <a:pt x="2491439" y="306354"/>
                  <a:pt x="2501386" y="294631"/>
                  <a:pt x="2514600" y="288758"/>
                </a:cubicBezTo>
                <a:cubicBezTo>
                  <a:pt x="2537779" y="278456"/>
                  <a:pt x="2586789" y="264695"/>
                  <a:pt x="2586789" y="264695"/>
                </a:cubicBezTo>
                <a:cubicBezTo>
                  <a:pt x="2690237" y="195731"/>
                  <a:pt x="2559349" y="278416"/>
                  <a:pt x="2658979" y="228600"/>
                </a:cubicBezTo>
                <a:cubicBezTo>
                  <a:pt x="2671912" y="222133"/>
                  <a:pt x="2681782" y="210233"/>
                  <a:pt x="2695073" y="204537"/>
                </a:cubicBezTo>
                <a:cubicBezTo>
                  <a:pt x="2709944" y="198164"/>
                  <a:pt x="2792646" y="182616"/>
                  <a:pt x="2803358" y="180474"/>
                </a:cubicBezTo>
                <a:cubicBezTo>
                  <a:pt x="2815389" y="172453"/>
                  <a:pt x="2826238" y="162284"/>
                  <a:pt x="2839452" y="156411"/>
                </a:cubicBezTo>
                <a:cubicBezTo>
                  <a:pt x="2891680" y="133198"/>
                  <a:pt x="2928079" y="128281"/>
                  <a:pt x="2983831" y="120316"/>
                </a:cubicBezTo>
                <a:cubicBezTo>
                  <a:pt x="3015840" y="115743"/>
                  <a:pt x="3048000" y="112295"/>
                  <a:pt x="3080084" y="108284"/>
                </a:cubicBezTo>
                <a:lnTo>
                  <a:pt x="3152273" y="84221"/>
                </a:lnTo>
                <a:lnTo>
                  <a:pt x="3188368" y="72190"/>
                </a:lnTo>
                <a:cubicBezTo>
                  <a:pt x="3212431" y="80211"/>
                  <a:pt x="3240266" y="81034"/>
                  <a:pt x="3260558" y="96253"/>
                </a:cubicBezTo>
                <a:cubicBezTo>
                  <a:pt x="3318830" y="139958"/>
                  <a:pt x="3289660" y="126007"/>
                  <a:pt x="3344779" y="144379"/>
                </a:cubicBezTo>
                <a:cubicBezTo>
                  <a:pt x="3413203" y="212805"/>
                  <a:pt x="3347318" y="157680"/>
                  <a:pt x="3416968" y="192505"/>
                </a:cubicBezTo>
                <a:cubicBezTo>
                  <a:pt x="3429902" y="198972"/>
                  <a:pt x="3440508" y="209395"/>
                  <a:pt x="3453063" y="216569"/>
                </a:cubicBezTo>
                <a:cubicBezTo>
                  <a:pt x="3468635" y="225468"/>
                  <a:pt x="3485617" y="231734"/>
                  <a:pt x="3501189" y="240632"/>
                </a:cubicBezTo>
                <a:cubicBezTo>
                  <a:pt x="3620231" y="308655"/>
                  <a:pt x="3439978" y="216042"/>
                  <a:pt x="3585410" y="288758"/>
                </a:cubicBezTo>
                <a:cubicBezTo>
                  <a:pt x="3593431" y="300790"/>
                  <a:pt x="3598181" y="315820"/>
                  <a:pt x="3609473" y="324853"/>
                </a:cubicBezTo>
                <a:cubicBezTo>
                  <a:pt x="3619376" y="332776"/>
                  <a:pt x="3634224" y="331212"/>
                  <a:pt x="3645568" y="336884"/>
                </a:cubicBezTo>
                <a:cubicBezTo>
                  <a:pt x="3658502" y="343351"/>
                  <a:pt x="3668729" y="354481"/>
                  <a:pt x="3681663" y="360948"/>
                </a:cubicBezTo>
                <a:cubicBezTo>
                  <a:pt x="3693007" y="366620"/>
                  <a:pt x="3706101" y="367983"/>
                  <a:pt x="3717758" y="372979"/>
                </a:cubicBezTo>
                <a:cubicBezTo>
                  <a:pt x="3734243" y="380044"/>
                  <a:pt x="3749399" y="389977"/>
                  <a:pt x="3765884" y="397042"/>
                </a:cubicBezTo>
                <a:cubicBezTo>
                  <a:pt x="3777541" y="402038"/>
                  <a:pt x="3790892" y="402915"/>
                  <a:pt x="3801979" y="409074"/>
                </a:cubicBezTo>
                <a:cubicBezTo>
                  <a:pt x="3827260" y="423119"/>
                  <a:pt x="3846732" y="448054"/>
                  <a:pt x="3874168" y="457200"/>
                </a:cubicBezTo>
                <a:cubicBezTo>
                  <a:pt x="3925950" y="474461"/>
                  <a:pt x="3897959" y="466156"/>
                  <a:pt x="3958389" y="481263"/>
                </a:cubicBezTo>
                <a:cubicBezTo>
                  <a:pt x="3970421" y="489284"/>
                  <a:pt x="3981270" y="499453"/>
                  <a:pt x="3994484" y="505326"/>
                </a:cubicBezTo>
                <a:cubicBezTo>
                  <a:pt x="4032154" y="522069"/>
                  <a:pt x="4074796" y="531421"/>
                  <a:pt x="4114800" y="541421"/>
                </a:cubicBezTo>
                <a:cubicBezTo>
                  <a:pt x="4130842" y="537411"/>
                  <a:pt x="4147727" y="535904"/>
                  <a:pt x="4162926" y="529390"/>
                </a:cubicBezTo>
                <a:cubicBezTo>
                  <a:pt x="4176217" y="523694"/>
                  <a:pt x="4185303" y="509899"/>
                  <a:pt x="4199021" y="505326"/>
                </a:cubicBezTo>
                <a:cubicBezTo>
                  <a:pt x="4222164" y="497612"/>
                  <a:pt x="4247147" y="497305"/>
                  <a:pt x="4271210" y="493295"/>
                </a:cubicBezTo>
                <a:cubicBezTo>
                  <a:pt x="4359087" y="464003"/>
                  <a:pt x="4318792" y="475384"/>
                  <a:pt x="4391526" y="457200"/>
                </a:cubicBezTo>
                <a:cubicBezTo>
                  <a:pt x="4459431" y="389295"/>
                  <a:pt x="4392102" y="444937"/>
                  <a:pt x="4511842" y="397042"/>
                </a:cubicBezTo>
                <a:cubicBezTo>
                  <a:pt x="4525268" y="391672"/>
                  <a:pt x="4535003" y="379446"/>
                  <a:pt x="4547937" y="372979"/>
                </a:cubicBezTo>
                <a:cubicBezTo>
                  <a:pt x="4559280" y="367307"/>
                  <a:pt x="4572000" y="364958"/>
                  <a:pt x="4584031" y="360948"/>
                </a:cubicBezTo>
                <a:cubicBezTo>
                  <a:pt x="4608094" y="344906"/>
                  <a:pt x="4633085" y="330174"/>
                  <a:pt x="4656221" y="312821"/>
                </a:cubicBezTo>
                <a:cubicBezTo>
                  <a:pt x="4672263" y="300789"/>
                  <a:pt x="4686936" y="286675"/>
                  <a:pt x="4704347" y="276726"/>
                </a:cubicBezTo>
                <a:cubicBezTo>
                  <a:pt x="4715358" y="270434"/>
                  <a:pt x="4728410" y="268705"/>
                  <a:pt x="4740442" y="264695"/>
                </a:cubicBezTo>
                <a:cubicBezTo>
                  <a:pt x="4752474" y="256674"/>
                  <a:pt x="4766312" y="250857"/>
                  <a:pt x="4776537" y="240632"/>
                </a:cubicBezTo>
                <a:cubicBezTo>
                  <a:pt x="4786762" y="230407"/>
                  <a:pt x="4788568" y="212558"/>
                  <a:pt x="4800600" y="204537"/>
                </a:cubicBezTo>
                <a:cubicBezTo>
                  <a:pt x="4814358" y="195364"/>
                  <a:pt x="4832684" y="196516"/>
                  <a:pt x="4848726" y="192505"/>
                </a:cubicBezTo>
                <a:cubicBezTo>
                  <a:pt x="4864768" y="180474"/>
                  <a:pt x="4878917" y="165379"/>
                  <a:pt x="4896852" y="156411"/>
                </a:cubicBezTo>
                <a:cubicBezTo>
                  <a:pt x="4919539" y="145068"/>
                  <a:pt x="4944979" y="140369"/>
                  <a:pt x="4969042" y="132348"/>
                </a:cubicBezTo>
                <a:lnTo>
                  <a:pt x="5005137" y="120316"/>
                </a:lnTo>
                <a:cubicBezTo>
                  <a:pt x="5017168" y="116305"/>
                  <a:pt x="5030679" y="115319"/>
                  <a:pt x="5041231" y="108284"/>
                </a:cubicBezTo>
                <a:cubicBezTo>
                  <a:pt x="5091085" y="75049"/>
                  <a:pt x="5063298" y="87728"/>
                  <a:pt x="5125452" y="72190"/>
                </a:cubicBezTo>
                <a:cubicBezTo>
                  <a:pt x="5169534" y="28106"/>
                  <a:pt x="5132370" y="55947"/>
                  <a:pt x="5221705" y="36095"/>
                </a:cubicBezTo>
                <a:cubicBezTo>
                  <a:pt x="5234086" y="33344"/>
                  <a:pt x="5245605" y="27547"/>
                  <a:pt x="5257800" y="24063"/>
                </a:cubicBezTo>
                <a:cubicBezTo>
                  <a:pt x="5363553" y="-6152"/>
                  <a:pt x="5255477" y="28849"/>
                  <a:pt x="5342021" y="0"/>
                </a:cubicBezTo>
                <a:cubicBezTo>
                  <a:pt x="5450305" y="4011"/>
                  <a:pt x="5558740" y="5056"/>
                  <a:pt x="5666873" y="12032"/>
                </a:cubicBezTo>
                <a:cubicBezTo>
                  <a:pt x="5683375" y="13097"/>
                  <a:pt x="5698858" y="20476"/>
                  <a:pt x="5715000" y="24063"/>
                </a:cubicBezTo>
                <a:cubicBezTo>
                  <a:pt x="5802107" y="43420"/>
                  <a:pt x="5746757" y="26628"/>
                  <a:pt x="5811252" y="48126"/>
                </a:cubicBezTo>
                <a:cubicBezTo>
                  <a:pt x="6006280" y="29552"/>
                  <a:pt x="6131362" y="5749"/>
                  <a:pt x="6328610" y="36095"/>
                </a:cubicBezTo>
                <a:cubicBezTo>
                  <a:pt x="6348430" y="39144"/>
                  <a:pt x="6360309" y="60690"/>
                  <a:pt x="6376737" y="72190"/>
                </a:cubicBezTo>
                <a:cubicBezTo>
                  <a:pt x="6400429" y="88775"/>
                  <a:pt x="6448926" y="120316"/>
                  <a:pt x="6448926" y="120316"/>
                </a:cubicBezTo>
                <a:cubicBezTo>
                  <a:pt x="6444915" y="160421"/>
                  <a:pt x="6457203" y="205817"/>
                  <a:pt x="6436894" y="240632"/>
                </a:cubicBezTo>
                <a:cubicBezTo>
                  <a:pt x="6424114" y="262541"/>
                  <a:pt x="6388768" y="256674"/>
                  <a:pt x="6364705" y="264695"/>
                </a:cubicBezTo>
                <a:lnTo>
                  <a:pt x="6292515" y="288758"/>
                </a:lnTo>
                <a:cubicBezTo>
                  <a:pt x="6280484" y="292769"/>
                  <a:pt x="6269059" y="299737"/>
                  <a:pt x="6256421" y="300790"/>
                </a:cubicBezTo>
                <a:lnTo>
                  <a:pt x="6112042" y="312821"/>
                </a:lnTo>
                <a:lnTo>
                  <a:pt x="5919537" y="324853"/>
                </a:lnTo>
                <a:cubicBezTo>
                  <a:pt x="5907505" y="328863"/>
                  <a:pt x="5894317" y="330359"/>
                  <a:pt x="5883442" y="336884"/>
                </a:cubicBezTo>
                <a:cubicBezTo>
                  <a:pt x="5855918" y="353399"/>
                  <a:pt x="5856811" y="368653"/>
                  <a:pt x="5847347" y="397042"/>
                </a:cubicBezTo>
                <a:cubicBezTo>
                  <a:pt x="5851358" y="409074"/>
                  <a:pt x="5851456" y="423234"/>
                  <a:pt x="5859379" y="433137"/>
                </a:cubicBezTo>
                <a:cubicBezTo>
                  <a:pt x="5868412" y="444428"/>
                  <a:pt x="5882540" y="450733"/>
                  <a:pt x="5895473" y="457200"/>
                </a:cubicBezTo>
                <a:cubicBezTo>
                  <a:pt x="5961604" y="490265"/>
                  <a:pt x="5970205" y="483085"/>
                  <a:pt x="6051884" y="493295"/>
                </a:cubicBezTo>
                <a:cubicBezTo>
                  <a:pt x="6075947" y="501316"/>
                  <a:pt x="6106137" y="499423"/>
                  <a:pt x="6124073" y="517358"/>
                </a:cubicBezTo>
                <a:cubicBezTo>
                  <a:pt x="6158362" y="551645"/>
                  <a:pt x="6138699" y="535129"/>
                  <a:pt x="6184231" y="565484"/>
                </a:cubicBezTo>
                <a:cubicBezTo>
                  <a:pt x="6209669" y="603642"/>
                  <a:pt x="6226222" y="633584"/>
                  <a:pt x="6268452" y="661737"/>
                </a:cubicBezTo>
                <a:lnTo>
                  <a:pt x="6340642" y="709863"/>
                </a:lnTo>
                <a:cubicBezTo>
                  <a:pt x="6398206" y="796211"/>
                  <a:pt x="6368318" y="761603"/>
                  <a:pt x="6424863" y="818148"/>
                </a:cubicBezTo>
                <a:cubicBezTo>
                  <a:pt x="6432884" y="842211"/>
                  <a:pt x="6434856" y="869232"/>
                  <a:pt x="6448926" y="890337"/>
                </a:cubicBezTo>
                <a:lnTo>
                  <a:pt x="6497052" y="962526"/>
                </a:lnTo>
                <a:cubicBezTo>
                  <a:pt x="6505073" y="974558"/>
                  <a:pt x="6510890" y="988396"/>
                  <a:pt x="6521115" y="998621"/>
                </a:cubicBezTo>
                <a:lnTo>
                  <a:pt x="6545179" y="1022684"/>
                </a:lnTo>
                <a:cubicBezTo>
                  <a:pt x="6573785" y="1108506"/>
                  <a:pt x="6533223" y="1004752"/>
                  <a:pt x="6593305" y="1094874"/>
                </a:cubicBezTo>
                <a:cubicBezTo>
                  <a:pt x="6600340" y="1105426"/>
                  <a:pt x="6599178" y="1119882"/>
                  <a:pt x="6605337" y="1130969"/>
                </a:cubicBezTo>
                <a:cubicBezTo>
                  <a:pt x="6619382" y="1156250"/>
                  <a:pt x="6637421" y="1179095"/>
                  <a:pt x="6653463" y="1203158"/>
                </a:cubicBezTo>
                <a:lnTo>
                  <a:pt x="6677526" y="1239253"/>
                </a:lnTo>
                <a:cubicBezTo>
                  <a:pt x="6685547" y="1251285"/>
                  <a:pt x="6692913" y="1263780"/>
                  <a:pt x="6701589" y="1275348"/>
                </a:cubicBezTo>
                <a:cubicBezTo>
                  <a:pt x="6713621" y="1291390"/>
                  <a:pt x="6723505" y="1309295"/>
                  <a:pt x="6737684" y="1323474"/>
                </a:cubicBezTo>
                <a:cubicBezTo>
                  <a:pt x="6747909" y="1333699"/>
                  <a:pt x="6761747" y="1339516"/>
                  <a:pt x="6773779" y="1347537"/>
                </a:cubicBezTo>
                <a:cubicBezTo>
                  <a:pt x="6794922" y="1410971"/>
                  <a:pt x="6771835" y="1359643"/>
                  <a:pt x="6821905" y="1419726"/>
                </a:cubicBezTo>
                <a:cubicBezTo>
                  <a:pt x="6929264" y="1548556"/>
                  <a:pt x="6684138" y="1293991"/>
                  <a:pt x="6918158" y="1528011"/>
                </a:cubicBezTo>
                <a:cubicBezTo>
                  <a:pt x="6930189" y="1540042"/>
                  <a:pt x="6939033" y="1556496"/>
                  <a:pt x="6954252" y="1564105"/>
                </a:cubicBezTo>
                <a:cubicBezTo>
                  <a:pt x="6970294" y="1572126"/>
                  <a:pt x="6986806" y="1579270"/>
                  <a:pt x="7002379" y="1588169"/>
                </a:cubicBezTo>
                <a:cubicBezTo>
                  <a:pt x="7014934" y="1595343"/>
                  <a:pt x="7027182" y="1603199"/>
                  <a:pt x="7038473" y="1612232"/>
                </a:cubicBezTo>
                <a:cubicBezTo>
                  <a:pt x="7047331" y="1619318"/>
                  <a:pt x="7051208" y="1635719"/>
                  <a:pt x="7062537" y="1636295"/>
                </a:cubicBezTo>
                <a:cubicBezTo>
                  <a:pt x="7290877" y="1647905"/>
                  <a:pt x="7519737" y="1644316"/>
                  <a:pt x="7748337" y="1648326"/>
                </a:cubicBezTo>
                <a:lnTo>
                  <a:pt x="7928810" y="1636295"/>
                </a:lnTo>
                <a:cubicBezTo>
                  <a:pt x="7955947" y="1626297"/>
                  <a:pt x="7976937" y="1564105"/>
                  <a:pt x="7976937" y="1564105"/>
                </a:cubicBezTo>
                <a:cubicBezTo>
                  <a:pt x="7986722" y="1534749"/>
                  <a:pt x="7989708" y="1515239"/>
                  <a:pt x="8013031" y="1491916"/>
                </a:cubicBezTo>
                <a:cubicBezTo>
                  <a:pt x="8023256" y="1481691"/>
                  <a:pt x="8038017" y="1477110"/>
                  <a:pt x="8049126" y="1467853"/>
                </a:cubicBezTo>
                <a:cubicBezTo>
                  <a:pt x="8062198" y="1456960"/>
                  <a:pt x="8070347" y="1440021"/>
                  <a:pt x="8085221" y="1431758"/>
                </a:cubicBezTo>
                <a:cubicBezTo>
                  <a:pt x="8193477" y="1371616"/>
                  <a:pt x="8121329" y="1431751"/>
                  <a:pt x="8193505" y="1395663"/>
                </a:cubicBezTo>
                <a:cubicBezTo>
                  <a:pt x="8236286" y="1374273"/>
                  <a:pt x="8264260" y="1357450"/>
                  <a:pt x="8313821" y="1347537"/>
                </a:cubicBezTo>
                <a:cubicBezTo>
                  <a:pt x="8333874" y="1343526"/>
                  <a:pt x="8354140" y="1340465"/>
                  <a:pt x="8373979" y="1335505"/>
                </a:cubicBez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300163" y="4559300"/>
            <a:ext cx="6942137" cy="2311400"/>
          </a:xfrm>
          <a:custGeom>
            <a:avLst/>
            <a:gdLst>
              <a:gd name="connsiteX0" fmla="*/ 0 w 7844589"/>
              <a:gd name="connsiteY0" fmla="*/ 2310063 h 2322111"/>
              <a:gd name="connsiteX1" fmla="*/ 372978 w 7844589"/>
              <a:gd name="connsiteY1" fmla="*/ 2310063 h 2322111"/>
              <a:gd name="connsiteX2" fmla="*/ 445168 w 7844589"/>
              <a:gd name="connsiteY2" fmla="*/ 2273968 h 2322111"/>
              <a:gd name="connsiteX3" fmla="*/ 577515 w 7844589"/>
              <a:gd name="connsiteY3" fmla="*/ 2261937 h 2322111"/>
              <a:gd name="connsiteX4" fmla="*/ 661736 w 7844589"/>
              <a:gd name="connsiteY4" fmla="*/ 2201779 h 2322111"/>
              <a:gd name="connsiteX5" fmla="*/ 733926 w 7844589"/>
              <a:gd name="connsiteY5" fmla="*/ 2165684 h 2322111"/>
              <a:gd name="connsiteX6" fmla="*/ 770021 w 7844589"/>
              <a:gd name="connsiteY6" fmla="*/ 2129589 h 2322111"/>
              <a:gd name="connsiteX7" fmla="*/ 842210 w 7844589"/>
              <a:gd name="connsiteY7" fmla="*/ 2081463 h 2322111"/>
              <a:gd name="connsiteX8" fmla="*/ 890336 w 7844589"/>
              <a:gd name="connsiteY8" fmla="*/ 2009274 h 2322111"/>
              <a:gd name="connsiteX9" fmla="*/ 950494 w 7844589"/>
              <a:gd name="connsiteY9" fmla="*/ 1937084 h 2322111"/>
              <a:gd name="connsiteX10" fmla="*/ 974557 w 7844589"/>
              <a:gd name="connsiteY10" fmla="*/ 1900989 h 2322111"/>
              <a:gd name="connsiteX11" fmla="*/ 1046747 w 7844589"/>
              <a:gd name="connsiteY11" fmla="*/ 1852863 h 2322111"/>
              <a:gd name="connsiteX12" fmla="*/ 1082842 w 7844589"/>
              <a:gd name="connsiteY12" fmla="*/ 1828800 h 2322111"/>
              <a:gd name="connsiteX13" fmla="*/ 1118936 w 7844589"/>
              <a:gd name="connsiteY13" fmla="*/ 1792705 h 2322111"/>
              <a:gd name="connsiteX14" fmla="*/ 1167063 w 7844589"/>
              <a:gd name="connsiteY14" fmla="*/ 1768642 h 2322111"/>
              <a:gd name="connsiteX15" fmla="*/ 1251284 w 7844589"/>
              <a:gd name="connsiteY15" fmla="*/ 1744579 h 2322111"/>
              <a:gd name="connsiteX16" fmla="*/ 1275347 w 7844589"/>
              <a:gd name="connsiteY16" fmla="*/ 1708484 h 2322111"/>
              <a:gd name="connsiteX17" fmla="*/ 1311442 w 7844589"/>
              <a:gd name="connsiteY17" fmla="*/ 1696452 h 2322111"/>
              <a:gd name="connsiteX18" fmla="*/ 1407694 w 7844589"/>
              <a:gd name="connsiteY18" fmla="*/ 1660358 h 2322111"/>
              <a:gd name="connsiteX19" fmla="*/ 1455821 w 7844589"/>
              <a:gd name="connsiteY19" fmla="*/ 1624263 h 2322111"/>
              <a:gd name="connsiteX20" fmla="*/ 1503947 w 7844589"/>
              <a:gd name="connsiteY20" fmla="*/ 1612231 h 2322111"/>
              <a:gd name="connsiteX21" fmla="*/ 1540042 w 7844589"/>
              <a:gd name="connsiteY21" fmla="*/ 1600200 h 2322111"/>
              <a:gd name="connsiteX22" fmla="*/ 1624263 w 7844589"/>
              <a:gd name="connsiteY22" fmla="*/ 1552074 h 2322111"/>
              <a:gd name="connsiteX23" fmla="*/ 1696452 w 7844589"/>
              <a:gd name="connsiteY23" fmla="*/ 1528010 h 2322111"/>
              <a:gd name="connsiteX24" fmla="*/ 1744578 w 7844589"/>
              <a:gd name="connsiteY24" fmla="*/ 1503947 h 2322111"/>
              <a:gd name="connsiteX25" fmla="*/ 1780673 w 7844589"/>
              <a:gd name="connsiteY25" fmla="*/ 1479884 h 2322111"/>
              <a:gd name="connsiteX26" fmla="*/ 1852863 w 7844589"/>
              <a:gd name="connsiteY26" fmla="*/ 1455821 h 2322111"/>
              <a:gd name="connsiteX27" fmla="*/ 1937084 w 7844589"/>
              <a:gd name="connsiteY27" fmla="*/ 1419726 h 2322111"/>
              <a:gd name="connsiteX28" fmla="*/ 1985210 w 7844589"/>
              <a:gd name="connsiteY28" fmla="*/ 1395663 h 2322111"/>
              <a:gd name="connsiteX29" fmla="*/ 2033336 w 7844589"/>
              <a:gd name="connsiteY29" fmla="*/ 1383631 h 2322111"/>
              <a:gd name="connsiteX30" fmla="*/ 2105526 w 7844589"/>
              <a:gd name="connsiteY30" fmla="*/ 1359568 h 2322111"/>
              <a:gd name="connsiteX31" fmla="*/ 2153652 w 7844589"/>
              <a:gd name="connsiteY31" fmla="*/ 1347537 h 2322111"/>
              <a:gd name="connsiteX32" fmla="*/ 2213810 w 7844589"/>
              <a:gd name="connsiteY32" fmla="*/ 1335505 h 2322111"/>
              <a:gd name="connsiteX33" fmla="*/ 2249905 w 7844589"/>
              <a:gd name="connsiteY33" fmla="*/ 1323474 h 2322111"/>
              <a:gd name="connsiteX34" fmla="*/ 2346157 w 7844589"/>
              <a:gd name="connsiteY34" fmla="*/ 1299410 h 2322111"/>
              <a:gd name="connsiteX35" fmla="*/ 2418347 w 7844589"/>
              <a:gd name="connsiteY35" fmla="*/ 1275347 h 2322111"/>
              <a:gd name="connsiteX36" fmla="*/ 2466473 w 7844589"/>
              <a:gd name="connsiteY36" fmla="*/ 1263316 h 2322111"/>
              <a:gd name="connsiteX37" fmla="*/ 2538663 w 7844589"/>
              <a:gd name="connsiteY37" fmla="*/ 1239252 h 2322111"/>
              <a:gd name="connsiteX38" fmla="*/ 2622884 w 7844589"/>
              <a:gd name="connsiteY38" fmla="*/ 1215189 h 2322111"/>
              <a:gd name="connsiteX39" fmla="*/ 2683042 w 7844589"/>
              <a:gd name="connsiteY39" fmla="*/ 1167063 h 2322111"/>
              <a:gd name="connsiteX40" fmla="*/ 2707105 w 7844589"/>
              <a:gd name="connsiteY40" fmla="*/ 1130968 h 2322111"/>
              <a:gd name="connsiteX41" fmla="*/ 2743200 w 7844589"/>
              <a:gd name="connsiteY41" fmla="*/ 1070810 h 2322111"/>
              <a:gd name="connsiteX42" fmla="*/ 2767263 w 7844589"/>
              <a:gd name="connsiteY42" fmla="*/ 1034716 h 2322111"/>
              <a:gd name="connsiteX43" fmla="*/ 2827421 w 7844589"/>
              <a:gd name="connsiteY43" fmla="*/ 986589 h 2322111"/>
              <a:gd name="connsiteX44" fmla="*/ 2839452 w 7844589"/>
              <a:gd name="connsiteY44" fmla="*/ 950495 h 2322111"/>
              <a:gd name="connsiteX45" fmla="*/ 2899610 w 7844589"/>
              <a:gd name="connsiteY45" fmla="*/ 890337 h 2322111"/>
              <a:gd name="connsiteX46" fmla="*/ 2959768 w 7844589"/>
              <a:gd name="connsiteY46" fmla="*/ 818147 h 2322111"/>
              <a:gd name="connsiteX47" fmla="*/ 3007894 w 7844589"/>
              <a:gd name="connsiteY47" fmla="*/ 745958 h 2322111"/>
              <a:gd name="connsiteX48" fmla="*/ 3031957 w 7844589"/>
              <a:gd name="connsiteY48" fmla="*/ 709863 h 2322111"/>
              <a:gd name="connsiteX49" fmla="*/ 3068052 w 7844589"/>
              <a:gd name="connsiteY49" fmla="*/ 685800 h 2322111"/>
              <a:gd name="connsiteX50" fmla="*/ 3128210 w 7844589"/>
              <a:gd name="connsiteY50" fmla="*/ 625642 h 2322111"/>
              <a:gd name="connsiteX51" fmla="*/ 3164305 w 7844589"/>
              <a:gd name="connsiteY51" fmla="*/ 589547 h 2322111"/>
              <a:gd name="connsiteX52" fmla="*/ 3248526 w 7844589"/>
              <a:gd name="connsiteY52" fmla="*/ 565484 h 2322111"/>
              <a:gd name="connsiteX53" fmla="*/ 3320715 w 7844589"/>
              <a:gd name="connsiteY53" fmla="*/ 541421 h 2322111"/>
              <a:gd name="connsiteX54" fmla="*/ 3392905 w 7844589"/>
              <a:gd name="connsiteY54" fmla="*/ 529389 h 2322111"/>
              <a:gd name="connsiteX55" fmla="*/ 3429000 w 7844589"/>
              <a:gd name="connsiteY55" fmla="*/ 517358 h 2322111"/>
              <a:gd name="connsiteX56" fmla="*/ 3477126 w 7844589"/>
              <a:gd name="connsiteY56" fmla="*/ 505326 h 2322111"/>
              <a:gd name="connsiteX57" fmla="*/ 3633536 w 7844589"/>
              <a:gd name="connsiteY57" fmla="*/ 517358 h 2322111"/>
              <a:gd name="connsiteX58" fmla="*/ 3705726 w 7844589"/>
              <a:gd name="connsiteY58" fmla="*/ 541421 h 2322111"/>
              <a:gd name="connsiteX59" fmla="*/ 3789947 w 7844589"/>
              <a:gd name="connsiteY59" fmla="*/ 553452 h 2322111"/>
              <a:gd name="connsiteX60" fmla="*/ 3838073 w 7844589"/>
              <a:gd name="connsiteY60" fmla="*/ 577516 h 2322111"/>
              <a:gd name="connsiteX61" fmla="*/ 3934326 w 7844589"/>
              <a:gd name="connsiteY61" fmla="*/ 601579 h 2322111"/>
              <a:gd name="connsiteX62" fmla="*/ 3970421 w 7844589"/>
              <a:gd name="connsiteY62" fmla="*/ 625642 h 2322111"/>
              <a:gd name="connsiteX63" fmla="*/ 4090736 w 7844589"/>
              <a:gd name="connsiteY63" fmla="*/ 685800 h 2322111"/>
              <a:gd name="connsiteX64" fmla="*/ 4186989 w 7844589"/>
              <a:gd name="connsiteY64" fmla="*/ 757989 h 2322111"/>
              <a:gd name="connsiteX65" fmla="*/ 4307305 w 7844589"/>
              <a:gd name="connsiteY65" fmla="*/ 842210 h 2322111"/>
              <a:gd name="connsiteX66" fmla="*/ 4427621 w 7844589"/>
              <a:gd name="connsiteY66" fmla="*/ 914400 h 2322111"/>
              <a:gd name="connsiteX67" fmla="*/ 4463715 w 7844589"/>
              <a:gd name="connsiteY67" fmla="*/ 938463 h 2322111"/>
              <a:gd name="connsiteX68" fmla="*/ 4535905 w 7844589"/>
              <a:gd name="connsiteY68" fmla="*/ 962526 h 2322111"/>
              <a:gd name="connsiteX69" fmla="*/ 4608094 w 7844589"/>
              <a:gd name="connsiteY69" fmla="*/ 1010652 h 2322111"/>
              <a:gd name="connsiteX70" fmla="*/ 4632157 w 7844589"/>
              <a:gd name="connsiteY70" fmla="*/ 1046747 h 2322111"/>
              <a:gd name="connsiteX71" fmla="*/ 4644189 w 7844589"/>
              <a:gd name="connsiteY71" fmla="*/ 1082842 h 2322111"/>
              <a:gd name="connsiteX72" fmla="*/ 4668252 w 7844589"/>
              <a:gd name="connsiteY72" fmla="*/ 1130968 h 2322111"/>
              <a:gd name="connsiteX73" fmla="*/ 4692315 w 7844589"/>
              <a:gd name="connsiteY73" fmla="*/ 1167063 h 2322111"/>
              <a:gd name="connsiteX74" fmla="*/ 4704347 w 7844589"/>
              <a:gd name="connsiteY74" fmla="*/ 1203158 h 2322111"/>
              <a:gd name="connsiteX75" fmla="*/ 4728410 w 7844589"/>
              <a:gd name="connsiteY75" fmla="*/ 1239252 h 2322111"/>
              <a:gd name="connsiteX76" fmla="*/ 4740442 w 7844589"/>
              <a:gd name="connsiteY76" fmla="*/ 1275347 h 2322111"/>
              <a:gd name="connsiteX77" fmla="*/ 4848726 w 7844589"/>
              <a:gd name="connsiteY77" fmla="*/ 1359568 h 2322111"/>
              <a:gd name="connsiteX78" fmla="*/ 4932947 w 7844589"/>
              <a:gd name="connsiteY78" fmla="*/ 1431758 h 2322111"/>
              <a:gd name="connsiteX79" fmla="*/ 4969042 w 7844589"/>
              <a:gd name="connsiteY79" fmla="*/ 1443789 h 2322111"/>
              <a:gd name="connsiteX80" fmla="*/ 5113421 w 7844589"/>
              <a:gd name="connsiteY80" fmla="*/ 1503947 h 2322111"/>
              <a:gd name="connsiteX81" fmla="*/ 5209673 w 7844589"/>
              <a:gd name="connsiteY81" fmla="*/ 1540042 h 2322111"/>
              <a:gd name="connsiteX82" fmla="*/ 5257800 w 7844589"/>
              <a:gd name="connsiteY82" fmla="*/ 1564105 h 2322111"/>
              <a:gd name="connsiteX83" fmla="*/ 5329989 w 7844589"/>
              <a:gd name="connsiteY83" fmla="*/ 1588168 h 2322111"/>
              <a:gd name="connsiteX84" fmla="*/ 5366084 w 7844589"/>
              <a:gd name="connsiteY84" fmla="*/ 1600200 h 2322111"/>
              <a:gd name="connsiteX85" fmla="*/ 5402178 w 7844589"/>
              <a:gd name="connsiteY85" fmla="*/ 1612231 h 2322111"/>
              <a:gd name="connsiteX86" fmla="*/ 5630778 w 7844589"/>
              <a:gd name="connsiteY86" fmla="*/ 1588168 h 2322111"/>
              <a:gd name="connsiteX87" fmla="*/ 5666873 w 7844589"/>
              <a:gd name="connsiteY87" fmla="*/ 1564105 h 2322111"/>
              <a:gd name="connsiteX88" fmla="*/ 5727031 w 7844589"/>
              <a:gd name="connsiteY88" fmla="*/ 1503947 h 2322111"/>
              <a:gd name="connsiteX89" fmla="*/ 5799221 w 7844589"/>
              <a:gd name="connsiteY89" fmla="*/ 1431758 h 2322111"/>
              <a:gd name="connsiteX90" fmla="*/ 5883442 w 7844589"/>
              <a:gd name="connsiteY90" fmla="*/ 1371600 h 2322111"/>
              <a:gd name="connsiteX91" fmla="*/ 5919536 w 7844589"/>
              <a:gd name="connsiteY91" fmla="*/ 1347537 h 2322111"/>
              <a:gd name="connsiteX92" fmla="*/ 6003757 w 7844589"/>
              <a:gd name="connsiteY92" fmla="*/ 1275347 h 2322111"/>
              <a:gd name="connsiteX93" fmla="*/ 6027821 w 7844589"/>
              <a:gd name="connsiteY93" fmla="*/ 1239252 h 2322111"/>
              <a:gd name="connsiteX94" fmla="*/ 6075947 w 7844589"/>
              <a:gd name="connsiteY94" fmla="*/ 1203158 h 2322111"/>
              <a:gd name="connsiteX95" fmla="*/ 6087978 w 7844589"/>
              <a:gd name="connsiteY95" fmla="*/ 1167063 h 2322111"/>
              <a:gd name="connsiteX96" fmla="*/ 6112042 w 7844589"/>
              <a:gd name="connsiteY96" fmla="*/ 1143000 h 2322111"/>
              <a:gd name="connsiteX97" fmla="*/ 6196263 w 7844589"/>
              <a:gd name="connsiteY97" fmla="*/ 1010652 h 2322111"/>
              <a:gd name="connsiteX98" fmla="*/ 6232357 w 7844589"/>
              <a:gd name="connsiteY98" fmla="*/ 962526 h 2322111"/>
              <a:gd name="connsiteX99" fmla="*/ 6268452 w 7844589"/>
              <a:gd name="connsiteY99" fmla="*/ 890337 h 2322111"/>
              <a:gd name="connsiteX100" fmla="*/ 6280484 w 7844589"/>
              <a:gd name="connsiteY100" fmla="*/ 854242 h 2322111"/>
              <a:gd name="connsiteX101" fmla="*/ 6316578 w 7844589"/>
              <a:gd name="connsiteY101" fmla="*/ 830179 h 2322111"/>
              <a:gd name="connsiteX102" fmla="*/ 6352673 w 7844589"/>
              <a:gd name="connsiteY102" fmla="*/ 745958 h 2322111"/>
              <a:gd name="connsiteX103" fmla="*/ 6400800 w 7844589"/>
              <a:gd name="connsiteY103" fmla="*/ 649705 h 2322111"/>
              <a:gd name="connsiteX104" fmla="*/ 6448926 w 7844589"/>
              <a:gd name="connsiteY104" fmla="*/ 577516 h 2322111"/>
              <a:gd name="connsiteX105" fmla="*/ 6485021 w 7844589"/>
              <a:gd name="connsiteY105" fmla="*/ 505326 h 2322111"/>
              <a:gd name="connsiteX106" fmla="*/ 6509084 w 7844589"/>
              <a:gd name="connsiteY106" fmla="*/ 469231 h 2322111"/>
              <a:gd name="connsiteX107" fmla="*/ 6545178 w 7844589"/>
              <a:gd name="connsiteY107" fmla="*/ 397042 h 2322111"/>
              <a:gd name="connsiteX108" fmla="*/ 6557210 w 7844589"/>
              <a:gd name="connsiteY108" fmla="*/ 360947 h 2322111"/>
              <a:gd name="connsiteX109" fmla="*/ 6593305 w 7844589"/>
              <a:gd name="connsiteY109" fmla="*/ 324852 h 2322111"/>
              <a:gd name="connsiteX110" fmla="*/ 6641431 w 7844589"/>
              <a:gd name="connsiteY110" fmla="*/ 252663 h 2322111"/>
              <a:gd name="connsiteX111" fmla="*/ 6665494 w 7844589"/>
              <a:gd name="connsiteY111" fmla="*/ 216568 h 2322111"/>
              <a:gd name="connsiteX112" fmla="*/ 6737684 w 7844589"/>
              <a:gd name="connsiteY112" fmla="*/ 168442 h 2322111"/>
              <a:gd name="connsiteX113" fmla="*/ 6773778 w 7844589"/>
              <a:gd name="connsiteY113" fmla="*/ 144379 h 2322111"/>
              <a:gd name="connsiteX114" fmla="*/ 6833936 w 7844589"/>
              <a:gd name="connsiteY114" fmla="*/ 108284 h 2322111"/>
              <a:gd name="connsiteX115" fmla="*/ 6906126 w 7844589"/>
              <a:gd name="connsiteY115" fmla="*/ 48126 h 2322111"/>
              <a:gd name="connsiteX116" fmla="*/ 6942221 w 7844589"/>
              <a:gd name="connsiteY116" fmla="*/ 12031 h 2322111"/>
              <a:gd name="connsiteX117" fmla="*/ 7218947 w 7844589"/>
              <a:gd name="connsiteY117" fmla="*/ 0 h 2322111"/>
              <a:gd name="connsiteX118" fmla="*/ 7579894 w 7844589"/>
              <a:gd name="connsiteY118" fmla="*/ 12031 h 2322111"/>
              <a:gd name="connsiteX119" fmla="*/ 7712242 w 7844589"/>
              <a:gd name="connsiteY119" fmla="*/ 48126 h 2322111"/>
              <a:gd name="connsiteX120" fmla="*/ 7748336 w 7844589"/>
              <a:gd name="connsiteY120" fmla="*/ 60158 h 2322111"/>
              <a:gd name="connsiteX121" fmla="*/ 7772400 w 7844589"/>
              <a:gd name="connsiteY121" fmla="*/ 84221 h 2322111"/>
              <a:gd name="connsiteX122" fmla="*/ 7844589 w 7844589"/>
              <a:gd name="connsiteY122" fmla="*/ 108284 h 2322111"/>
              <a:gd name="connsiteX0" fmla="*/ 0 w 7844589"/>
              <a:gd name="connsiteY0" fmla="*/ 2334777 h 2346825"/>
              <a:gd name="connsiteX1" fmla="*/ 372978 w 7844589"/>
              <a:gd name="connsiteY1" fmla="*/ 2334777 h 2346825"/>
              <a:gd name="connsiteX2" fmla="*/ 445168 w 7844589"/>
              <a:gd name="connsiteY2" fmla="*/ 2298682 h 2346825"/>
              <a:gd name="connsiteX3" fmla="*/ 577515 w 7844589"/>
              <a:gd name="connsiteY3" fmla="*/ 2286651 h 2346825"/>
              <a:gd name="connsiteX4" fmla="*/ 661736 w 7844589"/>
              <a:gd name="connsiteY4" fmla="*/ 2226493 h 2346825"/>
              <a:gd name="connsiteX5" fmla="*/ 733926 w 7844589"/>
              <a:gd name="connsiteY5" fmla="*/ 2190398 h 2346825"/>
              <a:gd name="connsiteX6" fmla="*/ 770021 w 7844589"/>
              <a:gd name="connsiteY6" fmla="*/ 2154303 h 2346825"/>
              <a:gd name="connsiteX7" fmla="*/ 842210 w 7844589"/>
              <a:gd name="connsiteY7" fmla="*/ 2106177 h 2346825"/>
              <a:gd name="connsiteX8" fmla="*/ 890336 w 7844589"/>
              <a:gd name="connsiteY8" fmla="*/ 2033988 h 2346825"/>
              <a:gd name="connsiteX9" fmla="*/ 950494 w 7844589"/>
              <a:gd name="connsiteY9" fmla="*/ 1961798 h 2346825"/>
              <a:gd name="connsiteX10" fmla="*/ 974557 w 7844589"/>
              <a:gd name="connsiteY10" fmla="*/ 1925703 h 2346825"/>
              <a:gd name="connsiteX11" fmla="*/ 1046747 w 7844589"/>
              <a:gd name="connsiteY11" fmla="*/ 1877577 h 2346825"/>
              <a:gd name="connsiteX12" fmla="*/ 1082842 w 7844589"/>
              <a:gd name="connsiteY12" fmla="*/ 1853514 h 2346825"/>
              <a:gd name="connsiteX13" fmla="*/ 1118936 w 7844589"/>
              <a:gd name="connsiteY13" fmla="*/ 1817419 h 2346825"/>
              <a:gd name="connsiteX14" fmla="*/ 1167063 w 7844589"/>
              <a:gd name="connsiteY14" fmla="*/ 1793356 h 2346825"/>
              <a:gd name="connsiteX15" fmla="*/ 1251284 w 7844589"/>
              <a:gd name="connsiteY15" fmla="*/ 1769293 h 2346825"/>
              <a:gd name="connsiteX16" fmla="*/ 1275347 w 7844589"/>
              <a:gd name="connsiteY16" fmla="*/ 1733198 h 2346825"/>
              <a:gd name="connsiteX17" fmla="*/ 1311442 w 7844589"/>
              <a:gd name="connsiteY17" fmla="*/ 1721166 h 2346825"/>
              <a:gd name="connsiteX18" fmla="*/ 1407694 w 7844589"/>
              <a:gd name="connsiteY18" fmla="*/ 1685072 h 2346825"/>
              <a:gd name="connsiteX19" fmla="*/ 1455821 w 7844589"/>
              <a:gd name="connsiteY19" fmla="*/ 1648977 h 2346825"/>
              <a:gd name="connsiteX20" fmla="*/ 1503947 w 7844589"/>
              <a:gd name="connsiteY20" fmla="*/ 1636945 h 2346825"/>
              <a:gd name="connsiteX21" fmla="*/ 1540042 w 7844589"/>
              <a:gd name="connsiteY21" fmla="*/ 1624914 h 2346825"/>
              <a:gd name="connsiteX22" fmla="*/ 1624263 w 7844589"/>
              <a:gd name="connsiteY22" fmla="*/ 1576788 h 2346825"/>
              <a:gd name="connsiteX23" fmla="*/ 1696452 w 7844589"/>
              <a:gd name="connsiteY23" fmla="*/ 1552724 h 2346825"/>
              <a:gd name="connsiteX24" fmla="*/ 1744578 w 7844589"/>
              <a:gd name="connsiteY24" fmla="*/ 1528661 h 2346825"/>
              <a:gd name="connsiteX25" fmla="*/ 1780673 w 7844589"/>
              <a:gd name="connsiteY25" fmla="*/ 1504598 h 2346825"/>
              <a:gd name="connsiteX26" fmla="*/ 1852863 w 7844589"/>
              <a:gd name="connsiteY26" fmla="*/ 1480535 h 2346825"/>
              <a:gd name="connsiteX27" fmla="*/ 1937084 w 7844589"/>
              <a:gd name="connsiteY27" fmla="*/ 1444440 h 2346825"/>
              <a:gd name="connsiteX28" fmla="*/ 1985210 w 7844589"/>
              <a:gd name="connsiteY28" fmla="*/ 1420377 h 2346825"/>
              <a:gd name="connsiteX29" fmla="*/ 2033336 w 7844589"/>
              <a:gd name="connsiteY29" fmla="*/ 1408345 h 2346825"/>
              <a:gd name="connsiteX30" fmla="*/ 2105526 w 7844589"/>
              <a:gd name="connsiteY30" fmla="*/ 1384282 h 2346825"/>
              <a:gd name="connsiteX31" fmla="*/ 2153652 w 7844589"/>
              <a:gd name="connsiteY31" fmla="*/ 1372251 h 2346825"/>
              <a:gd name="connsiteX32" fmla="*/ 2213810 w 7844589"/>
              <a:gd name="connsiteY32" fmla="*/ 1360219 h 2346825"/>
              <a:gd name="connsiteX33" fmla="*/ 2249905 w 7844589"/>
              <a:gd name="connsiteY33" fmla="*/ 1348188 h 2346825"/>
              <a:gd name="connsiteX34" fmla="*/ 2346157 w 7844589"/>
              <a:gd name="connsiteY34" fmla="*/ 1324124 h 2346825"/>
              <a:gd name="connsiteX35" fmla="*/ 2418347 w 7844589"/>
              <a:gd name="connsiteY35" fmla="*/ 1300061 h 2346825"/>
              <a:gd name="connsiteX36" fmla="*/ 2466473 w 7844589"/>
              <a:gd name="connsiteY36" fmla="*/ 1288030 h 2346825"/>
              <a:gd name="connsiteX37" fmla="*/ 2538663 w 7844589"/>
              <a:gd name="connsiteY37" fmla="*/ 1263966 h 2346825"/>
              <a:gd name="connsiteX38" fmla="*/ 2622884 w 7844589"/>
              <a:gd name="connsiteY38" fmla="*/ 1239903 h 2346825"/>
              <a:gd name="connsiteX39" fmla="*/ 2683042 w 7844589"/>
              <a:gd name="connsiteY39" fmla="*/ 1191777 h 2346825"/>
              <a:gd name="connsiteX40" fmla="*/ 2707105 w 7844589"/>
              <a:gd name="connsiteY40" fmla="*/ 1155682 h 2346825"/>
              <a:gd name="connsiteX41" fmla="*/ 2743200 w 7844589"/>
              <a:gd name="connsiteY41" fmla="*/ 1095524 h 2346825"/>
              <a:gd name="connsiteX42" fmla="*/ 2767263 w 7844589"/>
              <a:gd name="connsiteY42" fmla="*/ 1059430 h 2346825"/>
              <a:gd name="connsiteX43" fmla="*/ 2827421 w 7844589"/>
              <a:gd name="connsiteY43" fmla="*/ 1011303 h 2346825"/>
              <a:gd name="connsiteX44" fmla="*/ 2839452 w 7844589"/>
              <a:gd name="connsiteY44" fmla="*/ 975209 h 2346825"/>
              <a:gd name="connsiteX45" fmla="*/ 2899610 w 7844589"/>
              <a:gd name="connsiteY45" fmla="*/ 915051 h 2346825"/>
              <a:gd name="connsiteX46" fmla="*/ 2959768 w 7844589"/>
              <a:gd name="connsiteY46" fmla="*/ 842861 h 2346825"/>
              <a:gd name="connsiteX47" fmla="*/ 3007894 w 7844589"/>
              <a:gd name="connsiteY47" fmla="*/ 770672 h 2346825"/>
              <a:gd name="connsiteX48" fmla="*/ 3031957 w 7844589"/>
              <a:gd name="connsiteY48" fmla="*/ 734577 h 2346825"/>
              <a:gd name="connsiteX49" fmla="*/ 3068052 w 7844589"/>
              <a:gd name="connsiteY49" fmla="*/ 710514 h 2346825"/>
              <a:gd name="connsiteX50" fmla="*/ 3128210 w 7844589"/>
              <a:gd name="connsiteY50" fmla="*/ 650356 h 2346825"/>
              <a:gd name="connsiteX51" fmla="*/ 3164305 w 7844589"/>
              <a:gd name="connsiteY51" fmla="*/ 614261 h 2346825"/>
              <a:gd name="connsiteX52" fmla="*/ 3248526 w 7844589"/>
              <a:gd name="connsiteY52" fmla="*/ 590198 h 2346825"/>
              <a:gd name="connsiteX53" fmla="*/ 3320715 w 7844589"/>
              <a:gd name="connsiteY53" fmla="*/ 566135 h 2346825"/>
              <a:gd name="connsiteX54" fmla="*/ 3392905 w 7844589"/>
              <a:gd name="connsiteY54" fmla="*/ 554103 h 2346825"/>
              <a:gd name="connsiteX55" fmla="*/ 3429000 w 7844589"/>
              <a:gd name="connsiteY55" fmla="*/ 542072 h 2346825"/>
              <a:gd name="connsiteX56" fmla="*/ 3477126 w 7844589"/>
              <a:gd name="connsiteY56" fmla="*/ 530040 h 2346825"/>
              <a:gd name="connsiteX57" fmla="*/ 3633536 w 7844589"/>
              <a:gd name="connsiteY57" fmla="*/ 542072 h 2346825"/>
              <a:gd name="connsiteX58" fmla="*/ 3705726 w 7844589"/>
              <a:gd name="connsiteY58" fmla="*/ 566135 h 2346825"/>
              <a:gd name="connsiteX59" fmla="*/ 3789947 w 7844589"/>
              <a:gd name="connsiteY59" fmla="*/ 578166 h 2346825"/>
              <a:gd name="connsiteX60" fmla="*/ 3838073 w 7844589"/>
              <a:gd name="connsiteY60" fmla="*/ 602230 h 2346825"/>
              <a:gd name="connsiteX61" fmla="*/ 3934326 w 7844589"/>
              <a:gd name="connsiteY61" fmla="*/ 626293 h 2346825"/>
              <a:gd name="connsiteX62" fmla="*/ 3970421 w 7844589"/>
              <a:gd name="connsiteY62" fmla="*/ 650356 h 2346825"/>
              <a:gd name="connsiteX63" fmla="*/ 4090736 w 7844589"/>
              <a:gd name="connsiteY63" fmla="*/ 710514 h 2346825"/>
              <a:gd name="connsiteX64" fmla="*/ 4186989 w 7844589"/>
              <a:gd name="connsiteY64" fmla="*/ 782703 h 2346825"/>
              <a:gd name="connsiteX65" fmla="*/ 4307305 w 7844589"/>
              <a:gd name="connsiteY65" fmla="*/ 866924 h 2346825"/>
              <a:gd name="connsiteX66" fmla="*/ 4427621 w 7844589"/>
              <a:gd name="connsiteY66" fmla="*/ 939114 h 2346825"/>
              <a:gd name="connsiteX67" fmla="*/ 4463715 w 7844589"/>
              <a:gd name="connsiteY67" fmla="*/ 963177 h 2346825"/>
              <a:gd name="connsiteX68" fmla="*/ 4535905 w 7844589"/>
              <a:gd name="connsiteY68" fmla="*/ 987240 h 2346825"/>
              <a:gd name="connsiteX69" fmla="*/ 4608094 w 7844589"/>
              <a:gd name="connsiteY69" fmla="*/ 1035366 h 2346825"/>
              <a:gd name="connsiteX70" fmla="*/ 4632157 w 7844589"/>
              <a:gd name="connsiteY70" fmla="*/ 1071461 h 2346825"/>
              <a:gd name="connsiteX71" fmla="*/ 4644189 w 7844589"/>
              <a:gd name="connsiteY71" fmla="*/ 1107556 h 2346825"/>
              <a:gd name="connsiteX72" fmla="*/ 4668252 w 7844589"/>
              <a:gd name="connsiteY72" fmla="*/ 1155682 h 2346825"/>
              <a:gd name="connsiteX73" fmla="*/ 4692315 w 7844589"/>
              <a:gd name="connsiteY73" fmla="*/ 1191777 h 2346825"/>
              <a:gd name="connsiteX74" fmla="*/ 4704347 w 7844589"/>
              <a:gd name="connsiteY74" fmla="*/ 1227872 h 2346825"/>
              <a:gd name="connsiteX75" fmla="*/ 4728410 w 7844589"/>
              <a:gd name="connsiteY75" fmla="*/ 1263966 h 2346825"/>
              <a:gd name="connsiteX76" fmla="*/ 4740442 w 7844589"/>
              <a:gd name="connsiteY76" fmla="*/ 1300061 h 2346825"/>
              <a:gd name="connsiteX77" fmla="*/ 4848726 w 7844589"/>
              <a:gd name="connsiteY77" fmla="*/ 1384282 h 2346825"/>
              <a:gd name="connsiteX78" fmla="*/ 4932947 w 7844589"/>
              <a:gd name="connsiteY78" fmla="*/ 1456472 h 2346825"/>
              <a:gd name="connsiteX79" fmla="*/ 4969042 w 7844589"/>
              <a:gd name="connsiteY79" fmla="*/ 1468503 h 2346825"/>
              <a:gd name="connsiteX80" fmla="*/ 5113421 w 7844589"/>
              <a:gd name="connsiteY80" fmla="*/ 1528661 h 2346825"/>
              <a:gd name="connsiteX81" fmla="*/ 5209673 w 7844589"/>
              <a:gd name="connsiteY81" fmla="*/ 1564756 h 2346825"/>
              <a:gd name="connsiteX82" fmla="*/ 5257800 w 7844589"/>
              <a:gd name="connsiteY82" fmla="*/ 1588819 h 2346825"/>
              <a:gd name="connsiteX83" fmla="*/ 5329989 w 7844589"/>
              <a:gd name="connsiteY83" fmla="*/ 1612882 h 2346825"/>
              <a:gd name="connsiteX84" fmla="*/ 5366084 w 7844589"/>
              <a:gd name="connsiteY84" fmla="*/ 1624914 h 2346825"/>
              <a:gd name="connsiteX85" fmla="*/ 5402178 w 7844589"/>
              <a:gd name="connsiteY85" fmla="*/ 1636945 h 2346825"/>
              <a:gd name="connsiteX86" fmla="*/ 5630778 w 7844589"/>
              <a:gd name="connsiteY86" fmla="*/ 1612882 h 2346825"/>
              <a:gd name="connsiteX87" fmla="*/ 5666873 w 7844589"/>
              <a:gd name="connsiteY87" fmla="*/ 1588819 h 2346825"/>
              <a:gd name="connsiteX88" fmla="*/ 5727031 w 7844589"/>
              <a:gd name="connsiteY88" fmla="*/ 1528661 h 2346825"/>
              <a:gd name="connsiteX89" fmla="*/ 5799221 w 7844589"/>
              <a:gd name="connsiteY89" fmla="*/ 1456472 h 2346825"/>
              <a:gd name="connsiteX90" fmla="*/ 5883442 w 7844589"/>
              <a:gd name="connsiteY90" fmla="*/ 1396314 h 2346825"/>
              <a:gd name="connsiteX91" fmla="*/ 5919536 w 7844589"/>
              <a:gd name="connsiteY91" fmla="*/ 1372251 h 2346825"/>
              <a:gd name="connsiteX92" fmla="*/ 6003757 w 7844589"/>
              <a:gd name="connsiteY92" fmla="*/ 1300061 h 2346825"/>
              <a:gd name="connsiteX93" fmla="*/ 6027821 w 7844589"/>
              <a:gd name="connsiteY93" fmla="*/ 1263966 h 2346825"/>
              <a:gd name="connsiteX94" fmla="*/ 6075947 w 7844589"/>
              <a:gd name="connsiteY94" fmla="*/ 1227872 h 2346825"/>
              <a:gd name="connsiteX95" fmla="*/ 6087978 w 7844589"/>
              <a:gd name="connsiteY95" fmla="*/ 1191777 h 2346825"/>
              <a:gd name="connsiteX96" fmla="*/ 6112042 w 7844589"/>
              <a:gd name="connsiteY96" fmla="*/ 1167714 h 2346825"/>
              <a:gd name="connsiteX97" fmla="*/ 6196263 w 7844589"/>
              <a:gd name="connsiteY97" fmla="*/ 1035366 h 2346825"/>
              <a:gd name="connsiteX98" fmla="*/ 6232357 w 7844589"/>
              <a:gd name="connsiteY98" fmla="*/ 987240 h 2346825"/>
              <a:gd name="connsiteX99" fmla="*/ 6268452 w 7844589"/>
              <a:gd name="connsiteY99" fmla="*/ 915051 h 2346825"/>
              <a:gd name="connsiteX100" fmla="*/ 6280484 w 7844589"/>
              <a:gd name="connsiteY100" fmla="*/ 878956 h 2346825"/>
              <a:gd name="connsiteX101" fmla="*/ 6316578 w 7844589"/>
              <a:gd name="connsiteY101" fmla="*/ 854893 h 2346825"/>
              <a:gd name="connsiteX102" fmla="*/ 6352673 w 7844589"/>
              <a:gd name="connsiteY102" fmla="*/ 770672 h 2346825"/>
              <a:gd name="connsiteX103" fmla="*/ 6400800 w 7844589"/>
              <a:gd name="connsiteY103" fmla="*/ 674419 h 2346825"/>
              <a:gd name="connsiteX104" fmla="*/ 6448926 w 7844589"/>
              <a:gd name="connsiteY104" fmla="*/ 602230 h 2346825"/>
              <a:gd name="connsiteX105" fmla="*/ 6485021 w 7844589"/>
              <a:gd name="connsiteY105" fmla="*/ 530040 h 2346825"/>
              <a:gd name="connsiteX106" fmla="*/ 6509084 w 7844589"/>
              <a:gd name="connsiteY106" fmla="*/ 493945 h 2346825"/>
              <a:gd name="connsiteX107" fmla="*/ 6545178 w 7844589"/>
              <a:gd name="connsiteY107" fmla="*/ 421756 h 2346825"/>
              <a:gd name="connsiteX108" fmla="*/ 6557210 w 7844589"/>
              <a:gd name="connsiteY108" fmla="*/ 385661 h 2346825"/>
              <a:gd name="connsiteX109" fmla="*/ 6593305 w 7844589"/>
              <a:gd name="connsiteY109" fmla="*/ 349566 h 2346825"/>
              <a:gd name="connsiteX110" fmla="*/ 6641431 w 7844589"/>
              <a:gd name="connsiteY110" fmla="*/ 277377 h 2346825"/>
              <a:gd name="connsiteX111" fmla="*/ 6665494 w 7844589"/>
              <a:gd name="connsiteY111" fmla="*/ 241282 h 2346825"/>
              <a:gd name="connsiteX112" fmla="*/ 6737684 w 7844589"/>
              <a:gd name="connsiteY112" fmla="*/ 193156 h 2346825"/>
              <a:gd name="connsiteX113" fmla="*/ 6773778 w 7844589"/>
              <a:gd name="connsiteY113" fmla="*/ 169093 h 2346825"/>
              <a:gd name="connsiteX114" fmla="*/ 6833936 w 7844589"/>
              <a:gd name="connsiteY114" fmla="*/ 132998 h 2346825"/>
              <a:gd name="connsiteX115" fmla="*/ 6906126 w 7844589"/>
              <a:gd name="connsiteY115" fmla="*/ 72840 h 2346825"/>
              <a:gd name="connsiteX116" fmla="*/ 6942221 w 7844589"/>
              <a:gd name="connsiteY116" fmla="*/ 36745 h 2346825"/>
              <a:gd name="connsiteX117" fmla="*/ 7256018 w 7844589"/>
              <a:gd name="connsiteY117" fmla="*/ 0 h 2346825"/>
              <a:gd name="connsiteX118" fmla="*/ 7579894 w 7844589"/>
              <a:gd name="connsiteY118" fmla="*/ 36745 h 2346825"/>
              <a:gd name="connsiteX119" fmla="*/ 7712242 w 7844589"/>
              <a:gd name="connsiteY119" fmla="*/ 72840 h 2346825"/>
              <a:gd name="connsiteX120" fmla="*/ 7748336 w 7844589"/>
              <a:gd name="connsiteY120" fmla="*/ 84872 h 2346825"/>
              <a:gd name="connsiteX121" fmla="*/ 7772400 w 7844589"/>
              <a:gd name="connsiteY121" fmla="*/ 108935 h 2346825"/>
              <a:gd name="connsiteX122" fmla="*/ 7844589 w 7844589"/>
              <a:gd name="connsiteY122" fmla="*/ 132998 h 2346825"/>
              <a:gd name="connsiteX0" fmla="*/ 0 w 7844589"/>
              <a:gd name="connsiteY0" fmla="*/ 2298032 h 2310080"/>
              <a:gd name="connsiteX1" fmla="*/ 372978 w 7844589"/>
              <a:gd name="connsiteY1" fmla="*/ 2298032 h 2310080"/>
              <a:gd name="connsiteX2" fmla="*/ 445168 w 7844589"/>
              <a:gd name="connsiteY2" fmla="*/ 2261937 h 2310080"/>
              <a:gd name="connsiteX3" fmla="*/ 577515 w 7844589"/>
              <a:gd name="connsiteY3" fmla="*/ 2249906 h 2310080"/>
              <a:gd name="connsiteX4" fmla="*/ 661736 w 7844589"/>
              <a:gd name="connsiteY4" fmla="*/ 2189748 h 2310080"/>
              <a:gd name="connsiteX5" fmla="*/ 733926 w 7844589"/>
              <a:gd name="connsiteY5" fmla="*/ 2153653 h 2310080"/>
              <a:gd name="connsiteX6" fmla="*/ 770021 w 7844589"/>
              <a:gd name="connsiteY6" fmla="*/ 2117558 h 2310080"/>
              <a:gd name="connsiteX7" fmla="*/ 842210 w 7844589"/>
              <a:gd name="connsiteY7" fmla="*/ 2069432 h 2310080"/>
              <a:gd name="connsiteX8" fmla="*/ 890336 w 7844589"/>
              <a:gd name="connsiteY8" fmla="*/ 1997243 h 2310080"/>
              <a:gd name="connsiteX9" fmla="*/ 950494 w 7844589"/>
              <a:gd name="connsiteY9" fmla="*/ 1925053 h 2310080"/>
              <a:gd name="connsiteX10" fmla="*/ 974557 w 7844589"/>
              <a:gd name="connsiteY10" fmla="*/ 1888958 h 2310080"/>
              <a:gd name="connsiteX11" fmla="*/ 1046747 w 7844589"/>
              <a:gd name="connsiteY11" fmla="*/ 1840832 h 2310080"/>
              <a:gd name="connsiteX12" fmla="*/ 1082842 w 7844589"/>
              <a:gd name="connsiteY12" fmla="*/ 1816769 h 2310080"/>
              <a:gd name="connsiteX13" fmla="*/ 1118936 w 7844589"/>
              <a:gd name="connsiteY13" fmla="*/ 1780674 h 2310080"/>
              <a:gd name="connsiteX14" fmla="*/ 1167063 w 7844589"/>
              <a:gd name="connsiteY14" fmla="*/ 1756611 h 2310080"/>
              <a:gd name="connsiteX15" fmla="*/ 1251284 w 7844589"/>
              <a:gd name="connsiteY15" fmla="*/ 1732548 h 2310080"/>
              <a:gd name="connsiteX16" fmla="*/ 1275347 w 7844589"/>
              <a:gd name="connsiteY16" fmla="*/ 1696453 h 2310080"/>
              <a:gd name="connsiteX17" fmla="*/ 1311442 w 7844589"/>
              <a:gd name="connsiteY17" fmla="*/ 1684421 h 2310080"/>
              <a:gd name="connsiteX18" fmla="*/ 1407694 w 7844589"/>
              <a:gd name="connsiteY18" fmla="*/ 1648327 h 2310080"/>
              <a:gd name="connsiteX19" fmla="*/ 1455821 w 7844589"/>
              <a:gd name="connsiteY19" fmla="*/ 1612232 h 2310080"/>
              <a:gd name="connsiteX20" fmla="*/ 1503947 w 7844589"/>
              <a:gd name="connsiteY20" fmla="*/ 1600200 h 2310080"/>
              <a:gd name="connsiteX21" fmla="*/ 1540042 w 7844589"/>
              <a:gd name="connsiteY21" fmla="*/ 1588169 h 2310080"/>
              <a:gd name="connsiteX22" fmla="*/ 1624263 w 7844589"/>
              <a:gd name="connsiteY22" fmla="*/ 1540043 h 2310080"/>
              <a:gd name="connsiteX23" fmla="*/ 1696452 w 7844589"/>
              <a:gd name="connsiteY23" fmla="*/ 1515979 h 2310080"/>
              <a:gd name="connsiteX24" fmla="*/ 1744578 w 7844589"/>
              <a:gd name="connsiteY24" fmla="*/ 1491916 h 2310080"/>
              <a:gd name="connsiteX25" fmla="*/ 1780673 w 7844589"/>
              <a:gd name="connsiteY25" fmla="*/ 1467853 h 2310080"/>
              <a:gd name="connsiteX26" fmla="*/ 1852863 w 7844589"/>
              <a:gd name="connsiteY26" fmla="*/ 1443790 h 2310080"/>
              <a:gd name="connsiteX27" fmla="*/ 1937084 w 7844589"/>
              <a:gd name="connsiteY27" fmla="*/ 1407695 h 2310080"/>
              <a:gd name="connsiteX28" fmla="*/ 1985210 w 7844589"/>
              <a:gd name="connsiteY28" fmla="*/ 1383632 h 2310080"/>
              <a:gd name="connsiteX29" fmla="*/ 2033336 w 7844589"/>
              <a:gd name="connsiteY29" fmla="*/ 1371600 h 2310080"/>
              <a:gd name="connsiteX30" fmla="*/ 2105526 w 7844589"/>
              <a:gd name="connsiteY30" fmla="*/ 1347537 h 2310080"/>
              <a:gd name="connsiteX31" fmla="*/ 2153652 w 7844589"/>
              <a:gd name="connsiteY31" fmla="*/ 1335506 h 2310080"/>
              <a:gd name="connsiteX32" fmla="*/ 2213810 w 7844589"/>
              <a:gd name="connsiteY32" fmla="*/ 1323474 h 2310080"/>
              <a:gd name="connsiteX33" fmla="*/ 2249905 w 7844589"/>
              <a:gd name="connsiteY33" fmla="*/ 1311443 h 2310080"/>
              <a:gd name="connsiteX34" fmla="*/ 2346157 w 7844589"/>
              <a:gd name="connsiteY34" fmla="*/ 1287379 h 2310080"/>
              <a:gd name="connsiteX35" fmla="*/ 2418347 w 7844589"/>
              <a:gd name="connsiteY35" fmla="*/ 1263316 h 2310080"/>
              <a:gd name="connsiteX36" fmla="*/ 2466473 w 7844589"/>
              <a:gd name="connsiteY36" fmla="*/ 1251285 h 2310080"/>
              <a:gd name="connsiteX37" fmla="*/ 2538663 w 7844589"/>
              <a:gd name="connsiteY37" fmla="*/ 1227221 h 2310080"/>
              <a:gd name="connsiteX38" fmla="*/ 2622884 w 7844589"/>
              <a:gd name="connsiteY38" fmla="*/ 1203158 h 2310080"/>
              <a:gd name="connsiteX39" fmla="*/ 2683042 w 7844589"/>
              <a:gd name="connsiteY39" fmla="*/ 1155032 h 2310080"/>
              <a:gd name="connsiteX40" fmla="*/ 2707105 w 7844589"/>
              <a:gd name="connsiteY40" fmla="*/ 1118937 h 2310080"/>
              <a:gd name="connsiteX41" fmla="*/ 2743200 w 7844589"/>
              <a:gd name="connsiteY41" fmla="*/ 1058779 h 2310080"/>
              <a:gd name="connsiteX42" fmla="*/ 2767263 w 7844589"/>
              <a:gd name="connsiteY42" fmla="*/ 1022685 h 2310080"/>
              <a:gd name="connsiteX43" fmla="*/ 2827421 w 7844589"/>
              <a:gd name="connsiteY43" fmla="*/ 974558 h 2310080"/>
              <a:gd name="connsiteX44" fmla="*/ 2839452 w 7844589"/>
              <a:gd name="connsiteY44" fmla="*/ 938464 h 2310080"/>
              <a:gd name="connsiteX45" fmla="*/ 2899610 w 7844589"/>
              <a:gd name="connsiteY45" fmla="*/ 878306 h 2310080"/>
              <a:gd name="connsiteX46" fmla="*/ 2959768 w 7844589"/>
              <a:gd name="connsiteY46" fmla="*/ 806116 h 2310080"/>
              <a:gd name="connsiteX47" fmla="*/ 3007894 w 7844589"/>
              <a:gd name="connsiteY47" fmla="*/ 733927 h 2310080"/>
              <a:gd name="connsiteX48" fmla="*/ 3031957 w 7844589"/>
              <a:gd name="connsiteY48" fmla="*/ 697832 h 2310080"/>
              <a:gd name="connsiteX49" fmla="*/ 3068052 w 7844589"/>
              <a:gd name="connsiteY49" fmla="*/ 673769 h 2310080"/>
              <a:gd name="connsiteX50" fmla="*/ 3128210 w 7844589"/>
              <a:gd name="connsiteY50" fmla="*/ 613611 h 2310080"/>
              <a:gd name="connsiteX51" fmla="*/ 3164305 w 7844589"/>
              <a:gd name="connsiteY51" fmla="*/ 577516 h 2310080"/>
              <a:gd name="connsiteX52" fmla="*/ 3248526 w 7844589"/>
              <a:gd name="connsiteY52" fmla="*/ 553453 h 2310080"/>
              <a:gd name="connsiteX53" fmla="*/ 3320715 w 7844589"/>
              <a:gd name="connsiteY53" fmla="*/ 529390 h 2310080"/>
              <a:gd name="connsiteX54" fmla="*/ 3392905 w 7844589"/>
              <a:gd name="connsiteY54" fmla="*/ 517358 h 2310080"/>
              <a:gd name="connsiteX55" fmla="*/ 3429000 w 7844589"/>
              <a:gd name="connsiteY55" fmla="*/ 505327 h 2310080"/>
              <a:gd name="connsiteX56" fmla="*/ 3477126 w 7844589"/>
              <a:gd name="connsiteY56" fmla="*/ 493295 h 2310080"/>
              <a:gd name="connsiteX57" fmla="*/ 3633536 w 7844589"/>
              <a:gd name="connsiteY57" fmla="*/ 505327 h 2310080"/>
              <a:gd name="connsiteX58" fmla="*/ 3705726 w 7844589"/>
              <a:gd name="connsiteY58" fmla="*/ 529390 h 2310080"/>
              <a:gd name="connsiteX59" fmla="*/ 3789947 w 7844589"/>
              <a:gd name="connsiteY59" fmla="*/ 541421 h 2310080"/>
              <a:gd name="connsiteX60" fmla="*/ 3838073 w 7844589"/>
              <a:gd name="connsiteY60" fmla="*/ 565485 h 2310080"/>
              <a:gd name="connsiteX61" fmla="*/ 3934326 w 7844589"/>
              <a:gd name="connsiteY61" fmla="*/ 589548 h 2310080"/>
              <a:gd name="connsiteX62" fmla="*/ 3970421 w 7844589"/>
              <a:gd name="connsiteY62" fmla="*/ 613611 h 2310080"/>
              <a:gd name="connsiteX63" fmla="*/ 4090736 w 7844589"/>
              <a:gd name="connsiteY63" fmla="*/ 673769 h 2310080"/>
              <a:gd name="connsiteX64" fmla="*/ 4186989 w 7844589"/>
              <a:gd name="connsiteY64" fmla="*/ 745958 h 2310080"/>
              <a:gd name="connsiteX65" fmla="*/ 4307305 w 7844589"/>
              <a:gd name="connsiteY65" fmla="*/ 830179 h 2310080"/>
              <a:gd name="connsiteX66" fmla="*/ 4427621 w 7844589"/>
              <a:gd name="connsiteY66" fmla="*/ 902369 h 2310080"/>
              <a:gd name="connsiteX67" fmla="*/ 4463715 w 7844589"/>
              <a:gd name="connsiteY67" fmla="*/ 926432 h 2310080"/>
              <a:gd name="connsiteX68" fmla="*/ 4535905 w 7844589"/>
              <a:gd name="connsiteY68" fmla="*/ 950495 h 2310080"/>
              <a:gd name="connsiteX69" fmla="*/ 4608094 w 7844589"/>
              <a:gd name="connsiteY69" fmla="*/ 998621 h 2310080"/>
              <a:gd name="connsiteX70" fmla="*/ 4632157 w 7844589"/>
              <a:gd name="connsiteY70" fmla="*/ 1034716 h 2310080"/>
              <a:gd name="connsiteX71" fmla="*/ 4644189 w 7844589"/>
              <a:gd name="connsiteY71" fmla="*/ 1070811 h 2310080"/>
              <a:gd name="connsiteX72" fmla="*/ 4668252 w 7844589"/>
              <a:gd name="connsiteY72" fmla="*/ 1118937 h 2310080"/>
              <a:gd name="connsiteX73" fmla="*/ 4692315 w 7844589"/>
              <a:gd name="connsiteY73" fmla="*/ 1155032 h 2310080"/>
              <a:gd name="connsiteX74" fmla="*/ 4704347 w 7844589"/>
              <a:gd name="connsiteY74" fmla="*/ 1191127 h 2310080"/>
              <a:gd name="connsiteX75" fmla="*/ 4728410 w 7844589"/>
              <a:gd name="connsiteY75" fmla="*/ 1227221 h 2310080"/>
              <a:gd name="connsiteX76" fmla="*/ 4740442 w 7844589"/>
              <a:gd name="connsiteY76" fmla="*/ 1263316 h 2310080"/>
              <a:gd name="connsiteX77" fmla="*/ 4848726 w 7844589"/>
              <a:gd name="connsiteY77" fmla="*/ 1347537 h 2310080"/>
              <a:gd name="connsiteX78" fmla="*/ 4932947 w 7844589"/>
              <a:gd name="connsiteY78" fmla="*/ 1419727 h 2310080"/>
              <a:gd name="connsiteX79" fmla="*/ 4969042 w 7844589"/>
              <a:gd name="connsiteY79" fmla="*/ 1431758 h 2310080"/>
              <a:gd name="connsiteX80" fmla="*/ 5113421 w 7844589"/>
              <a:gd name="connsiteY80" fmla="*/ 1491916 h 2310080"/>
              <a:gd name="connsiteX81" fmla="*/ 5209673 w 7844589"/>
              <a:gd name="connsiteY81" fmla="*/ 1528011 h 2310080"/>
              <a:gd name="connsiteX82" fmla="*/ 5257800 w 7844589"/>
              <a:gd name="connsiteY82" fmla="*/ 1552074 h 2310080"/>
              <a:gd name="connsiteX83" fmla="*/ 5329989 w 7844589"/>
              <a:gd name="connsiteY83" fmla="*/ 1576137 h 2310080"/>
              <a:gd name="connsiteX84" fmla="*/ 5366084 w 7844589"/>
              <a:gd name="connsiteY84" fmla="*/ 1588169 h 2310080"/>
              <a:gd name="connsiteX85" fmla="*/ 5402178 w 7844589"/>
              <a:gd name="connsiteY85" fmla="*/ 1600200 h 2310080"/>
              <a:gd name="connsiteX86" fmla="*/ 5630778 w 7844589"/>
              <a:gd name="connsiteY86" fmla="*/ 1576137 h 2310080"/>
              <a:gd name="connsiteX87" fmla="*/ 5666873 w 7844589"/>
              <a:gd name="connsiteY87" fmla="*/ 1552074 h 2310080"/>
              <a:gd name="connsiteX88" fmla="*/ 5727031 w 7844589"/>
              <a:gd name="connsiteY88" fmla="*/ 1491916 h 2310080"/>
              <a:gd name="connsiteX89" fmla="*/ 5799221 w 7844589"/>
              <a:gd name="connsiteY89" fmla="*/ 1419727 h 2310080"/>
              <a:gd name="connsiteX90" fmla="*/ 5883442 w 7844589"/>
              <a:gd name="connsiteY90" fmla="*/ 1359569 h 2310080"/>
              <a:gd name="connsiteX91" fmla="*/ 5919536 w 7844589"/>
              <a:gd name="connsiteY91" fmla="*/ 1335506 h 2310080"/>
              <a:gd name="connsiteX92" fmla="*/ 6003757 w 7844589"/>
              <a:gd name="connsiteY92" fmla="*/ 1263316 h 2310080"/>
              <a:gd name="connsiteX93" fmla="*/ 6027821 w 7844589"/>
              <a:gd name="connsiteY93" fmla="*/ 1227221 h 2310080"/>
              <a:gd name="connsiteX94" fmla="*/ 6075947 w 7844589"/>
              <a:gd name="connsiteY94" fmla="*/ 1191127 h 2310080"/>
              <a:gd name="connsiteX95" fmla="*/ 6087978 w 7844589"/>
              <a:gd name="connsiteY95" fmla="*/ 1155032 h 2310080"/>
              <a:gd name="connsiteX96" fmla="*/ 6112042 w 7844589"/>
              <a:gd name="connsiteY96" fmla="*/ 1130969 h 2310080"/>
              <a:gd name="connsiteX97" fmla="*/ 6196263 w 7844589"/>
              <a:gd name="connsiteY97" fmla="*/ 998621 h 2310080"/>
              <a:gd name="connsiteX98" fmla="*/ 6232357 w 7844589"/>
              <a:gd name="connsiteY98" fmla="*/ 950495 h 2310080"/>
              <a:gd name="connsiteX99" fmla="*/ 6268452 w 7844589"/>
              <a:gd name="connsiteY99" fmla="*/ 878306 h 2310080"/>
              <a:gd name="connsiteX100" fmla="*/ 6280484 w 7844589"/>
              <a:gd name="connsiteY100" fmla="*/ 842211 h 2310080"/>
              <a:gd name="connsiteX101" fmla="*/ 6316578 w 7844589"/>
              <a:gd name="connsiteY101" fmla="*/ 818148 h 2310080"/>
              <a:gd name="connsiteX102" fmla="*/ 6352673 w 7844589"/>
              <a:gd name="connsiteY102" fmla="*/ 733927 h 2310080"/>
              <a:gd name="connsiteX103" fmla="*/ 6400800 w 7844589"/>
              <a:gd name="connsiteY103" fmla="*/ 637674 h 2310080"/>
              <a:gd name="connsiteX104" fmla="*/ 6448926 w 7844589"/>
              <a:gd name="connsiteY104" fmla="*/ 565485 h 2310080"/>
              <a:gd name="connsiteX105" fmla="*/ 6485021 w 7844589"/>
              <a:gd name="connsiteY105" fmla="*/ 493295 h 2310080"/>
              <a:gd name="connsiteX106" fmla="*/ 6509084 w 7844589"/>
              <a:gd name="connsiteY106" fmla="*/ 457200 h 2310080"/>
              <a:gd name="connsiteX107" fmla="*/ 6545178 w 7844589"/>
              <a:gd name="connsiteY107" fmla="*/ 385011 h 2310080"/>
              <a:gd name="connsiteX108" fmla="*/ 6557210 w 7844589"/>
              <a:gd name="connsiteY108" fmla="*/ 348916 h 2310080"/>
              <a:gd name="connsiteX109" fmla="*/ 6593305 w 7844589"/>
              <a:gd name="connsiteY109" fmla="*/ 312821 h 2310080"/>
              <a:gd name="connsiteX110" fmla="*/ 6641431 w 7844589"/>
              <a:gd name="connsiteY110" fmla="*/ 240632 h 2310080"/>
              <a:gd name="connsiteX111" fmla="*/ 6665494 w 7844589"/>
              <a:gd name="connsiteY111" fmla="*/ 204537 h 2310080"/>
              <a:gd name="connsiteX112" fmla="*/ 6737684 w 7844589"/>
              <a:gd name="connsiteY112" fmla="*/ 156411 h 2310080"/>
              <a:gd name="connsiteX113" fmla="*/ 6773778 w 7844589"/>
              <a:gd name="connsiteY113" fmla="*/ 132348 h 2310080"/>
              <a:gd name="connsiteX114" fmla="*/ 6833936 w 7844589"/>
              <a:gd name="connsiteY114" fmla="*/ 96253 h 2310080"/>
              <a:gd name="connsiteX115" fmla="*/ 6906126 w 7844589"/>
              <a:gd name="connsiteY115" fmla="*/ 36095 h 2310080"/>
              <a:gd name="connsiteX116" fmla="*/ 6942221 w 7844589"/>
              <a:gd name="connsiteY116" fmla="*/ 0 h 2310080"/>
              <a:gd name="connsiteX117" fmla="*/ 7579894 w 7844589"/>
              <a:gd name="connsiteY117" fmla="*/ 0 h 2310080"/>
              <a:gd name="connsiteX118" fmla="*/ 7712242 w 7844589"/>
              <a:gd name="connsiteY118" fmla="*/ 36095 h 2310080"/>
              <a:gd name="connsiteX119" fmla="*/ 7748336 w 7844589"/>
              <a:gd name="connsiteY119" fmla="*/ 48127 h 2310080"/>
              <a:gd name="connsiteX120" fmla="*/ 7772400 w 7844589"/>
              <a:gd name="connsiteY120" fmla="*/ 72190 h 2310080"/>
              <a:gd name="connsiteX121" fmla="*/ 7844589 w 7844589"/>
              <a:gd name="connsiteY121" fmla="*/ 96253 h 2310080"/>
              <a:gd name="connsiteX0" fmla="*/ 0 w 7844589"/>
              <a:gd name="connsiteY0" fmla="*/ 2298032 h 2310080"/>
              <a:gd name="connsiteX1" fmla="*/ 372978 w 7844589"/>
              <a:gd name="connsiteY1" fmla="*/ 2298032 h 2310080"/>
              <a:gd name="connsiteX2" fmla="*/ 445168 w 7844589"/>
              <a:gd name="connsiteY2" fmla="*/ 2261937 h 2310080"/>
              <a:gd name="connsiteX3" fmla="*/ 577515 w 7844589"/>
              <a:gd name="connsiteY3" fmla="*/ 2249906 h 2310080"/>
              <a:gd name="connsiteX4" fmla="*/ 661736 w 7844589"/>
              <a:gd name="connsiteY4" fmla="*/ 2189748 h 2310080"/>
              <a:gd name="connsiteX5" fmla="*/ 733926 w 7844589"/>
              <a:gd name="connsiteY5" fmla="*/ 2153653 h 2310080"/>
              <a:gd name="connsiteX6" fmla="*/ 770021 w 7844589"/>
              <a:gd name="connsiteY6" fmla="*/ 2117558 h 2310080"/>
              <a:gd name="connsiteX7" fmla="*/ 842210 w 7844589"/>
              <a:gd name="connsiteY7" fmla="*/ 2069432 h 2310080"/>
              <a:gd name="connsiteX8" fmla="*/ 890336 w 7844589"/>
              <a:gd name="connsiteY8" fmla="*/ 1997243 h 2310080"/>
              <a:gd name="connsiteX9" fmla="*/ 950494 w 7844589"/>
              <a:gd name="connsiteY9" fmla="*/ 1925053 h 2310080"/>
              <a:gd name="connsiteX10" fmla="*/ 974557 w 7844589"/>
              <a:gd name="connsiteY10" fmla="*/ 1888958 h 2310080"/>
              <a:gd name="connsiteX11" fmla="*/ 1046747 w 7844589"/>
              <a:gd name="connsiteY11" fmla="*/ 1840832 h 2310080"/>
              <a:gd name="connsiteX12" fmla="*/ 1082842 w 7844589"/>
              <a:gd name="connsiteY12" fmla="*/ 1816769 h 2310080"/>
              <a:gd name="connsiteX13" fmla="*/ 1118936 w 7844589"/>
              <a:gd name="connsiteY13" fmla="*/ 1780674 h 2310080"/>
              <a:gd name="connsiteX14" fmla="*/ 1167063 w 7844589"/>
              <a:gd name="connsiteY14" fmla="*/ 1756611 h 2310080"/>
              <a:gd name="connsiteX15" fmla="*/ 1251284 w 7844589"/>
              <a:gd name="connsiteY15" fmla="*/ 1732548 h 2310080"/>
              <a:gd name="connsiteX16" fmla="*/ 1275347 w 7844589"/>
              <a:gd name="connsiteY16" fmla="*/ 1696453 h 2310080"/>
              <a:gd name="connsiteX17" fmla="*/ 1311442 w 7844589"/>
              <a:gd name="connsiteY17" fmla="*/ 1684421 h 2310080"/>
              <a:gd name="connsiteX18" fmla="*/ 1407694 w 7844589"/>
              <a:gd name="connsiteY18" fmla="*/ 1648327 h 2310080"/>
              <a:gd name="connsiteX19" fmla="*/ 1455821 w 7844589"/>
              <a:gd name="connsiteY19" fmla="*/ 1612232 h 2310080"/>
              <a:gd name="connsiteX20" fmla="*/ 1503947 w 7844589"/>
              <a:gd name="connsiteY20" fmla="*/ 1600200 h 2310080"/>
              <a:gd name="connsiteX21" fmla="*/ 1540042 w 7844589"/>
              <a:gd name="connsiteY21" fmla="*/ 1588169 h 2310080"/>
              <a:gd name="connsiteX22" fmla="*/ 1624263 w 7844589"/>
              <a:gd name="connsiteY22" fmla="*/ 1540043 h 2310080"/>
              <a:gd name="connsiteX23" fmla="*/ 1696452 w 7844589"/>
              <a:gd name="connsiteY23" fmla="*/ 1515979 h 2310080"/>
              <a:gd name="connsiteX24" fmla="*/ 1744578 w 7844589"/>
              <a:gd name="connsiteY24" fmla="*/ 1491916 h 2310080"/>
              <a:gd name="connsiteX25" fmla="*/ 1780673 w 7844589"/>
              <a:gd name="connsiteY25" fmla="*/ 1467853 h 2310080"/>
              <a:gd name="connsiteX26" fmla="*/ 1852863 w 7844589"/>
              <a:gd name="connsiteY26" fmla="*/ 1443790 h 2310080"/>
              <a:gd name="connsiteX27" fmla="*/ 1937084 w 7844589"/>
              <a:gd name="connsiteY27" fmla="*/ 1407695 h 2310080"/>
              <a:gd name="connsiteX28" fmla="*/ 1985210 w 7844589"/>
              <a:gd name="connsiteY28" fmla="*/ 1383632 h 2310080"/>
              <a:gd name="connsiteX29" fmla="*/ 2033336 w 7844589"/>
              <a:gd name="connsiteY29" fmla="*/ 1371600 h 2310080"/>
              <a:gd name="connsiteX30" fmla="*/ 2105526 w 7844589"/>
              <a:gd name="connsiteY30" fmla="*/ 1347537 h 2310080"/>
              <a:gd name="connsiteX31" fmla="*/ 2153652 w 7844589"/>
              <a:gd name="connsiteY31" fmla="*/ 1335506 h 2310080"/>
              <a:gd name="connsiteX32" fmla="*/ 2213810 w 7844589"/>
              <a:gd name="connsiteY32" fmla="*/ 1323474 h 2310080"/>
              <a:gd name="connsiteX33" fmla="*/ 2249905 w 7844589"/>
              <a:gd name="connsiteY33" fmla="*/ 1311443 h 2310080"/>
              <a:gd name="connsiteX34" fmla="*/ 2346157 w 7844589"/>
              <a:gd name="connsiteY34" fmla="*/ 1287379 h 2310080"/>
              <a:gd name="connsiteX35" fmla="*/ 2418347 w 7844589"/>
              <a:gd name="connsiteY35" fmla="*/ 1263316 h 2310080"/>
              <a:gd name="connsiteX36" fmla="*/ 2466473 w 7844589"/>
              <a:gd name="connsiteY36" fmla="*/ 1251285 h 2310080"/>
              <a:gd name="connsiteX37" fmla="*/ 2538663 w 7844589"/>
              <a:gd name="connsiteY37" fmla="*/ 1227221 h 2310080"/>
              <a:gd name="connsiteX38" fmla="*/ 2622884 w 7844589"/>
              <a:gd name="connsiteY38" fmla="*/ 1203158 h 2310080"/>
              <a:gd name="connsiteX39" fmla="*/ 2683042 w 7844589"/>
              <a:gd name="connsiteY39" fmla="*/ 1155032 h 2310080"/>
              <a:gd name="connsiteX40" fmla="*/ 2707105 w 7844589"/>
              <a:gd name="connsiteY40" fmla="*/ 1118937 h 2310080"/>
              <a:gd name="connsiteX41" fmla="*/ 2743200 w 7844589"/>
              <a:gd name="connsiteY41" fmla="*/ 1058779 h 2310080"/>
              <a:gd name="connsiteX42" fmla="*/ 2767263 w 7844589"/>
              <a:gd name="connsiteY42" fmla="*/ 1022685 h 2310080"/>
              <a:gd name="connsiteX43" fmla="*/ 2827421 w 7844589"/>
              <a:gd name="connsiteY43" fmla="*/ 974558 h 2310080"/>
              <a:gd name="connsiteX44" fmla="*/ 2839452 w 7844589"/>
              <a:gd name="connsiteY44" fmla="*/ 938464 h 2310080"/>
              <a:gd name="connsiteX45" fmla="*/ 2899610 w 7844589"/>
              <a:gd name="connsiteY45" fmla="*/ 878306 h 2310080"/>
              <a:gd name="connsiteX46" fmla="*/ 2959768 w 7844589"/>
              <a:gd name="connsiteY46" fmla="*/ 806116 h 2310080"/>
              <a:gd name="connsiteX47" fmla="*/ 3007894 w 7844589"/>
              <a:gd name="connsiteY47" fmla="*/ 733927 h 2310080"/>
              <a:gd name="connsiteX48" fmla="*/ 3031957 w 7844589"/>
              <a:gd name="connsiteY48" fmla="*/ 697832 h 2310080"/>
              <a:gd name="connsiteX49" fmla="*/ 3068052 w 7844589"/>
              <a:gd name="connsiteY49" fmla="*/ 673769 h 2310080"/>
              <a:gd name="connsiteX50" fmla="*/ 3128210 w 7844589"/>
              <a:gd name="connsiteY50" fmla="*/ 613611 h 2310080"/>
              <a:gd name="connsiteX51" fmla="*/ 3164305 w 7844589"/>
              <a:gd name="connsiteY51" fmla="*/ 577516 h 2310080"/>
              <a:gd name="connsiteX52" fmla="*/ 3248526 w 7844589"/>
              <a:gd name="connsiteY52" fmla="*/ 553453 h 2310080"/>
              <a:gd name="connsiteX53" fmla="*/ 3320715 w 7844589"/>
              <a:gd name="connsiteY53" fmla="*/ 529390 h 2310080"/>
              <a:gd name="connsiteX54" fmla="*/ 3392905 w 7844589"/>
              <a:gd name="connsiteY54" fmla="*/ 517358 h 2310080"/>
              <a:gd name="connsiteX55" fmla="*/ 3429000 w 7844589"/>
              <a:gd name="connsiteY55" fmla="*/ 505327 h 2310080"/>
              <a:gd name="connsiteX56" fmla="*/ 3477126 w 7844589"/>
              <a:gd name="connsiteY56" fmla="*/ 493295 h 2310080"/>
              <a:gd name="connsiteX57" fmla="*/ 3633536 w 7844589"/>
              <a:gd name="connsiteY57" fmla="*/ 505327 h 2310080"/>
              <a:gd name="connsiteX58" fmla="*/ 3705726 w 7844589"/>
              <a:gd name="connsiteY58" fmla="*/ 529390 h 2310080"/>
              <a:gd name="connsiteX59" fmla="*/ 3789947 w 7844589"/>
              <a:gd name="connsiteY59" fmla="*/ 541421 h 2310080"/>
              <a:gd name="connsiteX60" fmla="*/ 3838073 w 7844589"/>
              <a:gd name="connsiteY60" fmla="*/ 565485 h 2310080"/>
              <a:gd name="connsiteX61" fmla="*/ 3934326 w 7844589"/>
              <a:gd name="connsiteY61" fmla="*/ 589548 h 2310080"/>
              <a:gd name="connsiteX62" fmla="*/ 3970421 w 7844589"/>
              <a:gd name="connsiteY62" fmla="*/ 613611 h 2310080"/>
              <a:gd name="connsiteX63" fmla="*/ 4090736 w 7844589"/>
              <a:gd name="connsiteY63" fmla="*/ 673769 h 2310080"/>
              <a:gd name="connsiteX64" fmla="*/ 4186989 w 7844589"/>
              <a:gd name="connsiteY64" fmla="*/ 745958 h 2310080"/>
              <a:gd name="connsiteX65" fmla="*/ 4307305 w 7844589"/>
              <a:gd name="connsiteY65" fmla="*/ 830179 h 2310080"/>
              <a:gd name="connsiteX66" fmla="*/ 4427621 w 7844589"/>
              <a:gd name="connsiteY66" fmla="*/ 902369 h 2310080"/>
              <a:gd name="connsiteX67" fmla="*/ 4463715 w 7844589"/>
              <a:gd name="connsiteY67" fmla="*/ 926432 h 2310080"/>
              <a:gd name="connsiteX68" fmla="*/ 4535905 w 7844589"/>
              <a:gd name="connsiteY68" fmla="*/ 950495 h 2310080"/>
              <a:gd name="connsiteX69" fmla="*/ 4608094 w 7844589"/>
              <a:gd name="connsiteY69" fmla="*/ 998621 h 2310080"/>
              <a:gd name="connsiteX70" fmla="*/ 4632157 w 7844589"/>
              <a:gd name="connsiteY70" fmla="*/ 1034716 h 2310080"/>
              <a:gd name="connsiteX71" fmla="*/ 4644189 w 7844589"/>
              <a:gd name="connsiteY71" fmla="*/ 1070811 h 2310080"/>
              <a:gd name="connsiteX72" fmla="*/ 4668252 w 7844589"/>
              <a:gd name="connsiteY72" fmla="*/ 1118937 h 2310080"/>
              <a:gd name="connsiteX73" fmla="*/ 4692315 w 7844589"/>
              <a:gd name="connsiteY73" fmla="*/ 1155032 h 2310080"/>
              <a:gd name="connsiteX74" fmla="*/ 4704347 w 7844589"/>
              <a:gd name="connsiteY74" fmla="*/ 1191127 h 2310080"/>
              <a:gd name="connsiteX75" fmla="*/ 4728410 w 7844589"/>
              <a:gd name="connsiteY75" fmla="*/ 1227221 h 2310080"/>
              <a:gd name="connsiteX76" fmla="*/ 4740442 w 7844589"/>
              <a:gd name="connsiteY76" fmla="*/ 1263316 h 2310080"/>
              <a:gd name="connsiteX77" fmla="*/ 4848726 w 7844589"/>
              <a:gd name="connsiteY77" fmla="*/ 1347537 h 2310080"/>
              <a:gd name="connsiteX78" fmla="*/ 4932947 w 7844589"/>
              <a:gd name="connsiteY78" fmla="*/ 1419727 h 2310080"/>
              <a:gd name="connsiteX79" fmla="*/ 4969042 w 7844589"/>
              <a:gd name="connsiteY79" fmla="*/ 1431758 h 2310080"/>
              <a:gd name="connsiteX80" fmla="*/ 5113421 w 7844589"/>
              <a:gd name="connsiteY80" fmla="*/ 1491916 h 2310080"/>
              <a:gd name="connsiteX81" fmla="*/ 5209673 w 7844589"/>
              <a:gd name="connsiteY81" fmla="*/ 1528011 h 2310080"/>
              <a:gd name="connsiteX82" fmla="*/ 5257800 w 7844589"/>
              <a:gd name="connsiteY82" fmla="*/ 1552074 h 2310080"/>
              <a:gd name="connsiteX83" fmla="*/ 5329989 w 7844589"/>
              <a:gd name="connsiteY83" fmla="*/ 1576137 h 2310080"/>
              <a:gd name="connsiteX84" fmla="*/ 5366084 w 7844589"/>
              <a:gd name="connsiteY84" fmla="*/ 1588169 h 2310080"/>
              <a:gd name="connsiteX85" fmla="*/ 5402178 w 7844589"/>
              <a:gd name="connsiteY85" fmla="*/ 1600200 h 2310080"/>
              <a:gd name="connsiteX86" fmla="*/ 5630778 w 7844589"/>
              <a:gd name="connsiteY86" fmla="*/ 1576137 h 2310080"/>
              <a:gd name="connsiteX87" fmla="*/ 5666873 w 7844589"/>
              <a:gd name="connsiteY87" fmla="*/ 1552074 h 2310080"/>
              <a:gd name="connsiteX88" fmla="*/ 5727031 w 7844589"/>
              <a:gd name="connsiteY88" fmla="*/ 1491916 h 2310080"/>
              <a:gd name="connsiteX89" fmla="*/ 5799221 w 7844589"/>
              <a:gd name="connsiteY89" fmla="*/ 1419727 h 2310080"/>
              <a:gd name="connsiteX90" fmla="*/ 5883442 w 7844589"/>
              <a:gd name="connsiteY90" fmla="*/ 1359569 h 2310080"/>
              <a:gd name="connsiteX91" fmla="*/ 5919536 w 7844589"/>
              <a:gd name="connsiteY91" fmla="*/ 1335506 h 2310080"/>
              <a:gd name="connsiteX92" fmla="*/ 6003757 w 7844589"/>
              <a:gd name="connsiteY92" fmla="*/ 1263316 h 2310080"/>
              <a:gd name="connsiteX93" fmla="*/ 6027821 w 7844589"/>
              <a:gd name="connsiteY93" fmla="*/ 1227221 h 2310080"/>
              <a:gd name="connsiteX94" fmla="*/ 6075947 w 7844589"/>
              <a:gd name="connsiteY94" fmla="*/ 1191127 h 2310080"/>
              <a:gd name="connsiteX95" fmla="*/ 6087978 w 7844589"/>
              <a:gd name="connsiteY95" fmla="*/ 1155032 h 2310080"/>
              <a:gd name="connsiteX96" fmla="*/ 6112042 w 7844589"/>
              <a:gd name="connsiteY96" fmla="*/ 1130969 h 2310080"/>
              <a:gd name="connsiteX97" fmla="*/ 6196263 w 7844589"/>
              <a:gd name="connsiteY97" fmla="*/ 998621 h 2310080"/>
              <a:gd name="connsiteX98" fmla="*/ 6232357 w 7844589"/>
              <a:gd name="connsiteY98" fmla="*/ 950495 h 2310080"/>
              <a:gd name="connsiteX99" fmla="*/ 6268452 w 7844589"/>
              <a:gd name="connsiteY99" fmla="*/ 878306 h 2310080"/>
              <a:gd name="connsiteX100" fmla="*/ 6280484 w 7844589"/>
              <a:gd name="connsiteY100" fmla="*/ 842211 h 2310080"/>
              <a:gd name="connsiteX101" fmla="*/ 6316578 w 7844589"/>
              <a:gd name="connsiteY101" fmla="*/ 818148 h 2310080"/>
              <a:gd name="connsiteX102" fmla="*/ 6352673 w 7844589"/>
              <a:gd name="connsiteY102" fmla="*/ 733927 h 2310080"/>
              <a:gd name="connsiteX103" fmla="*/ 6400800 w 7844589"/>
              <a:gd name="connsiteY103" fmla="*/ 637674 h 2310080"/>
              <a:gd name="connsiteX104" fmla="*/ 6448926 w 7844589"/>
              <a:gd name="connsiteY104" fmla="*/ 565485 h 2310080"/>
              <a:gd name="connsiteX105" fmla="*/ 6485021 w 7844589"/>
              <a:gd name="connsiteY105" fmla="*/ 493295 h 2310080"/>
              <a:gd name="connsiteX106" fmla="*/ 6509084 w 7844589"/>
              <a:gd name="connsiteY106" fmla="*/ 457200 h 2310080"/>
              <a:gd name="connsiteX107" fmla="*/ 6545178 w 7844589"/>
              <a:gd name="connsiteY107" fmla="*/ 385011 h 2310080"/>
              <a:gd name="connsiteX108" fmla="*/ 6557210 w 7844589"/>
              <a:gd name="connsiteY108" fmla="*/ 348916 h 2310080"/>
              <a:gd name="connsiteX109" fmla="*/ 6593305 w 7844589"/>
              <a:gd name="connsiteY109" fmla="*/ 312821 h 2310080"/>
              <a:gd name="connsiteX110" fmla="*/ 6641431 w 7844589"/>
              <a:gd name="connsiteY110" fmla="*/ 240632 h 2310080"/>
              <a:gd name="connsiteX111" fmla="*/ 6665494 w 7844589"/>
              <a:gd name="connsiteY111" fmla="*/ 204537 h 2310080"/>
              <a:gd name="connsiteX112" fmla="*/ 6737684 w 7844589"/>
              <a:gd name="connsiteY112" fmla="*/ 156411 h 2310080"/>
              <a:gd name="connsiteX113" fmla="*/ 6773778 w 7844589"/>
              <a:gd name="connsiteY113" fmla="*/ 132348 h 2310080"/>
              <a:gd name="connsiteX114" fmla="*/ 6833936 w 7844589"/>
              <a:gd name="connsiteY114" fmla="*/ 96253 h 2310080"/>
              <a:gd name="connsiteX115" fmla="*/ 6906126 w 7844589"/>
              <a:gd name="connsiteY115" fmla="*/ 36095 h 2310080"/>
              <a:gd name="connsiteX116" fmla="*/ 6942221 w 7844589"/>
              <a:gd name="connsiteY116" fmla="*/ 0 h 2310080"/>
              <a:gd name="connsiteX117" fmla="*/ 7712242 w 7844589"/>
              <a:gd name="connsiteY117" fmla="*/ 36095 h 2310080"/>
              <a:gd name="connsiteX118" fmla="*/ 7748336 w 7844589"/>
              <a:gd name="connsiteY118" fmla="*/ 48127 h 2310080"/>
              <a:gd name="connsiteX119" fmla="*/ 7772400 w 7844589"/>
              <a:gd name="connsiteY119" fmla="*/ 72190 h 2310080"/>
              <a:gd name="connsiteX120" fmla="*/ 7844589 w 7844589"/>
              <a:gd name="connsiteY120" fmla="*/ 96253 h 2310080"/>
              <a:gd name="connsiteX0" fmla="*/ 0 w 7844589"/>
              <a:gd name="connsiteY0" fmla="*/ 2298137 h 2310185"/>
              <a:gd name="connsiteX1" fmla="*/ 372978 w 7844589"/>
              <a:gd name="connsiteY1" fmla="*/ 2298137 h 2310185"/>
              <a:gd name="connsiteX2" fmla="*/ 445168 w 7844589"/>
              <a:gd name="connsiteY2" fmla="*/ 2262042 h 2310185"/>
              <a:gd name="connsiteX3" fmla="*/ 577515 w 7844589"/>
              <a:gd name="connsiteY3" fmla="*/ 2250011 h 2310185"/>
              <a:gd name="connsiteX4" fmla="*/ 661736 w 7844589"/>
              <a:gd name="connsiteY4" fmla="*/ 2189853 h 2310185"/>
              <a:gd name="connsiteX5" fmla="*/ 733926 w 7844589"/>
              <a:gd name="connsiteY5" fmla="*/ 2153758 h 2310185"/>
              <a:gd name="connsiteX6" fmla="*/ 770021 w 7844589"/>
              <a:gd name="connsiteY6" fmla="*/ 2117663 h 2310185"/>
              <a:gd name="connsiteX7" fmla="*/ 842210 w 7844589"/>
              <a:gd name="connsiteY7" fmla="*/ 2069537 h 2310185"/>
              <a:gd name="connsiteX8" fmla="*/ 890336 w 7844589"/>
              <a:gd name="connsiteY8" fmla="*/ 1997348 h 2310185"/>
              <a:gd name="connsiteX9" fmla="*/ 950494 w 7844589"/>
              <a:gd name="connsiteY9" fmla="*/ 1925158 h 2310185"/>
              <a:gd name="connsiteX10" fmla="*/ 974557 w 7844589"/>
              <a:gd name="connsiteY10" fmla="*/ 1889063 h 2310185"/>
              <a:gd name="connsiteX11" fmla="*/ 1046747 w 7844589"/>
              <a:gd name="connsiteY11" fmla="*/ 1840937 h 2310185"/>
              <a:gd name="connsiteX12" fmla="*/ 1082842 w 7844589"/>
              <a:gd name="connsiteY12" fmla="*/ 1816874 h 2310185"/>
              <a:gd name="connsiteX13" fmla="*/ 1118936 w 7844589"/>
              <a:gd name="connsiteY13" fmla="*/ 1780779 h 2310185"/>
              <a:gd name="connsiteX14" fmla="*/ 1167063 w 7844589"/>
              <a:gd name="connsiteY14" fmla="*/ 1756716 h 2310185"/>
              <a:gd name="connsiteX15" fmla="*/ 1251284 w 7844589"/>
              <a:gd name="connsiteY15" fmla="*/ 1732653 h 2310185"/>
              <a:gd name="connsiteX16" fmla="*/ 1275347 w 7844589"/>
              <a:gd name="connsiteY16" fmla="*/ 1696558 h 2310185"/>
              <a:gd name="connsiteX17" fmla="*/ 1311442 w 7844589"/>
              <a:gd name="connsiteY17" fmla="*/ 1684526 h 2310185"/>
              <a:gd name="connsiteX18" fmla="*/ 1407694 w 7844589"/>
              <a:gd name="connsiteY18" fmla="*/ 1648432 h 2310185"/>
              <a:gd name="connsiteX19" fmla="*/ 1455821 w 7844589"/>
              <a:gd name="connsiteY19" fmla="*/ 1612337 h 2310185"/>
              <a:gd name="connsiteX20" fmla="*/ 1503947 w 7844589"/>
              <a:gd name="connsiteY20" fmla="*/ 1600305 h 2310185"/>
              <a:gd name="connsiteX21" fmla="*/ 1540042 w 7844589"/>
              <a:gd name="connsiteY21" fmla="*/ 1588274 h 2310185"/>
              <a:gd name="connsiteX22" fmla="*/ 1624263 w 7844589"/>
              <a:gd name="connsiteY22" fmla="*/ 1540148 h 2310185"/>
              <a:gd name="connsiteX23" fmla="*/ 1696452 w 7844589"/>
              <a:gd name="connsiteY23" fmla="*/ 1516084 h 2310185"/>
              <a:gd name="connsiteX24" fmla="*/ 1744578 w 7844589"/>
              <a:gd name="connsiteY24" fmla="*/ 1492021 h 2310185"/>
              <a:gd name="connsiteX25" fmla="*/ 1780673 w 7844589"/>
              <a:gd name="connsiteY25" fmla="*/ 1467958 h 2310185"/>
              <a:gd name="connsiteX26" fmla="*/ 1852863 w 7844589"/>
              <a:gd name="connsiteY26" fmla="*/ 1443895 h 2310185"/>
              <a:gd name="connsiteX27" fmla="*/ 1937084 w 7844589"/>
              <a:gd name="connsiteY27" fmla="*/ 1407800 h 2310185"/>
              <a:gd name="connsiteX28" fmla="*/ 1985210 w 7844589"/>
              <a:gd name="connsiteY28" fmla="*/ 1383737 h 2310185"/>
              <a:gd name="connsiteX29" fmla="*/ 2033336 w 7844589"/>
              <a:gd name="connsiteY29" fmla="*/ 1371705 h 2310185"/>
              <a:gd name="connsiteX30" fmla="*/ 2105526 w 7844589"/>
              <a:gd name="connsiteY30" fmla="*/ 1347642 h 2310185"/>
              <a:gd name="connsiteX31" fmla="*/ 2153652 w 7844589"/>
              <a:gd name="connsiteY31" fmla="*/ 1335611 h 2310185"/>
              <a:gd name="connsiteX32" fmla="*/ 2213810 w 7844589"/>
              <a:gd name="connsiteY32" fmla="*/ 1323579 h 2310185"/>
              <a:gd name="connsiteX33" fmla="*/ 2249905 w 7844589"/>
              <a:gd name="connsiteY33" fmla="*/ 1311548 h 2310185"/>
              <a:gd name="connsiteX34" fmla="*/ 2346157 w 7844589"/>
              <a:gd name="connsiteY34" fmla="*/ 1287484 h 2310185"/>
              <a:gd name="connsiteX35" fmla="*/ 2418347 w 7844589"/>
              <a:gd name="connsiteY35" fmla="*/ 1263421 h 2310185"/>
              <a:gd name="connsiteX36" fmla="*/ 2466473 w 7844589"/>
              <a:gd name="connsiteY36" fmla="*/ 1251390 h 2310185"/>
              <a:gd name="connsiteX37" fmla="*/ 2538663 w 7844589"/>
              <a:gd name="connsiteY37" fmla="*/ 1227326 h 2310185"/>
              <a:gd name="connsiteX38" fmla="*/ 2622884 w 7844589"/>
              <a:gd name="connsiteY38" fmla="*/ 1203263 h 2310185"/>
              <a:gd name="connsiteX39" fmla="*/ 2683042 w 7844589"/>
              <a:gd name="connsiteY39" fmla="*/ 1155137 h 2310185"/>
              <a:gd name="connsiteX40" fmla="*/ 2707105 w 7844589"/>
              <a:gd name="connsiteY40" fmla="*/ 1119042 h 2310185"/>
              <a:gd name="connsiteX41" fmla="*/ 2743200 w 7844589"/>
              <a:gd name="connsiteY41" fmla="*/ 1058884 h 2310185"/>
              <a:gd name="connsiteX42" fmla="*/ 2767263 w 7844589"/>
              <a:gd name="connsiteY42" fmla="*/ 1022790 h 2310185"/>
              <a:gd name="connsiteX43" fmla="*/ 2827421 w 7844589"/>
              <a:gd name="connsiteY43" fmla="*/ 974663 h 2310185"/>
              <a:gd name="connsiteX44" fmla="*/ 2839452 w 7844589"/>
              <a:gd name="connsiteY44" fmla="*/ 938569 h 2310185"/>
              <a:gd name="connsiteX45" fmla="*/ 2899610 w 7844589"/>
              <a:gd name="connsiteY45" fmla="*/ 878411 h 2310185"/>
              <a:gd name="connsiteX46" fmla="*/ 2959768 w 7844589"/>
              <a:gd name="connsiteY46" fmla="*/ 806221 h 2310185"/>
              <a:gd name="connsiteX47" fmla="*/ 3007894 w 7844589"/>
              <a:gd name="connsiteY47" fmla="*/ 734032 h 2310185"/>
              <a:gd name="connsiteX48" fmla="*/ 3031957 w 7844589"/>
              <a:gd name="connsiteY48" fmla="*/ 697937 h 2310185"/>
              <a:gd name="connsiteX49" fmla="*/ 3068052 w 7844589"/>
              <a:gd name="connsiteY49" fmla="*/ 673874 h 2310185"/>
              <a:gd name="connsiteX50" fmla="*/ 3128210 w 7844589"/>
              <a:gd name="connsiteY50" fmla="*/ 613716 h 2310185"/>
              <a:gd name="connsiteX51" fmla="*/ 3164305 w 7844589"/>
              <a:gd name="connsiteY51" fmla="*/ 577621 h 2310185"/>
              <a:gd name="connsiteX52" fmla="*/ 3248526 w 7844589"/>
              <a:gd name="connsiteY52" fmla="*/ 553558 h 2310185"/>
              <a:gd name="connsiteX53" fmla="*/ 3320715 w 7844589"/>
              <a:gd name="connsiteY53" fmla="*/ 529495 h 2310185"/>
              <a:gd name="connsiteX54" fmla="*/ 3392905 w 7844589"/>
              <a:gd name="connsiteY54" fmla="*/ 517463 h 2310185"/>
              <a:gd name="connsiteX55" fmla="*/ 3429000 w 7844589"/>
              <a:gd name="connsiteY55" fmla="*/ 505432 h 2310185"/>
              <a:gd name="connsiteX56" fmla="*/ 3477126 w 7844589"/>
              <a:gd name="connsiteY56" fmla="*/ 493400 h 2310185"/>
              <a:gd name="connsiteX57" fmla="*/ 3633536 w 7844589"/>
              <a:gd name="connsiteY57" fmla="*/ 505432 h 2310185"/>
              <a:gd name="connsiteX58" fmla="*/ 3705726 w 7844589"/>
              <a:gd name="connsiteY58" fmla="*/ 529495 h 2310185"/>
              <a:gd name="connsiteX59" fmla="*/ 3789947 w 7844589"/>
              <a:gd name="connsiteY59" fmla="*/ 541526 h 2310185"/>
              <a:gd name="connsiteX60" fmla="*/ 3838073 w 7844589"/>
              <a:gd name="connsiteY60" fmla="*/ 565590 h 2310185"/>
              <a:gd name="connsiteX61" fmla="*/ 3934326 w 7844589"/>
              <a:gd name="connsiteY61" fmla="*/ 589653 h 2310185"/>
              <a:gd name="connsiteX62" fmla="*/ 3970421 w 7844589"/>
              <a:gd name="connsiteY62" fmla="*/ 613716 h 2310185"/>
              <a:gd name="connsiteX63" fmla="*/ 4090736 w 7844589"/>
              <a:gd name="connsiteY63" fmla="*/ 673874 h 2310185"/>
              <a:gd name="connsiteX64" fmla="*/ 4186989 w 7844589"/>
              <a:gd name="connsiteY64" fmla="*/ 746063 h 2310185"/>
              <a:gd name="connsiteX65" fmla="*/ 4307305 w 7844589"/>
              <a:gd name="connsiteY65" fmla="*/ 830284 h 2310185"/>
              <a:gd name="connsiteX66" fmla="*/ 4427621 w 7844589"/>
              <a:gd name="connsiteY66" fmla="*/ 902474 h 2310185"/>
              <a:gd name="connsiteX67" fmla="*/ 4463715 w 7844589"/>
              <a:gd name="connsiteY67" fmla="*/ 926537 h 2310185"/>
              <a:gd name="connsiteX68" fmla="*/ 4535905 w 7844589"/>
              <a:gd name="connsiteY68" fmla="*/ 950600 h 2310185"/>
              <a:gd name="connsiteX69" fmla="*/ 4608094 w 7844589"/>
              <a:gd name="connsiteY69" fmla="*/ 998726 h 2310185"/>
              <a:gd name="connsiteX70" fmla="*/ 4632157 w 7844589"/>
              <a:gd name="connsiteY70" fmla="*/ 1034821 h 2310185"/>
              <a:gd name="connsiteX71" fmla="*/ 4644189 w 7844589"/>
              <a:gd name="connsiteY71" fmla="*/ 1070916 h 2310185"/>
              <a:gd name="connsiteX72" fmla="*/ 4668252 w 7844589"/>
              <a:gd name="connsiteY72" fmla="*/ 1119042 h 2310185"/>
              <a:gd name="connsiteX73" fmla="*/ 4692315 w 7844589"/>
              <a:gd name="connsiteY73" fmla="*/ 1155137 h 2310185"/>
              <a:gd name="connsiteX74" fmla="*/ 4704347 w 7844589"/>
              <a:gd name="connsiteY74" fmla="*/ 1191232 h 2310185"/>
              <a:gd name="connsiteX75" fmla="*/ 4728410 w 7844589"/>
              <a:gd name="connsiteY75" fmla="*/ 1227326 h 2310185"/>
              <a:gd name="connsiteX76" fmla="*/ 4740442 w 7844589"/>
              <a:gd name="connsiteY76" fmla="*/ 1263421 h 2310185"/>
              <a:gd name="connsiteX77" fmla="*/ 4848726 w 7844589"/>
              <a:gd name="connsiteY77" fmla="*/ 1347642 h 2310185"/>
              <a:gd name="connsiteX78" fmla="*/ 4932947 w 7844589"/>
              <a:gd name="connsiteY78" fmla="*/ 1419832 h 2310185"/>
              <a:gd name="connsiteX79" fmla="*/ 4969042 w 7844589"/>
              <a:gd name="connsiteY79" fmla="*/ 1431863 h 2310185"/>
              <a:gd name="connsiteX80" fmla="*/ 5113421 w 7844589"/>
              <a:gd name="connsiteY80" fmla="*/ 1492021 h 2310185"/>
              <a:gd name="connsiteX81" fmla="*/ 5209673 w 7844589"/>
              <a:gd name="connsiteY81" fmla="*/ 1528116 h 2310185"/>
              <a:gd name="connsiteX82" fmla="*/ 5257800 w 7844589"/>
              <a:gd name="connsiteY82" fmla="*/ 1552179 h 2310185"/>
              <a:gd name="connsiteX83" fmla="*/ 5329989 w 7844589"/>
              <a:gd name="connsiteY83" fmla="*/ 1576242 h 2310185"/>
              <a:gd name="connsiteX84" fmla="*/ 5366084 w 7844589"/>
              <a:gd name="connsiteY84" fmla="*/ 1588274 h 2310185"/>
              <a:gd name="connsiteX85" fmla="*/ 5402178 w 7844589"/>
              <a:gd name="connsiteY85" fmla="*/ 1600305 h 2310185"/>
              <a:gd name="connsiteX86" fmla="*/ 5630778 w 7844589"/>
              <a:gd name="connsiteY86" fmla="*/ 1576242 h 2310185"/>
              <a:gd name="connsiteX87" fmla="*/ 5666873 w 7844589"/>
              <a:gd name="connsiteY87" fmla="*/ 1552179 h 2310185"/>
              <a:gd name="connsiteX88" fmla="*/ 5727031 w 7844589"/>
              <a:gd name="connsiteY88" fmla="*/ 1492021 h 2310185"/>
              <a:gd name="connsiteX89" fmla="*/ 5799221 w 7844589"/>
              <a:gd name="connsiteY89" fmla="*/ 1419832 h 2310185"/>
              <a:gd name="connsiteX90" fmla="*/ 5883442 w 7844589"/>
              <a:gd name="connsiteY90" fmla="*/ 1359674 h 2310185"/>
              <a:gd name="connsiteX91" fmla="*/ 5919536 w 7844589"/>
              <a:gd name="connsiteY91" fmla="*/ 1335611 h 2310185"/>
              <a:gd name="connsiteX92" fmla="*/ 6003757 w 7844589"/>
              <a:gd name="connsiteY92" fmla="*/ 1263421 h 2310185"/>
              <a:gd name="connsiteX93" fmla="*/ 6027821 w 7844589"/>
              <a:gd name="connsiteY93" fmla="*/ 1227326 h 2310185"/>
              <a:gd name="connsiteX94" fmla="*/ 6075947 w 7844589"/>
              <a:gd name="connsiteY94" fmla="*/ 1191232 h 2310185"/>
              <a:gd name="connsiteX95" fmla="*/ 6087978 w 7844589"/>
              <a:gd name="connsiteY95" fmla="*/ 1155137 h 2310185"/>
              <a:gd name="connsiteX96" fmla="*/ 6112042 w 7844589"/>
              <a:gd name="connsiteY96" fmla="*/ 1131074 h 2310185"/>
              <a:gd name="connsiteX97" fmla="*/ 6196263 w 7844589"/>
              <a:gd name="connsiteY97" fmla="*/ 998726 h 2310185"/>
              <a:gd name="connsiteX98" fmla="*/ 6232357 w 7844589"/>
              <a:gd name="connsiteY98" fmla="*/ 950600 h 2310185"/>
              <a:gd name="connsiteX99" fmla="*/ 6268452 w 7844589"/>
              <a:gd name="connsiteY99" fmla="*/ 878411 h 2310185"/>
              <a:gd name="connsiteX100" fmla="*/ 6280484 w 7844589"/>
              <a:gd name="connsiteY100" fmla="*/ 842316 h 2310185"/>
              <a:gd name="connsiteX101" fmla="*/ 6316578 w 7844589"/>
              <a:gd name="connsiteY101" fmla="*/ 818253 h 2310185"/>
              <a:gd name="connsiteX102" fmla="*/ 6352673 w 7844589"/>
              <a:gd name="connsiteY102" fmla="*/ 734032 h 2310185"/>
              <a:gd name="connsiteX103" fmla="*/ 6400800 w 7844589"/>
              <a:gd name="connsiteY103" fmla="*/ 637779 h 2310185"/>
              <a:gd name="connsiteX104" fmla="*/ 6448926 w 7844589"/>
              <a:gd name="connsiteY104" fmla="*/ 565590 h 2310185"/>
              <a:gd name="connsiteX105" fmla="*/ 6485021 w 7844589"/>
              <a:gd name="connsiteY105" fmla="*/ 493400 h 2310185"/>
              <a:gd name="connsiteX106" fmla="*/ 6509084 w 7844589"/>
              <a:gd name="connsiteY106" fmla="*/ 457305 h 2310185"/>
              <a:gd name="connsiteX107" fmla="*/ 6545178 w 7844589"/>
              <a:gd name="connsiteY107" fmla="*/ 385116 h 2310185"/>
              <a:gd name="connsiteX108" fmla="*/ 6557210 w 7844589"/>
              <a:gd name="connsiteY108" fmla="*/ 349021 h 2310185"/>
              <a:gd name="connsiteX109" fmla="*/ 6593305 w 7844589"/>
              <a:gd name="connsiteY109" fmla="*/ 312926 h 2310185"/>
              <a:gd name="connsiteX110" fmla="*/ 6641431 w 7844589"/>
              <a:gd name="connsiteY110" fmla="*/ 240737 h 2310185"/>
              <a:gd name="connsiteX111" fmla="*/ 6665494 w 7844589"/>
              <a:gd name="connsiteY111" fmla="*/ 204642 h 2310185"/>
              <a:gd name="connsiteX112" fmla="*/ 6737684 w 7844589"/>
              <a:gd name="connsiteY112" fmla="*/ 156516 h 2310185"/>
              <a:gd name="connsiteX113" fmla="*/ 6773778 w 7844589"/>
              <a:gd name="connsiteY113" fmla="*/ 132453 h 2310185"/>
              <a:gd name="connsiteX114" fmla="*/ 6833936 w 7844589"/>
              <a:gd name="connsiteY114" fmla="*/ 96358 h 2310185"/>
              <a:gd name="connsiteX115" fmla="*/ 6906126 w 7844589"/>
              <a:gd name="connsiteY115" fmla="*/ 36200 h 2310185"/>
              <a:gd name="connsiteX116" fmla="*/ 6942221 w 7844589"/>
              <a:gd name="connsiteY116" fmla="*/ 105 h 2310185"/>
              <a:gd name="connsiteX117" fmla="*/ 7748336 w 7844589"/>
              <a:gd name="connsiteY117" fmla="*/ 48232 h 2310185"/>
              <a:gd name="connsiteX118" fmla="*/ 7772400 w 7844589"/>
              <a:gd name="connsiteY118" fmla="*/ 72295 h 2310185"/>
              <a:gd name="connsiteX119" fmla="*/ 7844589 w 7844589"/>
              <a:gd name="connsiteY119" fmla="*/ 96358 h 2310185"/>
              <a:gd name="connsiteX0" fmla="*/ 0 w 7814131"/>
              <a:gd name="connsiteY0" fmla="*/ 2298137 h 2310185"/>
              <a:gd name="connsiteX1" fmla="*/ 372978 w 7814131"/>
              <a:gd name="connsiteY1" fmla="*/ 2298137 h 2310185"/>
              <a:gd name="connsiteX2" fmla="*/ 445168 w 7814131"/>
              <a:gd name="connsiteY2" fmla="*/ 2262042 h 2310185"/>
              <a:gd name="connsiteX3" fmla="*/ 577515 w 7814131"/>
              <a:gd name="connsiteY3" fmla="*/ 2250011 h 2310185"/>
              <a:gd name="connsiteX4" fmla="*/ 661736 w 7814131"/>
              <a:gd name="connsiteY4" fmla="*/ 2189853 h 2310185"/>
              <a:gd name="connsiteX5" fmla="*/ 733926 w 7814131"/>
              <a:gd name="connsiteY5" fmla="*/ 2153758 h 2310185"/>
              <a:gd name="connsiteX6" fmla="*/ 770021 w 7814131"/>
              <a:gd name="connsiteY6" fmla="*/ 2117663 h 2310185"/>
              <a:gd name="connsiteX7" fmla="*/ 842210 w 7814131"/>
              <a:gd name="connsiteY7" fmla="*/ 2069537 h 2310185"/>
              <a:gd name="connsiteX8" fmla="*/ 890336 w 7814131"/>
              <a:gd name="connsiteY8" fmla="*/ 1997348 h 2310185"/>
              <a:gd name="connsiteX9" fmla="*/ 950494 w 7814131"/>
              <a:gd name="connsiteY9" fmla="*/ 1925158 h 2310185"/>
              <a:gd name="connsiteX10" fmla="*/ 974557 w 7814131"/>
              <a:gd name="connsiteY10" fmla="*/ 1889063 h 2310185"/>
              <a:gd name="connsiteX11" fmla="*/ 1046747 w 7814131"/>
              <a:gd name="connsiteY11" fmla="*/ 1840937 h 2310185"/>
              <a:gd name="connsiteX12" fmla="*/ 1082842 w 7814131"/>
              <a:gd name="connsiteY12" fmla="*/ 1816874 h 2310185"/>
              <a:gd name="connsiteX13" fmla="*/ 1118936 w 7814131"/>
              <a:gd name="connsiteY13" fmla="*/ 1780779 h 2310185"/>
              <a:gd name="connsiteX14" fmla="*/ 1167063 w 7814131"/>
              <a:gd name="connsiteY14" fmla="*/ 1756716 h 2310185"/>
              <a:gd name="connsiteX15" fmla="*/ 1251284 w 7814131"/>
              <a:gd name="connsiteY15" fmla="*/ 1732653 h 2310185"/>
              <a:gd name="connsiteX16" fmla="*/ 1275347 w 7814131"/>
              <a:gd name="connsiteY16" fmla="*/ 1696558 h 2310185"/>
              <a:gd name="connsiteX17" fmla="*/ 1311442 w 7814131"/>
              <a:gd name="connsiteY17" fmla="*/ 1684526 h 2310185"/>
              <a:gd name="connsiteX18" fmla="*/ 1407694 w 7814131"/>
              <a:gd name="connsiteY18" fmla="*/ 1648432 h 2310185"/>
              <a:gd name="connsiteX19" fmla="*/ 1455821 w 7814131"/>
              <a:gd name="connsiteY19" fmla="*/ 1612337 h 2310185"/>
              <a:gd name="connsiteX20" fmla="*/ 1503947 w 7814131"/>
              <a:gd name="connsiteY20" fmla="*/ 1600305 h 2310185"/>
              <a:gd name="connsiteX21" fmla="*/ 1540042 w 7814131"/>
              <a:gd name="connsiteY21" fmla="*/ 1588274 h 2310185"/>
              <a:gd name="connsiteX22" fmla="*/ 1624263 w 7814131"/>
              <a:gd name="connsiteY22" fmla="*/ 1540148 h 2310185"/>
              <a:gd name="connsiteX23" fmla="*/ 1696452 w 7814131"/>
              <a:gd name="connsiteY23" fmla="*/ 1516084 h 2310185"/>
              <a:gd name="connsiteX24" fmla="*/ 1744578 w 7814131"/>
              <a:gd name="connsiteY24" fmla="*/ 1492021 h 2310185"/>
              <a:gd name="connsiteX25" fmla="*/ 1780673 w 7814131"/>
              <a:gd name="connsiteY25" fmla="*/ 1467958 h 2310185"/>
              <a:gd name="connsiteX26" fmla="*/ 1852863 w 7814131"/>
              <a:gd name="connsiteY26" fmla="*/ 1443895 h 2310185"/>
              <a:gd name="connsiteX27" fmla="*/ 1937084 w 7814131"/>
              <a:gd name="connsiteY27" fmla="*/ 1407800 h 2310185"/>
              <a:gd name="connsiteX28" fmla="*/ 1985210 w 7814131"/>
              <a:gd name="connsiteY28" fmla="*/ 1383737 h 2310185"/>
              <a:gd name="connsiteX29" fmla="*/ 2033336 w 7814131"/>
              <a:gd name="connsiteY29" fmla="*/ 1371705 h 2310185"/>
              <a:gd name="connsiteX30" fmla="*/ 2105526 w 7814131"/>
              <a:gd name="connsiteY30" fmla="*/ 1347642 h 2310185"/>
              <a:gd name="connsiteX31" fmla="*/ 2153652 w 7814131"/>
              <a:gd name="connsiteY31" fmla="*/ 1335611 h 2310185"/>
              <a:gd name="connsiteX32" fmla="*/ 2213810 w 7814131"/>
              <a:gd name="connsiteY32" fmla="*/ 1323579 h 2310185"/>
              <a:gd name="connsiteX33" fmla="*/ 2249905 w 7814131"/>
              <a:gd name="connsiteY33" fmla="*/ 1311548 h 2310185"/>
              <a:gd name="connsiteX34" fmla="*/ 2346157 w 7814131"/>
              <a:gd name="connsiteY34" fmla="*/ 1287484 h 2310185"/>
              <a:gd name="connsiteX35" fmla="*/ 2418347 w 7814131"/>
              <a:gd name="connsiteY35" fmla="*/ 1263421 h 2310185"/>
              <a:gd name="connsiteX36" fmla="*/ 2466473 w 7814131"/>
              <a:gd name="connsiteY36" fmla="*/ 1251390 h 2310185"/>
              <a:gd name="connsiteX37" fmla="*/ 2538663 w 7814131"/>
              <a:gd name="connsiteY37" fmla="*/ 1227326 h 2310185"/>
              <a:gd name="connsiteX38" fmla="*/ 2622884 w 7814131"/>
              <a:gd name="connsiteY38" fmla="*/ 1203263 h 2310185"/>
              <a:gd name="connsiteX39" fmla="*/ 2683042 w 7814131"/>
              <a:gd name="connsiteY39" fmla="*/ 1155137 h 2310185"/>
              <a:gd name="connsiteX40" fmla="*/ 2707105 w 7814131"/>
              <a:gd name="connsiteY40" fmla="*/ 1119042 h 2310185"/>
              <a:gd name="connsiteX41" fmla="*/ 2743200 w 7814131"/>
              <a:gd name="connsiteY41" fmla="*/ 1058884 h 2310185"/>
              <a:gd name="connsiteX42" fmla="*/ 2767263 w 7814131"/>
              <a:gd name="connsiteY42" fmla="*/ 1022790 h 2310185"/>
              <a:gd name="connsiteX43" fmla="*/ 2827421 w 7814131"/>
              <a:gd name="connsiteY43" fmla="*/ 974663 h 2310185"/>
              <a:gd name="connsiteX44" fmla="*/ 2839452 w 7814131"/>
              <a:gd name="connsiteY44" fmla="*/ 938569 h 2310185"/>
              <a:gd name="connsiteX45" fmla="*/ 2899610 w 7814131"/>
              <a:gd name="connsiteY45" fmla="*/ 878411 h 2310185"/>
              <a:gd name="connsiteX46" fmla="*/ 2959768 w 7814131"/>
              <a:gd name="connsiteY46" fmla="*/ 806221 h 2310185"/>
              <a:gd name="connsiteX47" fmla="*/ 3007894 w 7814131"/>
              <a:gd name="connsiteY47" fmla="*/ 734032 h 2310185"/>
              <a:gd name="connsiteX48" fmla="*/ 3031957 w 7814131"/>
              <a:gd name="connsiteY48" fmla="*/ 697937 h 2310185"/>
              <a:gd name="connsiteX49" fmla="*/ 3068052 w 7814131"/>
              <a:gd name="connsiteY49" fmla="*/ 673874 h 2310185"/>
              <a:gd name="connsiteX50" fmla="*/ 3128210 w 7814131"/>
              <a:gd name="connsiteY50" fmla="*/ 613716 h 2310185"/>
              <a:gd name="connsiteX51" fmla="*/ 3164305 w 7814131"/>
              <a:gd name="connsiteY51" fmla="*/ 577621 h 2310185"/>
              <a:gd name="connsiteX52" fmla="*/ 3248526 w 7814131"/>
              <a:gd name="connsiteY52" fmla="*/ 553558 h 2310185"/>
              <a:gd name="connsiteX53" fmla="*/ 3320715 w 7814131"/>
              <a:gd name="connsiteY53" fmla="*/ 529495 h 2310185"/>
              <a:gd name="connsiteX54" fmla="*/ 3392905 w 7814131"/>
              <a:gd name="connsiteY54" fmla="*/ 517463 h 2310185"/>
              <a:gd name="connsiteX55" fmla="*/ 3429000 w 7814131"/>
              <a:gd name="connsiteY55" fmla="*/ 505432 h 2310185"/>
              <a:gd name="connsiteX56" fmla="*/ 3477126 w 7814131"/>
              <a:gd name="connsiteY56" fmla="*/ 493400 h 2310185"/>
              <a:gd name="connsiteX57" fmla="*/ 3633536 w 7814131"/>
              <a:gd name="connsiteY57" fmla="*/ 505432 h 2310185"/>
              <a:gd name="connsiteX58" fmla="*/ 3705726 w 7814131"/>
              <a:gd name="connsiteY58" fmla="*/ 529495 h 2310185"/>
              <a:gd name="connsiteX59" fmla="*/ 3789947 w 7814131"/>
              <a:gd name="connsiteY59" fmla="*/ 541526 h 2310185"/>
              <a:gd name="connsiteX60" fmla="*/ 3838073 w 7814131"/>
              <a:gd name="connsiteY60" fmla="*/ 565590 h 2310185"/>
              <a:gd name="connsiteX61" fmla="*/ 3934326 w 7814131"/>
              <a:gd name="connsiteY61" fmla="*/ 589653 h 2310185"/>
              <a:gd name="connsiteX62" fmla="*/ 3970421 w 7814131"/>
              <a:gd name="connsiteY62" fmla="*/ 613716 h 2310185"/>
              <a:gd name="connsiteX63" fmla="*/ 4090736 w 7814131"/>
              <a:gd name="connsiteY63" fmla="*/ 673874 h 2310185"/>
              <a:gd name="connsiteX64" fmla="*/ 4186989 w 7814131"/>
              <a:gd name="connsiteY64" fmla="*/ 746063 h 2310185"/>
              <a:gd name="connsiteX65" fmla="*/ 4307305 w 7814131"/>
              <a:gd name="connsiteY65" fmla="*/ 830284 h 2310185"/>
              <a:gd name="connsiteX66" fmla="*/ 4427621 w 7814131"/>
              <a:gd name="connsiteY66" fmla="*/ 902474 h 2310185"/>
              <a:gd name="connsiteX67" fmla="*/ 4463715 w 7814131"/>
              <a:gd name="connsiteY67" fmla="*/ 926537 h 2310185"/>
              <a:gd name="connsiteX68" fmla="*/ 4535905 w 7814131"/>
              <a:gd name="connsiteY68" fmla="*/ 950600 h 2310185"/>
              <a:gd name="connsiteX69" fmla="*/ 4608094 w 7814131"/>
              <a:gd name="connsiteY69" fmla="*/ 998726 h 2310185"/>
              <a:gd name="connsiteX70" fmla="*/ 4632157 w 7814131"/>
              <a:gd name="connsiteY70" fmla="*/ 1034821 h 2310185"/>
              <a:gd name="connsiteX71" fmla="*/ 4644189 w 7814131"/>
              <a:gd name="connsiteY71" fmla="*/ 1070916 h 2310185"/>
              <a:gd name="connsiteX72" fmla="*/ 4668252 w 7814131"/>
              <a:gd name="connsiteY72" fmla="*/ 1119042 h 2310185"/>
              <a:gd name="connsiteX73" fmla="*/ 4692315 w 7814131"/>
              <a:gd name="connsiteY73" fmla="*/ 1155137 h 2310185"/>
              <a:gd name="connsiteX74" fmla="*/ 4704347 w 7814131"/>
              <a:gd name="connsiteY74" fmla="*/ 1191232 h 2310185"/>
              <a:gd name="connsiteX75" fmla="*/ 4728410 w 7814131"/>
              <a:gd name="connsiteY75" fmla="*/ 1227326 h 2310185"/>
              <a:gd name="connsiteX76" fmla="*/ 4740442 w 7814131"/>
              <a:gd name="connsiteY76" fmla="*/ 1263421 h 2310185"/>
              <a:gd name="connsiteX77" fmla="*/ 4848726 w 7814131"/>
              <a:gd name="connsiteY77" fmla="*/ 1347642 h 2310185"/>
              <a:gd name="connsiteX78" fmla="*/ 4932947 w 7814131"/>
              <a:gd name="connsiteY78" fmla="*/ 1419832 h 2310185"/>
              <a:gd name="connsiteX79" fmla="*/ 4969042 w 7814131"/>
              <a:gd name="connsiteY79" fmla="*/ 1431863 h 2310185"/>
              <a:gd name="connsiteX80" fmla="*/ 5113421 w 7814131"/>
              <a:gd name="connsiteY80" fmla="*/ 1492021 h 2310185"/>
              <a:gd name="connsiteX81" fmla="*/ 5209673 w 7814131"/>
              <a:gd name="connsiteY81" fmla="*/ 1528116 h 2310185"/>
              <a:gd name="connsiteX82" fmla="*/ 5257800 w 7814131"/>
              <a:gd name="connsiteY82" fmla="*/ 1552179 h 2310185"/>
              <a:gd name="connsiteX83" fmla="*/ 5329989 w 7814131"/>
              <a:gd name="connsiteY83" fmla="*/ 1576242 h 2310185"/>
              <a:gd name="connsiteX84" fmla="*/ 5366084 w 7814131"/>
              <a:gd name="connsiteY84" fmla="*/ 1588274 h 2310185"/>
              <a:gd name="connsiteX85" fmla="*/ 5402178 w 7814131"/>
              <a:gd name="connsiteY85" fmla="*/ 1600305 h 2310185"/>
              <a:gd name="connsiteX86" fmla="*/ 5630778 w 7814131"/>
              <a:gd name="connsiteY86" fmla="*/ 1576242 h 2310185"/>
              <a:gd name="connsiteX87" fmla="*/ 5666873 w 7814131"/>
              <a:gd name="connsiteY87" fmla="*/ 1552179 h 2310185"/>
              <a:gd name="connsiteX88" fmla="*/ 5727031 w 7814131"/>
              <a:gd name="connsiteY88" fmla="*/ 1492021 h 2310185"/>
              <a:gd name="connsiteX89" fmla="*/ 5799221 w 7814131"/>
              <a:gd name="connsiteY89" fmla="*/ 1419832 h 2310185"/>
              <a:gd name="connsiteX90" fmla="*/ 5883442 w 7814131"/>
              <a:gd name="connsiteY90" fmla="*/ 1359674 h 2310185"/>
              <a:gd name="connsiteX91" fmla="*/ 5919536 w 7814131"/>
              <a:gd name="connsiteY91" fmla="*/ 1335611 h 2310185"/>
              <a:gd name="connsiteX92" fmla="*/ 6003757 w 7814131"/>
              <a:gd name="connsiteY92" fmla="*/ 1263421 h 2310185"/>
              <a:gd name="connsiteX93" fmla="*/ 6027821 w 7814131"/>
              <a:gd name="connsiteY93" fmla="*/ 1227326 h 2310185"/>
              <a:gd name="connsiteX94" fmla="*/ 6075947 w 7814131"/>
              <a:gd name="connsiteY94" fmla="*/ 1191232 h 2310185"/>
              <a:gd name="connsiteX95" fmla="*/ 6087978 w 7814131"/>
              <a:gd name="connsiteY95" fmla="*/ 1155137 h 2310185"/>
              <a:gd name="connsiteX96" fmla="*/ 6112042 w 7814131"/>
              <a:gd name="connsiteY96" fmla="*/ 1131074 h 2310185"/>
              <a:gd name="connsiteX97" fmla="*/ 6196263 w 7814131"/>
              <a:gd name="connsiteY97" fmla="*/ 998726 h 2310185"/>
              <a:gd name="connsiteX98" fmla="*/ 6232357 w 7814131"/>
              <a:gd name="connsiteY98" fmla="*/ 950600 h 2310185"/>
              <a:gd name="connsiteX99" fmla="*/ 6268452 w 7814131"/>
              <a:gd name="connsiteY99" fmla="*/ 878411 h 2310185"/>
              <a:gd name="connsiteX100" fmla="*/ 6280484 w 7814131"/>
              <a:gd name="connsiteY100" fmla="*/ 842316 h 2310185"/>
              <a:gd name="connsiteX101" fmla="*/ 6316578 w 7814131"/>
              <a:gd name="connsiteY101" fmla="*/ 818253 h 2310185"/>
              <a:gd name="connsiteX102" fmla="*/ 6352673 w 7814131"/>
              <a:gd name="connsiteY102" fmla="*/ 734032 h 2310185"/>
              <a:gd name="connsiteX103" fmla="*/ 6400800 w 7814131"/>
              <a:gd name="connsiteY103" fmla="*/ 637779 h 2310185"/>
              <a:gd name="connsiteX104" fmla="*/ 6448926 w 7814131"/>
              <a:gd name="connsiteY104" fmla="*/ 565590 h 2310185"/>
              <a:gd name="connsiteX105" fmla="*/ 6485021 w 7814131"/>
              <a:gd name="connsiteY105" fmla="*/ 493400 h 2310185"/>
              <a:gd name="connsiteX106" fmla="*/ 6509084 w 7814131"/>
              <a:gd name="connsiteY106" fmla="*/ 457305 h 2310185"/>
              <a:gd name="connsiteX107" fmla="*/ 6545178 w 7814131"/>
              <a:gd name="connsiteY107" fmla="*/ 385116 h 2310185"/>
              <a:gd name="connsiteX108" fmla="*/ 6557210 w 7814131"/>
              <a:gd name="connsiteY108" fmla="*/ 349021 h 2310185"/>
              <a:gd name="connsiteX109" fmla="*/ 6593305 w 7814131"/>
              <a:gd name="connsiteY109" fmla="*/ 312926 h 2310185"/>
              <a:gd name="connsiteX110" fmla="*/ 6641431 w 7814131"/>
              <a:gd name="connsiteY110" fmla="*/ 240737 h 2310185"/>
              <a:gd name="connsiteX111" fmla="*/ 6665494 w 7814131"/>
              <a:gd name="connsiteY111" fmla="*/ 204642 h 2310185"/>
              <a:gd name="connsiteX112" fmla="*/ 6737684 w 7814131"/>
              <a:gd name="connsiteY112" fmla="*/ 156516 h 2310185"/>
              <a:gd name="connsiteX113" fmla="*/ 6773778 w 7814131"/>
              <a:gd name="connsiteY113" fmla="*/ 132453 h 2310185"/>
              <a:gd name="connsiteX114" fmla="*/ 6833936 w 7814131"/>
              <a:gd name="connsiteY114" fmla="*/ 96358 h 2310185"/>
              <a:gd name="connsiteX115" fmla="*/ 6906126 w 7814131"/>
              <a:gd name="connsiteY115" fmla="*/ 36200 h 2310185"/>
              <a:gd name="connsiteX116" fmla="*/ 6942221 w 7814131"/>
              <a:gd name="connsiteY116" fmla="*/ 105 h 2310185"/>
              <a:gd name="connsiteX117" fmla="*/ 7748336 w 7814131"/>
              <a:gd name="connsiteY117" fmla="*/ 48232 h 2310185"/>
              <a:gd name="connsiteX118" fmla="*/ 7772400 w 7814131"/>
              <a:gd name="connsiteY118" fmla="*/ 72295 h 2310185"/>
              <a:gd name="connsiteX0" fmla="*/ 0 w 7748336"/>
              <a:gd name="connsiteY0" fmla="*/ 2298137 h 2310185"/>
              <a:gd name="connsiteX1" fmla="*/ 372978 w 7748336"/>
              <a:gd name="connsiteY1" fmla="*/ 2298137 h 2310185"/>
              <a:gd name="connsiteX2" fmla="*/ 445168 w 7748336"/>
              <a:gd name="connsiteY2" fmla="*/ 2262042 h 2310185"/>
              <a:gd name="connsiteX3" fmla="*/ 577515 w 7748336"/>
              <a:gd name="connsiteY3" fmla="*/ 2250011 h 2310185"/>
              <a:gd name="connsiteX4" fmla="*/ 661736 w 7748336"/>
              <a:gd name="connsiteY4" fmla="*/ 2189853 h 2310185"/>
              <a:gd name="connsiteX5" fmla="*/ 733926 w 7748336"/>
              <a:gd name="connsiteY5" fmla="*/ 2153758 h 2310185"/>
              <a:gd name="connsiteX6" fmla="*/ 770021 w 7748336"/>
              <a:gd name="connsiteY6" fmla="*/ 2117663 h 2310185"/>
              <a:gd name="connsiteX7" fmla="*/ 842210 w 7748336"/>
              <a:gd name="connsiteY7" fmla="*/ 2069537 h 2310185"/>
              <a:gd name="connsiteX8" fmla="*/ 890336 w 7748336"/>
              <a:gd name="connsiteY8" fmla="*/ 1997348 h 2310185"/>
              <a:gd name="connsiteX9" fmla="*/ 950494 w 7748336"/>
              <a:gd name="connsiteY9" fmla="*/ 1925158 h 2310185"/>
              <a:gd name="connsiteX10" fmla="*/ 974557 w 7748336"/>
              <a:gd name="connsiteY10" fmla="*/ 1889063 h 2310185"/>
              <a:gd name="connsiteX11" fmla="*/ 1046747 w 7748336"/>
              <a:gd name="connsiteY11" fmla="*/ 1840937 h 2310185"/>
              <a:gd name="connsiteX12" fmla="*/ 1082842 w 7748336"/>
              <a:gd name="connsiteY12" fmla="*/ 1816874 h 2310185"/>
              <a:gd name="connsiteX13" fmla="*/ 1118936 w 7748336"/>
              <a:gd name="connsiteY13" fmla="*/ 1780779 h 2310185"/>
              <a:gd name="connsiteX14" fmla="*/ 1167063 w 7748336"/>
              <a:gd name="connsiteY14" fmla="*/ 1756716 h 2310185"/>
              <a:gd name="connsiteX15" fmla="*/ 1251284 w 7748336"/>
              <a:gd name="connsiteY15" fmla="*/ 1732653 h 2310185"/>
              <a:gd name="connsiteX16" fmla="*/ 1275347 w 7748336"/>
              <a:gd name="connsiteY16" fmla="*/ 1696558 h 2310185"/>
              <a:gd name="connsiteX17" fmla="*/ 1311442 w 7748336"/>
              <a:gd name="connsiteY17" fmla="*/ 1684526 h 2310185"/>
              <a:gd name="connsiteX18" fmla="*/ 1407694 w 7748336"/>
              <a:gd name="connsiteY18" fmla="*/ 1648432 h 2310185"/>
              <a:gd name="connsiteX19" fmla="*/ 1455821 w 7748336"/>
              <a:gd name="connsiteY19" fmla="*/ 1612337 h 2310185"/>
              <a:gd name="connsiteX20" fmla="*/ 1503947 w 7748336"/>
              <a:gd name="connsiteY20" fmla="*/ 1600305 h 2310185"/>
              <a:gd name="connsiteX21" fmla="*/ 1540042 w 7748336"/>
              <a:gd name="connsiteY21" fmla="*/ 1588274 h 2310185"/>
              <a:gd name="connsiteX22" fmla="*/ 1624263 w 7748336"/>
              <a:gd name="connsiteY22" fmla="*/ 1540148 h 2310185"/>
              <a:gd name="connsiteX23" fmla="*/ 1696452 w 7748336"/>
              <a:gd name="connsiteY23" fmla="*/ 1516084 h 2310185"/>
              <a:gd name="connsiteX24" fmla="*/ 1744578 w 7748336"/>
              <a:gd name="connsiteY24" fmla="*/ 1492021 h 2310185"/>
              <a:gd name="connsiteX25" fmla="*/ 1780673 w 7748336"/>
              <a:gd name="connsiteY25" fmla="*/ 1467958 h 2310185"/>
              <a:gd name="connsiteX26" fmla="*/ 1852863 w 7748336"/>
              <a:gd name="connsiteY26" fmla="*/ 1443895 h 2310185"/>
              <a:gd name="connsiteX27" fmla="*/ 1937084 w 7748336"/>
              <a:gd name="connsiteY27" fmla="*/ 1407800 h 2310185"/>
              <a:gd name="connsiteX28" fmla="*/ 1985210 w 7748336"/>
              <a:gd name="connsiteY28" fmla="*/ 1383737 h 2310185"/>
              <a:gd name="connsiteX29" fmla="*/ 2033336 w 7748336"/>
              <a:gd name="connsiteY29" fmla="*/ 1371705 h 2310185"/>
              <a:gd name="connsiteX30" fmla="*/ 2105526 w 7748336"/>
              <a:gd name="connsiteY30" fmla="*/ 1347642 h 2310185"/>
              <a:gd name="connsiteX31" fmla="*/ 2153652 w 7748336"/>
              <a:gd name="connsiteY31" fmla="*/ 1335611 h 2310185"/>
              <a:gd name="connsiteX32" fmla="*/ 2213810 w 7748336"/>
              <a:gd name="connsiteY32" fmla="*/ 1323579 h 2310185"/>
              <a:gd name="connsiteX33" fmla="*/ 2249905 w 7748336"/>
              <a:gd name="connsiteY33" fmla="*/ 1311548 h 2310185"/>
              <a:gd name="connsiteX34" fmla="*/ 2346157 w 7748336"/>
              <a:gd name="connsiteY34" fmla="*/ 1287484 h 2310185"/>
              <a:gd name="connsiteX35" fmla="*/ 2418347 w 7748336"/>
              <a:gd name="connsiteY35" fmla="*/ 1263421 h 2310185"/>
              <a:gd name="connsiteX36" fmla="*/ 2466473 w 7748336"/>
              <a:gd name="connsiteY36" fmla="*/ 1251390 h 2310185"/>
              <a:gd name="connsiteX37" fmla="*/ 2538663 w 7748336"/>
              <a:gd name="connsiteY37" fmla="*/ 1227326 h 2310185"/>
              <a:gd name="connsiteX38" fmla="*/ 2622884 w 7748336"/>
              <a:gd name="connsiteY38" fmla="*/ 1203263 h 2310185"/>
              <a:gd name="connsiteX39" fmla="*/ 2683042 w 7748336"/>
              <a:gd name="connsiteY39" fmla="*/ 1155137 h 2310185"/>
              <a:gd name="connsiteX40" fmla="*/ 2707105 w 7748336"/>
              <a:gd name="connsiteY40" fmla="*/ 1119042 h 2310185"/>
              <a:gd name="connsiteX41" fmla="*/ 2743200 w 7748336"/>
              <a:gd name="connsiteY41" fmla="*/ 1058884 h 2310185"/>
              <a:gd name="connsiteX42" fmla="*/ 2767263 w 7748336"/>
              <a:gd name="connsiteY42" fmla="*/ 1022790 h 2310185"/>
              <a:gd name="connsiteX43" fmla="*/ 2827421 w 7748336"/>
              <a:gd name="connsiteY43" fmla="*/ 974663 h 2310185"/>
              <a:gd name="connsiteX44" fmla="*/ 2839452 w 7748336"/>
              <a:gd name="connsiteY44" fmla="*/ 938569 h 2310185"/>
              <a:gd name="connsiteX45" fmla="*/ 2899610 w 7748336"/>
              <a:gd name="connsiteY45" fmla="*/ 878411 h 2310185"/>
              <a:gd name="connsiteX46" fmla="*/ 2959768 w 7748336"/>
              <a:gd name="connsiteY46" fmla="*/ 806221 h 2310185"/>
              <a:gd name="connsiteX47" fmla="*/ 3007894 w 7748336"/>
              <a:gd name="connsiteY47" fmla="*/ 734032 h 2310185"/>
              <a:gd name="connsiteX48" fmla="*/ 3031957 w 7748336"/>
              <a:gd name="connsiteY48" fmla="*/ 697937 h 2310185"/>
              <a:gd name="connsiteX49" fmla="*/ 3068052 w 7748336"/>
              <a:gd name="connsiteY49" fmla="*/ 673874 h 2310185"/>
              <a:gd name="connsiteX50" fmla="*/ 3128210 w 7748336"/>
              <a:gd name="connsiteY50" fmla="*/ 613716 h 2310185"/>
              <a:gd name="connsiteX51" fmla="*/ 3164305 w 7748336"/>
              <a:gd name="connsiteY51" fmla="*/ 577621 h 2310185"/>
              <a:gd name="connsiteX52" fmla="*/ 3248526 w 7748336"/>
              <a:gd name="connsiteY52" fmla="*/ 553558 h 2310185"/>
              <a:gd name="connsiteX53" fmla="*/ 3320715 w 7748336"/>
              <a:gd name="connsiteY53" fmla="*/ 529495 h 2310185"/>
              <a:gd name="connsiteX54" fmla="*/ 3392905 w 7748336"/>
              <a:gd name="connsiteY54" fmla="*/ 517463 h 2310185"/>
              <a:gd name="connsiteX55" fmla="*/ 3429000 w 7748336"/>
              <a:gd name="connsiteY55" fmla="*/ 505432 h 2310185"/>
              <a:gd name="connsiteX56" fmla="*/ 3477126 w 7748336"/>
              <a:gd name="connsiteY56" fmla="*/ 493400 h 2310185"/>
              <a:gd name="connsiteX57" fmla="*/ 3633536 w 7748336"/>
              <a:gd name="connsiteY57" fmla="*/ 505432 h 2310185"/>
              <a:gd name="connsiteX58" fmla="*/ 3705726 w 7748336"/>
              <a:gd name="connsiteY58" fmla="*/ 529495 h 2310185"/>
              <a:gd name="connsiteX59" fmla="*/ 3789947 w 7748336"/>
              <a:gd name="connsiteY59" fmla="*/ 541526 h 2310185"/>
              <a:gd name="connsiteX60" fmla="*/ 3838073 w 7748336"/>
              <a:gd name="connsiteY60" fmla="*/ 565590 h 2310185"/>
              <a:gd name="connsiteX61" fmla="*/ 3934326 w 7748336"/>
              <a:gd name="connsiteY61" fmla="*/ 589653 h 2310185"/>
              <a:gd name="connsiteX62" fmla="*/ 3970421 w 7748336"/>
              <a:gd name="connsiteY62" fmla="*/ 613716 h 2310185"/>
              <a:gd name="connsiteX63" fmla="*/ 4090736 w 7748336"/>
              <a:gd name="connsiteY63" fmla="*/ 673874 h 2310185"/>
              <a:gd name="connsiteX64" fmla="*/ 4186989 w 7748336"/>
              <a:gd name="connsiteY64" fmla="*/ 746063 h 2310185"/>
              <a:gd name="connsiteX65" fmla="*/ 4307305 w 7748336"/>
              <a:gd name="connsiteY65" fmla="*/ 830284 h 2310185"/>
              <a:gd name="connsiteX66" fmla="*/ 4427621 w 7748336"/>
              <a:gd name="connsiteY66" fmla="*/ 902474 h 2310185"/>
              <a:gd name="connsiteX67" fmla="*/ 4463715 w 7748336"/>
              <a:gd name="connsiteY67" fmla="*/ 926537 h 2310185"/>
              <a:gd name="connsiteX68" fmla="*/ 4535905 w 7748336"/>
              <a:gd name="connsiteY68" fmla="*/ 950600 h 2310185"/>
              <a:gd name="connsiteX69" fmla="*/ 4608094 w 7748336"/>
              <a:gd name="connsiteY69" fmla="*/ 998726 h 2310185"/>
              <a:gd name="connsiteX70" fmla="*/ 4632157 w 7748336"/>
              <a:gd name="connsiteY70" fmla="*/ 1034821 h 2310185"/>
              <a:gd name="connsiteX71" fmla="*/ 4644189 w 7748336"/>
              <a:gd name="connsiteY71" fmla="*/ 1070916 h 2310185"/>
              <a:gd name="connsiteX72" fmla="*/ 4668252 w 7748336"/>
              <a:gd name="connsiteY72" fmla="*/ 1119042 h 2310185"/>
              <a:gd name="connsiteX73" fmla="*/ 4692315 w 7748336"/>
              <a:gd name="connsiteY73" fmla="*/ 1155137 h 2310185"/>
              <a:gd name="connsiteX74" fmla="*/ 4704347 w 7748336"/>
              <a:gd name="connsiteY74" fmla="*/ 1191232 h 2310185"/>
              <a:gd name="connsiteX75" fmla="*/ 4728410 w 7748336"/>
              <a:gd name="connsiteY75" fmla="*/ 1227326 h 2310185"/>
              <a:gd name="connsiteX76" fmla="*/ 4740442 w 7748336"/>
              <a:gd name="connsiteY76" fmla="*/ 1263421 h 2310185"/>
              <a:gd name="connsiteX77" fmla="*/ 4848726 w 7748336"/>
              <a:gd name="connsiteY77" fmla="*/ 1347642 h 2310185"/>
              <a:gd name="connsiteX78" fmla="*/ 4932947 w 7748336"/>
              <a:gd name="connsiteY78" fmla="*/ 1419832 h 2310185"/>
              <a:gd name="connsiteX79" fmla="*/ 4969042 w 7748336"/>
              <a:gd name="connsiteY79" fmla="*/ 1431863 h 2310185"/>
              <a:gd name="connsiteX80" fmla="*/ 5113421 w 7748336"/>
              <a:gd name="connsiteY80" fmla="*/ 1492021 h 2310185"/>
              <a:gd name="connsiteX81" fmla="*/ 5209673 w 7748336"/>
              <a:gd name="connsiteY81" fmla="*/ 1528116 h 2310185"/>
              <a:gd name="connsiteX82" fmla="*/ 5257800 w 7748336"/>
              <a:gd name="connsiteY82" fmla="*/ 1552179 h 2310185"/>
              <a:gd name="connsiteX83" fmla="*/ 5329989 w 7748336"/>
              <a:gd name="connsiteY83" fmla="*/ 1576242 h 2310185"/>
              <a:gd name="connsiteX84" fmla="*/ 5366084 w 7748336"/>
              <a:gd name="connsiteY84" fmla="*/ 1588274 h 2310185"/>
              <a:gd name="connsiteX85" fmla="*/ 5402178 w 7748336"/>
              <a:gd name="connsiteY85" fmla="*/ 1600305 h 2310185"/>
              <a:gd name="connsiteX86" fmla="*/ 5630778 w 7748336"/>
              <a:gd name="connsiteY86" fmla="*/ 1576242 h 2310185"/>
              <a:gd name="connsiteX87" fmla="*/ 5666873 w 7748336"/>
              <a:gd name="connsiteY87" fmla="*/ 1552179 h 2310185"/>
              <a:gd name="connsiteX88" fmla="*/ 5727031 w 7748336"/>
              <a:gd name="connsiteY88" fmla="*/ 1492021 h 2310185"/>
              <a:gd name="connsiteX89" fmla="*/ 5799221 w 7748336"/>
              <a:gd name="connsiteY89" fmla="*/ 1419832 h 2310185"/>
              <a:gd name="connsiteX90" fmla="*/ 5883442 w 7748336"/>
              <a:gd name="connsiteY90" fmla="*/ 1359674 h 2310185"/>
              <a:gd name="connsiteX91" fmla="*/ 5919536 w 7748336"/>
              <a:gd name="connsiteY91" fmla="*/ 1335611 h 2310185"/>
              <a:gd name="connsiteX92" fmla="*/ 6003757 w 7748336"/>
              <a:gd name="connsiteY92" fmla="*/ 1263421 h 2310185"/>
              <a:gd name="connsiteX93" fmla="*/ 6027821 w 7748336"/>
              <a:gd name="connsiteY93" fmla="*/ 1227326 h 2310185"/>
              <a:gd name="connsiteX94" fmla="*/ 6075947 w 7748336"/>
              <a:gd name="connsiteY94" fmla="*/ 1191232 h 2310185"/>
              <a:gd name="connsiteX95" fmla="*/ 6087978 w 7748336"/>
              <a:gd name="connsiteY95" fmla="*/ 1155137 h 2310185"/>
              <a:gd name="connsiteX96" fmla="*/ 6112042 w 7748336"/>
              <a:gd name="connsiteY96" fmla="*/ 1131074 h 2310185"/>
              <a:gd name="connsiteX97" fmla="*/ 6196263 w 7748336"/>
              <a:gd name="connsiteY97" fmla="*/ 998726 h 2310185"/>
              <a:gd name="connsiteX98" fmla="*/ 6232357 w 7748336"/>
              <a:gd name="connsiteY98" fmla="*/ 950600 h 2310185"/>
              <a:gd name="connsiteX99" fmla="*/ 6268452 w 7748336"/>
              <a:gd name="connsiteY99" fmla="*/ 878411 h 2310185"/>
              <a:gd name="connsiteX100" fmla="*/ 6280484 w 7748336"/>
              <a:gd name="connsiteY100" fmla="*/ 842316 h 2310185"/>
              <a:gd name="connsiteX101" fmla="*/ 6316578 w 7748336"/>
              <a:gd name="connsiteY101" fmla="*/ 818253 h 2310185"/>
              <a:gd name="connsiteX102" fmla="*/ 6352673 w 7748336"/>
              <a:gd name="connsiteY102" fmla="*/ 734032 h 2310185"/>
              <a:gd name="connsiteX103" fmla="*/ 6400800 w 7748336"/>
              <a:gd name="connsiteY103" fmla="*/ 637779 h 2310185"/>
              <a:gd name="connsiteX104" fmla="*/ 6448926 w 7748336"/>
              <a:gd name="connsiteY104" fmla="*/ 565590 h 2310185"/>
              <a:gd name="connsiteX105" fmla="*/ 6485021 w 7748336"/>
              <a:gd name="connsiteY105" fmla="*/ 493400 h 2310185"/>
              <a:gd name="connsiteX106" fmla="*/ 6509084 w 7748336"/>
              <a:gd name="connsiteY106" fmla="*/ 457305 h 2310185"/>
              <a:gd name="connsiteX107" fmla="*/ 6545178 w 7748336"/>
              <a:gd name="connsiteY107" fmla="*/ 385116 h 2310185"/>
              <a:gd name="connsiteX108" fmla="*/ 6557210 w 7748336"/>
              <a:gd name="connsiteY108" fmla="*/ 349021 h 2310185"/>
              <a:gd name="connsiteX109" fmla="*/ 6593305 w 7748336"/>
              <a:gd name="connsiteY109" fmla="*/ 312926 h 2310185"/>
              <a:gd name="connsiteX110" fmla="*/ 6641431 w 7748336"/>
              <a:gd name="connsiteY110" fmla="*/ 240737 h 2310185"/>
              <a:gd name="connsiteX111" fmla="*/ 6665494 w 7748336"/>
              <a:gd name="connsiteY111" fmla="*/ 204642 h 2310185"/>
              <a:gd name="connsiteX112" fmla="*/ 6737684 w 7748336"/>
              <a:gd name="connsiteY112" fmla="*/ 156516 h 2310185"/>
              <a:gd name="connsiteX113" fmla="*/ 6773778 w 7748336"/>
              <a:gd name="connsiteY113" fmla="*/ 132453 h 2310185"/>
              <a:gd name="connsiteX114" fmla="*/ 6833936 w 7748336"/>
              <a:gd name="connsiteY114" fmla="*/ 96358 h 2310185"/>
              <a:gd name="connsiteX115" fmla="*/ 6906126 w 7748336"/>
              <a:gd name="connsiteY115" fmla="*/ 36200 h 2310185"/>
              <a:gd name="connsiteX116" fmla="*/ 6942221 w 7748336"/>
              <a:gd name="connsiteY116" fmla="*/ 105 h 2310185"/>
              <a:gd name="connsiteX117" fmla="*/ 7748336 w 7748336"/>
              <a:gd name="connsiteY117" fmla="*/ 48232 h 2310185"/>
              <a:gd name="connsiteX0" fmla="*/ 0 w 6942221"/>
              <a:gd name="connsiteY0" fmla="*/ 2298137 h 2310185"/>
              <a:gd name="connsiteX1" fmla="*/ 372978 w 6942221"/>
              <a:gd name="connsiteY1" fmla="*/ 2298137 h 2310185"/>
              <a:gd name="connsiteX2" fmla="*/ 445168 w 6942221"/>
              <a:gd name="connsiteY2" fmla="*/ 2262042 h 2310185"/>
              <a:gd name="connsiteX3" fmla="*/ 577515 w 6942221"/>
              <a:gd name="connsiteY3" fmla="*/ 2250011 h 2310185"/>
              <a:gd name="connsiteX4" fmla="*/ 661736 w 6942221"/>
              <a:gd name="connsiteY4" fmla="*/ 2189853 h 2310185"/>
              <a:gd name="connsiteX5" fmla="*/ 733926 w 6942221"/>
              <a:gd name="connsiteY5" fmla="*/ 2153758 h 2310185"/>
              <a:gd name="connsiteX6" fmla="*/ 770021 w 6942221"/>
              <a:gd name="connsiteY6" fmla="*/ 2117663 h 2310185"/>
              <a:gd name="connsiteX7" fmla="*/ 842210 w 6942221"/>
              <a:gd name="connsiteY7" fmla="*/ 2069537 h 2310185"/>
              <a:gd name="connsiteX8" fmla="*/ 890336 w 6942221"/>
              <a:gd name="connsiteY8" fmla="*/ 1997348 h 2310185"/>
              <a:gd name="connsiteX9" fmla="*/ 950494 w 6942221"/>
              <a:gd name="connsiteY9" fmla="*/ 1925158 h 2310185"/>
              <a:gd name="connsiteX10" fmla="*/ 974557 w 6942221"/>
              <a:gd name="connsiteY10" fmla="*/ 1889063 h 2310185"/>
              <a:gd name="connsiteX11" fmla="*/ 1046747 w 6942221"/>
              <a:gd name="connsiteY11" fmla="*/ 1840937 h 2310185"/>
              <a:gd name="connsiteX12" fmla="*/ 1082842 w 6942221"/>
              <a:gd name="connsiteY12" fmla="*/ 1816874 h 2310185"/>
              <a:gd name="connsiteX13" fmla="*/ 1118936 w 6942221"/>
              <a:gd name="connsiteY13" fmla="*/ 1780779 h 2310185"/>
              <a:gd name="connsiteX14" fmla="*/ 1167063 w 6942221"/>
              <a:gd name="connsiteY14" fmla="*/ 1756716 h 2310185"/>
              <a:gd name="connsiteX15" fmla="*/ 1251284 w 6942221"/>
              <a:gd name="connsiteY15" fmla="*/ 1732653 h 2310185"/>
              <a:gd name="connsiteX16" fmla="*/ 1275347 w 6942221"/>
              <a:gd name="connsiteY16" fmla="*/ 1696558 h 2310185"/>
              <a:gd name="connsiteX17" fmla="*/ 1311442 w 6942221"/>
              <a:gd name="connsiteY17" fmla="*/ 1684526 h 2310185"/>
              <a:gd name="connsiteX18" fmla="*/ 1407694 w 6942221"/>
              <a:gd name="connsiteY18" fmla="*/ 1648432 h 2310185"/>
              <a:gd name="connsiteX19" fmla="*/ 1455821 w 6942221"/>
              <a:gd name="connsiteY19" fmla="*/ 1612337 h 2310185"/>
              <a:gd name="connsiteX20" fmla="*/ 1503947 w 6942221"/>
              <a:gd name="connsiteY20" fmla="*/ 1600305 h 2310185"/>
              <a:gd name="connsiteX21" fmla="*/ 1540042 w 6942221"/>
              <a:gd name="connsiteY21" fmla="*/ 1588274 h 2310185"/>
              <a:gd name="connsiteX22" fmla="*/ 1624263 w 6942221"/>
              <a:gd name="connsiteY22" fmla="*/ 1540148 h 2310185"/>
              <a:gd name="connsiteX23" fmla="*/ 1696452 w 6942221"/>
              <a:gd name="connsiteY23" fmla="*/ 1516084 h 2310185"/>
              <a:gd name="connsiteX24" fmla="*/ 1744578 w 6942221"/>
              <a:gd name="connsiteY24" fmla="*/ 1492021 h 2310185"/>
              <a:gd name="connsiteX25" fmla="*/ 1780673 w 6942221"/>
              <a:gd name="connsiteY25" fmla="*/ 1467958 h 2310185"/>
              <a:gd name="connsiteX26" fmla="*/ 1852863 w 6942221"/>
              <a:gd name="connsiteY26" fmla="*/ 1443895 h 2310185"/>
              <a:gd name="connsiteX27" fmla="*/ 1937084 w 6942221"/>
              <a:gd name="connsiteY27" fmla="*/ 1407800 h 2310185"/>
              <a:gd name="connsiteX28" fmla="*/ 1985210 w 6942221"/>
              <a:gd name="connsiteY28" fmla="*/ 1383737 h 2310185"/>
              <a:gd name="connsiteX29" fmla="*/ 2033336 w 6942221"/>
              <a:gd name="connsiteY29" fmla="*/ 1371705 h 2310185"/>
              <a:gd name="connsiteX30" fmla="*/ 2105526 w 6942221"/>
              <a:gd name="connsiteY30" fmla="*/ 1347642 h 2310185"/>
              <a:gd name="connsiteX31" fmla="*/ 2153652 w 6942221"/>
              <a:gd name="connsiteY31" fmla="*/ 1335611 h 2310185"/>
              <a:gd name="connsiteX32" fmla="*/ 2213810 w 6942221"/>
              <a:gd name="connsiteY32" fmla="*/ 1323579 h 2310185"/>
              <a:gd name="connsiteX33" fmla="*/ 2249905 w 6942221"/>
              <a:gd name="connsiteY33" fmla="*/ 1311548 h 2310185"/>
              <a:gd name="connsiteX34" fmla="*/ 2346157 w 6942221"/>
              <a:gd name="connsiteY34" fmla="*/ 1287484 h 2310185"/>
              <a:gd name="connsiteX35" fmla="*/ 2418347 w 6942221"/>
              <a:gd name="connsiteY35" fmla="*/ 1263421 h 2310185"/>
              <a:gd name="connsiteX36" fmla="*/ 2466473 w 6942221"/>
              <a:gd name="connsiteY36" fmla="*/ 1251390 h 2310185"/>
              <a:gd name="connsiteX37" fmla="*/ 2538663 w 6942221"/>
              <a:gd name="connsiteY37" fmla="*/ 1227326 h 2310185"/>
              <a:gd name="connsiteX38" fmla="*/ 2622884 w 6942221"/>
              <a:gd name="connsiteY38" fmla="*/ 1203263 h 2310185"/>
              <a:gd name="connsiteX39" fmla="*/ 2683042 w 6942221"/>
              <a:gd name="connsiteY39" fmla="*/ 1155137 h 2310185"/>
              <a:gd name="connsiteX40" fmla="*/ 2707105 w 6942221"/>
              <a:gd name="connsiteY40" fmla="*/ 1119042 h 2310185"/>
              <a:gd name="connsiteX41" fmla="*/ 2743200 w 6942221"/>
              <a:gd name="connsiteY41" fmla="*/ 1058884 h 2310185"/>
              <a:gd name="connsiteX42" fmla="*/ 2767263 w 6942221"/>
              <a:gd name="connsiteY42" fmla="*/ 1022790 h 2310185"/>
              <a:gd name="connsiteX43" fmla="*/ 2827421 w 6942221"/>
              <a:gd name="connsiteY43" fmla="*/ 974663 h 2310185"/>
              <a:gd name="connsiteX44" fmla="*/ 2839452 w 6942221"/>
              <a:gd name="connsiteY44" fmla="*/ 938569 h 2310185"/>
              <a:gd name="connsiteX45" fmla="*/ 2899610 w 6942221"/>
              <a:gd name="connsiteY45" fmla="*/ 878411 h 2310185"/>
              <a:gd name="connsiteX46" fmla="*/ 2959768 w 6942221"/>
              <a:gd name="connsiteY46" fmla="*/ 806221 h 2310185"/>
              <a:gd name="connsiteX47" fmla="*/ 3007894 w 6942221"/>
              <a:gd name="connsiteY47" fmla="*/ 734032 h 2310185"/>
              <a:gd name="connsiteX48" fmla="*/ 3031957 w 6942221"/>
              <a:gd name="connsiteY48" fmla="*/ 697937 h 2310185"/>
              <a:gd name="connsiteX49" fmla="*/ 3068052 w 6942221"/>
              <a:gd name="connsiteY49" fmla="*/ 673874 h 2310185"/>
              <a:gd name="connsiteX50" fmla="*/ 3128210 w 6942221"/>
              <a:gd name="connsiteY50" fmla="*/ 613716 h 2310185"/>
              <a:gd name="connsiteX51" fmla="*/ 3164305 w 6942221"/>
              <a:gd name="connsiteY51" fmla="*/ 577621 h 2310185"/>
              <a:gd name="connsiteX52" fmla="*/ 3248526 w 6942221"/>
              <a:gd name="connsiteY52" fmla="*/ 553558 h 2310185"/>
              <a:gd name="connsiteX53" fmla="*/ 3320715 w 6942221"/>
              <a:gd name="connsiteY53" fmla="*/ 529495 h 2310185"/>
              <a:gd name="connsiteX54" fmla="*/ 3392905 w 6942221"/>
              <a:gd name="connsiteY54" fmla="*/ 517463 h 2310185"/>
              <a:gd name="connsiteX55" fmla="*/ 3429000 w 6942221"/>
              <a:gd name="connsiteY55" fmla="*/ 505432 h 2310185"/>
              <a:gd name="connsiteX56" fmla="*/ 3477126 w 6942221"/>
              <a:gd name="connsiteY56" fmla="*/ 493400 h 2310185"/>
              <a:gd name="connsiteX57" fmla="*/ 3633536 w 6942221"/>
              <a:gd name="connsiteY57" fmla="*/ 505432 h 2310185"/>
              <a:gd name="connsiteX58" fmla="*/ 3705726 w 6942221"/>
              <a:gd name="connsiteY58" fmla="*/ 529495 h 2310185"/>
              <a:gd name="connsiteX59" fmla="*/ 3789947 w 6942221"/>
              <a:gd name="connsiteY59" fmla="*/ 541526 h 2310185"/>
              <a:gd name="connsiteX60" fmla="*/ 3838073 w 6942221"/>
              <a:gd name="connsiteY60" fmla="*/ 565590 h 2310185"/>
              <a:gd name="connsiteX61" fmla="*/ 3934326 w 6942221"/>
              <a:gd name="connsiteY61" fmla="*/ 589653 h 2310185"/>
              <a:gd name="connsiteX62" fmla="*/ 3970421 w 6942221"/>
              <a:gd name="connsiteY62" fmla="*/ 613716 h 2310185"/>
              <a:gd name="connsiteX63" fmla="*/ 4090736 w 6942221"/>
              <a:gd name="connsiteY63" fmla="*/ 673874 h 2310185"/>
              <a:gd name="connsiteX64" fmla="*/ 4186989 w 6942221"/>
              <a:gd name="connsiteY64" fmla="*/ 746063 h 2310185"/>
              <a:gd name="connsiteX65" fmla="*/ 4307305 w 6942221"/>
              <a:gd name="connsiteY65" fmla="*/ 830284 h 2310185"/>
              <a:gd name="connsiteX66" fmla="*/ 4427621 w 6942221"/>
              <a:gd name="connsiteY66" fmla="*/ 902474 h 2310185"/>
              <a:gd name="connsiteX67" fmla="*/ 4463715 w 6942221"/>
              <a:gd name="connsiteY67" fmla="*/ 926537 h 2310185"/>
              <a:gd name="connsiteX68" fmla="*/ 4535905 w 6942221"/>
              <a:gd name="connsiteY68" fmla="*/ 950600 h 2310185"/>
              <a:gd name="connsiteX69" fmla="*/ 4608094 w 6942221"/>
              <a:gd name="connsiteY69" fmla="*/ 998726 h 2310185"/>
              <a:gd name="connsiteX70" fmla="*/ 4632157 w 6942221"/>
              <a:gd name="connsiteY70" fmla="*/ 1034821 h 2310185"/>
              <a:gd name="connsiteX71" fmla="*/ 4644189 w 6942221"/>
              <a:gd name="connsiteY71" fmla="*/ 1070916 h 2310185"/>
              <a:gd name="connsiteX72" fmla="*/ 4668252 w 6942221"/>
              <a:gd name="connsiteY72" fmla="*/ 1119042 h 2310185"/>
              <a:gd name="connsiteX73" fmla="*/ 4692315 w 6942221"/>
              <a:gd name="connsiteY73" fmla="*/ 1155137 h 2310185"/>
              <a:gd name="connsiteX74" fmla="*/ 4704347 w 6942221"/>
              <a:gd name="connsiteY74" fmla="*/ 1191232 h 2310185"/>
              <a:gd name="connsiteX75" fmla="*/ 4728410 w 6942221"/>
              <a:gd name="connsiteY75" fmla="*/ 1227326 h 2310185"/>
              <a:gd name="connsiteX76" fmla="*/ 4740442 w 6942221"/>
              <a:gd name="connsiteY76" fmla="*/ 1263421 h 2310185"/>
              <a:gd name="connsiteX77" fmla="*/ 4848726 w 6942221"/>
              <a:gd name="connsiteY77" fmla="*/ 1347642 h 2310185"/>
              <a:gd name="connsiteX78" fmla="*/ 4932947 w 6942221"/>
              <a:gd name="connsiteY78" fmla="*/ 1419832 h 2310185"/>
              <a:gd name="connsiteX79" fmla="*/ 4969042 w 6942221"/>
              <a:gd name="connsiteY79" fmla="*/ 1431863 h 2310185"/>
              <a:gd name="connsiteX80" fmla="*/ 5113421 w 6942221"/>
              <a:gd name="connsiteY80" fmla="*/ 1492021 h 2310185"/>
              <a:gd name="connsiteX81" fmla="*/ 5209673 w 6942221"/>
              <a:gd name="connsiteY81" fmla="*/ 1528116 h 2310185"/>
              <a:gd name="connsiteX82" fmla="*/ 5257800 w 6942221"/>
              <a:gd name="connsiteY82" fmla="*/ 1552179 h 2310185"/>
              <a:gd name="connsiteX83" fmla="*/ 5329989 w 6942221"/>
              <a:gd name="connsiteY83" fmla="*/ 1576242 h 2310185"/>
              <a:gd name="connsiteX84" fmla="*/ 5366084 w 6942221"/>
              <a:gd name="connsiteY84" fmla="*/ 1588274 h 2310185"/>
              <a:gd name="connsiteX85" fmla="*/ 5402178 w 6942221"/>
              <a:gd name="connsiteY85" fmla="*/ 1600305 h 2310185"/>
              <a:gd name="connsiteX86" fmla="*/ 5630778 w 6942221"/>
              <a:gd name="connsiteY86" fmla="*/ 1576242 h 2310185"/>
              <a:gd name="connsiteX87" fmla="*/ 5666873 w 6942221"/>
              <a:gd name="connsiteY87" fmla="*/ 1552179 h 2310185"/>
              <a:gd name="connsiteX88" fmla="*/ 5727031 w 6942221"/>
              <a:gd name="connsiteY88" fmla="*/ 1492021 h 2310185"/>
              <a:gd name="connsiteX89" fmla="*/ 5799221 w 6942221"/>
              <a:gd name="connsiteY89" fmla="*/ 1419832 h 2310185"/>
              <a:gd name="connsiteX90" fmla="*/ 5883442 w 6942221"/>
              <a:gd name="connsiteY90" fmla="*/ 1359674 h 2310185"/>
              <a:gd name="connsiteX91" fmla="*/ 5919536 w 6942221"/>
              <a:gd name="connsiteY91" fmla="*/ 1335611 h 2310185"/>
              <a:gd name="connsiteX92" fmla="*/ 6003757 w 6942221"/>
              <a:gd name="connsiteY92" fmla="*/ 1263421 h 2310185"/>
              <a:gd name="connsiteX93" fmla="*/ 6027821 w 6942221"/>
              <a:gd name="connsiteY93" fmla="*/ 1227326 h 2310185"/>
              <a:gd name="connsiteX94" fmla="*/ 6075947 w 6942221"/>
              <a:gd name="connsiteY94" fmla="*/ 1191232 h 2310185"/>
              <a:gd name="connsiteX95" fmla="*/ 6087978 w 6942221"/>
              <a:gd name="connsiteY95" fmla="*/ 1155137 h 2310185"/>
              <a:gd name="connsiteX96" fmla="*/ 6112042 w 6942221"/>
              <a:gd name="connsiteY96" fmla="*/ 1131074 h 2310185"/>
              <a:gd name="connsiteX97" fmla="*/ 6196263 w 6942221"/>
              <a:gd name="connsiteY97" fmla="*/ 998726 h 2310185"/>
              <a:gd name="connsiteX98" fmla="*/ 6232357 w 6942221"/>
              <a:gd name="connsiteY98" fmla="*/ 950600 h 2310185"/>
              <a:gd name="connsiteX99" fmla="*/ 6268452 w 6942221"/>
              <a:gd name="connsiteY99" fmla="*/ 878411 h 2310185"/>
              <a:gd name="connsiteX100" fmla="*/ 6280484 w 6942221"/>
              <a:gd name="connsiteY100" fmla="*/ 842316 h 2310185"/>
              <a:gd name="connsiteX101" fmla="*/ 6316578 w 6942221"/>
              <a:gd name="connsiteY101" fmla="*/ 818253 h 2310185"/>
              <a:gd name="connsiteX102" fmla="*/ 6352673 w 6942221"/>
              <a:gd name="connsiteY102" fmla="*/ 734032 h 2310185"/>
              <a:gd name="connsiteX103" fmla="*/ 6400800 w 6942221"/>
              <a:gd name="connsiteY103" fmla="*/ 637779 h 2310185"/>
              <a:gd name="connsiteX104" fmla="*/ 6448926 w 6942221"/>
              <a:gd name="connsiteY104" fmla="*/ 565590 h 2310185"/>
              <a:gd name="connsiteX105" fmla="*/ 6485021 w 6942221"/>
              <a:gd name="connsiteY105" fmla="*/ 493400 h 2310185"/>
              <a:gd name="connsiteX106" fmla="*/ 6509084 w 6942221"/>
              <a:gd name="connsiteY106" fmla="*/ 457305 h 2310185"/>
              <a:gd name="connsiteX107" fmla="*/ 6545178 w 6942221"/>
              <a:gd name="connsiteY107" fmla="*/ 385116 h 2310185"/>
              <a:gd name="connsiteX108" fmla="*/ 6557210 w 6942221"/>
              <a:gd name="connsiteY108" fmla="*/ 349021 h 2310185"/>
              <a:gd name="connsiteX109" fmla="*/ 6593305 w 6942221"/>
              <a:gd name="connsiteY109" fmla="*/ 312926 h 2310185"/>
              <a:gd name="connsiteX110" fmla="*/ 6641431 w 6942221"/>
              <a:gd name="connsiteY110" fmla="*/ 240737 h 2310185"/>
              <a:gd name="connsiteX111" fmla="*/ 6665494 w 6942221"/>
              <a:gd name="connsiteY111" fmla="*/ 204642 h 2310185"/>
              <a:gd name="connsiteX112" fmla="*/ 6737684 w 6942221"/>
              <a:gd name="connsiteY112" fmla="*/ 156516 h 2310185"/>
              <a:gd name="connsiteX113" fmla="*/ 6773778 w 6942221"/>
              <a:gd name="connsiteY113" fmla="*/ 132453 h 2310185"/>
              <a:gd name="connsiteX114" fmla="*/ 6833936 w 6942221"/>
              <a:gd name="connsiteY114" fmla="*/ 96358 h 2310185"/>
              <a:gd name="connsiteX115" fmla="*/ 6906126 w 6942221"/>
              <a:gd name="connsiteY115" fmla="*/ 36200 h 2310185"/>
              <a:gd name="connsiteX116" fmla="*/ 6942221 w 6942221"/>
              <a:gd name="connsiteY116" fmla="*/ 105 h 2310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942221" h="2310185">
                <a:moveTo>
                  <a:pt x="0" y="2298137"/>
                </a:moveTo>
                <a:cubicBezTo>
                  <a:pt x="105174" y="2303396"/>
                  <a:pt x="259769" y="2322396"/>
                  <a:pt x="372978" y="2298137"/>
                </a:cubicBezTo>
                <a:cubicBezTo>
                  <a:pt x="563586" y="2257292"/>
                  <a:pt x="269093" y="2287195"/>
                  <a:pt x="445168" y="2262042"/>
                </a:cubicBezTo>
                <a:cubicBezTo>
                  <a:pt x="489020" y="2255777"/>
                  <a:pt x="533399" y="2254021"/>
                  <a:pt x="577515" y="2250011"/>
                </a:cubicBezTo>
                <a:cubicBezTo>
                  <a:pt x="588411" y="2241839"/>
                  <a:pt x="644145" y="2198649"/>
                  <a:pt x="661736" y="2189853"/>
                </a:cubicBezTo>
                <a:cubicBezTo>
                  <a:pt x="715998" y="2162721"/>
                  <a:pt x="682205" y="2196858"/>
                  <a:pt x="733926" y="2153758"/>
                </a:cubicBezTo>
                <a:cubicBezTo>
                  <a:pt x="746998" y="2142865"/>
                  <a:pt x="756590" y="2128109"/>
                  <a:pt x="770021" y="2117663"/>
                </a:cubicBezTo>
                <a:cubicBezTo>
                  <a:pt x="792849" y="2099908"/>
                  <a:pt x="842210" y="2069537"/>
                  <a:pt x="842210" y="2069537"/>
                </a:cubicBezTo>
                <a:cubicBezTo>
                  <a:pt x="858252" y="2045474"/>
                  <a:pt x="869886" y="2017798"/>
                  <a:pt x="890336" y="1997348"/>
                </a:cubicBezTo>
                <a:cubicBezTo>
                  <a:pt x="924534" y="1963150"/>
                  <a:pt x="914744" y="1975209"/>
                  <a:pt x="950494" y="1925158"/>
                </a:cubicBezTo>
                <a:cubicBezTo>
                  <a:pt x="958899" y="1913391"/>
                  <a:pt x="963675" y="1898585"/>
                  <a:pt x="974557" y="1889063"/>
                </a:cubicBezTo>
                <a:cubicBezTo>
                  <a:pt x="996322" y="1870019"/>
                  <a:pt x="1022684" y="1856979"/>
                  <a:pt x="1046747" y="1840937"/>
                </a:cubicBezTo>
                <a:cubicBezTo>
                  <a:pt x="1058779" y="1832916"/>
                  <a:pt x="1072617" y="1827099"/>
                  <a:pt x="1082842" y="1816874"/>
                </a:cubicBezTo>
                <a:cubicBezTo>
                  <a:pt x="1094873" y="1804842"/>
                  <a:pt x="1105090" y="1790669"/>
                  <a:pt x="1118936" y="1780779"/>
                </a:cubicBezTo>
                <a:cubicBezTo>
                  <a:pt x="1133531" y="1770354"/>
                  <a:pt x="1150577" y="1763781"/>
                  <a:pt x="1167063" y="1756716"/>
                </a:cubicBezTo>
                <a:cubicBezTo>
                  <a:pt x="1191235" y="1746357"/>
                  <a:pt x="1226853" y="1738760"/>
                  <a:pt x="1251284" y="1732653"/>
                </a:cubicBezTo>
                <a:cubicBezTo>
                  <a:pt x="1259305" y="1720621"/>
                  <a:pt x="1264056" y="1705591"/>
                  <a:pt x="1275347" y="1696558"/>
                </a:cubicBezTo>
                <a:cubicBezTo>
                  <a:pt x="1285250" y="1688635"/>
                  <a:pt x="1299567" y="1688979"/>
                  <a:pt x="1311442" y="1684526"/>
                </a:cubicBezTo>
                <a:cubicBezTo>
                  <a:pt x="1426516" y="1641373"/>
                  <a:pt x="1325778" y="1675736"/>
                  <a:pt x="1407694" y="1648432"/>
                </a:cubicBezTo>
                <a:cubicBezTo>
                  <a:pt x="1423736" y="1636400"/>
                  <a:pt x="1437885" y="1621305"/>
                  <a:pt x="1455821" y="1612337"/>
                </a:cubicBezTo>
                <a:cubicBezTo>
                  <a:pt x="1470611" y="1604942"/>
                  <a:pt x="1488047" y="1604848"/>
                  <a:pt x="1503947" y="1600305"/>
                </a:cubicBezTo>
                <a:cubicBezTo>
                  <a:pt x="1516141" y="1596821"/>
                  <a:pt x="1528010" y="1592284"/>
                  <a:pt x="1540042" y="1588274"/>
                </a:cubicBezTo>
                <a:cubicBezTo>
                  <a:pt x="1572602" y="1566567"/>
                  <a:pt x="1586096" y="1555415"/>
                  <a:pt x="1624263" y="1540148"/>
                </a:cubicBezTo>
                <a:cubicBezTo>
                  <a:pt x="1647814" y="1530728"/>
                  <a:pt x="1673765" y="1527427"/>
                  <a:pt x="1696452" y="1516084"/>
                </a:cubicBezTo>
                <a:cubicBezTo>
                  <a:pt x="1712494" y="1508063"/>
                  <a:pt x="1729006" y="1500919"/>
                  <a:pt x="1744578" y="1492021"/>
                </a:cubicBezTo>
                <a:cubicBezTo>
                  <a:pt x="1757133" y="1484847"/>
                  <a:pt x="1767459" y="1473831"/>
                  <a:pt x="1780673" y="1467958"/>
                </a:cubicBezTo>
                <a:cubicBezTo>
                  <a:pt x="1803852" y="1457656"/>
                  <a:pt x="1830176" y="1455239"/>
                  <a:pt x="1852863" y="1443895"/>
                </a:cubicBezTo>
                <a:cubicBezTo>
                  <a:pt x="2012475" y="1364089"/>
                  <a:pt x="1813161" y="1460910"/>
                  <a:pt x="1937084" y="1407800"/>
                </a:cubicBezTo>
                <a:cubicBezTo>
                  <a:pt x="1953569" y="1400735"/>
                  <a:pt x="1968416" y="1390035"/>
                  <a:pt x="1985210" y="1383737"/>
                </a:cubicBezTo>
                <a:cubicBezTo>
                  <a:pt x="2000693" y="1377931"/>
                  <a:pt x="2017498" y="1376457"/>
                  <a:pt x="2033336" y="1371705"/>
                </a:cubicBezTo>
                <a:cubicBezTo>
                  <a:pt x="2057631" y="1364416"/>
                  <a:pt x="2080918" y="1353794"/>
                  <a:pt x="2105526" y="1347642"/>
                </a:cubicBezTo>
                <a:cubicBezTo>
                  <a:pt x="2121568" y="1343632"/>
                  <a:pt x="2137510" y="1339198"/>
                  <a:pt x="2153652" y="1335611"/>
                </a:cubicBezTo>
                <a:cubicBezTo>
                  <a:pt x="2173615" y="1331175"/>
                  <a:pt x="2193971" y="1328539"/>
                  <a:pt x="2213810" y="1323579"/>
                </a:cubicBezTo>
                <a:cubicBezTo>
                  <a:pt x="2226114" y="1320503"/>
                  <a:pt x="2237669" y="1314885"/>
                  <a:pt x="2249905" y="1311548"/>
                </a:cubicBezTo>
                <a:cubicBezTo>
                  <a:pt x="2281811" y="1302846"/>
                  <a:pt x="2314783" y="1297942"/>
                  <a:pt x="2346157" y="1287484"/>
                </a:cubicBezTo>
                <a:cubicBezTo>
                  <a:pt x="2370220" y="1279463"/>
                  <a:pt x="2393739" y="1269573"/>
                  <a:pt x="2418347" y="1263421"/>
                </a:cubicBezTo>
                <a:cubicBezTo>
                  <a:pt x="2434389" y="1259411"/>
                  <a:pt x="2450635" y="1256142"/>
                  <a:pt x="2466473" y="1251390"/>
                </a:cubicBezTo>
                <a:cubicBezTo>
                  <a:pt x="2490768" y="1244101"/>
                  <a:pt x="2514274" y="1234294"/>
                  <a:pt x="2538663" y="1227326"/>
                </a:cubicBezTo>
                <a:lnTo>
                  <a:pt x="2622884" y="1203263"/>
                </a:lnTo>
                <a:cubicBezTo>
                  <a:pt x="2649681" y="1185398"/>
                  <a:pt x="2663450" y="1179626"/>
                  <a:pt x="2683042" y="1155137"/>
                </a:cubicBezTo>
                <a:cubicBezTo>
                  <a:pt x="2692075" y="1143846"/>
                  <a:pt x="2699084" y="1131074"/>
                  <a:pt x="2707105" y="1119042"/>
                </a:cubicBezTo>
                <a:cubicBezTo>
                  <a:pt x="2727998" y="1056361"/>
                  <a:pt x="2705450" y="1106071"/>
                  <a:pt x="2743200" y="1058884"/>
                </a:cubicBezTo>
                <a:cubicBezTo>
                  <a:pt x="2752233" y="1047593"/>
                  <a:pt x="2758230" y="1034081"/>
                  <a:pt x="2767263" y="1022790"/>
                </a:cubicBezTo>
                <a:cubicBezTo>
                  <a:pt x="2786858" y="998296"/>
                  <a:pt x="2800616" y="992532"/>
                  <a:pt x="2827421" y="974663"/>
                </a:cubicBezTo>
                <a:cubicBezTo>
                  <a:pt x="2831431" y="962632"/>
                  <a:pt x="2831843" y="948715"/>
                  <a:pt x="2839452" y="938569"/>
                </a:cubicBezTo>
                <a:cubicBezTo>
                  <a:pt x="2856467" y="915882"/>
                  <a:pt x="2883880" y="902007"/>
                  <a:pt x="2899610" y="878411"/>
                </a:cubicBezTo>
                <a:cubicBezTo>
                  <a:pt x="2985591" y="749438"/>
                  <a:pt x="2851695" y="945172"/>
                  <a:pt x="2959768" y="806221"/>
                </a:cubicBezTo>
                <a:cubicBezTo>
                  <a:pt x="2977523" y="783393"/>
                  <a:pt x="2991852" y="758095"/>
                  <a:pt x="3007894" y="734032"/>
                </a:cubicBezTo>
                <a:cubicBezTo>
                  <a:pt x="3015915" y="722000"/>
                  <a:pt x="3019925" y="705958"/>
                  <a:pt x="3031957" y="697937"/>
                </a:cubicBezTo>
                <a:lnTo>
                  <a:pt x="3068052" y="673874"/>
                </a:lnTo>
                <a:cubicBezTo>
                  <a:pt x="3112168" y="607700"/>
                  <a:pt x="3068052" y="663848"/>
                  <a:pt x="3128210" y="613716"/>
                </a:cubicBezTo>
                <a:cubicBezTo>
                  <a:pt x="3141282" y="602823"/>
                  <a:pt x="3150147" y="587059"/>
                  <a:pt x="3164305" y="577621"/>
                </a:cubicBezTo>
                <a:cubicBezTo>
                  <a:pt x="3175329" y="570272"/>
                  <a:pt x="3241238" y="555744"/>
                  <a:pt x="3248526" y="553558"/>
                </a:cubicBezTo>
                <a:cubicBezTo>
                  <a:pt x="3272821" y="546269"/>
                  <a:pt x="3296108" y="535647"/>
                  <a:pt x="3320715" y="529495"/>
                </a:cubicBezTo>
                <a:cubicBezTo>
                  <a:pt x="3344382" y="523578"/>
                  <a:pt x="3369091" y="522755"/>
                  <a:pt x="3392905" y="517463"/>
                </a:cubicBezTo>
                <a:cubicBezTo>
                  <a:pt x="3405285" y="514712"/>
                  <a:pt x="3416806" y="508916"/>
                  <a:pt x="3429000" y="505432"/>
                </a:cubicBezTo>
                <a:cubicBezTo>
                  <a:pt x="3444900" y="500889"/>
                  <a:pt x="3461084" y="497411"/>
                  <a:pt x="3477126" y="493400"/>
                </a:cubicBezTo>
                <a:cubicBezTo>
                  <a:pt x="3529263" y="497411"/>
                  <a:pt x="3581885" y="497277"/>
                  <a:pt x="3633536" y="505432"/>
                </a:cubicBezTo>
                <a:cubicBezTo>
                  <a:pt x="3658591" y="509388"/>
                  <a:pt x="3680616" y="525908"/>
                  <a:pt x="3705726" y="529495"/>
                </a:cubicBezTo>
                <a:lnTo>
                  <a:pt x="3789947" y="541526"/>
                </a:lnTo>
                <a:cubicBezTo>
                  <a:pt x="3805989" y="549547"/>
                  <a:pt x="3821058" y="559918"/>
                  <a:pt x="3838073" y="565590"/>
                </a:cubicBezTo>
                <a:cubicBezTo>
                  <a:pt x="3869448" y="576048"/>
                  <a:pt x="3934326" y="589653"/>
                  <a:pt x="3934326" y="589653"/>
                </a:cubicBezTo>
                <a:cubicBezTo>
                  <a:pt x="3946358" y="597674"/>
                  <a:pt x="3957130" y="608020"/>
                  <a:pt x="3970421" y="613716"/>
                </a:cubicBezTo>
                <a:cubicBezTo>
                  <a:pt x="4041746" y="644284"/>
                  <a:pt x="4013283" y="596425"/>
                  <a:pt x="4090736" y="673874"/>
                </a:cubicBezTo>
                <a:cubicBezTo>
                  <a:pt x="4145926" y="729062"/>
                  <a:pt x="4078143" y="664428"/>
                  <a:pt x="4186989" y="746063"/>
                </a:cubicBezTo>
                <a:cubicBezTo>
                  <a:pt x="4217175" y="768703"/>
                  <a:pt x="4277672" y="815467"/>
                  <a:pt x="4307305" y="830284"/>
                </a:cubicBezTo>
                <a:cubicBezTo>
                  <a:pt x="4381296" y="867281"/>
                  <a:pt x="4340511" y="844401"/>
                  <a:pt x="4427621" y="902474"/>
                </a:cubicBezTo>
                <a:cubicBezTo>
                  <a:pt x="4439652" y="910495"/>
                  <a:pt x="4449997" y="921964"/>
                  <a:pt x="4463715" y="926537"/>
                </a:cubicBezTo>
                <a:lnTo>
                  <a:pt x="4535905" y="950600"/>
                </a:lnTo>
                <a:cubicBezTo>
                  <a:pt x="4559968" y="966642"/>
                  <a:pt x="4592052" y="974663"/>
                  <a:pt x="4608094" y="998726"/>
                </a:cubicBezTo>
                <a:cubicBezTo>
                  <a:pt x="4616115" y="1010758"/>
                  <a:pt x="4625690" y="1021887"/>
                  <a:pt x="4632157" y="1034821"/>
                </a:cubicBezTo>
                <a:cubicBezTo>
                  <a:pt x="4637829" y="1046165"/>
                  <a:pt x="4639193" y="1059259"/>
                  <a:pt x="4644189" y="1070916"/>
                </a:cubicBezTo>
                <a:cubicBezTo>
                  <a:pt x="4651254" y="1087401"/>
                  <a:pt x="4659354" y="1103470"/>
                  <a:pt x="4668252" y="1119042"/>
                </a:cubicBezTo>
                <a:cubicBezTo>
                  <a:pt x="4675426" y="1131597"/>
                  <a:pt x="4685848" y="1142203"/>
                  <a:pt x="4692315" y="1155137"/>
                </a:cubicBezTo>
                <a:cubicBezTo>
                  <a:pt x="4697987" y="1166481"/>
                  <a:pt x="4698675" y="1179888"/>
                  <a:pt x="4704347" y="1191232"/>
                </a:cubicBezTo>
                <a:cubicBezTo>
                  <a:pt x="4710814" y="1204165"/>
                  <a:pt x="4721943" y="1214393"/>
                  <a:pt x="4728410" y="1227326"/>
                </a:cubicBezTo>
                <a:cubicBezTo>
                  <a:pt x="4734082" y="1238670"/>
                  <a:pt x="4733407" y="1252868"/>
                  <a:pt x="4740442" y="1263421"/>
                </a:cubicBezTo>
                <a:cubicBezTo>
                  <a:pt x="4774313" y="1314228"/>
                  <a:pt x="4800915" y="1299831"/>
                  <a:pt x="4848726" y="1347642"/>
                </a:cubicBezTo>
                <a:cubicBezTo>
                  <a:pt x="4877171" y="1376087"/>
                  <a:pt x="4896935" y="1399254"/>
                  <a:pt x="4932947" y="1419832"/>
                </a:cubicBezTo>
                <a:cubicBezTo>
                  <a:pt x="4943958" y="1426124"/>
                  <a:pt x="4957496" y="1426615"/>
                  <a:pt x="4969042" y="1431863"/>
                </a:cubicBezTo>
                <a:cubicBezTo>
                  <a:pt x="5104763" y="1493554"/>
                  <a:pt x="5019117" y="1468447"/>
                  <a:pt x="5113421" y="1492021"/>
                </a:cubicBezTo>
                <a:cubicBezTo>
                  <a:pt x="5187554" y="1541444"/>
                  <a:pt x="5105603" y="1493426"/>
                  <a:pt x="5209673" y="1528116"/>
                </a:cubicBezTo>
                <a:cubicBezTo>
                  <a:pt x="5226688" y="1533788"/>
                  <a:pt x="5241147" y="1545518"/>
                  <a:pt x="5257800" y="1552179"/>
                </a:cubicBezTo>
                <a:cubicBezTo>
                  <a:pt x="5281350" y="1561599"/>
                  <a:pt x="5305926" y="1568221"/>
                  <a:pt x="5329989" y="1576242"/>
                </a:cubicBezTo>
                <a:lnTo>
                  <a:pt x="5366084" y="1588274"/>
                </a:lnTo>
                <a:lnTo>
                  <a:pt x="5402178" y="1600305"/>
                </a:lnTo>
                <a:cubicBezTo>
                  <a:pt x="5419854" y="1599200"/>
                  <a:pt x="5570672" y="1606295"/>
                  <a:pt x="5630778" y="1576242"/>
                </a:cubicBezTo>
                <a:cubicBezTo>
                  <a:pt x="5643712" y="1569775"/>
                  <a:pt x="5654841" y="1560200"/>
                  <a:pt x="5666873" y="1552179"/>
                </a:cubicBezTo>
                <a:cubicBezTo>
                  <a:pt x="5716456" y="1477803"/>
                  <a:pt x="5661405" y="1550354"/>
                  <a:pt x="5727031" y="1492021"/>
                </a:cubicBezTo>
                <a:cubicBezTo>
                  <a:pt x="5752466" y="1469413"/>
                  <a:pt x="5770906" y="1438709"/>
                  <a:pt x="5799221" y="1419832"/>
                </a:cubicBezTo>
                <a:cubicBezTo>
                  <a:pt x="5884283" y="1363123"/>
                  <a:pt x="5778977" y="1434292"/>
                  <a:pt x="5883442" y="1359674"/>
                </a:cubicBezTo>
                <a:cubicBezTo>
                  <a:pt x="5895209" y="1351269"/>
                  <a:pt x="5908557" y="1345021"/>
                  <a:pt x="5919536" y="1335611"/>
                </a:cubicBezTo>
                <a:cubicBezTo>
                  <a:pt x="6021650" y="1248084"/>
                  <a:pt x="5920894" y="1318664"/>
                  <a:pt x="6003757" y="1263421"/>
                </a:cubicBezTo>
                <a:cubicBezTo>
                  <a:pt x="6011778" y="1251389"/>
                  <a:pt x="6017596" y="1237551"/>
                  <a:pt x="6027821" y="1227326"/>
                </a:cubicBezTo>
                <a:cubicBezTo>
                  <a:pt x="6042000" y="1213147"/>
                  <a:pt x="6063110" y="1206637"/>
                  <a:pt x="6075947" y="1191232"/>
                </a:cubicBezTo>
                <a:cubicBezTo>
                  <a:pt x="6084066" y="1181489"/>
                  <a:pt x="6081453" y="1166012"/>
                  <a:pt x="6087978" y="1155137"/>
                </a:cubicBezTo>
                <a:cubicBezTo>
                  <a:pt x="6093814" y="1145410"/>
                  <a:pt x="6104021" y="1139095"/>
                  <a:pt x="6112042" y="1131074"/>
                </a:cubicBezTo>
                <a:cubicBezTo>
                  <a:pt x="6136755" y="1056931"/>
                  <a:pt x="6116463" y="1105126"/>
                  <a:pt x="6196263" y="998726"/>
                </a:cubicBezTo>
                <a:lnTo>
                  <a:pt x="6232357" y="950600"/>
                </a:lnTo>
                <a:cubicBezTo>
                  <a:pt x="6262600" y="859873"/>
                  <a:pt x="6221804" y="971705"/>
                  <a:pt x="6268452" y="878411"/>
                </a:cubicBezTo>
                <a:cubicBezTo>
                  <a:pt x="6274124" y="867067"/>
                  <a:pt x="6272561" y="852219"/>
                  <a:pt x="6280484" y="842316"/>
                </a:cubicBezTo>
                <a:cubicBezTo>
                  <a:pt x="6289517" y="831025"/>
                  <a:pt x="6304547" y="826274"/>
                  <a:pt x="6316578" y="818253"/>
                </a:cubicBezTo>
                <a:cubicBezTo>
                  <a:pt x="6348408" y="690937"/>
                  <a:pt x="6305192" y="840864"/>
                  <a:pt x="6352673" y="734032"/>
                </a:cubicBezTo>
                <a:cubicBezTo>
                  <a:pt x="6396913" y="634491"/>
                  <a:pt x="6351381" y="687196"/>
                  <a:pt x="6400800" y="637779"/>
                </a:cubicBezTo>
                <a:cubicBezTo>
                  <a:pt x="6422672" y="550287"/>
                  <a:pt x="6393533" y="620983"/>
                  <a:pt x="6448926" y="565590"/>
                </a:cubicBezTo>
                <a:cubicBezTo>
                  <a:pt x="6483405" y="531111"/>
                  <a:pt x="6465451" y="532541"/>
                  <a:pt x="6485021" y="493400"/>
                </a:cubicBezTo>
                <a:cubicBezTo>
                  <a:pt x="6491488" y="480466"/>
                  <a:pt x="6501063" y="469337"/>
                  <a:pt x="6509084" y="457305"/>
                </a:cubicBezTo>
                <a:cubicBezTo>
                  <a:pt x="6539323" y="366586"/>
                  <a:pt x="6498533" y="478405"/>
                  <a:pt x="6545178" y="385116"/>
                </a:cubicBezTo>
                <a:cubicBezTo>
                  <a:pt x="6550850" y="373772"/>
                  <a:pt x="6550175" y="359573"/>
                  <a:pt x="6557210" y="349021"/>
                </a:cubicBezTo>
                <a:cubicBezTo>
                  <a:pt x="6566648" y="334863"/>
                  <a:pt x="6582859" y="326357"/>
                  <a:pt x="6593305" y="312926"/>
                </a:cubicBezTo>
                <a:cubicBezTo>
                  <a:pt x="6611060" y="290098"/>
                  <a:pt x="6625389" y="264800"/>
                  <a:pt x="6641431" y="240737"/>
                </a:cubicBezTo>
                <a:cubicBezTo>
                  <a:pt x="6649452" y="228705"/>
                  <a:pt x="6653462" y="212663"/>
                  <a:pt x="6665494" y="204642"/>
                </a:cubicBezTo>
                <a:lnTo>
                  <a:pt x="6737684" y="156516"/>
                </a:lnTo>
                <a:cubicBezTo>
                  <a:pt x="6749715" y="148495"/>
                  <a:pt x="6763553" y="142677"/>
                  <a:pt x="6773778" y="132453"/>
                </a:cubicBezTo>
                <a:cubicBezTo>
                  <a:pt x="6806810" y="99423"/>
                  <a:pt x="6787081" y="111977"/>
                  <a:pt x="6833936" y="96358"/>
                </a:cubicBezTo>
                <a:cubicBezTo>
                  <a:pt x="6896456" y="33841"/>
                  <a:pt x="6806011" y="122013"/>
                  <a:pt x="6906126" y="36200"/>
                </a:cubicBezTo>
                <a:cubicBezTo>
                  <a:pt x="6919045" y="25127"/>
                  <a:pt x="6801853" y="-1900"/>
                  <a:pt x="6942221" y="105"/>
                </a:cubicBez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6238" y="3933825"/>
            <a:ext cx="5518150" cy="1568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dirty="0">
                <a:solidFill>
                  <a:srgbClr val="FFFF00"/>
                </a:solidFill>
                <a:latin typeface="+mj-ea"/>
                <a:ea typeface="+mj-ea"/>
              </a:rPr>
              <a:t>2/3</a:t>
            </a:r>
            <a:r>
              <a:rPr lang="zh-CN" altLang="en-US" sz="3600" b="1" dirty="0">
                <a:solidFill>
                  <a:srgbClr val="FFFF00"/>
                </a:solidFill>
                <a:latin typeface="+mj-ea"/>
                <a:ea typeface="+mj-ea"/>
              </a:rPr>
              <a:t>被印度非法占有</a:t>
            </a:r>
          </a:p>
        </p:txBody>
      </p:sp>
      <p:sp>
        <p:nvSpPr>
          <p:cNvPr id="8" name="TextBox 7"/>
          <p:cNvSpPr txBox="1"/>
          <p:nvPr/>
        </p:nvSpPr>
        <p:spPr>
          <a:xfrm rot="19904152">
            <a:off x="584200" y="3449638"/>
            <a:ext cx="19812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</a:rPr>
              <a:t>麦克马洪线</a:t>
            </a:r>
          </a:p>
        </p:txBody>
      </p:sp>
      <p:sp>
        <p:nvSpPr>
          <p:cNvPr id="9" name="TextBox 8"/>
          <p:cNvSpPr txBox="1"/>
          <p:nvPr/>
        </p:nvSpPr>
        <p:spPr>
          <a:xfrm rot="20374287">
            <a:off x="2500313" y="5889625"/>
            <a:ext cx="18256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j-ea"/>
                <a:ea typeface="+mj-ea"/>
              </a:rPr>
              <a:t>中印国界</a:t>
            </a:r>
          </a:p>
        </p:txBody>
      </p:sp>
      <p:grpSp>
        <p:nvGrpSpPr>
          <p:cNvPr id="73739" name="组合 9"/>
          <p:cNvGrpSpPr>
            <a:grpSpLocks/>
          </p:cNvGrpSpPr>
          <p:nvPr/>
        </p:nvGrpSpPr>
        <p:grpSpPr bwMode="auto">
          <a:xfrm>
            <a:off x="4171950" y="3025775"/>
            <a:ext cx="200025" cy="198438"/>
            <a:chOff x="2960451" y="4755479"/>
            <a:chExt cx="198762" cy="198762"/>
          </a:xfrm>
        </p:grpSpPr>
        <p:sp>
          <p:nvSpPr>
            <p:cNvPr id="11" name="椭圆 10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987269" y="4782511"/>
              <a:ext cx="145128" cy="1431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四、山地对交通运输的影响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-24063" y="1327368"/>
            <a:ext cx="9192126" cy="5542664"/>
          </a:xfrm>
          <a:custGeom>
            <a:avLst/>
            <a:gdLst>
              <a:gd name="connsiteX0" fmla="*/ 0 w 9180095"/>
              <a:gd name="connsiteY0" fmla="*/ 5510463 h 5522495"/>
              <a:gd name="connsiteX1" fmla="*/ 9180095 w 9180095"/>
              <a:gd name="connsiteY1" fmla="*/ 5522495 h 5522495"/>
              <a:gd name="connsiteX2" fmla="*/ 9156032 w 9180095"/>
              <a:gd name="connsiteY2" fmla="*/ 1515979 h 5522495"/>
              <a:gd name="connsiteX3" fmla="*/ 4066674 w 9180095"/>
              <a:gd name="connsiteY3" fmla="*/ 0 h 5522495"/>
              <a:gd name="connsiteX4" fmla="*/ 24064 w 9180095"/>
              <a:gd name="connsiteY4" fmla="*/ 132347 h 5522495"/>
              <a:gd name="connsiteX5" fmla="*/ 0 w 9180095"/>
              <a:gd name="connsiteY5" fmla="*/ 5510463 h 5522495"/>
              <a:gd name="connsiteX0" fmla="*/ 12031 w 9192126"/>
              <a:gd name="connsiteY0" fmla="*/ 5510463 h 5522495"/>
              <a:gd name="connsiteX1" fmla="*/ 9192126 w 9192126"/>
              <a:gd name="connsiteY1" fmla="*/ 5522495 h 5522495"/>
              <a:gd name="connsiteX2" fmla="*/ 9168063 w 9192126"/>
              <a:gd name="connsiteY2" fmla="*/ 1515979 h 5522495"/>
              <a:gd name="connsiteX3" fmla="*/ 4078705 w 9192126"/>
              <a:gd name="connsiteY3" fmla="*/ 0 h 5522495"/>
              <a:gd name="connsiteX4" fmla="*/ 0 w 9192126"/>
              <a:gd name="connsiteY4" fmla="*/ 132347 h 5522495"/>
              <a:gd name="connsiteX5" fmla="*/ 12031 w 9192126"/>
              <a:gd name="connsiteY5" fmla="*/ 5510463 h 5522495"/>
              <a:gd name="connsiteX0" fmla="*/ 12031 w 9192126"/>
              <a:gd name="connsiteY0" fmla="*/ 5568775 h 5580807"/>
              <a:gd name="connsiteX1" fmla="*/ 9192126 w 9192126"/>
              <a:gd name="connsiteY1" fmla="*/ 5580807 h 5580807"/>
              <a:gd name="connsiteX2" fmla="*/ 9168063 w 9192126"/>
              <a:gd name="connsiteY2" fmla="*/ 1574291 h 5580807"/>
              <a:gd name="connsiteX3" fmla="*/ 4078705 w 9192126"/>
              <a:gd name="connsiteY3" fmla="*/ 58312 h 5580807"/>
              <a:gd name="connsiteX4" fmla="*/ 0 w 9192126"/>
              <a:gd name="connsiteY4" fmla="*/ 190659 h 5580807"/>
              <a:gd name="connsiteX5" fmla="*/ 12031 w 9192126"/>
              <a:gd name="connsiteY5" fmla="*/ 5568775 h 5580807"/>
              <a:gd name="connsiteX0" fmla="*/ 12031 w 9192126"/>
              <a:gd name="connsiteY0" fmla="*/ 5575900 h 5587932"/>
              <a:gd name="connsiteX1" fmla="*/ 9192126 w 9192126"/>
              <a:gd name="connsiteY1" fmla="*/ 5587932 h 5587932"/>
              <a:gd name="connsiteX2" fmla="*/ 9168063 w 9192126"/>
              <a:gd name="connsiteY2" fmla="*/ 1581416 h 5587932"/>
              <a:gd name="connsiteX3" fmla="*/ 4078705 w 9192126"/>
              <a:gd name="connsiteY3" fmla="*/ 65437 h 5587932"/>
              <a:gd name="connsiteX4" fmla="*/ 0 w 9192126"/>
              <a:gd name="connsiteY4" fmla="*/ 197784 h 5587932"/>
              <a:gd name="connsiteX5" fmla="*/ 12031 w 9192126"/>
              <a:gd name="connsiteY5" fmla="*/ 5575900 h 5587932"/>
              <a:gd name="connsiteX0" fmla="*/ 12031 w 9192126"/>
              <a:gd name="connsiteY0" fmla="*/ 5888611 h 5900643"/>
              <a:gd name="connsiteX1" fmla="*/ 9192126 w 9192126"/>
              <a:gd name="connsiteY1" fmla="*/ 5900643 h 5900643"/>
              <a:gd name="connsiteX2" fmla="*/ 9168063 w 9192126"/>
              <a:gd name="connsiteY2" fmla="*/ 1894127 h 5900643"/>
              <a:gd name="connsiteX3" fmla="*/ 4078705 w 9192126"/>
              <a:gd name="connsiteY3" fmla="*/ 378148 h 5900643"/>
              <a:gd name="connsiteX4" fmla="*/ 0 w 9192126"/>
              <a:gd name="connsiteY4" fmla="*/ 510495 h 5900643"/>
              <a:gd name="connsiteX5" fmla="*/ 12031 w 9192126"/>
              <a:gd name="connsiteY5" fmla="*/ 5888611 h 5900643"/>
              <a:gd name="connsiteX0" fmla="*/ 12031 w 9192126"/>
              <a:gd name="connsiteY0" fmla="*/ 5611854 h 5623886"/>
              <a:gd name="connsiteX1" fmla="*/ 9192126 w 9192126"/>
              <a:gd name="connsiteY1" fmla="*/ 5623886 h 5623886"/>
              <a:gd name="connsiteX2" fmla="*/ 9168063 w 9192126"/>
              <a:gd name="connsiteY2" fmla="*/ 1617370 h 5623886"/>
              <a:gd name="connsiteX3" fmla="*/ 4078705 w 9192126"/>
              <a:gd name="connsiteY3" fmla="*/ 101391 h 5623886"/>
              <a:gd name="connsiteX4" fmla="*/ 0 w 9192126"/>
              <a:gd name="connsiteY4" fmla="*/ 233738 h 5623886"/>
              <a:gd name="connsiteX5" fmla="*/ 12031 w 9192126"/>
              <a:gd name="connsiteY5" fmla="*/ 5611854 h 5623886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02217 h 5514249"/>
              <a:gd name="connsiteX1" fmla="*/ 9192126 w 9192126"/>
              <a:gd name="connsiteY1" fmla="*/ 5514249 h 5514249"/>
              <a:gd name="connsiteX2" fmla="*/ 9168063 w 9192126"/>
              <a:gd name="connsiteY2" fmla="*/ 1507733 h 5514249"/>
              <a:gd name="connsiteX3" fmla="*/ 5498432 w 9192126"/>
              <a:gd name="connsiteY3" fmla="*/ 160196 h 5514249"/>
              <a:gd name="connsiteX4" fmla="*/ 0 w 9192126"/>
              <a:gd name="connsiteY4" fmla="*/ 124101 h 5514249"/>
              <a:gd name="connsiteX5" fmla="*/ 12031 w 9192126"/>
              <a:gd name="connsiteY5" fmla="*/ 5502217 h 5514249"/>
              <a:gd name="connsiteX0" fmla="*/ 12031 w 9192126"/>
              <a:gd name="connsiteY0" fmla="*/ 5530632 h 5542664"/>
              <a:gd name="connsiteX1" fmla="*/ 9192126 w 9192126"/>
              <a:gd name="connsiteY1" fmla="*/ 5542664 h 5542664"/>
              <a:gd name="connsiteX2" fmla="*/ 9168063 w 9192126"/>
              <a:gd name="connsiteY2" fmla="*/ 1536148 h 5542664"/>
              <a:gd name="connsiteX3" fmla="*/ 5498432 w 9192126"/>
              <a:gd name="connsiteY3" fmla="*/ 188611 h 5542664"/>
              <a:gd name="connsiteX4" fmla="*/ 0 w 9192126"/>
              <a:gd name="connsiteY4" fmla="*/ 152516 h 5542664"/>
              <a:gd name="connsiteX5" fmla="*/ 12031 w 9192126"/>
              <a:gd name="connsiteY5" fmla="*/ 5530632 h 55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2126" h="5542664">
                <a:moveTo>
                  <a:pt x="12031" y="5530632"/>
                </a:moveTo>
                <a:lnTo>
                  <a:pt x="9192126" y="5542664"/>
                </a:lnTo>
                <a:lnTo>
                  <a:pt x="9168063" y="1536148"/>
                </a:lnTo>
                <a:cubicBezTo>
                  <a:pt x="8255668" y="940585"/>
                  <a:pt x="7062538" y="491406"/>
                  <a:pt x="5498432" y="188611"/>
                </a:cubicBezTo>
                <a:cubicBezTo>
                  <a:pt x="3934326" y="-114184"/>
                  <a:pt x="1303421" y="4127"/>
                  <a:pt x="0" y="152516"/>
                </a:cubicBezTo>
                <a:cubicBezTo>
                  <a:pt x="4010" y="1945221"/>
                  <a:pt x="8021" y="3737927"/>
                  <a:pt x="12031" y="5530632"/>
                </a:cubicBezTo>
                <a:close/>
              </a:path>
            </a:pathLst>
          </a:custGeom>
          <a:blipFill dpi="0" rotWithShape="0">
            <a:blip r:embed="rId3"/>
            <a:srcRect/>
            <a:tile tx="-22225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-22225" y="1954213"/>
            <a:ext cx="5330825" cy="4922837"/>
            <a:chOff x="-21947" y="1953491"/>
            <a:chExt cx="5330217" cy="4922797"/>
          </a:xfrm>
        </p:grpSpPr>
        <p:sp>
          <p:nvSpPr>
            <p:cNvPr id="13" name="任意多边形 12"/>
            <p:cNvSpPr/>
            <p:nvPr/>
          </p:nvSpPr>
          <p:spPr>
            <a:xfrm>
              <a:off x="-21947" y="1982066"/>
              <a:ext cx="3971472" cy="1023929"/>
            </a:xfrm>
            <a:custGeom>
              <a:avLst/>
              <a:gdLst>
                <a:gd name="connsiteX0" fmla="*/ 0 w 4213556"/>
                <a:gd name="connsiteY0" fmla="*/ 0 h 1024208"/>
                <a:gd name="connsiteX1" fmla="*/ 124359 w 4213556"/>
                <a:gd name="connsiteY1" fmla="*/ 29261 h 1024208"/>
                <a:gd name="connsiteX2" fmla="*/ 146304 w 4213556"/>
                <a:gd name="connsiteY2" fmla="*/ 36576 h 1024208"/>
                <a:gd name="connsiteX3" fmla="*/ 190196 w 4213556"/>
                <a:gd name="connsiteY3" fmla="*/ 65837 h 1024208"/>
                <a:gd name="connsiteX4" fmla="*/ 212141 w 4213556"/>
                <a:gd name="connsiteY4" fmla="*/ 80467 h 1024208"/>
                <a:gd name="connsiteX5" fmla="*/ 373076 w 4213556"/>
                <a:gd name="connsiteY5" fmla="*/ 95098 h 1024208"/>
                <a:gd name="connsiteX6" fmla="*/ 387706 w 4213556"/>
                <a:gd name="connsiteY6" fmla="*/ 117043 h 1024208"/>
                <a:gd name="connsiteX7" fmla="*/ 431597 w 4213556"/>
                <a:gd name="connsiteY7" fmla="*/ 168250 h 1024208"/>
                <a:gd name="connsiteX8" fmla="*/ 460858 w 4213556"/>
                <a:gd name="connsiteY8" fmla="*/ 219456 h 1024208"/>
                <a:gd name="connsiteX9" fmla="*/ 504749 w 4213556"/>
                <a:gd name="connsiteY9" fmla="*/ 234087 h 1024208"/>
                <a:gd name="connsiteX10" fmla="*/ 548640 w 4213556"/>
                <a:gd name="connsiteY10" fmla="*/ 263347 h 1024208"/>
                <a:gd name="connsiteX11" fmla="*/ 585216 w 4213556"/>
                <a:gd name="connsiteY11" fmla="*/ 292608 h 1024208"/>
                <a:gd name="connsiteX12" fmla="*/ 614477 w 4213556"/>
                <a:gd name="connsiteY12" fmla="*/ 299923 h 1024208"/>
                <a:gd name="connsiteX13" fmla="*/ 731520 w 4213556"/>
                <a:gd name="connsiteY13" fmla="*/ 292608 h 1024208"/>
                <a:gd name="connsiteX14" fmla="*/ 775412 w 4213556"/>
                <a:gd name="connsiteY14" fmla="*/ 277978 h 1024208"/>
                <a:gd name="connsiteX15" fmla="*/ 1068020 w 4213556"/>
                <a:gd name="connsiteY15" fmla="*/ 270663 h 1024208"/>
                <a:gd name="connsiteX16" fmla="*/ 1089965 w 4213556"/>
                <a:gd name="connsiteY16" fmla="*/ 263347 h 1024208"/>
                <a:gd name="connsiteX17" fmla="*/ 1119226 w 4213556"/>
                <a:gd name="connsiteY17" fmla="*/ 256032 h 1024208"/>
                <a:gd name="connsiteX18" fmla="*/ 1170432 w 4213556"/>
                <a:gd name="connsiteY18" fmla="*/ 241402 h 1024208"/>
                <a:gd name="connsiteX19" fmla="*/ 1214324 w 4213556"/>
                <a:gd name="connsiteY19" fmla="*/ 248717 h 1024208"/>
                <a:gd name="connsiteX20" fmla="*/ 1250900 w 4213556"/>
                <a:gd name="connsiteY20" fmla="*/ 277978 h 1024208"/>
                <a:gd name="connsiteX21" fmla="*/ 1272845 w 4213556"/>
                <a:gd name="connsiteY21" fmla="*/ 285293 h 1024208"/>
                <a:gd name="connsiteX22" fmla="*/ 1302106 w 4213556"/>
                <a:gd name="connsiteY22" fmla="*/ 299923 h 1024208"/>
                <a:gd name="connsiteX23" fmla="*/ 1324052 w 4213556"/>
                <a:gd name="connsiteY23" fmla="*/ 307239 h 1024208"/>
                <a:gd name="connsiteX24" fmla="*/ 1345997 w 4213556"/>
                <a:gd name="connsiteY24" fmla="*/ 321869 h 1024208"/>
                <a:gd name="connsiteX25" fmla="*/ 1397204 w 4213556"/>
                <a:gd name="connsiteY25" fmla="*/ 336499 h 1024208"/>
                <a:gd name="connsiteX26" fmla="*/ 1433780 w 4213556"/>
                <a:gd name="connsiteY26" fmla="*/ 365760 h 1024208"/>
                <a:gd name="connsiteX27" fmla="*/ 1455725 w 4213556"/>
                <a:gd name="connsiteY27" fmla="*/ 373075 h 1024208"/>
                <a:gd name="connsiteX28" fmla="*/ 1499616 w 4213556"/>
                <a:gd name="connsiteY28" fmla="*/ 402336 h 1024208"/>
                <a:gd name="connsiteX29" fmla="*/ 1558138 w 4213556"/>
                <a:gd name="connsiteY29" fmla="*/ 446227 h 1024208"/>
                <a:gd name="connsiteX30" fmla="*/ 1667866 w 4213556"/>
                <a:gd name="connsiteY30" fmla="*/ 460858 h 1024208"/>
                <a:gd name="connsiteX31" fmla="*/ 1836116 w 4213556"/>
                <a:gd name="connsiteY31" fmla="*/ 460858 h 1024208"/>
                <a:gd name="connsiteX32" fmla="*/ 1909268 w 4213556"/>
                <a:gd name="connsiteY32" fmla="*/ 482803 h 1024208"/>
                <a:gd name="connsiteX33" fmla="*/ 1931213 w 4213556"/>
                <a:gd name="connsiteY33" fmla="*/ 490119 h 1024208"/>
                <a:gd name="connsiteX34" fmla="*/ 1945844 w 4213556"/>
                <a:gd name="connsiteY34" fmla="*/ 504749 h 1024208"/>
                <a:gd name="connsiteX35" fmla="*/ 1967789 w 4213556"/>
                <a:gd name="connsiteY35" fmla="*/ 512064 h 1024208"/>
                <a:gd name="connsiteX36" fmla="*/ 1982420 w 4213556"/>
                <a:gd name="connsiteY36" fmla="*/ 534010 h 1024208"/>
                <a:gd name="connsiteX37" fmla="*/ 2004365 w 4213556"/>
                <a:gd name="connsiteY37" fmla="*/ 541325 h 1024208"/>
                <a:gd name="connsiteX38" fmla="*/ 2048256 w 4213556"/>
                <a:gd name="connsiteY38" fmla="*/ 570586 h 1024208"/>
                <a:gd name="connsiteX39" fmla="*/ 2231136 w 4213556"/>
                <a:gd name="connsiteY39" fmla="*/ 563271 h 1024208"/>
                <a:gd name="connsiteX40" fmla="*/ 2282343 w 4213556"/>
                <a:gd name="connsiteY40" fmla="*/ 548640 h 1024208"/>
                <a:gd name="connsiteX41" fmla="*/ 2311604 w 4213556"/>
                <a:gd name="connsiteY41" fmla="*/ 541325 h 1024208"/>
                <a:gd name="connsiteX42" fmla="*/ 2362810 w 4213556"/>
                <a:gd name="connsiteY42" fmla="*/ 519379 h 1024208"/>
                <a:gd name="connsiteX43" fmla="*/ 2406701 w 4213556"/>
                <a:gd name="connsiteY43" fmla="*/ 526695 h 1024208"/>
                <a:gd name="connsiteX44" fmla="*/ 2450592 w 4213556"/>
                <a:gd name="connsiteY44" fmla="*/ 541325 h 1024208"/>
                <a:gd name="connsiteX45" fmla="*/ 2487168 w 4213556"/>
                <a:gd name="connsiteY45" fmla="*/ 563271 h 1024208"/>
                <a:gd name="connsiteX46" fmla="*/ 2501799 w 4213556"/>
                <a:gd name="connsiteY46" fmla="*/ 577901 h 1024208"/>
                <a:gd name="connsiteX47" fmla="*/ 2531060 w 4213556"/>
                <a:gd name="connsiteY47" fmla="*/ 592531 h 1024208"/>
                <a:gd name="connsiteX48" fmla="*/ 2574951 w 4213556"/>
                <a:gd name="connsiteY48" fmla="*/ 621792 h 1024208"/>
                <a:gd name="connsiteX49" fmla="*/ 2589581 w 4213556"/>
                <a:gd name="connsiteY49" fmla="*/ 643738 h 1024208"/>
                <a:gd name="connsiteX50" fmla="*/ 2626157 w 4213556"/>
                <a:gd name="connsiteY50" fmla="*/ 672999 h 1024208"/>
                <a:gd name="connsiteX51" fmla="*/ 2640788 w 4213556"/>
                <a:gd name="connsiteY51" fmla="*/ 687629 h 1024208"/>
                <a:gd name="connsiteX52" fmla="*/ 2648103 w 4213556"/>
                <a:gd name="connsiteY52" fmla="*/ 716890 h 1024208"/>
                <a:gd name="connsiteX53" fmla="*/ 2655418 w 4213556"/>
                <a:gd name="connsiteY53" fmla="*/ 738835 h 1024208"/>
                <a:gd name="connsiteX54" fmla="*/ 2677364 w 4213556"/>
                <a:gd name="connsiteY54" fmla="*/ 790042 h 1024208"/>
                <a:gd name="connsiteX55" fmla="*/ 2691994 w 4213556"/>
                <a:gd name="connsiteY55" fmla="*/ 833933 h 1024208"/>
                <a:gd name="connsiteX56" fmla="*/ 2699309 w 4213556"/>
                <a:gd name="connsiteY56" fmla="*/ 855879 h 1024208"/>
                <a:gd name="connsiteX57" fmla="*/ 2713940 w 4213556"/>
                <a:gd name="connsiteY57" fmla="*/ 936346 h 1024208"/>
                <a:gd name="connsiteX58" fmla="*/ 2735885 w 4213556"/>
                <a:gd name="connsiteY58" fmla="*/ 987552 h 1024208"/>
                <a:gd name="connsiteX59" fmla="*/ 2779776 w 4213556"/>
                <a:gd name="connsiteY59" fmla="*/ 1009498 h 1024208"/>
                <a:gd name="connsiteX60" fmla="*/ 2794407 w 4213556"/>
                <a:gd name="connsiteY60" fmla="*/ 1024128 h 1024208"/>
                <a:gd name="connsiteX61" fmla="*/ 2999232 w 4213556"/>
                <a:gd name="connsiteY61" fmla="*/ 1009498 h 1024208"/>
                <a:gd name="connsiteX62" fmla="*/ 3050439 w 4213556"/>
                <a:gd name="connsiteY62" fmla="*/ 994867 h 1024208"/>
                <a:gd name="connsiteX63" fmla="*/ 3145536 w 4213556"/>
                <a:gd name="connsiteY63" fmla="*/ 1002183 h 1024208"/>
                <a:gd name="connsiteX64" fmla="*/ 3189428 w 4213556"/>
                <a:gd name="connsiteY64" fmla="*/ 1009498 h 1024208"/>
                <a:gd name="connsiteX65" fmla="*/ 3211373 w 4213556"/>
                <a:gd name="connsiteY65" fmla="*/ 1016813 h 1024208"/>
                <a:gd name="connsiteX66" fmla="*/ 3306471 w 4213556"/>
                <a:gd name="connsiteY66" fmla="*/ 1009498 h 1024208"/>
                <a:gd name="connsiteX67" fmla="*/ 3364992 w 4213556"/>
                <a:gd name="connsiteY67" fmla="*/ 965607 h 1024208"/>
                <a:gd name="connsiteX68" fmla="*/ 3394253 w 4213556"/>
                <a:gd name="connsiteY68" fmla="*/ 921715 h 1024208"/>
                <a:gd name="connsiteX69" fmla="*/ 3482036 w 4213556"/>
                <a:gd name="connsiteY69" fmla="*/ 907085 h 1024208"/>
                <a:gd name="connsiteX70" fmla="*/ 3503981 w 4213556"/>
                <a:gd name="connsiteY70" fmla="*/ 885139 h 1024208"/>
                <a:gd name="connsiteX71" fmla="*/ 3518612 w 4213556"/>
                <a:gd name="connsiteY71" fmla="*/ 724205 h 1024208"/>
                <a:gd name="connsiteX72" fmla="*/ 3496666 w 4213556"/>
                <a:gd name="connsiteY72" fmla="*/ 716890 h 1024208"/>
                <a:gd name="connsiteX73" fmla="*/ 3467405 w 4213556"/>
                <a:gd name="connsiteY73" fmla="*/ 702259 h 1024208"/>
                <a:gd name="connsiteX74" fmla="*/ 3452775 w 4213556"/>
                <a:gd name="connsiteY74" fmla="*/ 680314 h 1024208"/>
                <a:gd name="connsiteX75" fmla="*/ 3467405 w 4213556"/>
                <a:gd name="connsiteY75" fmla="*/ 592531 h 1024208"/>
                <a:gd name="connsiteX76" fmla="*/ 3482036 w 4213556"/>
                <a:gd name="connsiteY76" fmla="*/ 570586 h 1024208"/>
                <a:gd name="connsiteX77" fmla="*/ 3496666 w 4213556"/>
                <a:gd name="connsiteY77" fmla="*/ 555955 h 1024208"/>
                <a:gd name="connsiteX78" fmla="*/ 3525927 w 4213556"/>
                <a:gd name="connsiteY78" fmla="*/ 519379 h 1024208"/>
                <a:gd name="connsiteX79" fmla="*/ 3577133 w 4213556"/>
                <a:gd name="connsiteY79" fmla="*/ 482803 h 1024208"/>
                <a:gd name="connsiteX80" fmla="*/ 3621024 w 4213556"/>
                <a:gd name="connsiteY80" fmla="*/ 468173 h 1024208"/>
                <a:gd name="connsiteX81" fmla="*/ 3686861 w 4213556"/>
                <a:gd name="connsiteY81" fmla="*/ 475488 h 1024208"/>
                <a:gd name="connsiteX82" fmla="*/ 3730752 w 4213556"/>
                <a:gd name="connsiteY82" fmla="*/ 482803 h 1024208"/>
                <a:gd name="connsiteX83" fmla="*/ 3818535 w 4213556"/>
                <a:gd name="connsiteY83" fmla="*/ 490119 h 1024208"/>
                <a:gd name="connsiteX84" fmla="*/ 3964839 w 4213556"/>
                <a:gd name="connsiteY84" fmla="*/ 482803 h 1024208"/>
                <a:gd name="connsiteX85" fmla="*/ 3972154 w 4213556"/>
                <a:gd name="connsiteY85" fmla="*/ 460858 h 1024208"/>
                <a:gd name="connsiteX86" fmla="*/ 3964839 w 4213556"/>
                <a:gd name="connsiteY86" fmla="*/ 409651 h 1024208"/>
                <a:gd name="connsiteX87" fmla="*/ 3928263 w 4213556"/>
                <a:gd name="connsiteY87" fmla="*/ 380391 h 1024208"/>
                <a:gd name="connsiteX88" fmla="*/ 3920948 w 4213556"/>
                <a:gd name="connsiteY88" fmla="*/ 351130 h 1024208"/>
                <a:gd name="connsiteX89" fmla="*/ 3942893 w 4213556"/>
                <a:gd name="connsiteY89" fmla="*/ 329184 h 1024208"/>
                <a:gd name="connsiteX90" fmla="*/ 3972154 w 4213556"/>
                <a:gd name="connsiteY90" fmla="*/ 321869 h 1024208"/>
                <a:gd name="connsiteX91" fmla="*/ 4074567 w 4213556"/>
                <a:gd name="connsiteY91" fmla="*/ 314554 h 1024208"/>
                <a:gd name="connsiteX92" fmla="*/ 4125773 w 4213556"/>
                <a:gd name="connsiteY92" fmla="*/ 314554 h 1024208"/>
                <a:gd name="connsiteX93" fmla="*/ 4155034 w 4213556"/>
                <a:gd name="connsiteY93" fmla="*/ 358445 h 1024208"/>
                <a:gd name="connsiteX94" fmla="*/ 4206240 w 4213556"/>
                <a:gd name="connsiteY94" fmla="*/ 343815 h 1024208"/>
                <a:gd name="connsiteX95" fmla="*/ 4213556 w 4213556"/>
                <a:gd name="connsiteY95" fmla="*/ 321869 h 1024208"/>
                <a:gd name="connsiteX0" fmla="*/ 0 w 4215384"/>
                <a:gd name="connsiteY0" fmla="*/ 0 h 1024208"/>
                <a:gd name="connsiteX1" fmla="*/ 124359 w 4215384"/>
                <a:gd name="connsiteY1" fmla="*/ 29261 h 1024208"/>
                <a:gd name="connsiteX2" fmla="*/ 146304 w 4215384"/>
                <a:gd name="connsiteY2" fmla="*/ 36576 h 1024208"/>
                <a:gd name="connsiteX3" fmla="*/ 190196 w 4215384"/>
                <a:gd name="connsiteY3" fmla="*/ 65837 h 1024208"/>
                <a:gd name="connsiteX4" fmla="*/ 212141 w 4215384"/>
                <a:gd name="connsiteY4" fmla="*/ 80467 h 1024208"/>
                <a:gd name="connsiteX5" fmla="*/ 373076 w 4215384"/>
                <a:gd name="connsiteY5" fmla="*/ 95098 h 1024208"/>
                <a:gd name="connsiteX6" fmla="*/ 387706 w 4215384"/>
                <a:gd name="connsiteY6" fmla="*/ 117043 h 1024208"/>
                <a:gd name="connsiteX7" fmla="*/ 431597 w 4215384"/>
                <a:gd name="connsiteY7" fmla="*/ 168250 h 1024208"/>
                <a:gd name="connsiteX8" fmla="*/ 460858 w 4215384"/>
                <a:gd name="connsiteY8" fmla="*/ 219456 h 1024208"/>
                <a:gd name="connsiteX9" fmla="*/ 504749 w 4215384"/>
                <a:gd name="connsiteY9" fmla="*/ 234087 h 1024208"/>
                <a:gd name="connsiteX10" fmla="*/ 548640 w 4215384"/>
                <a:gd name="connsiteY10" fmla="*/ 263347 h 1024208"/>
                <a:gd name="connsiteX11" fmla="*/ 585216 w 4215384"/>
                <a:gd name="connsiteY11" fmla="*/ 292608 h 1024208"/>
                <a:gd name="connsiteX12" fmla="*/ 614477 w 4215384"/>
                <a:gd name="connsiteY12" fmla="*/ 299923 h 1024208"/>
                <a:gd name="connsiteX13" fmla="*/ 731520 w 4215384"/>
                <a:gd name="connsiteY13" fmla="*/ 292608 h 1024208"/>
                <a:gd name="connsiteX14" fmla="*/ 775412 w 4215384"/>
                <a:gd name="connsiteY14" fmla="*/ 277978 h 1024208"/>
                <a:gd name="connsiteX15" fmla="*/ 1068020 w 4215384"/>
                <a:gd name="connsiteY15" fmla="*/ 270663 h 1024208"/>
                <a:gd name="connsiteX16" fmla="*/ 1089965 w 4215384"/>
                <a:gd name="connsiteY16" fmla="*/ 263347 h 1024208"/>
                <a:gd name="connsiteX17" fmla="*/ 1119226 w 4215384"/>
                <a:gd name="connsiteY17" fmla="*/ 256032 h 1024208"/>
                <a:gd name="connsiteX18" fmla="*/ 1170432 w 4215384"/>
                <a:gd name="connsiteY18" fmla="*/ 241402 h 1024208"/>
                <a:gd name="connsiteX19" fmla="*/ 1214324 w 4215384"/>
                <a:gd name="connsiteY19" fmla="*/ 248717 h 1024208"/>
                <a:gd name="connsiteX20" fmla="*/ 1250900 w 4215384"/>
                <a:gd name="connsiteY20" fmla="*/ 277978 h 1024208"/>
                <a:gd name="connsiteX21" fmla="*/ 1272845 w 4215384"/>
                <a:gd name="connsiteY21" fmla="*/ 285293 h 1024208"/>
                <a:gd name="connsiteX22" fmla="*/ 1302106 w 4215384"/>
                <a:gd name="connsiteY22" fmla="*/ 299923 h 1024208"/>
                <a:gd name="connsiteX23" fmla="*/ 1324052 w 4215384"/>
                <a:gd name="connsiteY23" fmla="*/ 307239 h 1024208"/>
                <a:gd name="connsiteX24" fmla="*/ 1345997 w 4215384"/>
                <a:gd name="connsiteY24" fmla="*/ 321869 h 1024208"/>
                <a:gd name="connsiteX25" fmla="*/ 1397204 w 4215384"/>
                <a:gd name="connsiteY25" fmla="*/ 336499 h 1024208"/>
                <a:gd name="connsiteX26" fmla="*/ 1433780 w 4215384"/>
                <a:gd name="connsiteY26" fmla="*/ 365760 h 1024208"/>
                <a:gd name="connsiteX27" fmla="*/ 1455725 w 4215384"/>
                <a:gd name="connsiteY27" fmla="*/ 373075 h 1024208"/>
                <a:gd name="connsiteX28" fmla="*/ 1499616 w 4215384"/>
                <a:gd name="connsiteY28" fmla="*/ 402336 h 1024208"/>
                <a:gd name="connsiteX29" fmla="*/ 1558138 w 4215384"/>
                <a:gd name="connsiteY29" fmla="*/ 446227 h 1024208"/>
                <a:gd name="connsiteX30" fmla="*/ 1667866 w 4215384"/>
                <a:gd name="connsiteY30" fmla="*/ 460858 h 1024208"/>
                <a:gd name="connsiteX31" fmla="*/ 1836116 w 4215384"/>
                <a:gd name="connsiteY31" fmla="*/ 460858 h 1024208"/>
                <a:gd name="connsiteX32" fmla="*/ 1909268 w 4215384"/>
                <a:gd name="connsiteY32" fmla="*/ 482803 h 1024208"/>
                <a:gd name="connsiteX33" fmla="*/ 1931213 w 4215384"/>
                <a:gd name="connsiteY33" fmla="*/ 490119 h 1024208"/>
                <a:gd name="connsiteX34" fmla="*/ 1945844 w 4215384"/>
                <a:gd name="connsiteY34" fmla="*/ 504749 h 1024208"/>
                <a:gd name="connsiteX35" fmla="*/ 1967789 w 4215384"/>
                <a:gd name="connsiteY35" fmla="*/ 512064 h 1024208"/>
                <a:gd name="connsiteX36" fmla="*/ 1982420 w 4215384"/>
                <a:gd name="connsiteY36" fmla="*/ 534010 h 1024208"/>
                <a:gd name="connsiteX37" fmla="*/ 2004365 w 4215384"/>
                <a:gd name="connsiteY37" fmla="*/ 541325 h 1024208"/>
                <a:gd name="connsiteX38" fmla="*/ 2048256 w 4215384"/>
                <a:gd name="connsiteY38" fmla="*/ 570586 h 1024208"/>
                <a:gd name="connsiteX39" fmla="*/ 2231136 w 4215384"/>
                <a:gd name="connsiteY39" fmla="*/ 563271 h 1024208"/>
                <a:gd name="connsiteX40" fmla="*/ 2282343 w 4215384"/>
                <a:gd name="connsiteY40" fmla="*/ 548640 h 1024208"/>
                <a:gd name="connsiteX41" fmla="*/ 2311604 w 4215384"/>
                <a:gd name="connsiteY41" fmla="*/ 541325 h 1024208"/>
                <a:gd name="connsiteX42" fmla="*/ 2362810 w 4215384"/>
                <a:gd name="connsiteY42" fmla="*/ 519379 h 1024208"/>
                <a:gd name="connsiteX43" fmla="*/ 2406701 w 4215384"/>
                <a:gd name="connsiteY43" fmla="*/ 526695 h 1024208"/>
                <a:gd name="connsiteX44" fmla="*/ 2450592 w 4215384"/>
                <a:gd name="connsiteY44" fmla="*/ 541325 h 1024208"/>
                <a:gd name="connsiteX45" fmla="*/ 2487168 w 4215384"/>
                <a:gd name="connsiteY45" fmla="*/ 563271 h 1024208"/>
                <a:gd name="connsiteX46" fmla="*/ 2501799 w 4215384"/>
                <a:gd name="connsiteY46" fmla="*/ 577901 h 1024208"/>
                <a:gd name="connsiteX47" fmla="*/ 2531060 w 4215384"/>
                <a:gd name="connsiteY47" fmla="*/ 592531 h 1024208"/>
                <a:gd name="connsiteX48" fmla="*/ 2574951 w 4215384"/>
                <a:gd name="connsiteY48" fmla="*/ 621792 h 1024208"/>
                <a:gd name="connsiteX49" fmla="*/ 2589581 w 4215384"/>
                <a:gd name="connsiteY49" fmla="*/ 643738 h 1024208"/>
                <a:gd name="connsiteX50" fmla="*/ 2626157 w 4215384"/>
                <a:gd name="connsiteY50" fmla="*/ 672999 h 1024208"/>
                <a:gd name="connsiteX51" fmla="*/ 2640788 w 4215384"/>
                <a:gd name="connsiteY51" fmla="*/ 687629 h 1024208"/>
                <a:gd name="connsiteX52" fmla="*/ 2648103 w 4215384"/>
                <a:gd name="connsiteY52" fmla="*/ 716890 h 1024208"/>
                <a:gd name="connsiteX53" fmla="*/ 2655418 w 4215384"/>
                <a:gd name="connsiteY53" fmla="*/ 738835 h 1024208"/>
                <a:gd name="connsiteX54" fmla="*/ 2677364 w 4215384"/>
                <a:gd name="connsiteY54" fmla="*/ 790042 h 1024208"/>
                <a:gd name="connsiteX55" fmla="*/ 2691994 w 4215384"/>
                <a:gd name="connsiteY55" fmla="*/ 833933 h 1024208"/>
                <a:gd name="connsiteX56" fmla="*/ 2699309 w 4215384"/>
                <a:gd name="connsiteY56" fmla="*/ 855879 h 1024208"/>
                <a:gd name="connsiteX57" fmla="*/ 2713940 w 4215384"/>
                <a:gd name="connsiteY57" fmla="*/ 936346 h 1024208"/>
                <a:gd name="connsiteX58" fmla="*/ 2735885 w 4215384"/>
                <a:gd name="connsiteY58" fmla="*/ 987552 h 1024208"/>
                <a:gd name="connsiteX59" fmla="*/ 2779776 w 4215384"/>
                <a:gd name="connsiteY59" fmla="*/ 1009498 h 1024208"/>
                <a:gd name="connsiteX60" fmla="*/ 2794407 w 4215384"/>
                <a:gd name="connsiteY60" fmla="*/ 1024128 h 1024208"/>
                <a:gd name="connsiteX61" fmla="*/ 2999232 w 4215384"/>
                <a:gd name="connsiteY61" fmla="*/ 1009498 h 1024208"/>
                <a:gd name="connsiteX62" fmla="*/ 3050439 w 4215384"/>
                <a:gd name="connsiteY62" fmla="*/ 994867 h 1024208"/>
                <a:gd name="connsiteX63" fmla="*/ 3145536 w 4215384"/>
                <a:gd name="connsiteY63" fmla="*/ 1002183 h 1024208"/>
                <a:gd name="connsiteX64" fmla="*/ 3189428 w 4215384"/>
                <a:gd name="connsiteY64" fmla="*/ 1009498 h 1024208"/>
                <a:gd name="connsiteX65" fmla="*/ 3211373 w 4215384"/>
                <a:gd name="connsiteY65" fmla="*/ 1016813 h 1024208"/>
                <a:gd name="connsiteX66" fmla="*/ 3306471 w 4215384"/>
                <a:gd name="connsiteY66" fmla="*/ 1009498 h 1024208"/>
                <a:gd name="connsiteX67" fmla="*/ 3364992 w 4215384"/>
                <a:gd name="connsiteY67" fmla="*/ 965607 h 1024208"/>
                <a:gd name="connsiteX68" fmla="*/ 3394253 w 4215384"/>
                <a:gd name="connsiteY68" fmla="*/ 921715 h 1024208"/>
                <a:gd name="connsiteX69" fmla="*/ 3482036 w 4215384"/>
                <a:gd name="connsiteY69" fmla="*/ 907085 h 1024208"/>
                <a:gd name="connsiteX70" fmla="*/ 3503981 w 4215384"/>
                <a:gd name="connsiteY70" fmla="*/ 885139 h 1024208"/>
                <a:gd name="connsiteX71" fmla="*/ 3518612 w 4215384"/>
                <a:gd name="connsiteY71" fmla="*/ 724205 h 1024208"/>
                <a:gd name="connsiteX72" fmla="*/ 3496666 w 4215384"/>
                <a:gd name="connsiteY72" fmla="*/ 716890 h 1024208"/>
                <a:gd name="connsiteX73" fmla="*/ 3467405 w 4215384"/>
                <a:gd name="connsiteY73" fmla="*/ 702259 h 1024208"/>
                <a:gd name="connsiteX74" fmla="*/ 3452775 w 4215384"/>
                <a:gd name="connsiteY74" fmla="*/ 680314 h 1024208"/>
                <a:gd name="connsiteX75" fmla="*/ 3467405 w 4215384"/>
                <a:gd name="connsiteY75" fmla="*/ 592531 h 1024208"/>
                <a:gd name="connsiteX76" fmla="*/ 3482036 w 4215384"/>
                <a:gd name="connsiteY76" fmla="*/ 570586 h 1024208"/>
                <a:gd name="connsiteX77" fmla="*/ 3496666 w 4215384"/>
                <a:gd name="connsiteY77" fmla="*/ 555955 h 1024208"/>
                <a:gd name="connsiteX78" fmla="*/ 3525927 w 4215384"/>
                <a:gd name="connsiteY78" fmla="*/ 519379 h 1024208"/>
                <a:gd name="connsiteX79" fmla="*/ 3577133 w 4215384"/>
                <a:gd name="connsiteY79" fmla="*/ 482803 h 1024208"/>
                <a:gd name="connsiteX80" fmla="*/ 3621024 w 4215384"/>
                <a:gd name="connsiteY80" fmla="*/ 468173 h 1024208"/>
                <a:gd name="connsiteX81" fmla="*/ 3686861 w 4215384"/>
                <a:gd name="connsiteY81" fmla="*/ 475488 h 1024208"/>
                <a:gd name="connsiteX82" fmla="*/ 3730752 w 4215384"/>
                <a:gd name="connsiteY82" fmla="*/ 482803 h 1024208"/>
                <a:gd name="connsiteX83" fmla="*/ 3818535 w 4215384"/>
                <a:gd name="connsiteY83" fmla="*/ 490119 h 1024208"/>
                <a:gd name="connsiteX84" fmla="*/ 3964839 w 4215384"/>
                <a:gd name="connsiteY84" fmla="*/ 482803 h 1024208"/>
                <a:gd name="connsiteX85" fmla="*/ 3972154 w 4215384"/>
                <a:gd name="connsiteY85" fmla="*/ 460858 h 1024208"/>
                <a:gd name="connsiteX86" fmla="*/ 3964839 w 4215384"/>
                <a:gd name="connsiteY86" fmla="*/ 409651 h 1024208"/>
                <a:gd name="connsiteX87" fmla="*/ 3928263 w 4215384"/>
                <a:gd name="connsiteY87" fmla="*/ 380391 h 1024208"/>
                <a:gd name="connsiteX88" fmla="*/ 3920948 w 4215384"/>
                <a:gd name="connsiteY88" fmla="*/ 351130 h 1024208"/>
                <a:gd name="connsiteX89" fmla="*/ 3942893 w 4215384"/>
                <a:gd name="connsiteY89" fmla="*/ 329184 h 1024208"/>
                <a:gd name="connsiteX90" fmla="*/ 3972154 w 4215384"/>
                <a:gd name="connsiteY90" fmla="*/ 321869 h 1024208"/>
                <a:gd name="connsiteX91" fmla="*/ 4074567 w 4215384"/>
                <a:gd name="connsiteY91" fmla="*/ 314554 h 1024208"/>
                <a:gd name="connsiteX92" fmla="*/ 4125773 w 4215384"/>
                <a:gd name="connsiteY92" fmla="*/ 314554 h 1024208"/>
                <a:gd name="connsiteX93" fmla="*/ 4206240 w 4215384"/>
                <a:gd name="connsiteY93" fmla="*/ 343815 h 1024208"/>
                <a:gd name="connsiteX94" fmla="*/ 4213556 w 4215384"/>
                <a:gd name="connsiteY94" fmla="*/ 321869 h 1024208"/>
                <a:gd name="connsiteX0" fmla="*/ 0 w 4206240"/>
                <a:gd name="connsiteY0" fmla="*/ 0 h 1024208"/>
                <a:gd name="connsiteX1" fmla="*/ 124359 w 4206240"/>
                <a:gd name="connsiteY1" fmla="*/ 29261 h 1024208"/>
                <a:gd name="connsiteX2" fmla="*/ 146304 w 4206240"/>
                <a:gd name="connsiteY2" fmla="*/ 36576 h 1024208"/>
                <a:gd name="connsiteX3" fmla="*/ 190196 w 4206240"/>
                <a:gd name="connsiteY3" fmla="*/ 65837 h 1024208"/>
                <a:gd name="connsiteX4" fmla="*/ 212141 w 4206240"/>
                <a:gd name="connsiteY4" fmla="*/ 80467 h 1024208"/>
                <a:gd name="connsiteX5" fmla="*/ 373076 w 4206240"/>
                <a:gd name="connsiteY5" fmla="*/ 95098 h 1024208"/>
                <a:gd name="connsiteX6" fmla="*/ 387706 w 4206240"/>
                <a:gd name="connsiteY6" fmla="*/ 117043 h 1024208"/>
                <a:gd name="connsiteX7" fmla="*/ 431597 w 4206240"/>
                <a:gd name="connsiteY7" fmla="*/ 168250 h 1024208"/>
                <a:gd name="connsiteX8" fmla="*/ 460858 w 4206240"/>
                <a:gd name="connsiteY8" fmla="*/ 219456 h 1024208"/>
                <a:gd name="connsiteX9" fmla="*/ 504749 w 4206240"/>
                <a:gd name="connsiteY9" fmla="*/ 234087 h 1024208"/>
                <a:gd name="connsiteX10" fmla="*/ 548640 w 4206240"/>
                <a:gd name="connsiteY10" fmla="*/ 263347 h 1024208"/>
                <a:gd name="connsiteX11" fmla="*/ 585216 w 4206240"/>
                <a:gd name="connsiteY11" fmla="*/ 292608 h 1024208"/>
                <a:gd name="connsiteX12" fmla="*/ 614477 w 4206240"/>
                <a:gd name="connsiteY12" fmla="*/ 299923 h 1024208"/>
                <a:gd name="connsiteX13" fmla="*/ 731520 w 4206240"/>
                <a:gd name="connsiteY13" fmla="*/ 292608 h 1024208"/>
                <a:gd name="connsiteX14" fmla="*/ 775412 w 4206240"/>
                <a:gd name="connsiteY14" fmla="*/ 277978 h 1024208"/>
                <a:gd name="connsiteX15" fmla="*/ 1068020 w 4206240"/>
                <a:gd name="connsiteY15" fmla="*/ 270663 h 1024208"/>
                <a:gd name="connsiteX16" fmla="*/ 1089965 w 4206240"/>
                <a:gd name="connsiteY16" fmla="*/ 263347 h 1024208"/>
                <a:gd name="connsiteX17" fmla="*/ 1119226 w 4206240"/>
                <a:gd name="connsiteY17" fmla="*/ 256032 h 1024208"/>
                <a:gd name="connsiteX18" fmla="*/ 1170432 w 4206240"/>
                <a:gd name="connsiteY18" fmla="*/ 241402 h 1024208"/>
                <a:gd name="connsiteX19" fmla="*/ 1214324 w 4206240"/>
                <a:gd name="connsiteY19" fmla="*/ 248717 h 1024208"/>
                <a:gd name="connsiteX20" fmla="*/ 1250900 w 4206240"/>
                <a:gd name="connsiteY20" fmla="*/ 277978 h 1024208"/>
                <a:gd name="connsiteX21" fmla="*/ 1272845 w 4206240"/>
                <a:gd name="connsiteY21" fmla="*/ 285293 h 1024208"/>
                <a:gd name="connsiteX22" fmla="*/ 1302106 w 4206240"/>
                <a:gd name="connsiteY22" fmla="*/ 299923 h 1024208"/>
                <a:gd name="connsiteX23" fmla="*/ 1324052 w 4206240"/>
                <a:gd name="connsiteY23" fmla="*/ 307239 h 1024208"/>
                <a:gd name="connsiteX24" fmla="*/ 1345997 w 4206240"/>
                <a:gd name="connsiteY24" fmla="*/ 321869 h 1024208"/>
                <a:gd name="connsiteX25" fmla="*/ 1397204 w 4206240"/>
                <a:gd name="connsiteY25" fmla="*/ 336499 h 1024208"/>
                <a:gd name="connsiteX26" fmla="*/ 1433780 w 4206240"/>
                <a:gd name="connsiteY26" fmla="*/ 365760 h 1024208"/>
                <a:gd name="connsiteX27" fmla="*/ 1455725 w 4206240"/>
                <a:gd name="connsiteY27" fmla="*/ 373075 h 1024208"/>
                <a:gd name="connsiteX28" fmla="*/ 1499616 w 4206240"/>
                <a:gd name="connsiteY28" fmla="*/ 402336 h 1024208"/>
                <a:gd name="connsiteX29" fmla="*/ 1558138 w 4206240"/>
                <a:gd name="connsiteY29" fmla="*/ 446227 h 1024208"/>
                <a:gd name="connsiteX30" fmla="*/ 1667866 w 4206240"/>
                <a:gd name="connsiteY30" fmla="*/ 460858 h 1024208"/>
                <a:gd name="connsiteX31" fmla="*/ 1836116 w 4206240"/>
                <a:gd name="connsiteY31" fmla="*/ 460858 h 1024208"/>
                <a:gd name="connsiteX32" fmla="*/ 1909268 w 4206240"/>
                <a:gd name="connsiteY32" fmla="*/ 482803 h 1024208"/>
                <a:gd name="connsiteX33" fmla="*/ 1931213 w 4206240"/>
                <a:gd name="connsiteY33" fmla="*/ 490119 h 1024208"/>
                <a:gd name="connsiteX34" fmla="*/ 1945844 w 4206240"/>
                <a:gd name="connsiteY34" fmla="*/ 504749 h 1024208"/>
                <a:gd name="connsiteX35" fmla="*/ 1967789 w 4206240"/>
                <a:gd name="connsiteY35" fmla="*/ 512064 h 1024208"/>
                <a:gd name="connsiteX36" fmla="*/ 1982420 w 4206240"/>
                <a:gd name="connsiteY36" fmla="*/ 534010 h 1024208"/>
                <a:gd name="connsiteX37" fmla="*/ 2004365 w 4206240"/>
                <a:gd name="connsiteY37" fmla="*/ 541325 h 1024208"/>
                <a:gd name="connsiteX38" fmla="*/ 2048256 w 4206240"/>
                <a:gd name="connsiteY38" fmla="*/ 570586 h 1024208"/>
                <a:gd name="connsiteX39" fmla="*/ 2231136 w 4206240"/>
                <a:gd name="connsiteY39" fmla="*/ 563271 h 1024208"/>
                <a:gd name="connsiteX40" fmla="*/ 2282343 w 4206240"/>
                <a:gd name="connsiteY40" fmla="*/ 548640 h 1024208"/>
                <a:gd name="connsiteX41" fmla="*/ 2311604 w 4206240"/>
                <a:gd name="connsiteY41" fmla="*/ 541325 h 1024208"/>
                <a:gd name="connsiteX42" fmla="*/ 2362810 w 4206240"/>
                <a:gd name="connsiteY42" fmla="*/ 519379 h 1024208"/>
                <a:gd name="connsiteX43" fmla="*/ 2406701 w 4206240"/>
                <a:gd name="connsiteY43" fmla="*/ 526695 h 1024208"/>
                <a:gd name="connsiteX44" fmla="*/ 2450592 w 4206240"/>
                <a:gd name="connsiteY44" fmla="*/ 541325 h 1024208"/>
                <a:gd name="connsiteX45" fmla="*/ 2487168 w 4206240"/>
                <a:gd name="connsiteY45" fmla="*/ 563271 h 1024208"/>
                <a:gd name="connsiteX46" fmla="*/ 2501799 w 4206240"/>
                <a:gd name="connsiteY46" fmla="*/ 577901 h 1024208"/>
                <a:gd name="connsiteX47" fmla="*/ 2531060 w 4206240"/>
                <a:gd name="connsiteY47" fmla="*/ 592531 h 1024208"/>
                <a:gd name="connsiteX48" fmla="*/ 2574951 w 4206240"/>
                <a:gd name="connsiteY48" fmla="*/ 621792 h 1024208"/>
                <a:gd name="connsiteX49" fmla="*/ 2589581 w 4206240"/>
                <a:gd name="connsiteY49" fmla="*/ 643738 h 1024208"/>
                <a:gd name="connsiteX50" fmla="*/ 2626157 w 4206240"/>
                <a:gd name="connsiteY50" fmla="*/ 672999 h 1024208"/>
                <a:gd name="connsiteX51" fmla="*/ 2640788 w 4206240"/>
                <a:gd name="connsiteY51" fmla="*/ 687629 h 1024208"/>
                <a:gd name="connsiteX52" fmla="*/ 2648103 w 4206240"/>
                <a:gd name="connsiteY52" fmla="*/ 716890 h 1024208"/>
                <a:gd name="connsiteX53" fmla="*/ 2655418 w 4206240"/>
                <a:gd name="connsiteY53" fmla="*/ 738835 h 1024208"/>
                <a:gd name="connsiteX54" fmla="*/ 2677364 w 4206240"/>
                <a:gd name="connsiteY54" fmla="*/ 790042 h 1024208"/>
                <a:gd name="connsiteX55" fmla="*/ 2691994 w 4206240"/>
                <a:gd name="connsiteY55" fmla="*/ 833933 h 1024208"/>
                <a:gd name="connsiteX56" fmla="*/ 2699309 w 4206240"/>
                <a:gd name="connsiteY56" fmla="*/ 855879 h 1024208"/>
                <a:gd name="connsiteX57" fmla="*/ 2713940 w 4206240"/>
                <a:gd name="connsiteY57" fmla="*/ 936346 h 1024208"/>
                <a:gd name="connsiteX58" fmla="*/ 2735885 w 4206240"/>
                <a:gd name="connsiteY58" fmla="*/ 987552 h 1024208"/>
                <a:gd name="connsiteX59" fmla="*/ 2779776 w 4206240"/>
                <a:gd name="connsiteY59" fmla="*/ 1009498 h 1024208"/>
                <a:gd name="connsiteX60" fmla="*/ 2794407 w 4206240"/>
                <a:gd name="connsiteY60" fmla="*/ 1024128 h 1024208"/>
                <a:gd name="connsiteX61" fmla="*/ 2999232 w 4206240"/>
                <a:gd name="connsiteY61" fmla="*/ 1009498 h 1024208"/>
                <a:gd name="connsiteX62" fmla="*/ 3050439 w 4206240"/>
                <a:gd name="connsiteY62" fmla="*/ 994867 h 1024208"/>
                <a:gd name="connsiteX63" fmla="*/ 3145536 w 4206240"/>
                <a:gd name="connsiteY63" fmla="*/ 1002183 h 1024208"/>
                <a:gd name="connsiteX64" fmla="*/ 3189428 w 4206240"/>
                <a:gd name="connsiteY64" fmla="*/ 1009498 h 1024208"/>
                <a:gd name="connsiteX65" fmla="*/ 3211373 w 4206240"/>
                <a:gd name="connsiteY65" fmla="*/ 1016813 h 1024208"/>
                <a:gd name="connsiteX66" fmla="*/ 3306471 w 4206240"/>
                <a:gd name="connsiteY66" fmla="*/ 1009498 h 1024208"/>
                <a:gd name="connsiteX67" fmla="*/ 3364992 w 4206240"/>
                <a:gd name="connsiteY67" fmla="*/ 965607 h 1024208"/>
                <a:gd name="connsiteX68" fmla="*/ 3394253 w 4206240"/>
                <a:gd name="connsiteY68" fmla="*/ 921715 h 1024208"/>
                <a:gd name="connsiteX69" fmla="*/ 3482036 w 4206240"/>
                <a:gd name="connsiteY69" fmla="*/ 907085 h 1024208"/>
                <a:gd name="connsiteX70" fmla="*/ 3503981 w 4206240"/>
                <a:gd name="connsiteY70" fmla="*/ 885139 h 1024208"/>
                <a:gd name="connsiteX71" fmla="*/ 3518612 w 4206240"/>
                <a:gd name="connsiteY71" fmla="*/ 724205 h 1024208"/>
                <a:gd name="connsiteX72" fmla="*/ 3496666 w 4206240"/>
                <a:gd name="connsiteY72" fmla="*/ 716890 h 1024208"/>
                <a:gd name="connsiteX73" fmla="*/ 3467405 w 4206240"/>
                <a:gd name="connsiteY73" fmla="*/ 702259 h 1024208"/>
                <a:gd name="connsiteX74" fmla="*/ 3452775 w 4206240"/>
                <a:gd name="connsiteY74" fmla="*/ 680314 h 1024208"/>
                <a:gd name="connsiteX75" fmla="*/ 3467405 w 4206240"/>
                <a:gd name="connsiteY75" fmla="*/ 592531 h 1024208"/>
                <a:gd name="connsiteX76" fmla="*/ 3482036 w 4206240"/>
                <a:gd name="connsiteY76" fmla="*/ 570586 h 1024208"/>
                <a:gd name="connsiteX77" fmla="*/ 3496666 w 4206240"/>
                <a:gd name="connsiteY77" fmla="*/ 555955 h 1024208"/>
                <a:gd name="connsiteX78" fmla="*/ 3525927 w 4206240"/>
                <a:gd name="connsiteY78" fmla="*/ 519379 h 1024208"/>
                <a:gd name="connsiteX79" fmla="*/ 3577133 w 4206240"/>
                <a:gd name="connsiteY79" fmla="*/ 482803 h 1024208"/>
                <a:gd name="connsiteX80" fmla="*/ 3621024 w 4206240"/>
                <a:gd name="connsiteY80" fmla="*/ 468173 h 1024208"/>
                <a:gd name="connsiteX81" fmla="*/ 3686861 w 4206240"/>
                <a:gd name="connsiteY81" fmla="*/ 475488 h 1024208"/>
                <a:gd name="connsiteX82" fmla="*/ 3730752 w 4206240"/>
                <a:gd name="connsiteY82" fmla="*/ 482803 h 1024208"/>
                <a:gd name="connsiteX83" fmla="*/ 3818535 w 4206240"/>
                <a:gd name="connsiteY83" fmla="*/ 490119 h 1024208"/>
                <a:gd name="connsiteX84" fmla="*/ 3964839 w 4206240"/>
                <a:gd name="connsiteY84" fmla="*/ 482803 h 1024208"/>
                <a:gd name="connsiteX85" fmla="*/ 3972154 w 4206240"/>
                <a:gd name="connsiteY85" fmla="*/ 460858 h 1024208"/>
                <a:gd name="connsiteX86" fmla="*/ 3964839 w 4206240"/>
                <a:gd name="connsiteY86" fmla="*/ 409651 h 1024208"/>
                <a:gd name="connsiteX87" fmla="*/ 3928263 w 4206240"/>
                <a:gd name="connsiteY87" fmla="*/ 380391 h 1024208"/>
                <a:gd name="connsiteX88" fmla="*/ 3920948 w 4206240"/>
                <a:gd name="connsiteY88" fmla="*/ 351130 h 1024208"/>
                <a:gd name="connsiteX89" fmla="*/ 3942893 w 4206240"/>
                <a:gd name="connsiteY89" fmla="*/ 329184 h 1024208"/>
                <a:gd name="connsiteX90" fmla="*/ 3972154 w 4206240"/>
                <a:gd name="connsiteY90" fmla="*/ 321869 h 1024208"/>
                <a:gd name="connsiteX91" fmla="*/ 4074567 w 4206240"/>
                <a:gd name="connsiteY91" fmla="*/ 314554 h 1024208"/>
                <a:gd name="connsiteX92" fmla="*/ 4125773 w 4206240"/>
                <a:gd name="connsiteY92" fmla="*/ 314554 h 1024208"/>
                <a:gd name="connsiteX93" fmla="*/ 4206240 w 4206240"/>
                <a:gd name="connsiteY93" fmla="*/ 343815 h 1024208"/>
                <a:gd name="connsiteX0" fmla="*/ 0 w 4125773"/>
                <a:gd name="connsiteY0" fmla="*/ 0 h 1024208"/>
                <a:gd name="connsiteX1" fmla="*/ 124359 w 4125773"/>
                <a:gd name="connsiteY1" fmla="*/ 29261 h 1024208"/>
                <a:gd name="connsiteX2" fmla="*/ 146304 w 4125773"/>
                <a:gd name="connsiteY2" fmla="*/ 36576 h 1024208"/>
                <a:gd name="connsiteX3" fmla="*/ 190196 w 4125773"/>
                <a:gd name="connsiteY3" fmla="*/ 65837 h 1024208"/>
                <a:gd name="connsiteX4" fmla="*/ 212141 w 4125773"/>
                <a:gd name="connsiteY4" fmla="*/ 80467 h 1024208"/>
                <a:gd name="connsiteX5" fmla="*/ 373076 w 4125773"/>
                <a:gd name="connsiteY5" fmla="*/ 95098 h 1024208"/>
                <a:gd name="connsiteX6" fmla="*/ 387706 w 4125773"/>
                <a:gd name="connsiteY6" fmla="*/ 117043 h 1024208"/>
                <a:gd name="connsiteX7" fmla="*/ 431597 w 4125773"/>
                <a:gd name="connsiteY7" fmla="*/ 168250 h 1024208"/>
                <a:gd name="connsiteX8" fmla="*/ 460858 w 4125773"/>
                <a:gd name="connsiteY8" fmla="*/ 219456 h 1024208"/>
                <a:gd name="connsiteX9" fmla="*/ 504749 w 4125773"/>
                <a:gd name="connsiteY9" fmla="*/ 234087 h 1024208"/>
                <a:gd name="connsiteX10" fmla="*/ 548640 w 4125773"/>
                <a:gd name="connsiteY10" fmla="*/ 263347 h 1024208"/>
                <a:gd name="connsiteX11" fmla="*/ 585216 w 4125773"/>
                <a:gd name="connsiteY11" fmla="*/ 292608 h 1024208"/>
                <a:gd name="connsiteX12" fmla="*/ 614477 w 4125773"/>
                <a:gd name="connsiteY12" fmla="*/ 299923 h 1024208"/>
                <a:gd name="connsiteX13" fmla="*/ 731520 w 4125773"/>
                <a:gd name="connsiteY13" fmla="*/ 292608 h 1024208"/>
                <a:gd name="connsiteX14" fmla="*/ 775412 w 4125773"/>
                <a:gd name="connsiteY14" fmla="*/ 277978 h 1024208"/>
                <a:gd name="connsiteX15" fmla="*/ 1068020 w 4125773"/>
                <a:gd name="connsiteY15" fmla="*/ 270663 h 1024208"/>
                <a:gd name="connsiteX16" fmla="*/ 1089965 w 4125773"/>
                <a:gd name="connsiteY16" fmla="*/ 263347 h 1024208"/>
                <a:gd name="connsiteX17" fmla="*/ 1119226 w 4125773"/>
                <a:gd name="connsiteY17" fmla="*/ 256032 h 1024208"/>
                <a:gd name="connsiteX18" fmla="*/ 1170432 w 4125773"/>
                <a:gd name="connsiteY18" fmla="*/ 241402 h 1024208"/>
                <a:gd name="connsiteX19" fmla="*/ 1214324 w 4125773"/>
                <a:gd name="connsiteY19" fmla="*/ 248717 h 1024208"/>
                <a:gd name="connsiteX20" fmla="*/ 1250900 w 4125773"/>
                <a:gd name="connsiteY20" fmla="*/ 277978 h 1024208"/>
                <a:gd name="connsiteX21" fmla="*/ 1272845 w 4125773"/>
                <a:gd name="connsiteY21" fmla="*/ 285293 h 1024208"/>
                <a:gd name="connsiteX22" fmla="*/ 1302106 w 4125773"/>
                <a:gd name="connsiteY22" fmla="*/ 299923 h 1024208"/>
                <a:gd name="connsiteX23" fmla="*/ 1324052 w 4125773"/>
                <a:gd name="connsiteY23" fmla="*/ 307239 h 1024208"/>
                <a:gd name="connsiteX24" fmla="*/ 1345997 w 4125773"/>
                <a:gd name="connsiteY24" fmla="*/ 321869 h 1024208"/>
                <a:gd name="connsiteX25" fmla="*/ 1397204 w 4125773"/>
                <a:gd name="connsiteY25" fmla="*/ 336499 h 1024208"/>
                <a:gd name="connsiteX26" fmla="*/ 1433780 w 4125773"/>
                <a:gd name="connsiteY26" fmla="*/ 365760 h 1024208"/>
                <a:gd name="connsiteX27" fmla="*/ 1455725 w 4125773"/>
                <a:gd name="connsiteY27" fmla="*/ 373075 h 1024208"/>
                <a:gd name="connsiteX28" fmla="*/ 1499616 w 4125773"/>
                <a:gd name="connsiteY28" fmla="*/ 402336 h 1024208"/>
                <a:gd name="connsiteX29" fmla="*/ 1558138 w 4125773"/>
                <a:gd name="connsiteY29" fmla="*/ 446227 h 1024208"/>
                <a:gd name="connsiteX30" fmla="*/ 1667866 w 4125773"/>
                <a:gd name="connsiteY30" fmla="*/ 460858 h 1024208"/>
                <a:gd name="connsiteX31" fmla="*/ 1836116 w 4125773"/>
                <a:gd name="connsiteY31" fmla="*/ 460858 h 1024208"/>
                <a:gd name="connsiteX32" fmla="*/ 1909268 w 4125773"/>
                <a:gd name="connsiteY32" fmla="*/ 482803 h 1024208"/>
                <a:gd name="connsiteX33" fmla="*/ 1931213 w 4125773"/>
                <a:gd name="connsiteY33" fmla="*/ 490119 h 1024208"/>
                <a:gd name="connsiteX34" fmla="*/ 1945844 w 4125773"/>
                <a:gd name="connsiteY34" fmla="*/ 504749 h 1024208"/>
                <a:gd name="connsiteX35" fmla="*/ 1967789 w 4125773"/>
                <a:gd name="connsiteY35" fmla="*/ 512064 h 1024208"/>
                <a:gd name="connsiteX36" fmla="*/ 1982420 w 4125773"/>
                <a:gd name="connsiteY36" fmla="*/ 534010 h 1024208"/>
                <a:gd name="connsiteX37" fmla="*/ 2004365 w 4125773"/>
                <a:gd name="connsiteY37" fmla="*/ 541325 h 1024208"/>
                <a:gd name="connsiteX38" fmla="*/ 2048256 w 4125773"/>
                <a:gd name="connsiteY38" fmla="*/ 570586 h 1024208"/>
                <a:gd name="connsiteX39" fmla="*/ 2231136 w 4125773"/>
                <a:gd name="connsiteY39" fmla="*/ 563271 h 1024208"/>
                <a:gd name="connsiteX40" fmla="*/ 2282343 w 4125773"/>
                <a:gd name="connsiteY40" fmla="*/ 548640 h 1024208"/>
                <a:gd name="connsiteX41" fmla="*/ 2311604 w 4125773"/>
                <a:gd name="connsiteY41" fmla="*/ 541325 h 1024208"/>
                <a:gd name="connsiteX42" fmla="*/ 2362810 w 4125773"/>
                <a:gd name="connsiteY42" fmla="*/ 519379 h 1024208"/>
                <a:gd name="connsiteX43" fmla="*/ 2406701 w 4125773"/>
                <a:gd name="connsiteY43" fmla="*/ 526695 h 1024208"/>
                <a:gd name="connsiteX44" fmla="*/ 2450592 w 4125773"/>
                <a:gd name="connsiteY44" fmla="*/ 541325 h 1024208"/>
                <a:gd name="connsiteX45" fmla="*/ 2487168 w 4125773"/>
                <a:gd name="connsiteY45" fmla="*/ 563271 h 1024208"/>
                <a:gd name="connsiteX46" fmla="*/ 2501799 w 4125773"/>
                <a:gd name="connsiteY46" fmla="*/ 577901 h 1024208"/>
                <a:gd name="connsiteX47" fmla="*/ 2531060 w 4125773"/>
                <a:gd name="connsiteY47" fmla="*/ 592531 h 1024208"/>
                <a:gd name="connsiteX48" fmla="*/ 2574951 w 4125773"/>
                <a:gd name="connsiteY48" fmla="*/ 621792 h 1024208"/>
                <a:gd name="connsiteX49" fmla="*/ 2589581 w 4125773"/>
                <a:gd name="connsiteY49" fmla="*/ 643738 h 1024208"/>
                <a:gd name="connsiteX50" fmla="*/ 2626157 w 4125773"/>
                <a:gd name="connsiteY50" fmla="*/ 672999 h 1024208"/>
                <a:gd name="connsiteX51" fmla="*/ 2640788 w 4125773"/>
                <a:gd name="connsiteY51" fmla="*/ 687629 h 1024208"/>
                <a:gd name="connsiteX52" fmla="*/ 2648103 w 4125773"/>
                <a:gd name="connsiteY52" fmla="*/ 716890 h 1024208"/>
                <a:gd name="connsiteX53" fmla="*/ 2655418 w 4125773"/>
                <a:gd name="connsiteY53" fmla="*/ 738835 h 1024208"/>
                <a:gd name="connsiteX54" fmla="*/ 2677364 w 4125773"/>
                <a:gd name="connsiteY54" fmla="*/ 790042 h 1024208"/>
                <a:gd name="connsiteX55" fmla="*/ 2691994 w 4125773"/>
                <a:gd name="connsiteY55" fmla="*/ 833933 h 1024208"/>
                <a:gd name="connsiteX56" fmla="*/ 2699309 w 4125773"/>
                <a:gd name="connsiteY56" fmla="*/ 855879 h 1024208"/>
                <a:gd name="connsiteX57" fmla="*/ 2713940 w 4125773"/>
                <a:gd name="connsiteY57" fmla="*/ 936346 h 1024208"/>
                <a:gd name="connsiteX58" fmla="*/ 2735885 w 4125773"/>
                <a:gd name="connsiteY58" fmla="*/ 987552 h 1024208"/>
                <a:gd name="connsiteX59" fmla="*/ 2779776 w 4125773"/>
                <a:gd name="connsiteY59" fmla="*/ 1009498 h 1024208"/>
                <a:gd name="connsiteX60" fmla="*/ 2794407 w 4125773"/>
                <a:gd name="connsiteY60" fmla="*/ 1024128 h 1024208"/>
                <a:gd name="connsiteX61" fmla="*/ 2999232 w 4125773"/>
                <a:gd name="connsiteY61" fmla="*/ 1009498 h 1024208"/>
                <a:gd name="connsiteX62" fmla="*/ 3050439 w 4125773"/>
                <a:gd name="connsiteY62" fmla="*/ 994867 h 1024208"/>
                <a:gd name="connsiteX63" fmla="*/ 3145536 w 4125773"/>
                <a:gd name="connsiteY63" fmla="*/ 1002183 h 1024208"/>
                <a:gd name="connsiteX64" fmla="*/ 3189428 w 4125773"/>
                <a:gd name="connsiteY64" fmla="*/ 1009498 h 1024208"/>
                <a:gd name="connsiteX65" fmla="*/ 3211373 w 4125773"/>
                <a:gd name="connsiteY65" fmla="*/ 1016813 h 1024208"/>
                <a:gd name="connsiteX66" fmla="*/ 3306471 w 4125773"/>
                <a:gd name="connsiteY66" fmla="*/ 1009498 h 1024208"/>
                <a:gd name="connsiteX67" fmla="*/ 3364992 w 4125773"/>
                <a:gd name="connsiteY67" fmla="*/ 965607 h 1024208"/>
                <a:gd name="connsiteX68" fmla="*/ 3394253 w 4125773"/>
                <a:gd name="connsiteY68" fmla="*/ 921715 h 1024208"/>
                <a:gd name="connsiteX69" fmla="*/ 3482036 w 4125773"/>
                <a:gd name="connsiteY69" fmla="*/ 907085 h 1024208"/>
                <a:gd name="connsiteX70" fmla="*/ 3503981 w 4125773"/>
                <a:gd name="connsiteY70" fmla="*/ 885139 h 1024208"/>
                <a:gd name="connsiteX71" fmla="*/ 3518612 w 4125773"/>
                <a:gd name="connsiteY71" fmla="*/ 724205 h 1024208"/>
                <a:gd name="connsiteX72" fmla="*/ 3496666 w 4125773"/>
                <a:gd name="connsiteY72" fmla="*/ 716890 h 1024208"/>
                <a:gd name="connsiteX73" fmla="*/ 3467405 w 4125773"/>
                <a:gd name="connsiteY73" fmla="*/ 702259 h 1024208"/>
                <a:gd name="connsiteX74" fmla="*/ 3452775 w 4125773"/>
                <a:gd name="connsiteY74" fmla="*/ 680314 h 1024208"/>
                <a:gd name="connsiteX75" fmla="*/ 3467405 w 4125773"/>
                <a:gd name="connsiteY75" fmla="*/ 592531 h 1024208"/>
                <a:gd name="connsiteX76" fmla="*/ 3482036 w 4125773"/>
                <a:gd name="connsiteY76" fmla="*/ 570586 h 1024208"/>
                <a:gd name="connsiteX77" fmla="*/ 3496666 w 4125773"/>
                <a:gd name="connsiteY77" fmla="*/ 555955 h 1024208"/>
                <a:gd name="connsiteX78" fmla="*/ 3525927 w 4125773"/>
                <a:gd name="connsiteY78" fmla="*/ 519379 h 1024208"/>
                <a:gd name="connsiteX79" fmla="*/ 3577133 w 4125773"/>
                <a:gd name="connsiteY79" fmla="*/ 482803 h 1024208"/>
                <a:gd name="connsiteX80" fmla="*/ 3621024 w 4125773"/>
                <a:gd name="connsiteY80" fmla="*/ 468173 h 1024208"/>
                <a:gd name="connsiteX81" fmla="*/ 3686861 w 4125773"/>
                <a:gd name="connsiteY81" fmla="*/ 475488 h 1024208"/>
                <a:gd name="connsiteX82" fmla="*/ 3730752 w 4125773"/>
                <a:gd name="connsiteY82" fmla="*/ 482803 h 1024208"/>
                <a:gd name="connsiteX83" fmla="*/ 3818535 w 4125773"/>
                <a:gd name="connsiteY83" fmla="*/ 490119 h 1024208"/>
                <a:gd name="connsiteX84" fmla="*/ 3964839 w 4125773"/>
                <a:gd name="connsiteY84" fmla="*/ 482803 h 1024208"/>
                <a:gd name="connsiteX85" fmla="*/ 3972154 w 4125773"/>
                <a:gd name="connsiteY85" fmla="*/ 460858 h 1024208"/>
                <a:gd name="connsiteX86" fmla="*/ 3964839 w 4125773"/>
                <a:gd name="connsiteY86" fmla="*/ 409651 h 1024208"/>
                <a:gd name="connsiteX87" fmla="*/ 3928263 w 4125773"/>
                <a:gd name="connsiteY87" fmla="*/ 380391 h 1024208"/>
                <a:gd name="connsiteX88" fmla="*/ 3920948 w 4125773"/>
                <a:gd name="connsiteY88" fmla="*/ 351130 h 1024208"/>
                <a:gd name="connsiteX89" fmla="*/ 3942893 w 4125773"/>
                <a:gd name="connsiteY89" fmla="*/ 329184 h 1024208"/>
                <a:gd name="connsiteX90" fmla="*/ 3972154 w 4125773"/>
                <a:gd name="connsiteY90" fmla="*/ 321869 h 1024208"/>
                <a:gd name="connsiteX91" fmla="*/ 4074567 w 4125773"/>
                <a:gd name="connsiteY91" fmla="*/ 314554 h 1024208"/>
                <a:gd name="connsiteX92" fmla="*/ 4125773 w 4125773"/>
                <a:gd name="connsiteY92" fmla="*/ 314554 h 1024208"/>
                <a:gd name="connsiteX0" fmla="*/ 0 w 4074567"/>
                <a:gd name="connsiteY0" fmla="*/ 0 h 1024208"/>
                <a:gd name="connsiteX1" fmla="*/ 124359 w 4074567"/>
                <a:gd name="connsiteY1" fmla="*/ 29261 h 1024208"/>
                <a:gd name="connsiteX2" fmla="*/ 146304 w 4074567"/>
                <a:gd name="connsiteY2" fmla="*/ 36576 h 1024208"/>
                <a:gd name="connsiteX3" fmla="*/ 190196 w 4074567"/>
                <a:gd name="connsiteY3" fmla="*/ 65837 h 1024208"/>
                <a:gd name="connsiteX4" fmla="*/ 212141 w 4074567"/>
                <a:gd name="connsiteY4" fmla="*/ 80467 h 1024208"/>
                <a:gd name="connsiteX5" fmla="*/ 373076 w 4074567"/>
                <a:gd name="connsiteY5" fmla="*/ 95098 h 1024208"/>
                <a:gd name="connsiteX6" fmla="*/ 387706 w 4074567"/>
                <a:gd name="connsiteY6" fmla="*/ 117043 h 1024208"/>
                <a:gd name="connsiteX7" fmla="*/ 431597 w 4074567"/>
                <a:gd name="connsiteY7" fmla="*/ 168250 h 1024208"/>
                <a:gd name="connsiteX8" fmla="*/ 460858 w 4074567"/>
                <a:gd name="connsiteY8" fmla="*/ 219456 h 1024208"/>
                <a:gd name="connsiteX9" fmla="*/ 504749 w 4074567"/>
                <a:gd name="connsiteY9" fmla="*/ 234087 h 1024208"/>
                <a:gd name="connsiteX10" fmla="*/ 548640 w 4074567"/>
                <a:gd name="connsiteY10" fmla="*/ 263347 h 1024208"/>
                <a:gd name="connsiteX11" fmla="*/ 585216 w 4074567"/>
                <a:gd name="connsiteY11" fmla="*/ 292608 h 1024208"/>
                <a:gd name="connsiteX12" fmla="*/ 614477 w 4074567"/>
                <a:gd name="connsiteY12" fmla="*/ 299923 h 1024208"/>
                <a:gd name="connsiteX13" fmla="*/ 731520 w 4074567"/>
                <a:gd name="connsiteY13" fmla="*/ 292608 h 1024208"/>
                <a:gd name="connsiteX14" fmla="*/ 775412 w 4074567"/>
                <a:gd name="connsiteY14" fmla="*/ 277978 h 1024208"/>
                <a:gd name="connsiteX15" fmla="*/ 1068020 w 4074567"/>
                <a:gd name="connsiteY15" fmla="*/ 270663 h 1024208"/>
                <a:gd name="connsiteX16" fmla="*/ 1089965 w 4074567"/>
                <a:gd name="connsiteY16" fmla="*/ 263347 h 1024208"/>
                <a:gd name="connsiteX17" fmla="*/ 1119226 w 4074567"/>
                <a:gd name="connsiteY17" fmla="*/ 256032 h 1024208"/>
                <a:gd name="connsiteX18" fmla="*/ 1170432 w 4074567"/>
                <a:gd name="connsiteY18" fmla="*/ 241402 h 1024208"/>
                <a:gd name="connsiteX19" fmla="*/ 1214324 w 4074567"/>
                <a:gd name="connsiteY19" fmla="*/ 248717 h 1024208"/>
                <a:gd name="connsiteX20" fmla="*/ 1250900 w 4074567"/>
                <a:gd name="connsiteY20" fmla="*/ 277978 h 1024208"/>
                <a:gd name="connsiteX21" fmla="*/ 1272845 w 4074567"/>
                <a:gd name="connsiteY21" fmla="*/ 285293 h 1024208"/>
                <a:gd name="connsiteX22" fmla="*/ 1302106 w 4074567"/>
                <a:gd name="connsiteY22" fmla="*/ 299923 h 1024208"/>
                <a:gd name="connsiteX23" fmla="*/ 1324052 w 4074567"/>
                <a:gd name="connsiteY23" fmla="*/ 307239 h 1024208"/>
                <a:gd name="connsiteX24" fmla="*/ 1345997 w 4074567"/>
                <a:gd name="connsiteY24" fmla="*/ 321869 h 1024208"/>
                <a:gd name="connsiteX25" fmla="*/ 1397204 w 4074567"/>
                <a:gd name="connsiteY25" fmla="*/ 336499 h 1024208"/>
                <a:gd name="connsiteX26" fmla="*/ 1433780 w 4074567"/>
                <a:gd name="connsiteY26" fmla="*/ 365760 h 1024208"/>
                <a:gd name="connsiteX27" fmla="*/ 1455725 w 4074567"/>
                <a:gd name="connsiteY27" fmla="*/ 373075 h 1024208"/>
                <a:gd name="connsiteX28" fmla="*/ 1499616 w 4074567"/>
                <a:gd name="connsiteY28" fmla="*/ 402336 h 1024208"/>
                <a:gd name="connsiteX29" fmla="*/ 1558138 w 4074567"/>
                <a:gd name="connsiteY29" fmla="*/ 446227 h 1024208"/>
                <a:gd name="connsiteX30" fmla="*/ 1667866 w 4074567"/>
                <a:gd name="connsiteY30" fmla="*/ 460858 h 1024208"/>
                <a:gd name="connsiteX31" fmla="*/ 1836116 w 4074567"/>
                <a:gd name="connsiteY31" fmla="*/ 460858 h 1024208"/>
                <a:gd name="connsiteX32" fmla="*/ 1909268 w 4074567"/>
                <a:gd name="connsiteY32" fmla="*/ 482803 h 1024208"/>
                <a:gd name="connsiteX33" fmla="*/ 1931213 w 4074567"/>
                <a:gd name="connsiteY33" fmla="*/ 490119 h 1024208"/>
                <a:gd name="connsiteX34" fmla="*/ 1945844 w 4074567"/>
                <a:gd name="connsiteY34" fmla="*/ 504749 h 1024208"/>
                <a:gd name="connsiteX35" fmla="*/ 1967789 w 4074567"/>
                <a:gd name="connsiteY35" fmla="*/ 512064 h 1024208"/>
                <a:gd name="connsiteX36" fmla="*/ 1982420 w 4074567"/>
                <a:gd name="connsiteY36" fmla="*/ 534010 h 1024208"/>
                <a:gd name="connsiteX37" fmla="*/ 2004365 w 4074567"/>
                <a:gd name="connsiteY37" fmla="*/ 541325 h 1024208"/>
                <a:gd name="connsiteX38" fmla="*/ 2048256 w 4074567"/>
                <a:gd name="connsiteY38" fmla="*/ 570586 h 1024208"/>
                <a:gd name="connsiteX39" fmla="*/ 2231136 w 4074567"/>
                <a:gd name="connsiteY39" fmla="*/ 563271 h 1024208"/>
                <a:gd name="connsiteX40" fmla="*/ 2282343 w 4074567"/>
                <a:gd name="connsiteY40" fmla="*/ 548640 h 1024208"/>
                <a:gd name="connsiteX41" fmla="*/ 2311604 w 4074567"/>
                <a:gd name="connsiteY41" fmla="*/ 541325 h 1024208"/>
                <a:gd name="connsiteX42" fmla="*/ 2362810 w 4074567"/>
                <a:gd name="connsiteY42" fmla="*/ 519379 h 1024208"/>
                <a:gd name="connsiteX43" fmla="*/ 2406701 w 4074567"/>
                <a:gd name="connsiteY43" fmla="*/ 526695 h 1024208"/>
                <a:gd name="connsiteX44" fmla="*/ 2450592 w 4074567"/>
                <a:gd name="connsiteY44" fmla="*/ 541325 h 1024208"/>
                <a:gd name="connsiteX45" fmla="*/ 2487168 w 4074567"/>
                <a:gd name="connsiteY45" fmla="*/ 563271 h 1024208"/>
                <a:gd name="connsiteX46" fmla="*/ 2501799 w 4074567"/>
                <a:gd name="connsiteY46" fmla="*/ 577901 h 1024208"/>
                <a:gd name="connsiteX47" fmla="*/ 2531060 w 4074567"/>
                <a:gd name="connsiteY47" fmla="*/ 592531 h 1024208"/>
                <a:gd name="connsiteX48" fmla="*/ 2574951 w 4074567"/>
                <a:gd name="connsiteY48" fmla="*/ 621792 h 1024208"/>
                <a:gd name="connsiteX49" fmla="*/ 2589581 w 4074567"/>
                <a:gd name="connsiteY49" fmla="*/ 643738 h 1024208"/>
                <a:gd name="connsiteX50" fmla="*/ 2626157 w 4074567"/>
                <a:gd name="connsiteY50" fmla="*/ 672999 h 1024208"/>
                <a:gd name="connsiteX51" fmla="*/ 2640788 w 4074567"/>
                <a:gd name="connsiteY51" fmla="*/ 687629 h 1024208"/>
                <a:gd name="connsiteX52" fmla="*/ 2648103 w 4074567"/>
                <a:gd name="connsiteY52" fmla="*/ 716890 h 1024208"/>
                <a:gd name="connsiteX53" fmla="*/ 2655418 w 4074567"/>
                <a:gd name="connsiteY53" fmla="*/ 738835 h 1024208"/>
                <a:gd name="connsiteX54" fmla="*/ 2677364 w 4074567"/>
                <a:gd name="connsiteY54" fmla="*/ 790042 h 1024208"/>
                <a:gd name="connsiteX55" fmla="*/ 2691994 w 4074567"/>
                <a:gd name="connsiteY55" fmla="*/ 833933 h 1024208"/>
                <a:gd name="connsiteX56" fmla="*/ 2699309 w 4074567"/>
                <a:gd name="connsiteY56" fmla="*/ 855879 h 1024208"/>
                <a:gd name="connsiteX57" fmla="*/ 2713940 w 4074567"/>
                <a:gd name="connsiteY57" fmla="*/ 936346 h 1024208"/>
                <a:gd name="connsiteX58" fmla="*/ 2735885 w 4074567"/>
                <a:gd name="connsiteY58" fmla="*/ 987552 h 1024208"/>
                <a:gd name="connsiteX59" fmla="*/ 2779776 w 4074567"/>
                <a:gd name="connsiteY59" fmla="*/ 1009498 h 1024208"/>
                <a:gd name="connsiteX60" fmla="*/ 2794407 w 4074567"/>
                <a:gd name="connsiteY60" fmla="*/ 1024128 h 1024208"/>
                <a:gd name="connsiteX61" fmla="*/ 2999232 w 4074567"/>
                <a:gd name="connsiteY61" fmla="*/ 1009498 h 1024208"/>
                <a:gd name="connsiteX62" fmla="*/ 3050439 w 4074567"/>
                <a:gd name="connsiteY62" fmla="*/ 994867 h 1024208"/>
                <a:gd name="connsiteX63" fmla="*/ 3145536 w 4074567"/>
                <a:gd name="connsiteY63" fmla="*/ 1002183 h 1024208"/>
                <a:gd name="connsiteX64" fmla="*/ 3189428 w 4074567"/>
                <a:gd name="connsiteY64" fmla="*/ 1009498 h 1024208"/>
                <a:gd name="connsiteX65" fmla="*/ 3211373 w 4074567"/>
                <a:gd name="connsiteY65" fmla="*/ 1016813 h 1024208"/>
                <a:gd name="connsiteX66" fmla="*/ 3306471 w 4074567"/>
                <a:gd name="connsiteY66" fmla="*/ 1009498 h 1024208"/>
                <a:gd name="connsiteX67" fmla="*/ 3364992 w 4074567"/>
                <a:gd name="connsiteY67" fmla="*/ 965607 h 1024208"/>
                <a:gd name="connsiteX68" fmla="*/ 3394253 w 4074567"/>
                <a:gd name="connsiteY68" fmla="*/ 921715 h 1024208"/>
                <a:gd name="connsiteX69" fmla="*/ 3482036 w 4074567"/>
                <a:gd name="connsiteY69" fmla="*/ 907085 h 1024208"/>
                <a:gd name="connsiteX70" fmla="*/ 3503981 w 4074567"/>
                <a:gd name="connsiteY70" fmla="*/ 885139 h 1024208"/>
                <a:gd name="connsiteX71" fmla="*/ 3518612 w 4074567"/>
                <a:gd name="connsiteY71" fmla="*/ 724205 h 1024208"/>
                <a:gd name="connsiteX72" fmla="*/ 3496666 w 4074567"/>
                <a:gd name="connsiteY72" fmla="*/ 716890 h 1024208"/>
                <a:gd name="connsiteX73" fmla="*/ 3467405 w 4074567"/>
                <a:gd name="connsiteY73" fmla="*/ 702259 h 1024208"/>
                <a:gd name="connsiteX74" fmla="*/ 3452775 w 4074567"/>
                <a:gd name="connsiteY74" fmla="*/ 680314 h 1024208"/>
                <a:gd name="connsiteX75" fmla="*/ 3467405 w 4074567"/>
                <a:gd name="connsiteY75" fmla="*/ 592531 h 1024208"/>
                <a:gd name="connsiteX76" fmla="*/ 3482036 w 4074567"/>
                <a:gd name="connsiteY76" fmla="*/ 570586 h 1024208"/>
                <a:gd name="connsiteX77" fmla="*/ 3496666 w 4074567"/>
                <a:gd name="connsiteY77" fmla="*/ 555955 h 1024208"/>
                <a:gd name="connsiteX78" fmla="*/ 3525927 w 4074567"/>
                <a:gd name="connsiteY78" fmla="*/ 519379 h 1024208"/>
                <a:gd name="connsiteX79" fmla="*/ 3577133 w 4074567"/>
                <a:gd name="connsiteY79" fmla="*/ 482803 h 1024208"/>
                <a:gd name="connsiteX80" fmla="*/ 3621024 w 4074567"/>
                <a:gd name="connsiteY80" fmla="*/ 468173 h 1024208"/>
                <a:gd name="connsiteX81" fmla="*/ 3686861 w 4074567"/>
                <a:gd name="connsiteY81" fmla="*/ 475488 h 1024208"/>
                <a:gd name="connsiteX82" fmla="*/ 3730752 w 4074567"/>
                <a:gd name="connsiteY82" fmla="*/ 482803 h 1024208"/>
                <a:gd name="connsiteX83" fmla="*/ 3818535 w 4074567"/>
                <a:gd name="connsiteY83" fmla="*/ 490119 h 1024208"/>
                <a:gd name="connsiteX84" fmla="*/ 3964839 w 4074567"/>
                <a:gd name="connsiteY84" fmla="*/ 482803 h 1024208"/>
                <a:gd name="connsiteX85" fmla="*/ 3972154 w 4074567"/>
                <a:gd name="connsiteY85" fmla="*/ 460858 h 1024208"/>
                <a:gd name="connsiteX86" fmla="*/ 3964839 w 4074567"/>
                <a:gd name="connsiteY86" fmla="*/ 409651 h 1024208"/>
                <a:gd name="connsiteX87" fmla="*/ 3928263 w 4074567"/>
                <a:gd name="connsiteY87" fmla="*/ 380391 h 1024208"/>
                <a:gd name="connsiteX88" fmla="*/ 3920948 w 4074567"/>
                <a:gd name="connsiteY88" fmla="*/ 351130 h 1024208"/>
                <a:gd name="connsiteX89" fmla="*/ 3942893 w 4074567"/>
                <a:gd name="connsiteY89" fmla="*/ 329184 h 1024208"/>
                <a:gd name="connsiteX90" fmla="*/ 3972154 w 4074567"/>
                <a:gd name="connsiteY90" fmla="*/ 321869 h 1024208"/>
                <a:gd name="connsiteX91" fmla="*/ 4074567 w 4074567"/>
                <a:gd name="connsiteY91" fmla="*/ 314554 h 1024208"/>
                <a:gd name="connsiteX0" fmla="*/ 0 w 3972155"/>
                <a:gd name="connsiteY0" fmla="*/ 0 h 1024208"/>
                <a:gd name="connsiteX1" fmla="*/ 124359 w 3972155"/>
                <a:gd name="connsiteY1" fmla="*/ 29261 h 1024208"/>
                <a:gd name="connsiteX2" fmla="*/ 146304 w 3972155"/>
                <a:gd name="connsiteY2" fmla="*/ 36576 h 1024208"/>
                <a:gd name="connsiteX3" fmla="*/ 190196 w 3972155"/>
                <a:gd name="connsiteY3" fmla="*/ 65837 h 1024208"/>
                <a:gd name="connsiteX4" fmla="*/ 212141 w 3972155"/>
                <a:gd name="connsiteY4" fmla="*/ 80467 h 1024208"/>
                <a:gd name="connsiteX5" fmla="*/ 373076 w 3972155"/>
                <a:gd name="connsiteY5" fmla="*/ 95098 h 1024208"/>
                <a:gd name="connsiteX6" fmla="*/ 387706 w 3972155"/>
                <a:gd name="connsiteY6" fmla="*/ 117043 h 1024208"/>
                <a:gd name="connsiteX7" fmla="*/ 431597 w 3972155"/>
                <a:gd name="connsiteY7" fmla="*/ 168250 h 1024208"/>
                <a:gd name="connsiteX8" fmla="*/ 460858 w 3972155"/>
                <a:gd name="connsiteY8" fmla="*/ 219456 h 1024208"/>
                <a:gd name="connsiteX9" fmla="*/ 504749 w 3972155"/>
                <a:gd name="connsiteY9" fmla="*/ 234087 h 1024208"/>
                <a:gd name="connsiteX10" fmla="*/ 548640 w 3972155"/>
                <a:gd name="connsiteY10" fmla="*/ 263347 h 1024208"/>
                <a:gd name="connsiteX11" fmla="*/ 585216 w 3972155"/>
                <a:gd name="connsiteY11" fmla="*/ 292608 h 1024208"/>
                <a:gd name="connsiteX12" fmla="*/ 614477 w 3972155"/>
                <a:gd name="connsiteY12" fmla="*/ 299923 h 1024208"/>
                <a:gd name="connsiteX13" fmla="*/ 731520 w 3972155"/>
                <a:gd name="connsiteY13" fmla="*/ 292608 h 1024208"/>
                <a:gd name="connsiteX14" fmla="*/ 775412 w 3972155"/>
                <a:gd name="connsiteY14" fmla="*/ 277978 h 1024208"/>
                <a:gd name="connsiteX15" fmla="*/ 1068020 w 3972155"/>
                <a:gd name="connsiteY15" fmla="*/ 270663 h 1024208"/>
                <a:gd name="connsiteX16" fmla="*/ 1089965 w 3972155"/>
                <a:gd name="connsiteY16" fmla="*/ 263347 h 1024208"/>
                <a:gd name="connsiteX17" fmla="*/ 1119226 w 3972155"/>
                <a:gd name="connsiteY17" fmla="*/ 256032 h 1024208"/>
                <a:gd name="connsiteX18" fmla="*/ 1170432 w 3972155"/>
                <a:gd name="connsiteY18" fmla="*/ 241402 h 1024208"/>
                <a:gd name="connsiteX19" fmla="*/ 1214324 w 3972155"/>
                <a:gd name="connsiteY19" fmla="*/ 248717 h 1024208"/>
                <a:gd name="connsiteX20" fmla="*/ 1250900 w 3972155"/>
                <a:gd name="connsiteY20" fmla="*/ 277978 h 1024208"/>
                <a:gd name="connsiteX21" fmla="*/ 1272845 w 3972155"/>
                <a:gd name="connsiteY21" fmla="*/ 285293 h 1024208"/>
                <a:gd name="connsiteX22" fmla="*/ 1302106 w 3972155"/>
                <a:gd name="connsiteY22" fmla="*/ 299923 h 1024208"/>
                <a:gd name="connsiteX23" fmla="*/ 1324052 w 3972155"/>
                <a:gd name="connsiteY23" fmla="*/ 307239 h 1024208"/>
                <a:gd name="connsiteX24" fmla="*/ 1345997 w 3972155"/>
                <a:gd name="connsiteY24" fmla="*/ 321869 h 1024208"/>
                <a:gd name="connsiteX25" fmla="*/ 1397204 w 3972155"/>
                <a:gd name="connsiteY25" fmla="*/ 336499 h 1024208"/>
                <a:gd name="connsiteX26" fmla="*/ 1433780 w 3972155"/>
                <a:gd name="connsiteY26" fmla="*/ 365760 h 1024208"/>
                <a:gd name="connsiteX27" fmla="*/ 1455725 w 3972155"/>
                <a:gd name="connsiteY27" fmla="*/ 373075 h 1024208"/>
                <a:gd name="connsiteX28" fmla="*/ 1499616 w 3972155"/>
                <a:gd name="connsiteY28" fmla="*/ 402336 h 1024208"/>
                <a:gd name="connsiteX29" fmla="*/ 1558138 w 3972155"/>
                <a:gd name="connsiteY29" fmla="*/ 446227 h 1024208"/>
                <a:gd name="connsiteX30" fmla="*/ 1667866 w 3972155"/>
                <a:gd name="connsiteY30" fmla="*/ 460858 h 1024208"/>
                <a:gd name="connsiteX31" fmla="*/ 1836116 w 3972155"/>
                <a:gd name="connsiteY31" fmla="*/ 460858 h 1024208"/>
                <a:gd name="connsiteX32" fmla="*/ 1909268 w 3972155"/>
                <a:gd name="connsiteY32" fmla="*/ 482803 h 1024208"/>
                <a:gd name="connsiteX33" fmla="*/ 1931213 w 3972155"/>
                <a:gd name="connsiteY33" fmla="*/ 490119 h 1024208"/>
                <a:gd name="connsiteX34" fmla="*/ 1945844 w 3972155"/>
                <a:gd name="connsiteY34" fmla="*/ 504749 h 1024208"/>
                <a:gd name="connsiteX35" fmla="*/ 1967789 w 3972155"/>
                <a:gd name="connsiteY35" fmla="*/ 512064 h 1024208"/>
                <a:gd name="connsiteX36" fmla="*/ 1982420 w 3972155"/>
                <a:gd name="connsiteY36" fmla="*/ 534010 h 1024208"/>
                <a:gd name="connsiteX37" fmla="*/ 2004365 w 3972155"/>
                <a:gd name="connsiteY37" fmla="*/ 541325 h 1024208"/>
                <a:gd name="connsiteX38" fmla="*/ 2048256 w 3972155"/>
                <a:gd name="connsiteY38" fmla="*/ 570586 h 1024208"/>
                <a:gd name="connsiteX39" fmla="*/ 2231136 w 3972155"/>
                <a:gd name="connsiteY39" fmla="*/ 563271 h 1024208"/>
                <a:gd name="connsiteX40" fmla="*/ 2282343 w 3972155"/>
                <a:gd name="connsiteY40" fmla="*/ 548640 h 1024208"/>
                <a:gd name="connsiteX41" fmla="*/ 2311604 w 3972155"/>
                <a:gd name="connsiteY41" fmla="*/ 541325 h 1024208"/>
                <a:gd name="connsiteX42" fmla="*/ 2362810 w 3972155"/>
                <a:gd name="connsiteY42" fmla="*/ 519379 h 1024208"/>
                <a:gd name="connsiteX43" fmla="*/ 2406701 w 3972155"/>
                <a:gd name="connsiteY43" fmla="*/ 526695 h 1024208"/>
                <a:gd name="connsiteX44" fmla="*/ 2450592 w 3972155"/>
                <a:gd name="connsiteY44" fmla="*/ 541325 h 1024208"/>
                <a:gd name="connsiteX45" fmla="*/ 2487168 w 3972155"/>
                <a:gd name="connsiteY45" fmla="*/ 563271 h 1024208"/>
                <a:gd name="connsiteX46" fmla="*/ 2501799 w 3972155"/>
                <a:gd name="connsiteY46" fmla="*/ 577901 h 1024208"/>
                <a:gd name="connsiteX47" fmla="*/ 2531060 w 3972155"/>
                <a:gd name="connsiteY47" fmla="*/ 592531 h 1024208"/>
                <a:gd name="connsiteX48" fmla="*/ 2574951 w 3972155"/>
                <a:gd name="connsiteY48" fmla="*/ 621792 h 1024208"/>
                <a:gd name="connsiteX49" fmla="*/ 2589581 w 3972155"/>
                <a:gd name="connsiteY49" fmla="*/ 643738 h 1024208"/>
                <a:gd name="connsiteX50" fmla="*/ 2626157 w 3972155"/>
                <a:gd name="connsiteY50" fmla="*/ 672999 h 1024208"/>
                <a:gd name="connsiteX51" fmla="*/ 2640788 w 3972155"/>
                <a:gd name="connsiteY51" fmla="*/ 687629 h 1024208"/>
                <a:gd name="connsiteX52" fmla="*/ 2648103 w 3972155"/>
                <a:gd name="connsiteY52" fmla="*/ 716890 h 1024208"/>
                <a:gd name="connsiteX53" fmla="*/ 2655418 w 3972155"/>
                <a:gd name="connsiteY53" fmla="*/ 738835 h 1024208"/>
                <a:gd name="connsiteX54" fmla="*/ 2677364 w 3972155"/>
                <a:gd name="connsiteY54" fmla="*/ 790042 h 1024208"/>
                <a:gd name="connsiteX55" fmla="*/ 2691994 w 3972155"/>
                <a:gd name="connsiteY55" fmla="*/ 833933 h 1024208"/>
                <a:gd name="connsiteX56" fmla="*/ 2699309 w 3972155"/>
                <a:gd name="connsiteY56" fmla="*/ 855879 h 1024208"/>
                <a:gd name="connsiteX57" fmla="*/ 2713940 w 3972155"/>
                <a:gd name="connsiteY57" fmla="*/ 936346 h 1024208"/>
                <a:gd name="connsiteX58" fmla="*/ 2735885 w 3972155"/>
                <a:gd name="connsiteY58" fmla="*/ 987552 h 1024208"/>
                <a:gd name="connsiteX59" fmla="*/ 2779776 w 3972155"/>
                <a:gd name="connsiteY59" fmla="*/ 1009498 h 1024208"/>
                <a:gd name="connsiteX60" fmla="*/ 2794407 w 3972155"/>
                <a:gd name="connsiteY60" fmla="*/ 1024128 h 1024208"/>
                <a:gd name="connsiteX61" fmla="*/ 2999232 w 3972155"/>
                <a:gd name="connsiteY61" fmla="*/ 1009498 h 1024208"/>
                <a:gd name="connsiteX62" fmla="*/ 3050439 w 3972155"/>
                <a:gd name="connsiteY62" fmla="*/ 994867 h 1024208"/>
                <a:gd name="connsiteX63" fmla="*/ 3145536 w 3972155"/>
                <a:gd name="connsiteY63" fmla="*/ 1002183 h 1024208"/>
                <a:gd name="connsiteX64" fmla="*/ 3189428 w 3972155"/>
                <a:gd name="connsiteY64" fmla="*/ 1009498 h 1024208"/>
                <a:gd name="connsiteX65" fmla="*/ 3211373 w 3972155"/>
                <a:gd name="connsiteY65" fmla="*/ 1016813 h 1024208"/>
                <a:gd name="connsiteX66" fmla="*/ 3306471 w 3972155"/>
                <a:gd name="connsiteY66" fmla="*/ 1009498 h 1024208"/>
                <a:gd name="connsiteX67" fmla="*/ 3364992 w 3972155"/>
                <a:gd name="connsiteY67" fmla="*/ 965607 h 1024208"/>
                <a:gd name="connsiteX68" fmla="*/ 3394253 w 3972155"/>
                <a:gd name="connsiteY68" fmla="*/ 921715 h 1024208"/>
                <a:gd name="connsiteX69" fmla="*/ 3482036 w 3972155"/>
                <a:gd name="connsiteY69" fmla="*/ 907085 h 1024208"/>
                <a:gd name="connsiteX70" fmla="*/ 3503981 w 3972155"/>
                <a:gd name="connsiteY70" fmla="*/ 885139 h 1024208"/>
                <a:gd name="connsiteX71" fmla="*/ 3518612 w 3972155"/>
                <a:gd name="connsiteY71" fmla="*/ 724205 h 1024208"/>
                <a:gd name="connsiteX72" fmla="*/ 3496666 w 3972155"/>
                <a:gd name="connsiteY72" fmla="*/ 716890 h 1024208"/>
                <a:gd name="connsiteX73" fmla="*/ 3467405 w 3972155"/>
                <a:gd name="connsiteY73" fmla="*/ 702259 h 1024208"/>
                <a:gd name="connsiteX74" fmla="*/ 3452775 w 3972155"/>
                <a:gd name="connsiteY74" fmla="*/ 680314 h 1024208"/>
                <a:gd name="connsiteX75" fmla="*/ 3467405 w 3972155"/>
                <a:gd name="connsiteY75" fmla="*/ 592531 h 1024208"/>
                <a:gd name="connsiteX76" fmla="*/ 3482036 w 3972155"/>
                <a:gd name="connsiteY76" fmla="*/ 570586 h 1024208"/>
                <a:gd name="connsiteX77" fmla="*/ 3496666 w 3972155"/>
                <a:gd name="connsiteY77" fmla="*/ 555955 h 1024208"/>
                <a:gd name="connsiteX78" fmla="*/ 3525927 w 3972155"/>
                <a:gd name="connsiteY78" fmla="*/ 519379 h 1024208"/>
                <a:gd name="connsiteX79" fmla="*/ 3577133 w 3972155"/>
                <a:gd name="connsiteY79" fmla="*/ 482803 h 1024208"/>
                <a:gd name="connsiteX80" fmla="*/ 3621024 w 3972155"/>
                <a:gd name="connsiteY80" fmla="*/ 468173 h 1024208"/>
                <a:gd name="connsiteX81" fmla="*/ 3686861 w 3972155"/>
                <a:gd name="connsiteY81" fmla="*/ 475488 h 1024208"/>
                <a:gd name="connsiteX82" fmla="*/ 3730752 w 3972155"/>
                <a:gd name="connsiteY82" fmla="*/ 482803 h 1024208"/>
                <a:gd name="connsiteX83" fmla="*/ 3818535 w 3972155"/>
                <a:gd name="connsiteY83" fmla="*/ 490119 h 1024208"/>
                <a:gd name="connsiteX84" fmla="*/ 3964839 w 3972155"/>
                <a:gd name="connsiteY84" fmla="*/ 482803 h 1024208"/>
                <a:gd name="connsiteX85" fmla="*/ 3972154 w 3972155"/>
                <a:gd name="connsiteY85" fmla="*/ 460858 h 1024208"/>
                <a:gd name="connsiteX86" fmla="*/ 3964839 w 3972155"/>
                <a:gd name="connsiteY86" fmla="*/ 409651 h 1024208"/>
                <a:gd name="connsiteX87" fmla="*/ 3928263 w 3972155"/>
                <a:gd name="connsiteY87" fmla="*/ 380391 h 1024208"/>
                <a:gd name="connsiteX88" fmla="*/ 3920948 w 3972155"/>
                <a:gd name="connsiteY88" fmla="*/ 351130 h 1024208"/>
                <a:gd name="connsiteX89" fmla="*/ 3942893 w 3972155"/>
                <a:gd name="connsiteY89" fmla="*/ 329184 h 1024208"/>
                <a:gd name="connsiteX90" fmla="*/ 3972154 w 3972155"/>
                <a:gd name="connsiteY90" fmla="*/ 321869 h 102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972155" h="1024208">
                  <a:moveTo>
                    <a:pt x="0" y="0"/>
                  </a:moveTo>
                  <a:cubicBezTo>
                    <a:pt x="18093" y="4021"/>
                    <a:pt x="104287" y="22570"/>
                    <a:pt x="124359" y="29261"/>
                  </a:cubicBezTo>
                  <a:lnTo>
                    <a:pt x="146304" y="36576"/>
                  </a:lnTo>
                  <a:cubicBezTo>
                    <a:pt x="172020" y="75149"/>
                    <a:pt x="146107" y="46942"/>
                    <a:pt x="190196" y="65837"/>
                  </a:cubicBezTo>
                  <a:cubicBezTo>
                    <a:pt x="198277" y="69300"/>
                    <a:pt x="203720" y="77941"/>
                    <a:pt x="212141" y="80467"/>
                  </a:cubicBezTo>
                  <a:cubicBezTo>
                    <a:pt x="240716" y="89040"/>
                    <a:pt x="371409" y="94987"/>
                    <a:pt x="373076" y="95098"/>
                  </a:cubicBezTo>
                  <a:cubicBezTo>
                    <a:pt x="377953" y="102413"/>
                    <a:pt x="381985" y="110368"/>
                    <a:pt x="387706" y="117043"/>
                  </a:cubicBezTo>
                  <a:cubicBezTo>
                    <a:pt x="418342" y="152785"/>
                    <a:pt x="412402" y="134658"/>
                    <a:pt x="431597" y="168250"/>
                  </a:cubicBezTo>
                  <a:cubicBezTo>
                    <a:pt x="434334" y="173039"/>
                    <a:pt x="452938" y="214506"/>
                    <a:pt x="460858" y="219456"/>
                  </a:cubicBezTo>
                  <a:cubicBezTo>
                    <a:pt x="473936" y="227630"/>
                    <a:pt x="491917" y="225533"/>
                    <a:pt x="504749" y="234087"/>
                  </a:cubicBezTo>
                  <a:cubicBezTo>
                    <a:pt x="519379" y="243840"/>
                    <a:pt x="536207" y="250914"/>
                    <a:pt x="548640" y="263347"/>
                  </a:cubicBezTo>
                  <a:cubicBezTo>
                    <a:pt x="560438" y="275145"/>
                    <a:pt x="569067" y="285687"/>
                    <a:pt x="585216" y="292608"/>
                  </a:cubicBezTo>
                  <a:cubicBezTo>
                    <a:pt x="594457" y="296568"/>
                    <a:pt x="604723" y="297485"/>
                    <a:pt x="614477" y="299923"/>
                  </a:cubicBezTo>
                  <a:cubicBezTo>
                    <a:pt x="653491" y="297485"/>
                    <a:pt x="692788" y="297889"/>
                    <a:pt x="731520" y="292608"/>
                  </a:cubicBezTo>
                  <a:cubicBezTo>
                    <a:pt x="746801" y="290524"/>
                    <a:pt x="775412" y="277978"/>
                    <a:pt x="775412" y="277978"/>
                  </a:cubicBezTo>
                  <a:cubicBezTo>
                    <a:pt x="937910" y="286103"/>
                    <a:pt x="906008" y="291795"/>
                    <a:pt x="1068020" y="270663"/>
                  </a:cubicBezTo>
                  <a:cubicBezTo>
                    <a:pt x="1075666" y="269666"/>
                    <a:pt x="1082551" y="265465"/>
                    <a:pt x="1089965" y="263347"/>
                  </a:cubicBezTo>
                  <a:cubicBezTo>
                    <a:pt x="1099632" y="260585"/>
                    <a:pt x="1109559" y="258794"/>
                    <a:pt x="1119226" y="256032"/>
                  </a:cubicBezTo>
                  <a:cubicBezTo>
                    <a:pt x="1192697" y="235041"/>
                    <a:pt x="1078948" y="264273"/>
                    <a:pt x="1170432" y="241402"/>
                  </a:cubicBezTo>
                  <a:cubicBezTo>
                    <a:pt x="1185063" y="243840"/>
                    <a:pt x="1200253" y="244027"/>
                    <a:pt x="1214324" y="248717"/>
                  </a:cubicBezTo>
                  <a:cubicBezTo>
                    <a:pt x="1247261" y="259696"/>
                    <a:pt x="1225931" y="262996"/>
                    <a:pt x="1250900" y="277978"/>
                  </a:cubicBezTo>
                  <a:cubicBezTo>
                    <a:pt x="1257512" y="281945"/>
                    <a:pt x="1265758" y="282256"/>
                    <a:pt x="1272845" y="285293"/>
                  </a:cubicBezTo>
                  <a:cubicBezTo>
                    <a:pt x="1282868" y="289589"/>
                    <a:pt x="1292083" y="295627"/>
                    <a:pt x="1302106" y="299923"/>
                  </a:cubicBezTo>
                  <a:cubicBezTo>
                    <a:pt x="1309194" y="302961"/>
                    <a:pt x="1317155" y="303790"/>
                    <a:pt x="1324052" y="307239"/>
                  </a:cubicBezTo>
                  <a:cubicBezTo>
                    <a:pt x="1331915" y="311171"/>
                    <a:pt x="1338134" y="317937"/>
                    <a:pt x="1345997" y="321869"/>
                  </a:cubicBezTo>
                  <a:cubicBezTo>
                    <a:pt x="1356491" y="327116"/>
                    <a:pt x="1387830" y="334155"/>
                    <a:pt x="1397204" y="336499"/>
                  </a:cubicBezTo>
                  <a:cubicBezTo>
                    <a:pt x="1410813" y="350109"/>
                    <a:pt x="1415321" y="356531"/>
                    <a:pt x="1433780" y="365760"/>
                  </a:cubicBezTo>
                  <a:cubicBezTo>
                    <a:pt x="1440677" y="369208"/>
                    <a:pt x="1448410" y="370637"/>
                    <a:pt x="1455725" y="373075"/>
                  </a:cubicBezTo>
                  <a:cubicBezTo>
                    <a:pt x="1489272" y="406622"/>
                    <a:pt x="1446471" y="366906"/>
                    <a:pt x="1499616" y="402336"/>
                  </a:cubicBezTo>
                  <a:cubicBezTo>
                    <a:pt x="1526546" y="420289"/>
                    <a:pt x="1508852" y="436369"/>
                    <a:pt x="1558138" y="446227"/>
                  </a:cubicBezTo>
                  <a:cubicBezTo>
                    <a:pt x="1618744" y="458349"/>
                    <a:pt x="1582342" y="452306"/>
                    <a:pt x="1667866" y="460858"/>
                  </a:cubicBezTo>
                  <a:cubicBezTo>
                    <a:pt x="1765611" y="454342"/>
                    <a:pt x="1758166" y="447867"/>
                    <a:pt x="1836116" y="460858"/>
                  </a:cubicBezTo>
                  <a:cubicBezTo>
                    <a:pt x="1858223" y="464542"/>
                    <a:pt x="1889762" y="476301"/>
                    <a:pt x="1909268" y="482803"/>
                  </a:cubicBezTo>
                  <a:lnTo>
                    <a:pt x="1931213" y="490119"/>
                  </a:lnTo>
                  <a:cubicBezTo>
                    <a:pt x="1936090" y="494996"/>
                    <a:pt x="1939930" y="501201"/>
                    <a:pt x="1945844" y="504749"/>
                  </a:cubicBezTo>
                  <a:cubicBezTo>
                    <a:pt x="1952456" y="508716"/>
                    <a:pt x="1961768" y="507247"/>
                    <a:pt x="1967789" y="512064"/>
                  </a:cubicBezTo>
                  <a:cubicBezTo>
                    <a:pt x="1974654" y="517556"/>
                    <a:pt x="1975555" y="528518"/>
                    <a:pt x="1982420" y="534010"/>
                  </a:cubicBezTo>
                  <a:cubicBezTo>
                    <a:pt x="1988441" y="538827"/>
                    <a:pt x="1997625" y="537580"/>
                    <a:pt x="2004365" y="541325"/>
                  </a:cubicBezTo>
                  <a:cubicBezTo>
                    <a:pt x="2019736" y="549864"/>
                    <a:pt x="2048256" y="570586"/>
                    <a:pt x="2048256" y="570586"/>
                  </a:cubicBezTo>
                  <a:cubicBezTo>
                    <a:pt x="2109216" y="568148"/>
                    <a:pt x="2170272" y="567469"/>
                    <a:pt x="2231136" y="563271"/>
                  </a:cubicBezTo>
                  <a:cubicBezTo>
                    <a:pt x="2246203" y="562232"/>
                    <a:pt x="2267483" y="552886"/>
                    <a:pt x="2282343" y="548640"/>
                  </a:cubicBezTo>
                  <a:cubicBezTo>
                    <a:pt x="2292010" y="545878"/>
                    <a:pt x="2301850" y="543763"/>
                    <a:pt x="2311604" y="541325"/>
                  </a:cubicBezTo>
                  <a:cubicBezTo>
                    <a:pt x="2317316" y="538469"/>
                    <a:pt x="2352048" y="519379"/>
                    <a:pt x="2362810" y="519379"/>
                  </a:cubicBezTo>
                  <a:cubicBezTo>
                    <a:pt x="2377642" y="519379"/>
                    <a:pt x="2392312" y="523098"/>
                    <a:pt x="2406701" y="526695"/>
                  </a:cubicBezTo>
                  <a:cubicBezTo>
                    <a:pt x="2421662" y="530435"/>
                    <a:pt x="2450592" y="541325"/>
                    <a:pt x="2450592" y="541325"/>
                  </a:cubicBezTo>
                  <a:cubicBezTo>
                    <a:pt x="2487664" y="578394"/>
                    <a:pt x="2439687" y="534782"/>
                    <a:pt x="2487168" y="563271"/>
                  </a:cubicBezTo>
                  <a:cubicBezTo>
                    <a:pt x="2493082" y="566819"/>
                    <a:pt x="2496060" y="574075"/>
                    <a:pt x="2501799" y="577901"/>
                  </a:cubicBezTo>
                  <a:cubicBezTo>
                    <a:pt x="2510873" y="583950"/>
                    <a:pt x="2521306" y="587654"/>
                    <a:pt x="2531060" y="592531"/>
                  </a:cubicBezTo>
                  <a:cubicBezTo>
                    <a:pt x="2567789" y="647628"/>
                    <a:pt x="2518266" y="584002"/>
                    <a:pt x="2574951" y="621792"/>
                  </a:cubicBezTo>
                  <a:cubicBezTo>
                    <a:pt x="2582266" y="626669"/>
                    <a:pt x="2584089" y="636873"/>
                    <a:pt x="2589581" y="643738"/>
                  </a:cubicBezTo>
                  <a:cubicBezTo>
                    <a:pt x="2605277" y="663357"/>
                    <a:pt x="2605041" y="656106"/>
                    <a:pt x="2626157" y="672999"/>
                  </a:cubicBezTo>
                  <a:cubicBezTo>
                    <a:pt x="2631543" y="677307"/>
                    <a:pt x="2635911" y="682752"/>
                    <a:pt x="2640788" y="687629"/>
                  </a:cubicBezTo>
                  <a:cubicBezTo>
                    <a:pt x="2643226" y="697383"/>
                    <a:pt x="2645341" y="707223"/>
                    <a:pt x="2648103" y="716890"/>
                  </a:cubicBezTo>
                  <a:cubicBezTo>
                    <a:pt x="2650221" y="724304"/>
                    <a:pt x="2653548" y="731355"/>
                    <a:pt x="2655418" y="738835"/>
                  </a:cubicBezTo>
                  <a:cubicBezTo>
                    <a:pt x="2666975" y="785064"/>
                    <a:pt x="2652338" y="765016"/>
                    <a:pt x="2677364" y="790042"/>
                  </a:cubicBezTo>
                  <a:lnTo>
                    <a:pt x="2691994" y="833933"/>
                  </a:lnTo>
                  <a:cubicBezTo>
                    <a:pt x="2694432" y="841248"/>
                    <a:pt x="2697930" y="848292"/>
                    <a:pt x="2699309" y="855879"/>
                  </a:cubicBezTo>
                  <a:cubicBezTo>
                    <a:pt x="2704186" y="882701"/>
                    <a:pt x="2708593" y="909613"/>
                    <a:pt x="2713940" y="936346"/>
                  </a:cubicBezTo>
                  <a:cubicBezTo>
                    <a:pt x="2718137" y="957332"/>
                    <a:pt x="2720269" y="971936"/>
                    <a:pt x="2735885" y="987552"/>
                  </a:cubicBezTo>
                  <a:cubicBezTo>
                    <a:pt x="2750066" y="1001733"/>
                    <a:pt x="2761926" y="1003548"/>
                    <a:pt x="2779776" y="1009498"/>
                  </a:cubicBezTo>
                  <a:cubicBezTo>
                    <a:pt x="2784653" y="1014375"/>
                    <a:pt x="2787521" y="1023745"/>
                    <a:pt x="2794407" y="1024128"/>
                  </a:cubicBezTo>
                  <a:cubicBezTo>
                    <a:pt x="2816359" y="1025348"/>
                    <a:pt x="2965932" y="1012273"/>
                    <a:pt x="2999232" y="1009498"/>
                  </a:cubicBezTo>
                  <a:cubicBezTo>
                    <a:pt x="3009578" y="1006049"/>
                    <a:pt x="3041258" y="994867"/>
                    <a:pt x="3050439" y="994867"/>
                  </a:cubicBezTo>
                  <a:cubicBezTo>
                    <a:pt x="3082232" y="994867"/>
                    <a:pt x="3113837" y="999744"/>
                    <a:pt x="3145536" y="1002183"/>
                  </a:cubicBezTo>
                  <a:cubicBezTo>
                    <a:pt x="3160167" y="1004621"/>
                    <a:pt x="3174949" y="1006280"/>
                    <a:pt x="3189428" y="1009498"/>
                  </a:cubicBezTo>
                  <a:cubicBezTo>
                    <a:pt x="3196955" y="1011171"/>
                    <a:pt x="3203662" y="1016813"/>
                    <a:pt x="3211373" y="1016813"/>
                  </a:cubicBezTo>
                  <a:cubicBezTo>
                    <a:pt x="3243166" y="1016813"/>
                    <a:pt x="3274772" y="1011936"/>
                    <a:pt x="3306471" y="1009498"/>
                  </a:cubicBezTo>
                  <a:cubicBezTo>
                    <a:pt x="3336718" y="999416"/>
                    <a:pt x="3340976" y="1001631"/>
                    <a:pt x="3364992" y="965607"/>
                  </a:cubicBezTo>
                  <a:cubicBezTo>
                    <a:pt x="3374746" y="950976"/>
                    <a:pt x="3377011" y="925163"/>
                    <a:pt x="3394253" y="921715"/>
                  </a:cubicBezTo>
                  <a:cubicBezTo>
                    <a:pt x="3447736" y="911019"/>
                    <a:pt x="3418521" y="916158"/>
                    <a:pt x="3482036" y="907085"/>
                  </a:cubicBezTo>
                  <a:cubicBezTo>
                    <a:pt x="3489351" y="899770"/>
                    <a:pt x="3497248" y="892994"/>
                    <a:pt x="3503981" y="885139"/>
                  </a:cubicBezTo>
                  <a:cubicBezTo>
                    <a:pt x="3548700" y="832967"/>
                    <a:pt x="3539594" y="823868"/>
                    <a:pt x="3518612" y="724205"/>
                  </a:cubicBezTo>
                  <a:cubicBezTo>
                    <a:pt x="3517023" y="716659"/>
                    <a:pt x="3503754" y="719928"/>
                    <a:pt x="3496666" y="716890"/>
                  </a:cubicBezTo>
                  <a:cubicBezTo>
                    <a:pt x="3486643" y="712594"/>
                    <a:pt x="3477159" y="707136"/>
                    <a:pt x="3467405" y="702259"/>
                  </a:cubicBezTo>
                  <a:cubicBezTo>
                    <a:pt x="3462528" y="694944"/>
                    <a:pt x="3453505" y="689075"/>
                    <a:pt x="3452775" y="680314"/>
                  </a:cubicBezTo>
                  <a:cubicBezTo>
                    <a:pt x="3451616" y="666411"/>
                    <a:pt x="3456364" y="614612"/>
                    <a:pt x="3467405" y="592531"/>
                  </a:cubicBezTo>
                  <a:cubicBezTo>
                    <a:pt x="3471337" y="584667"/>
                    <a:pt x="3476544" y="577451"/>
                    <a:pt x="3482036" y="570586"/>
                  </a:cubicBezTo>
                  <a:cubicBezTo>
                    <a:pt x="3486344" y="565200"/>
                    <a:pt x="3492358" y="561341"/>
                    <a:pt x="3496666" y="555955"/>
                  </a:cubicBezTo>
                  <a:cubicBezTo>
                    <a:pt x="3515563" y="532333"/>
                    <a:pt x="3504733" y="537040"/>
                    <a:pt x="3525927" y="519379"/>
                  </a:cubicBezTo>
                  <a:cubicBezTo>
                    <a:pt x="3529008" y="516811"/>
                    <a:pt x="3568994" y="486420"/>
                    <a:pt x="3577133" y="482803"/>
                  </a:cubicBezTo>
                  <a:cubicBezTo>
                    <a:pt x="3591225" y="476540"/>
                    <a:pt x="3621024" y="468173"/>
                    <a:pt x="3621024" y="468173"/>
                  </a:cubicBezTo>
                  <a:cubicBezTo>
                    <a:pt x="3642970" y="470611"/>
                    <a:pt x="3664974" y="472570"/>
                    <a:pt x="3686861" y="475488"/>
                  </a:cubicBezTo>
                  <a:cubicBezTo>
                    <a:pt x="3701563" y="477448"/>
                    <a:pt x="3716011" y="481165"/>
                    <a:pt x="3730752" y="482803"/>
                  </a:cubicBezTo>
                  <a:cubicBezTo>
                    <a:pt x="3759935" y="486046"/>
                    <a:pt x="3789274" y="487680"/>
                    <a:pt x="3818535" y="490119"/>
                  </a:cubicBezTo>
                  <a:cubicBezTo>
                    <a:pt x="3867303" y="487680"/>
                    <a:pt x="3916872" y="491940"/>
                    <a:pt x="3964839" y="482803"/>
                  </a:cubicBezTo>
                  <a:cubicBezTo>
                    <a:pt x="3972414" y="481360"/>
                    <a:pt x="3972154" y="468569"/>
                    <a:pt x="3972154" y="460858"/>
                  </a:cubicBezTo>
                  <a:cubicBezTo>
                    <a:pt x="3972154" y="443616"/>
                    <a:pt x="3970292" y="426008"/>
                    <a:pt x="3964839" y="409651"/>
                  </a:cubicBezTo>
                  <a:cubicBezTo>
                    <a:pt x="3961861" y="400718"/>
                    <a:pt x="3933167" y="383661"/>
                    <a:pt x="3928263" y="380391"/>
                  </a:cubicBezTo>
                  <a:cubicBezTo>
                    <a:pt x="3925825" y="370637"/>
                    <a:pt x="3918186" y="360797"/>
                    <a:pt x="3920948" y="351130"/>
                  </a:cubicBezTo>
                  <a:cubicBezTo>
                    <a:pt x="3923790" y="341183"/>
                    <a:pt x="3933911" y="334317"/>
                    <a:pt x="3942893" y="329184"/>
                  </a:cubicBezTo>
                  <a:cubicBezTo>
                    <a:pt x="3951622" y="324196"/>
                    <a:pt x="3962162" y="322979"/>
                    <a:pt x="3972154" y="321869"/>
                  </a:cubicBezTo>
                </a:path>
              </a:pathLst>
            </a:cu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013007" y="2296388"/>
              <a:ext cx="1434936" cy="3073375"/>
            </a:xfrm>
            <a:custGeom>
              <a:avLst/>
              <a:gdLst>
                <a:gd name="connsiteX0" fmla="*/ 951666 w 1434562"/>
                <a:gd name="connsiteY0" fmla="*/ 0 h 3072423"/>
                <a:gd name="connsiteX1" fmla="*/ 1010188 w 1434562"/>
                <a:gd name="connsiteY1" fmla="*/ 21945 h 3072423"/>
                <a:gd name="connsiteX2" fmla="*/ 1039449 w 1434562"/>
                <a:gd name="connsiteY2" fmla="*/ 29261 h 3072423"/>
                <a:gd name="connsiteX3" fmla="*/ 1083340 w 1434562"/>
                <a:gd name="connsiteY3" fmla="*/ 43891 h 3072423"/>
                <a:gd name="connsiteX4" fmla="*/ 1105286 w 1434562"/>
                <a:gd name="connsiteY4" fmla="*/ 51206 h 3072423"/>
                <a:gd name="connsiteX5" fmla="*/ 1119916 w 1434562"/>
                <a:gd name="connsiteY5" fmla="*/ 65837 h 3072423"/>
                <a:gd name="connsiteX6" fmla="*/ 1141862 w 1434562"/>
                <a:gd name="connsiteY6" fmla="*/ 73152 h 3072423"/>
                <a:gd name="connsiteX7" fmla="*/ 1149177 w 1434562"/>
                <a:gd name="connsiteY7" fmla="*/ 95097 h 3072423"/>
                <a:gd name="connsiteX8" fmla="*/ 1163807 w 1434562"/>
                <a:gd name="connsiteY8" fmla="*/ 160934 h 3072423"/>
                <a:gd name="connsiteX9" fmla="*/ 1171122 w 1434562"/>
                <a:gd name="connsiteY9" fmla="*/ 219456 h 3072423"/>
                <a:gd name="connsiteX10" fmla="*/ 1200383 w 1434562"/>
                <a:gd name="connsiteY10" fmla="*/ 226771 h 3072423"/>
                <a:gd name="connsiteX11" fmla="*/ 1222329 w 1434562"/>
                <a:gd name="connsiteY11" fmla="*/ 241401 h 3072423"/>
                <a:gd name="connsiteX12" fmla="*/ 1251590 w 1434562"/>
                <a:gd name="connsiteY12" fmla="*/ 270662 h 3072423"/>
                <a:gd name="connsiteX13" fmla="*/ 1273535 w 1434562"/>
                <a:gd name="connsiteY13" fmla="*/ 277977 h 3072423"/>
                <a:gd name="connsiteX14" fmla="*/ 1295481 w 1434562"/>
                <a:gd name="connsiteY14" fmla="*/ 292608 h 3072423"/>
                <a:gd name="connsiteX15" fmla="*/ 1310111 w 1434562"/>
                <a:gd name="connsiteY15" fmla="*/ 336499 h 3072423"/>
                <a:gd name="connsiteX16" fmla="*/ 1288166 w 1434562"/>
                <a:gd name="connsiteY16" fmla="*/ 424281 h 3072423"/>
                <a:gd name="connsiteX17" fmla="*/ 1273535 w 1434562"/>
                <a:gd name="connsiteY17" fmla="*/ 438912 h 3072423"/>
                <a:gd name="connsiteX18" fmla="*/ 1266220 w 1434562"/>
                <a:gd name="connsiteY18" fmla="*/ 534009 h 3072423"/>
                <a:gd name="connsiteX19" fmla="*/ 1258905 w 1434562"/>
                <a:gd name="connsiteY19" fmla="*/ 555955 h 3072423"/>
                <a:gd name="connsiteX20" fmla="*/ 1251590 w 1434562"/>
                <a:gd name="connsiteY20" fmla="*/ 599846 h 3072423"/>
                <a:gd name="connsiteX21" fmla="*/ 1266220 w 1434562"/>
                <a:gd name="connsiteY21" fmla="*/ 599846 h 3072423"/>
                <a:gd name="connsiteX22" fmla="*/ 1288166 w 1434562"/>
                <a:gd name="connsiteY22" fmla="*/ 592531 h 3072423"/>
                <a:gd name="connsiteX23" fmla="*/ 1375948 w 1434562"/>
                <a:gd name="connsiteY23" fmla="*/ 607161 h 3072423"/>
                <a:gd name="connsiteX24" fmla="*/ 1397894 w 1434562"/>
                <a:gd name="connsiteY24" fmla="*/ 621792 h 3072423"/>
                <a:gd name="connsiteX25" fmla="*/ 1419839 w 1434562"/>
                <a:gd name="connsiteY25" fmla="*/ 629107 h 3072423"/>
                <a:gd name="connsiteX26" fmla="*/ 1427154 w 1434562"/>
                <a:gd name="connsiteY26" fmla="*/ 694944 h 3072423"/>
                <a:gd name="connsiteX27" fmla="*/ 1405209 w 1434562"/>
                <a:gd name="connsiteY27" fmla="*/ 702259 h 3072423"/>
                <a:gd name="connsiteX28" fmla="*/ 1346687 w 1434562"/>
                <a:gd name="connsiteY28" fmla="*/ 709574 h 3072423"/>
                <a:gd name="connsiteX29" fmla="*/ 1317426 w 1434562"/>
                <a:gd name="connsiteY29" fmla="*/ 768096 h 3072423"/>
                <a:gd name="connsiteX30" fmla="*/ 1310111 w 1434562"/>
                <a:gd name="connsiteY30" fmla="*/ 790041 h 3072423"/>
                <a:gd name="connsiteX31" fmla="*/ 1280850 w 1434562"/>
                <a:gd name="connsiteY31" fmla="*/ 819302 h 3072423"/>
                <a:gd name="connsiteX32" fmla="*/ 1266220 w 1434562"/>
                <a:gd name="connsiteY32" fmla="*/ 841248 h 3072423"/>
                <a:gd name="connsiteX33" fmla="*/ 1244274 w 1434562"/>
                <a:gd name="connsiteY33" fmla="*/ 848563 h 3072423"/>
                <a:gd name="connsiteX34" fmla="*/ 1215014 w 1434562"/>
                <a:gd name="connsiteY34" fmla="*/ 870509 h 3072423"/>
                <a:gd name="connsiteX35" fmla="*/ 1200383 w 1434562"/>
                <a:gd name="connsiteY35" fmla="*/ 885139 h 3072423"/>
                <a:gd name="connsiteX36" fmla="*/ 1178438 w 1434562"/>
                <a:gd name="connsiteY36" fmla="*/ 899769 h 3072423"/>
                <a:gd name="connsiteX37" fmla="*/ 1112601 w 1434562"/>
                <a:gd name="connsiteY37" fmla="*/ 950976 h 3072423"/>
                <a:gd name="connsiteX38" fmla="*/ 1097970 w 1434562"/>
                <a:gd name="connsiteY38" fmla="*/ 965606 h 3072423"/>
                <a:gd name="connsiteX39" fmla="*/ 1032134 w 1434562"/>
                <a:gd name="connsiteY39" fmla="*/ 987552 h 3072423"/>
                <a:gd name="connsiteX40" fmla="*/ 1010188 w 1434562"/>
                <a:gd name="connsiteY40" fmla="*/ 994867 h 3072423"/>
                <a:gd name="connsiteX41" fmla="*/ 966297 w 1434562"/>
                <a:gd name="connsiteY41" fmla="*/ 1024128 h 3072423"/>
                <a:gd name="connsiteX42" fmla="*/ 951666 w 1434562"/>
                <a:gd name="connsiteY42" fmla="*/ 1046073 h 3072423"/>
                <a:gd name="connsiteX43" fmla="*/ 900460 w 1434562"/>
                <a:gd name="connsiteY43" fmla="*/ 1068019 h 3072423"/>
                <a:gd name="connsiteX44" fmla="*/ 841938 w 1434562"/>
                <a:gd name="connsiteY44" fmla="*/ 1089965 h 3072423"/>
                <a:gd name="connsiteX45" fmla="*/ 790732 w 1434562"/>
                <a:gd name="connsiteY45" fmla="*/ 1111910 h 3072423"/>
                <a:gd name="connsiteX46" fmla="*/ 746841 w 1434562"/>
                <a:gd name="connsiteY46" fmla="*/ 1126541 h 3072423"/>
                <a:gd name="connsiteX47" fmla="*/ 666374 w 1434562"/>
                <a:gd name="connsiteY47" fmla="*/ 1192377 h 3072423"/>
                <a:gd name="connsiteX48" fmla="*/ 622482 w 1434562"/>
                <a:gd name="connsiteY48" fmla="*/ 1207008 h 3072423"/>
                <a:gd name="connsiteX49" fmla="*/ 600537 w 1434562"/>
                <a:gd name="connsiteY49" fmla="*/ 1214323 h 3072423"/>
                <a:gd name="connsiteX50" fmla="*/ 578591 w 1434562"/>
                <a:gd name="connsiteY50" fmla="*/ 1228953 h 3072423"/>
                <a:gd name="connsiteX51" fmla="*/ 578591 w 1434562"/>
                <a:gd name="connsiteY51" fmla="*/ 1272845 h 3072423"/>
                <a:gd name="connsiteX52" fmla="*/ 505439 w 1434562"/>
                <a:gd name="connsiteY52" fmla="*/ 1331366 h 3072423"/>
                <a:gd name="connsiteX53" fmla="*/ 476178 w 1434562"/>
                <a:gd name="connsiteY53" fmla="*/ 1397203 h 3072423"/>
                <a:gd name="connsiteX54" fmla="*/ 468863 w 1434562"/>
                <a:gd name="connsiteY54" fmla="*/ 1419149 h 3072423"/>
                <a:gd name="connsiteX55" fmla="*/ 439602 w 1434562"/>
                <a:gd name="connsiteY55" fmla="*/ 1455725 h 3072423"/>
                <a:gd name="connsiteX56" fmla="*/ 410342 w 1434562"/>
                <a:gd name="connsiteY56" fmla="*/ 1492301 h 3072423"/>
                <a:gd name="connsiteX57" fmla="*/ 403026 w 1434562"/>
                <a:gd name="connsiteY57" fmla="*/ 1514246 h 3072423"/>
                <a:gd name="connsiteX58" fmla="*/ 395711 w 1434562"/>
                <a:gd name="connsiteY58" fmla="*/ 1543507 h 3072423"/>
                <a:gd name="connsiteX59" fmla="*/ 366450 w 1434562"/>
                <a:gd name="connsiteY59" fmla="*/ 1580083 h 3072423"/>
                <a:gd name="connsiteX60" fmla="*/ 344505 w 1434562"/>
                <a:gd name="connsiteY60" fmla="*/ 1594713 h 3072423"/>
                <a:gd name="connsiteX61" fmla="*/ 307929 w 1434562"/>
                <a:gd name="connsiteY61" fmla="*/ 1623974 h 3072423"/>
                <a:gd name="connsiteX62" fmla="*/ 271353 w 1434562"/>
                <a:gd name="connsiteY62" fmla="*/ 1645920 h 3072423"/>
                <a:gd name="connsiteX63" fmla="*/ 256722 w 1434562"/>
                <a:gd name="connsiteY63" fmla="*/ 1667865 h 3072423"/>
                <a:gd name="connsiteX64" fmla="*/ 220146 w 1434562"/>
                <a:gd name="connsiteY64" fmla="*/ 1697126 h 3072423"/>
                <a:gd name="connsiteX65" fmla="*/ 198201 w 1434562"/>
                <a:gd name="connsiteY65" fmla="*/ 1741017 h 3072423"/>
                <a:gd name="connsiteX66" fmla="*/ 183570 w 1434562"/>
                <a:gd name="connsiteY66" fmla="*/ 1755648 h 3072423"/>
                <a:gd name="connsiteX67" fmla="*/ 168940 w 1434562"/>
                <a:gd name="connsiteY67" fmla="*/ 1777593 h 3072423"/>
                <a:gd name="connsiteX68" fmla="*/ 132364 w 1434562"/>
                <a:gd name="connsiteY68" fmla="*/ 1843430 h 3072423"/>
                <a:gd name="connsiteX69" fmla="*/ 103103 w 1434562"/>
                <a:gd name="connsiteY69" fmla="*/ 1887321 h 3072423"/>
                <a:gd name="connsiteX70" fmla="*/ 88473 w 1434562"/>
                <a:gd name="connsiteY70" fmla="*/ 1931213 h 3072423"/>
                <a:gd name="connsiteX71" fmla="*/ 81158 w 1434562"/>
                <a:gd name="connsiteY71" fmla="*/ 1953158 h 3072423"/>
                <a:gd name="connsiteX72" fmla="*/ 88473 w 1434562"/>
                <a:gd name="connsiteY72" fmla="*/ 1989734 h 3072423"/>
                <a:gd name="connsiteX73" fmla="*/ 103103 w 1434562"/>
                <a:gd name="connsiteY73" fmla="*/ 2004365 h 3072423"/>
                <a:gd name="connsiteX74" fmla="*/ 73842 w 1434562"/>
                <a:gd name="connsiteY74" fmla="*/ 2048256 h 3072423"/>
                <a:gd name="connsiteX75" fmla="*/ 66527 w 1434562"/>
                <a:gd name="connsiteY75" fmla="*/ 2070201 h 3072423"/>
                <a:gd name="connsiteX76" fmla="*/ 37266 w 1434562"/>
                <a:gd name="connsiteY76" fmla="*/ 2099462 h 3072423"/>
                <a:gd name="connsiteX77" fmla="*/ 22636 w 1434562"/>
                <a:gd name="connsiteY77" fmla="*/ 2114093 h 3072423"/>
                <a:gd name="connsiteX78" fmla="*/ 8006 w 1434562"/>
                <a:gd name="connsiteY78" fmla="*/ 2143353 h 3072423"/>
                <a:gd name="connsiteX79" fmla="*/ 8006 w 1434562"/>
                <a:gd name="connsiteY79" fmla="*/ 2392070 h 3072423"/>
                <a:gd name="connsiteX80" fmla="*/ 22636 w 1434562"/>
                <a:gd name="connsiteY80" fmla="*/ 2479853 h 3072423"/>
                <a:gd name="connsiteX81" fmla="*/ 37266 w 1434562"/>
                <a:gd name="connsiteY81" fmla="*/ 2501798 h 3072423"/>
                <a:gd name="connsiteX82" fmla="*/ 44582 w 1434562"/>
                <a:gd name="connsiteY82" fmla="*/ 2531059 h 3072423"/>
                <a:gd name="connsiteX83" fmla="*/ 59212 w 1434562"/>
                <a:gd name="connsiteY83" fmla="*/ 2560320 h 3072423"/>
                <a:gd name="connsiteX84" fmla="*/ 66527 w 1434562"/>
                <a:gd name="connsiteY84" fmla="*/ 2618841 h 3072423"/>
                <a:gd name="connsiteX85" fmla="*/ 73842 w 1434562"/>
                <a:gd name="connsiteY85" fmla="*/ 2640787 h 3072423"/>
                <a:gd name="connsiteX86" fmla="*/ 81158 w 1434562"/>
                <a:gd name="connsiteY86" fmla="*/ 2684678 h 3072423"/>
                <a:gd name="connsiteX87" fmla="*/ 88473 w 1434562"/>
                <a:gd name="connsiteY87" fmla="*/ 2809037 h 3072423"/>
                <a:gd name="connsiteX88" fmla="*/ 110418 w 1434562"/>
                <a:gd name="connsiteY88" fmla="*/ 2830982 h 3072423"/>
                <a:gd name="connsiteX89" fmla="*/ 125049 w 1434562"/>
                <a:gd name="connsiteY89" fmla="*/ 2852928 h 3072423"/>
                <a:gd name="connsiteX90" fmla="*/ 132364 w 1434562"/>
                <a:gd name="connsiteY90" fmla="*/ 2874873 h 3072423"/>
                <a:gd name="connsiteX91" fmla="*/ 183570 w 1434562"/>
                <a:gd name="connsiteY91" fmla="*/ 2911449 h 3072423"/>
                <a:gd name="connsiteX92" fmla="*/ 198201 w 1434562"/>
                <a:gd name="connsiteY92" fmla="*/ 2926080 h 3072423"/>
                <a:gd name="connsiteX93" fmla="*/ 242092 w 1434562"/>
                <a:gd name="connsiteY93" fmla="*/ 2940710 h 3072423"/>
                <a:gd name="connsiteX94" fmla="*/ 300614 w 1434562"/>
                <a:gd name="connsiteY94" fmla="*/ 2926080 h 3072423"/>
                <a:gd name="connsiteX95" fmla="*/ 315244 w 1434562"/>
                <a:gd name="connsiteY95" fmla="*/ 2904134 h 3072423"/>
                <a:gd name="connsiteX96" fmla="*/ 337190 w 1434562"/>
                <a:gd name="connsiteY96" fmla="*/ 2889504 h 3072423"/>
                <a:gd name="connsiteX97" fmla="*/ 351820 w 1434562"/>
                <a:gd name="connsiteY97" fmla="*/ 2874873 h 3072423"/>
                <a:gd name="connsiteX98" fmla="*/ 373766 w 1434562"/>
                <a:gd name="connsiteY98" fmla="*/ 2867558 h 3072423"/>
                <a:gd name="connsiteX99" fmla="*/ 490809 w 1434562"/>
                <a:gd name="connsiteY99" fmla="*/ 2852928 h 3072423"/>
                <a:gd name="connsiteX100" fmla="*/ 563961 w 1434562"/>
                <a:gd name="connsiteY100" fmla="*/ 2860243 h 3072423"/>
                <a:gd name="connsiteX101" fmla="*/ 585906 w 1434562"/>
                <a:gd name="connsiteY101" fmla="*/ 2874873 h 3072423"/>
                <a:gd name="connsiteX102" fmla="*/ 607852 w 1434562"/>
                <a:gd name="connsiteY102" fmla="*/ 2882189 h 3072423"/>
                <a:gd name="connsiteX103" fmla="*/ 622482 w 1434562"/>
                <a:gd name="connsiteY103" fmla="*/ 2904134 h 3072423"/>
                <a:gd name="connsiteX104" fmla="*/ 651743 w 1434562"/>
                <a:gd name="connsiteY104" fmla="*/ 2918765 h 3072423"/>
                <a:gd name="connsiteX105" fmla="*/ 717580 w 1434562"/>
                <a:gd name="connsiteY105" fmla="*/ 2933395 h 3072423"/>
                <a:gd name="connsiteX106" fmla="*/ 761471 w 1434562"/>
                <a:gd name="connsiteY106" fmla="*/ 2948025 h 3072423"/>
                <a:gd name="connsiteX107" fmla="*/ 798047 w 1434562"/>
                <a:gd name="connsiteY107" fmla="*/ 2955341 h 3072423"/>
                <a:gd name="connsiteX108" fmla="*/ 834623 w 1434562"/>
                <a:gd name="connsiteY108" fmla="*/ 2984601 h 3072423"/>
                <a:gd name="connsiteX109" fmla="*/ 856569 w 1434562"/>
                <a:gd name="connsiteY109" fmla="*/ 2991917 h 3072423"/>
                <a:gd name="connsiteX110" fmla="*/ 900460 w 1434562"/>
                <a:gd name="connsiteY110" fmla="*/ 2984601 h 3072423"/>
                <a:gd name="connsiteX111" fmla="*/ 915090 w 1434562"/>
                <a:gd name="connsiteY111" fmla="*/ 2962656 h 3072423"/>
                <a:gd name="connsiteX112" fmla="*/ 958982 w 1434562"/>
                <a:gd name="connsiteY112" fmla="*/ 2948025 h 3072423"/>
                <a:gd name="connsiteX113" fmla="*/ 1076025 w 1434562"/>
                <a:gd name="connsiteY113" fmla="*/ 2955341 h 3072423"/>
                <a:gd name="connsiteX114" fmla="*/ 1090655 w 1434562"/>
                <a:gd name="connsiteY114" fmla="*/ 2977286 h 3072423"/>
                <a:gd name="connsiteX115" fmla="*/ 1127231 w 1434562"/>
                <a:gd name="connsiteY115" fmla="*/ 3013862 h 3072423"/>
                <a:gd name="connsiteX116" fmla="*/ 1163807 w 1434562"/>
                <a:gd name="connsiteY116" fmla="*/ 3043123 h 3072423"/>
                <a:gd name="connsiteX117" fmla="*/ 1178438 w 1434562"/>
                <a:gd name="connsiteY117" fmla="*/ 3057753 h 3072423"/>
                <a:gd name="connsiteX118" fmla="*/ 1236959 w 1434562"/>
                <a:gd name="connsiteY118" fmla="*/ 3072384 h 307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434562" h="3072423">
                  <a:moveTo>
                    <a:pt x="951666" y="0"/>
                  </a:moveTo>
                  <a:cubicBezTo>
                    <a:pt x="970999" y="7733"/>
                    <a:pt x="990115" y="16210"/>
                    <a:pt x="1010188" y="21945"/>
                  </a:cubicBezTo>
                  <a:cubicBezTo>
                    <a:pt x="1019855" y="24707"/>
                    <a:pt x="1029819" y="26372"/>
                    <a:pt x="1039449" y="29261"/>
                  </a:cubicBezTo>
                  <a:cubicBezTo>
                    <a:pt x="1054220" y="33692"/>
                    <a:pt x="1068710" y="39014"/>
                    <a:pt x="1083340" y="43891"/>
                  </a:cubicBezTo>
                  <a:lnTo>
                    <a:pt x="1105286" y="51206"/>
                  </a:lnTo>
                  <a:cubicBezTo>
                    <a:pt x="1110163" y="56083"/>
                    <a:pt x="1114002" y="62289"/>
                    <a:pt x="1119916" y="65837"/>
                  </a:cubicBezTo>
                  <a:cubicBezTo>
                    <a:pt x="1126528" y="69804"/>
                    <a:pt x="1136409" y="67700"/>
                    <a:pt x="1141862" y="73152"/>
                  </a:cubicBezTo>
                  <a:cubicBezTo>
                    <a:pt x="1147314" y="78604"/>
                    <a:pt x="1147059" y="87683"/>
                    <a:pt x="1149177" y="95097"/>
                  </a:cubicBezTo>
                  <a:cubicBezTo>
                    <a:pt x="1154031" y="112086"/>
                    <a:pt x="1161293" y="144593"/>
                    <a:pt x="1163807" y="160934"/>
                  </a:cubicBezTo>
                  <a:cubicBezTo>
                    <a:pt x="1166796" y="180365"/>
                    <a:pt x="1161575" y="202271"/>
                    <a:pt x="1171122" y="219456"/>
                  </a:cubicBezTo>
                  <a:cubicBezTo>
                    <a:pt x="1176005" y="228245"/>
                    <a:pt x="1190629" y="224333"/>
                    <a:pt x="1200383" y="226771"/>
                  </a:cubicBezTo>
                  <a:cubicBezTo>
                    <a:pt x="1207698" y="231648"/>
                    <a:pt x="1215654" y="235679"/>
                    <a:pt x="1222329" y="241401"/>
                  </a:cubicBezTo>
                  <a:cubicBezTo>
                    <a:pt x="1232802" y="250378"/>
                    <a:pt x="1238504" y="266300"/>
                    <a:pt x="1251590" y="270662"/>
                  </a:cubicBezTo>
                  <a:lnTo>
                    <a:pt x="1273535" y="277977"/>
                  </a:lnTo>
                  <a:cubicBezTo>
                    <a:pt x="1280850" y="282854"/>
                    <a:pt x="1290821" y="285152"/>
                    <a:pt x="1295481" y="292608"/>
                  </a:cubicBezTo>
                  <a:cubicBezTo>
                    <a:pt x="1303654" y="305686"/>
                    <a:pt x="1310111" y="336499"/>
                    <a:pt x="1310111" y="336499"/>
                  </a:cubicBezTo>
                  <a:cubicBezTo>
                    <a:pt x="1304003" y="391474"/>
                    <a:pt x="1314177" y="391767"/>
                    <a:pt x="1288166" y="424281"/>
                  </a:cubicBezTo>
                  <a:cubicBezTo>
                    <a:pt x="1283857" y="429667"/>
                    <a:pt x="1278412" y="434035"/>
                    <a:pt x="1273535" y="438912"/>
                  </a:cubicBezTo>
                  <a:cubicBezTo>
                    <a:pt x="1271097" y="470611"/>
                    <a:pt x="1270163" y="502462"/>
                    <a:pt x="1266220" y="534009"/>
                  </a:cubicBezTo>
                  <a:cubicBezTo>
                    <a:pt x="1265264" y="541660"/>
                    <a:pt x="1260578" y="548428"/>
                    <a:pt x="1258905" y="555955"/>
                  </a:cubicBezTo>
                  <a:cubicBezTo>
                    <a:pt x="1255688" y="570434"/>
                    <a:pt x="1254028" y="585216"/>
                    <a:pt x="1251590" y="599846"/>
                  </a:cubicBezTo>
                  <a:cubicBezTo>
                    <a:pt x="1266220" y="643739"/>
                    <a:pt x="1251590" y="614476"/>
                    <a:pt x="1266220" y="599846"/>
                  </a:cubicBezTo>
                  <a:cubicBezTo>
                    <a:pt x="1271673" y="594393"/>
                    <a:pt x="1280851" y="594969"/>
                    <a:pt x="1288166" y="592531"/>
                  </a:cubicBezTo>
                  <a:cubicBezTo>
                    <a:pt x="1295768" y="593617"/>
                    <a:pt x="1362784" y="602224"/>
                    <a:pt x="1375948" y="607161"/>
                  </a:cubicBezTo>
                  <a:cubicBezTo>
                    <a:pt x="1384180" y="610248"/>
                    <a:pt x="1390030" y="617860"/>
                    <a:pt x="1397894" y="621792"/>
                  </a:cubicBezTo>
                  <a:cubicBezTo>
                    <a:pt x="1404791" y="625240"/>
                    <a:pt x="1412524" y="626669"/>
                    <a:pt x="1419839" y="629107"/>
                  </a:cubicBezTo>
                  <a:cubicBezTo>
                    <a:pt x="1424717" y="643740"/>
                    <a:pt x="1445443" y="676655"/>
                    <a:pt x="1427154" y="694944"/>
                  </a:cubicBezTo>
                  <a:cubicBezTo>
                    <a:pt x="1421702" y="700396"/>
                    <a:pt x="1412795" y="700880"/>
                    <a:pt x="1405209" y="702259"/>
                  </a:cubicBezTo>
                  <a:cubicBezTo>
                    <a:pt x="1385867" y="705776"/>
                    <a:pt x="1366194" y="707136"/>
                    <a:pt x="1346687" y="709574"/>
                  </a:cubicBezTo>
                  <a:cubicBezTo>
                    <a:pt x="1321153" y="735110"/>
                    <a:pt x="1334238" y="717662"/>
                    <a:pt x="1317426" y="768096"/>
                  </a:cubicBezTo>
                  <a:cubicBezTo>
                    <a:pt x="1314988" y="775411"/>
                    <a:pt x="1315563" y="784589"/>
                    <a:pt x="1310111" y="790041"/>
                  </a:cubicBezTo>
                  <a:cubicBezTo>
                    <a:pt x="1300357" y="799795"/>
                    <a:pt x="1288501" y="807825"/>
                    <a:pt x="1280850" y="819302"/>
                  </a:cubicBezTo>
                  <a:cubicBezTo>
                    <a:pt x="1275973" y="826617"/>
                    <a:pt x="1273085" y="835756"/>
                    <a:pt x="1266220" y="841248"/>
                  </a:cubicBezTo>
                  <a:cubicBezTo>
                    <a:pt x="1260199" y="846065"/>
                    <a:pt x="1251589" y="846125"/>
                    <a:pt x="1244274" y="848563"/>
                  </a:cubicBezTo>
                  <a:cubicBezTo>
                    <a:pt x="1234521" y="855878"/>
                    <a:pt x="1224380" y="862704"/>
                    <a:pt x="1215014" y="870509"/>
                  </a:cubicBezTo>
                  <a:cubicBezTo>
                    <a:pt x="1209716" y="874924"/>
                    <a:pt x="1205769" y="880831"/>
                    <a:pt x="1200383" y="885139"/>
                  </a:cubicBezTo>
                  <a:cubicBezTo>
                    <a:pt x="1193518" y="890631"/>
                    <a:pt x="1185009" y="893928"/>
                    <a:pt x="1178438" y="899769"/>
                  </a:cubicBezTo>
                  <a:cubicBezTo>
                    <a:pt x="1119225" y="952403"/>
                    <a:pt x="1157853" y="935892"/>
                    <a:pt x="1112601" y="950976"/>
                  </a:cubicBezTo>
                  <a:cubicBezTo>
                    <a:pt x="1107724" y="955853"/>
                    <a:pt x="1104139" y="962522"/>
                    <a:pt x="1097970" y="965606"/>
                  </a:cubicBezTo>
                  <a:cubicBezTo>
                    <a:pt x="1097966" y="965608"/>
                    <a:pt x="1043109" y="983894"/>
                    <a:pt x="1032134" y="987552"/>
                  </a:cubicBezTo>
                  <a:cubicBezTo>
                    <a:pt x="1024819" y="989990"/>
                    <a:pt x="1016604" y="990590"/>
                    <a:pt x="1010188" y="994867"/>
                  </a:cubicBezTo>
                  <a:lnTo>
                    <a:pt x="966297" y="1024128"/>
                  </a:lnTo>
                  <a:cubicBezTo>
                    <a:pt x="961420" y="1031443"/>
                    <a:pt x="958420" y="1040445"/>
                    <a:pt x="951666" y="1046073"/>
                  </a:cubicBezTo>
                  <a:cubicBezTo>
                    <a:pt x="928830" y="1065103"/>
                    <a:pt x="923332" y="1056584"/>
                    <a:pt x="900460" y="1068019"/>
                  </a:cubicBezTo>
                  <a:cubicBezTo>
                    <a:pt x="850227" y="1093134"/>
                    <a:pt x="912508" y="1075849"/>
                    <a:pt x="841938" y="1089965"/>
                  </a:cubicBezTo>
                  <a:cubicBezTo>
                    <a:pt x="807120" y="1113177"/>
                    <a:pt x="833677" y="1099026"/>
                    <a:pt x="790732" y="1111910"/>
                  </a:cubicBezTo>
                  <a:cubicBezTo>
                    <a:pt x="775961" y="1116341"/>
                    <a:pt x="746841" y="1126541"/>
                    <a:pt x="746841" y="1126541"/>
                  </a:cubicBezTo>
                  <a:cubicBezTo>
                    <a:pt x="726384" y="1146998"/>
                    <a:pt x="695494" y="1182670"/>
                    <a:pt x="666374" y="1192377"/>
                  </a:cubicBezTo>
                  <a:lnTo>
                    <a:pt x="622482" y="1207008"/>
                  </a:lnTo>
                  <a:cubicBezTo>
                    <a:pt x="615167" y="1209446"/>
                    <a:pt x="606953" y="1210046"/>
                    <a:pt x="600537" y="1214323"/>
                  </a:cubicBezTo>
                  <a:lnTo>
                    <a:pt x="578591" y="1228953"/>
                  </a:lnTo>
                  <a:cubicBezTo>
                    <a:pt x="583468" y="1243583"/>
                    <a:pt x="593221" y="1258215"/>
                    <a:pt x="578591" y="1272845"/>
                  </a:cubicBezTo>
                  <a:cubicBezTo>
                    <a:pt x="539463" y="1311973"/>
                    <a:pt x="534393" y="1287933"/>
                    <a:pt x="505439" y="1331366"/>
                  </a:cubicBezTo>
                  <a:cubicBezTo>
                    <a:pt x="482255" y="1366143"/>
                    <a:pt x="493588" y="1344973"/>
                    <a:pt x="476178" y="1397203"/>
                  </a:cubicBezTo>
                  <a:cubicBezTo>
                    <a:pt x="473740" y="1404518"/>
                    <a:pt x="473140" y="1412733"/>
                    <a:pt x="468863" y="1419149"/>
                  </a:cubicBezTo>
                  <a:cubicBezTo>
                    <a:pt x="423835" y="1486691"/>
                    <a:pt x="481296" y="1403608"/>
                    <a:pt x="439602" y="1455725"/>
                  </a:cubicBezTo>
                  <a:cubicBezTo>
                    <a:pt x="402684" y="1501872"/>
                    <a:pt x="445672" y="1456969"/>
                    <a:pt x="410342" y="1492301"/>
                  </a:cubicBezTo>
                  <a:cubicBezTo>
                    <a:pt x="407903" y="1499616"/>
                    <a:pt x="405144" y="1506832"/>
                    <a:pt x="403026" y="1514246"/>
                  </a:cubicBezTo>
                  <a:cubicBezTo>
                    <a:pt x="400264" y="1523913"/>
                    <a:pt x="399671" y="1534266"/>
                    <a:pt x="395711" y="1543507"/>
                  </a:cubicBezTo>
                  <a:cubicBezTo>
                    <a:pt x="390751" y="1555082"/>
                    <a:pt x="376711" y="1571874"/>
                    <a:pt x="366450" y="1580083"/>
                  </a:cubicBezTo>
                  <a:cubicBezTo>
                    <a:pt x="359585" y="1585575"/>
                    <a:pt x="351820" y="1589836"/>
                    <a:pt x="344505" y="1594713"/>
                  </a:cubicBezTo>
                  <a:cubicBezTo>
                    <a:pt x="315364" y="1638424"/>
                    <a:pt x="347189" y="1600417"/>
                    <a:pt x="307929" y="1623974"/>
                  </a:cubicBezTo>
                  <a:cubicBezTo>
                    <a:pt x="257723" y="1654098"/>
                    <a:pt x="333517" y="1625199"/>
                    <a:pt x="271353" y="1645920"/>
                  </a:cubicBezTo>
                  <a:cubicBezTo>
                    <a:pt x="266476" y="1653235"/>
                    <a:pt x="262939" y="1661648"/>
                    <a:pt x="256722" y="1667865"/>
                  </a:cubicBezTo>
                  <a:cubicBezTo>
                    <a:pt x="218714" y="1705873"/>
                    <a:pt x="249093" y="1660942"/>
                    <a:pt x="220146" y="1697126"/>
                  </a:cubicBezTo>
                  <a:cubicBezTo>
                    <a:pt x="175750" y="1752620"/>
                    <a:pt x="230651" y="1686935"/>
                    <a:pt x="198201" y="1741017"/>
                  </a:cubicBezTo>
                  <a:cubicBezTo>
                    <a:pt x="194652" y="1746931"/>
                    <a:pt x="187879" y="1750262"/>
                    <a:pt x="183570" y="1755648"/>
                  </a:cubicBezTo>
                  <a:cubicBezTo>
                    <a:pt x="178078" y="1762513"/>
                    <a:pt x="173817" y="1770278"/>
                    <a:pt x="168940" y="1777593"/>
                  </a:cubicBezTo>
                  <a:cubicBezTo>
                    <a:pt x="159741" y="1805191"/>
                    <a:pt x="157519" y="1818273"/>
                    <a:pt x="132364" y="1843430"/>
                  </a:cubicBezTo>
                  <a:cubicBezTo>
                    <a:pt x="113759" y="1862036"/>
                    <a:pt x="114912" y="1857800"/>
                    <a:pt x="103103" y="1887321"/>
                  </a:cubicBezTo>
                  <a:cubicBezTo>
                    <a:pt x="97375" y="1901640"/>
                    <a:pt x="93350" y="1916582"/>
                    <a:pt x="88473" y="1931213"/>
                  </a:cubicBezTo>
                  <a:lnTo>
                    <a:pt x="81158" y="1953158"/>
                  </a:lnTo>
                  <a:cubicBezTo>
                    <a:pt x="83596" y="1965350"/>
                    <a:pt x="83575" y="1978306"/>
                    <a:pt x="88473" y="1989734"/>
                  </a:cubicBezTo>
                  <a:cubicBezTo>
                    <a:pt x="91190" y="1996073"/>
                    <a:pt x="101750" y="1997602"/>
                    <a:pt x="103103" y="2004365"/>
                  </a:cubicBezTo>
                  <a:cubicBezTo>
                    <a:pt x="106632" y="2022009"/>
                    <a:pt x="82302" y="2039796"/>
                    <a:pt x="73842" y="2048256"/>
                  </a:cubicBezTo>
                  <a:cubicBezTo>
                    <a:pt x="71404" y="2055571"/>
                    <a:pt x="71009" y="2063927"/>
                    <a:pt x="66527" y="2070201"/>
                  </a:cubicBezTo>
                  <a:cubicBezTo>
                    <a:pt x="58509" y="2081425"/>
                    <a:pt x="47020" y="2089708"/>
                    <a:pt x="37266" y="2099462"/>
                  </a:cubicBezTo>
                  <a:cubicBezTo>
                    <a:pt x="32389" y="2104339"/>
                    <a:pt x="25720" y="2107924"/>
                    <a:pt x="22636" y="2114093"/>
                  </a:cubicBezTo>
                  <a:lnTo>
                    <a:pt x="8006" y="2143353"/>
                  </a:lnTo>
                  <a:cubicBezTo>
                    <a:pt x="-2652" y="2271240"/>
                    <a:pt x="-2687" y="2226329"/>
                    <a:pt x="8006" y="2392070"/>
                  </a:cubicBezTo>
                  <a:cubicBezTo>
                    <a:pt x="9208" y="2410697"/>
                    <a:pt x="10771" y="2456122"/>
                    <a:pt x="22636" y="2479853"/>
                  </a:cubicBezTo>
                  <a:cubicBezTo>
                    <a:pt x="26568" y="2487716"/>
                    <a:pt x="32389" y="2494483"/>
                    <a:pt x="37266" y="2501798"/>
                  </a:cubicBezTo>
                  <a:cubicBezTo>
                    <a:pt x="39705" y="2511552"/>
                    <a:pt x="41052" y="2521645"/>
                    <a:pt x="44582" y="2531059"/>
                  </a:cubicBezTo>
                  <a:cubicBezTo>
                    <a:pt x="48411" y="2541270"/>
                    <a:pt x="56567" y="2549741"/>
                    <a:pt x="59212" y="2560320"/>
                  </a:cubicBezTo>
                  <a:cubicBezTo>
                    <a:pt x="63980" y="2579392"/>
                    <a:pt x="63010" y="2599499"/>
                    <a:pt x="66527" y="2618841"/>
                  </a:cubicBezTo>
                  <a:cubicBezTo>
                    <a:pt x="67906" y="2626428"/>
                    <a:pt x="72169" y="2633260"/>
                    <a:pt x="73842" y="2640787"/>
                  </a:cubicBezTo>
                  <a:cubicBezTo>
                    <a:pt x="77060" y="2655266"/>
                    <a:pt x="78719" y="2670048"/>
                    <a:pt x="81158" y="2684678"/>
                  </a:cubicBezTo>
                  <a:cubicBezTo>
                    <a:pt x="83596" y="2726131"/>
                    <a:pt x="80330" y="2768319"/>
                    <a:pt x="88473" y="2809037"/>
                  </a:cubicBezTo>
                  <a:cubicBezTo>
                    <a:pt x="90502" y="2819181"/>
                    <a:pt x="103795" y="2823035"/>
                    <a:pt x="110418" y="2830982"/>
                  </a:cubicBezTo>
                  <a:cubicBezTo>
                    <a:pt x="116047" y="2837736"/>
                    <a:pt x="120172" y="2845613"/>
                    <a:pt x="125049" y="2852928"/>
                  </a:cubicBezTo>
                  <a:cubicBezTo>
                    <a:pt x="127487" y="2860243"/>
                    <a:pt x="127882" y="2868599"/>
                    <a:pt x="132364" y="2874873"/>
                  </a:cubicBezTo>
                  <a:cubicBezTo>
                    <a:pt x="154060" y="2905247"/>
                    <a:pt x="155816" y="2902198"/>
                    <a:pt x="183570" y="2911449"/>
                  </a:cubicBezTo>
                  <a:cubicBezTo>
                    <a:pt x="188447" y="2916326"/>
                    <a:pt x="192032" y="2922996"/>
                    <a:pt x="198201" y="2926080"/>
                  </a:cubicBezTo>
                  <a:cubicBezTo>
                    <a:pt x="211995" y="2932977"/>
                    <a:pt x="242092" y="2940710"/>
                    <a:pt x="242092" y="2940710"/>
                  </a:cubicBezTo>
                  <a:cubicBezTo>
                    <a:pt x="243913" y="2940346"/>
                    <a:pt x="293117" y="2932078"/>
                    <a:pt x="300614" y="2926080"/>
                  </a:cubicBezTo>
                  <a:cubicBezTo>
                    <a:pt x="307479" y="2920588"/>
                    <a:pt x="309027" y="2910351"/>
                    <a:pt x="315244" y="2904134"/>
                  </a:cubicBezTo>
                  <a:cubicBezTo>
                    <a:pt x="321461" y="2897917"/>
                    <a:pt x="330325" y="2894996"/>
                    <a:pt x="337190" y="2889504"/>
                  </a:cubicBezTo>
                  <a:cubicBezTo>
                    <a:pt x="342576" y="2885196"/>
                    <a:pt x="345906" y="2878421"/>
                    <a:pt x="351820" y="2874873"/>
                  </a:cubicBezTo>
                  <a:cubicBezTo>
                    <a:pt x="358432" y="2870906"/>
                    <a:pt x="366285" y="2869428"/>
                    <a:pt x="373766" y="2867558"/>
                  </a:cubicBezTo>
                  <a:cubicBezTo>
                    <a:pt x="416957" y="2856761"/>
                    <a:pt x="440839" y="2857471"/>
                    <a:pt x="490809" y="2852928"/>
                  </a:cubicBezTo>
                  <a:cubicBezTo>
                    <a:pt x="515193" y="2855366"/>
                    <a:pt x="540083" y="2854733"/>
                    <a:pt x="563961" y="2860243"/>
                  </a:cubicBezTo>
                  <a:cubicBezTo>
                    <a:pt x="572527" y="2862220"/>
                    <a:pt x="578043" y="2870941"/>
                    <a:pt x="585906" y="2874873"/>
                  </a:cubicBezTo>
                  <a:cubicBezTo>
                    <a:pt x="592803" y="2878322"/>
                    <a:pt x="600537" y="2879750"/>
                    <a:pt x="607852" y="2882189"/>
                  </a:cubicBezTo>
                  <a:cubicBezTo>
                    <a:pt x="612729" y="2889504"/>
                    <a:pt x="615728" y="2898506"/>
                    <a:pt x="622482" y="2904134"/>
                  </a:cubicBezTo>
                  <a:cubicBezTo>
                    <a:pt x="630859" y="2911115"/>
                    <a:pt x="641720" y="2914469"/>
                    <a:pt x="651743" y="2918765"/>
                  </a:cubicBezTo>
                  <a:cubicBezTo>
                    <a:pt x="681041" y="2931321"/>
                    <a:pt x="679007" y="2923752"/>
                    <a:pt x="717580" y="2933395"/>
                  </a:cubicBezTo>
                  <a:cubicBezTo>
                    <a:pt x="732541" y="2937135"/>
                    <a:pt x="746349" y="2945000"/>
                    <a:pt x="761471" y="2948025"/>
                  </a:cubicBezTo>
                  <a:lnTo>
                    <a:pt x="798047" y="2955341"/>
                  </a:lnTo>
                  <a:cubicBezTo>
                    <a:pt x="811655" y="2968948"/>
                    <a:pt x="816168" y="2975373"/>
                    <a:pt x="834623" y="2984601"/>
                  </a:cubicBezTo>
                  <a:cubicBezTo>
                    <a:pt x="841520" y="2988050"/>
                    <a:pt x="849254" y="2989478"/>
                    <a:pt x="856569" y="2991917"/>
                  </a:cubicBezTo>
                  <a:cubicBezTo>
                    <a:pt x="871199" y="2989478"/>
                    <a:pt x="887194" y="2991234"/>
                    <a:pt x="900460" y="2984601"/>
                  </a:cubicBezTo>
                  <a:cubicBezTo>
                    <a:pt x="908323" y="2980669"/>
                    <a:pt x="907635" y="2967315"/>
                    <a:pt x="915090" y="2962656"/>
                  </a:cubicBezTo>
                  <a:cubicBezTo>
                    <a:pt x="928168" y="2954482"/>
                    <a:pt x="958982" y="2948025"/>
                    <a:pt x="958982" y="2948025"/>
                  </a:cubicBezTo>
                  <a:cubicBezTo>
                    <a:pt x="997996" y="2950464"/>
                    <a:pt x="1037865" y="2946861"/>
                    <a:pt x="1076025" y="2955341"/>
                  </a:cubicBezTo>
                  <a:cubicBezTo>
                    <a:pt x="1084607" y="2957248"/>
                    <a:pt x="1084866" y="2970670"/>
                    <a:pt x="1090655" y="2977286"/>
                  </a:cubicBezTo>
                  <a:cubicBezTo>
                    <a:pt x="1102009" y="2990262"/>
                    <a:pt x="1115039" y="3001670"/>
                    <a:pt x="1127231" y="3013862"/>
                  </a:cubicBezTo>
                  <a:cubicBezTo>
                    <a:pt x="1162554" y="3049185"/>
                    <a:pt x="1117672" y="3006216"/>
                    <a:pt x="1163807" y="3043123"/>
                  </a:cubicBezTo>
                  <a:cubicBezTo>
                    <a:pt x="1169193" y="3047431"/>
                    <a:pt x="1172269" y="3054669"/>
                    <a:pt x="1178438" y="3057753"/>
                  </a:cubicBezTo>
                  <a:cubicBezTo>
                    <a:pt x="1210784" y="3073926"/>
                    <a:pt x="1212021" y="3072384"/>
                    <a:pt x="1236959" y="3072384"/>
                  </a:cubicBezTo>
                </a:path>
              </a:pathLst>
            </a:cu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947927" y="5384050"/>
              <a:ext cx="1449222" cy="1492238"/>
            </a:xfrm>
            <a:custGeom>
              <a:avLst/>
              <a:gdLst>
                <a:gd name="connsiteX0" fmla="*/ 1294790 w 1448409"/>
                <a:gd name="connsiteY0" fmla="*/ 0 h 1492301"/>
                <a:gd name="connsiteX1" fmla="*/ 1331366 w 1448409"/>
                <a:gd name="connsiteY1" fmla="*/ 21946 h 1492301"/>
                <a:gd name="connsiteX2" fmla="*/ 1382572 w 1448409"/>
                <a:gd name="connsiteY2" fmla="*/ 80467 h 1492301"/>
                <a:gd name="connsiteX3" fmla="*/ 1397203 w 1448409"/>
                <a:gd name="connsiteY3" fmla="*/ 131674 h 1492301"/>
                <a:gd name="connsiteX4" fmla="*/ 1411833 w 1448409"/>
                <a:gd name="connsiteY4" fmla="*/ 175565 h 1492301"/>
                <a:gd name="connsiteX5" fmla="*/ 1419148 w 1448409"/>
                <a:gd name="connsiteY5" fmla="*/ 204826 h 1492301"/>
                <a:gd name="connsiteX6" fmla="*/ 1448409 w 1448409"/>
                <a:gd name="connsiteY6" fmla="*/ 285293 h 1492301"/>
                <a:gd name="connsiteX7" fmla="*/ 1441094 w 1448409"/>
                <a:gd name="connsiteY7" fmla="*/ 438912 h 1492301"/>
                <a:gd name="connsiteX8" fmla="*/ 1426464 w 1448409"/>
                <a:gd name="connsiteY8" fmla="*/ 460858 h 1492301"/>
                <a:gd name="connsiteX9" fmla="*/ 1411833 w 1448409"/>
                <a:gd name="connsiteY9" fmla="*/ 504749 h 1492301"/>
                <a:gd name="connsiteX10" fmla="*/ 1397203 w 1448409"/>
                <a:gd name="connsiteY10" fmla="*/ 526695 h 1492301"/>
                <a:gd name="connsiteX11" fmla="*/ 1375257 w 1448409"/>
                <a:gd name="connsiteY11" fmla="*/ 563271 h 1492301"/>
                <a:gd name="connsiteX12" fmla="*/ 1353312 w 1448409"/>
                <a:gd name="connsiteY12" fmla="*/ 570586 h 1492301"/>
                <a:gd name="connsiteX13" fmla="*/ 1302105 w 1448409"/>
                <a:gd name="connsiteY13" fmla="*/ 607162 h 1492301"/>
                <a:gd name="connsiteX14" fmla="*/ 1280160 w 1448409"/>
                <a:gd name="connsiteY14" fmla="*/ 621792 h 1492301"/>
                <a:gd name="connsiteX15" fmla="*/ 1148486 w 1448409"/>
                <a:gd name="connsiteY15" fmla="*/ 651053 h 1492301"/>
                <a:gd name="connsiteX16" fmla="*/ 1126540 w 1448409"/>
                <a:gd name="connsiteY16" fmla="*/ 658368 h 1492301"/>
                <a:gd name="connsiteX17" fmla="*/ 1031443 w 1448409"/>
                <a:gd name="connsiteY17" fmla="*/ 680314 h 1492301"/>
                <a:gd name="connsiteX18" fmla="*/ 972921 w 1448409"/>
                <a:gd name="connsiteY18" fmla="*/ 702259 h 1492301"/>
                <a:gd name="connsiteX19" fmla="*/ 950976 w 1448409"/>
                <a:gd name="connsiteY19" fmla="*/ 709575 h 1492301"/>
                <a:gd name="connsiteX20" fmla="*/ 921715 w 1448409"/>
                <a:gd name="connsiteY20" fmla="*/ 716890 h 1492301"/>
                <a:gd name="connsiteX21" fmla="*/ 892454 w 1448409"/>
                <a:gd name="connsiteY21" fmla="*/ 731520 h 1492301"/>
                <a:gd name="connsiteX22" fmla="*/ 863193 w 1448409"/>
                <a:gd name="connsiteY22" fmla="*/ 738835 h 1492301"/>
                <a:gd name="connsiteX23" fmla="*/ 811987 w 1448409"/>
                <a:gd name="connsiteY23" fmla="*/ 753466 h 1492301"/>
                <a:gd name="connsiteX24" fmla="*/ 768096 w 1448409"/>
                <a:gd name="connsiteY24" fmla="*/ 768096 h 1492301"/>
                <a:gd name="connsiteX25" fmla="*/ 746150 w 1448409"/>
                <a:gd name="connsiteY25" fmla="*/ 775411 h 1492301"/>
                <a:gd name="connsiteX26" fmla="*/ 680313 w 1448409"/>
                <a:gd name="connsiteY26" fmla="*/ 804672 h 1492301"/>
                <a:gd name="connsiteX27" fmla="*/ 651052 w 1448409"/>
                <a:gd name="connsiteY27" fmla="*/ 819303 h 1492301"/>
                <a:gd name="connsiteX28" fmla="*/ 607161 w 1448409"/>
                <a:gd name="connsiteY28" fmla="*/ 848563 h 1492301"/>
                <a:gd name="connsiteX29" fmla="*/ 555955 w 1448409"/>
                <a:gd name="connsiteY29" fmla="*/ 863194 h 1492301"/>
                <a:gd name="connsiteX30" fmla="*/ 519379 w 1448409"/>
                <a:gd name="connsiteY30" fmla="*/ 885139 h 1492301"/>
                <a:gd name="connsiteX31" fmla="*/ 504748 w 1448409"/>
                <a:gd name="connsiteY31" fmla="*/ 899770 h 1492301"/>
                <a:gd name="connsiteX32" fmla="*/ 460857 w 1448409"/>
                <a:gd name="connsiteY32" fmla="*/ 929031 h 1492301"/>
                <a:gd name="connsiteX33" fmla="*/ 431596 w 1448409"/>
                <a:gd name="connsiteY33" fmla="*/ 950976 h 1492301"/>
                <a:gd name="connsiteX34" fmla="*/ 409651 w 1448409"/>
                <a:gd name="connsiteY34" fmla="*/ 958291 h 1492301"/>
                <a:gd name="connsiteX35" fmla="*/ 373075 w 1448409"/>
                <a:gd name="connsiteY35" fmla="*/ 994867 h 1492301"/>
                <a:gd name="connsiteX36" fmla="*/ 365760 w 1448409"/>
                <a:gd name="connsiteY36" fmla="*/ 1016813 h 1492301"/>
                <a:gd name="connsiteX37" fmla="*/ 351129 w 1448409"/>
                <a:gd name="connsiteY37" fmla="*/ 1031443 h 1492301"/>
                <a:gd name="connsiteX38" fmla="*/ 336499 w 1448409"/>
                <a:gd name="connsiteY38" fmla="*/ 1053389 h 1492301"/>
                <a:gd name="connsiteX39" fmla="*/ 321868 w 1448409"/>
                <a:gd name="connsiteY39" fmla="*/ 1068019 h 1492301"/>
                <a:gd name="connsiteX40" fmla="*/ 292608 w 1448409"/>
                <a:gd name="connsiteY40" fmla="*/ 1111911 h 1492301"/>
                <a:gd name="connsiteX41" fmla="*/ 248716 w 1448409"/>
                <a:gd name="connsiteY41" fmla="*/ 1163117 h 1492301"/>
                <a:gd name="connsiteX42" fmla="*/ 234086 w 1448409"/>
                <a:gd name="connsiteY42" fmla="*/ 1185063 h 1492301"/>
                <a:gd name="connsiteX43" fmla="*/ 212140 w 1448409"/>
                <a:gd name="connsiteY43" fmla="*/ 1207008 h 1492301"/>
                <a:gd name="connsiteX44" fmla="*/ 204825 w 1448409"/>
                <a:gd name="connsiteY44" fmla="*/ 1228954 h 1492301"/>
                <a:gd name="connsiteX45" fmla="*/ 168249 w 1448409"/>
                <a:gd name="connsiteY45" fmla="*/ 1280160 h 1492301"/>
                <a:gd name="connsiteX46" fmla="*/ 138988 w 1448409"/>
                <a:gd name="connsiteY46" fmla="*/ 1309421 h 1492301"/>
                <a:gd name="connsiteX47" fmla="*/ 117043 w 1448409"/>
                <a:gd name="connsiteY47" fmla="*/ 1353312 h 1492301"/>
                <a:gd name="connsiteX48" fmla="*/ 109728 w 1448409"/>
                <a:gd name="connsiteY48" fmla="*/ 1375258 h 1492301"/>
                <a:gd name="connsiteX49" fmla="*/ 80467 w 1448409"/>
                <a:gd name="connsiteY49" fmla="*/ 1404519 h 1492301"/>
                <a:gd name="connsiteX50" fmla="*/ 65836 w 1448409"/>
                <a:gd name="connsiteY50" fmla="*/ 1419149 h 1492301"/>
                <a:gd name="connsiteX51" fmla="*/ 21945 w 1448409"/>
                <a:gd name="connsiteY51" fmla="*/ 1477671 h 1492301"/>
                <a:gd name="connsiteX52" fmla="*/ 0 w 1448409"/>
                <a:gd name="connsiteY52" fmla="*/ 1492301 h 149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448409" h="1492301">
                  <a:moveTo>
                    <a:pt x="1294790" y="0"/>
                  </a:moveTo>
                  <a:cubicBezTo>
                    <a:pt x="1306982" y="7315"/>
                    <a:pt x="1320263" y="13064"/>
                    <a:pt x="1331366" y="21946"/>
                  </a:cubicBezTo>
                  <a:cubicBezTo>
                    <a:pt x="1347256" y="34658"/>
                    <a:pt x="1372095" y="59513"/>
                    <a:pt x="1382572" y="80467"/>
                  </a:cubicBezTo>
                  <a:cubicBezTo>
                    <a:pt x="1388721" y="92764"/>
                    <a:pt x="1393685" y="119948"/>
                    <a:pt x="1397203" y="131674"/>
                  </a:cubicBezTo>
                  <a:cubicBezTo>
                    <a:pt x="1401634" y="146445"/>
                    <a:pt x="1408093" y="160604"/>
                    <a:pt x="1411833" y="175565"/>
                  </a:cubicBezTo>
                  <a:cubicBezTo>
                    <a:pt x="1414271" y="185319"/>
                    <a:pt x="1416259" y="195196"/>
                    <a:pt x="1419148" y="204826"/>
                  </a:cubicBezTo>
                  <a:cubicBezTo>
                    <a:pt x="1430415" y="242383"/>
                    <a:pt x="1434452" y="250398"/>
                    <a:pt x="1448409" y="285293"/>
                  </a:cubicBezTo>
                  <a:cubicBezTo>
                    <a:pt x="1445971" y="336499"/>
                    <a:pt x="1447452" y="388043"/>
                    <a:pt x="1441094" y="438912"/>
                  </a:cubicBezTo>
                  <a:cubicBezTo>
                    <a:pt x="1440004" y="447636"/>
                    <a:pt x="1430035" y="452824"/>
                    <a:pt x="1426464" y="460858"/>
                  </a:cubicBezTo>
                  <a:cubicBezTo>
                    <a:pt x="1420201" y="474951"/>
                    <a:pt x="1420387" y="491917"/>
                    <a:pt x="1411833" y="504749"/>
                  </a:cubicBezTo>
                  <a:cubicBezTo>
                    <a:pt x="1406956" y="512064"/>
                    <a:pt x="1401135" y="518831"/>
                    <a:pt x="1397203" y="526695"/>
                  </a:cubicBezTo>
                  <a:cubicBezTo>
                    <a:pt x="1387339" y="546423"/>
                    <a:pt x="1395669" y="551023"/>
                    <a:pt x="1375257" y="563271"/>
                  </a:cubicBezTo>
                  <a:cubicBezTo>
                    <a:pt x="1368645" y="567238"/>
                    <a:pt x="1360627" y="568148"/>
                    <a:pt x="1353312" y="570586"/>
                  </a:cubicBezTo>
                  <a:cubicBezTo>
                    <a:pt x="1318598" y="605300"/>
                    <a:pt x="1337137" y="595485"/>
                    <a:pt x="1302105" y="607162"/>
                  </a:cubicBezTo>
                  <a:cubicBezTo>
                    <a:pt x="1294790" y="612039"/>
                    <a:pt x="1288422" y="618788"/>
                    <a:pt x="1280160" y="621792"/>
                  </a:cubicBezTo>
                  <a:cubicBezTo>
                    <a:pt x="1250801" y="632468"/>
                    <a:pt x="1175456" y="644829"/>
                    <a:pt x="1148486" y="651053"/>
                  </a:cubicBezTo>
                  <a:cubicBezTo>
                    <a:pt x="1140972" y="652787"/>
                    <a:pt x="1134021" y="656498"/>
                    <a:pt x="1126540" y="658368"/>
                  </a:cubicBezTo>
                  <a:cubicBezTo>
                    <a:pt x="1080105" y="669976"/>
                    <a:pt x="1086084" y="662101"/>
                    <a:pt x="1031443" y="680314"/>
                  </a:cubicBezTo>
                  <a:cubicBezTo>
                    <a:pt x="981653" y="696910"/>
                    <a:pt x="1042859" y="676032"/>
                    <a:pt x="972921" y="702259"/>
                  </a:cubicBezTo>
                  <a:cubicBezTo>
                    <a:pt x="965701" y="704967"/>
                    <a:pt x="958390" y="707457"/>
                    <a:pt x="950976" y="709575"/>
                  </a:cubicBezTo>
                  <a:cubicBezTo>
                    <a:pt x="941309" y="712337"/>
                    <a:pt x="931129" y="713360"/>
                    <a:pt x="921715" y="716890"/>
                  </a:cubicBezTo>
                  <a:cubicBezTo>
                    <a:pt x="911504" y="720719"/>
                    <a:pt x="902665" y="727691"/>
                    <a:pt x="892454" y="731520"/>
                  </a:cubicBezTo>
                  <a:cubicBezTo>
                    <a:pt x="883040" y="735050"/>
                    <a:pt x="872893" y="736190"/>
                    <a:pt x="863193" y="738835"/>
                  </a:cubicBezTo>
                  <a:cubicBezTo>
                    <a:pt x="846067" y="743506"/>
                    <a:pt x="828954" y="748245"/>
                    <a:pt x="811987" y="753466"/>
                  </a:cubicBezTo>
                  <a:cubicBezTo>
                    <a:pt x="797247" y="758001"/>
                    <a:pt x="782726" y="763219"/>
                    <a:pt x="768096" y="768096"/>
                  </a:cubicBezTo>
                  <a:lnTo>
                    <a:pt x="746150" y="775411"/>
                  </a:lnTo>
                  <a:cubicBezTo>
                    <a:pt x="681590" y="818452"/>
                    <a:pt x="784785" y="752434"/>
                    <a:pt x="680313" y="804672"/>
                  </a:cubicBezTo>
                  <a:cubicBezTo>
                    <a:pt x="670559" y="809549"/>
                    <a:pt x="660403" y="813692"/>
                    <a:pt x="651052" y="819303"/>
                  </a:cubicBezTo>
                  <a:cubicBezTo>
                    <a:pt x="635974" y="828350"/>
                    <a:pt x="623842" y="843002"/>
                    <a:pt x="607161" y="848563"/>
                  </a:cubicBezTo>
                  <a:cubicBezTo>
                    <a:pt x="575678" y="859059"/>
                    <a:pt x="592697" y="854009"/>
                    <a:pt x="555955" y="863194"/>
                  </a:cubicBezTo>
                  <a:cubicBezTo>
                    <a:pt x="518880" y="900267"/>
                    <a:pt x="566863" y="856648"/>
                    <a:pt x="519379" y="885139"/>
                  </a:cubicBezTo>
                  <a:cubicBezTo>
                    <a:pt x="513465" y="888688"/>
                    <a:pt x="510266" y="895632"/>
                    <a:pt x="504748" y="899770"/>
                  </a:cubicBezTo>
                  <a:cubicBezTo>
                    <a:pt x="490681" y="910320"/>
                    <a:pt x="474924" y="918481"/>
                    <a:pt x="460857" y="929031"/>
                  </a:cubicBezTo>
                  <a:cubicBezTo>
                    <a:pt x="451103" y="936346"/>
                    <a:pt x="442182" y="944927"/>
                    <a:pt x="431596" y="950976"/>
                  </a:cubicBezTo>
                  <a:cubicBezTo>
                    <a:pt x="424901" y="954802"/>
                    <a:pt x="416966" y="955853"/>
                    <a:pt x="409651" y="958291"/>
                  </a:cubicBezTo>
                  <a:cubicBezTo>
                    <a:pt x="397459" y="970483"/>
                    <a:pt x="378527" y="978510"/>
                    <a:pt x="373075" y="994867"/>
                  </a:cubicBezTo>
                  <a:cubicBezTo>
                    <a:pt x="370637" y="1002182"/>
                    <a:pt x="369727" y="1010201"/>
                    <a:pt x="365760" y="1016813"/>
                  </a:cubicBezTo>
                  <a:cubicBezTo>
                    <a:pt x="362212" y="1022727"/>
                    <a:pt x="355437" y="1026057"/>
                    <a:pt x="351129" y="1031443"/>
                  </a:cubicBezTo>
                  <a:cubicBezTo>
                    <a:pt x="345637" y="1038308"/>
                    <a:pt x="341991" y="1046524"/>
                    <a:pt x="336499" y="1053389"/>
                  </a:cubicBezTo>
                  <a:cubicBezTo>
                    <a:pt x="332191" y="1058775"/>
                    <a:pt x="326006" y="1062501"/>
                    <a:pt x="321868" y="1068019"/>
                  </a:cubicBezTo>
                  <a:cubicBezTo>
                    <a:pt x="311318" y="1082086"/>
                    <a:pt x="305042" y="1099478"/>
                    <a:pt x="292608" y="1111911"/>
                  </a:cubicBezTo>
                  <a:cubicBezTo>
                    <a:pt x="270644" y="1133874"/>
                    <a:pt x="273893" y="1129548"/>
                    <a:pt x="248716" y="1163117"/>
                  </a:cubicBezTo>
                  <a:cubicBezTo>
                    <a:pt x="243441" y="1170150"/>
                    <a:pt x="239714" y="1178309"/>
                    <a:pt x="234086" y="1185063"/>
                  </a:cubicBezTo>
                  <a:cubicBezTo>
                    <a:pt x="227463" y="1193010"/>
                    <a:pt x="219455" y="1199693"/>
                    <a:pt x="212140" y="1207008"/>
                  </a:cubicBezTo>
                  <a:cubicBezTo>
                    <a:pt x="209702" y="1214323"/>
                    <a:pt x="208273" y="1222057"/>
                    <a:pt x="204825" y="1228954"/>
                  </a:cubicBezTo>
                  <a:cubicBezTo>
                    <a:pt x="200273" y="1238058"/>
                    <a:pt x="172115" y="1275742"/>
                    <a:pt x="168249" y="1280160"/>
                  </a:cubicBezTo>
                  <a:cubicBezTo>
                    <a:pt x="159166" y="1290541"/>
                    <a:pt x="138988" y="1309421"/>
                    <a:pt x="138988" y="1309421"/>
                  </a:cubicBezTo>
                  <a:cubicBezTo>
                    <a:pt x="120601" y="1364584"/>
                    <a:pt x="145404" y="1296589"/>
                    <a:pt x="117043" y="1353312"/>
                  </a:cubicBezTo>
                  <a:cubicBezTo>
                    <a:pt x="113595" y="1360209"/>
                    <a:pt x="114210" y="1368983"/>
                    <a:pt x="109728" y="1375258"/>
                  </a:cubicBezTo>
                  <a:cubicBezTo>
                    <a:pt x="101711" y="1386482"/>
                    <a:pt x="90221" y="1394765"/>
                    <a:pt x="80467" y="1404519"/>
                  </a:cubicBezTo>
                  <a:cubicBezTo>
                    <a:pt x="75590" y="1409396"/>
                    <a:pt x="69662" y="1413410"/>
                    <a:pt x="65836" y="1419149"/>
                  </a:cubicBezTo>
                  <a:cubicBezTo>
                    <a:pt x="52462" y="1439210"/>
                    <a:pt x="41277" y="1462205"/>
                    <a:pt x="21945" y="1477671"/>
                  </a:cubicBezTo>
                  <a:cubicBezTo>
                    <a:pt x="15080" y="1483163"/>
                    <a:pt x="0" y="1492301"/>
                    <a:pt x="0" y="1492301"/>
                  </a:cubicBezTo>
                </a:path>
              </a:pathLst>
            </a:cu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2423" y="3021869"/>
              <a:ext cx="2755586" cy="754057"/>
            </a:xfrm>
            <a:custGeom>
              <a:avLst/>
              <a:gdLst>
                <a:gd name="connsiteX0" fmla="*/ 2755075 w 2755075"/>
                <a:gd name="connsiteY0" fmla="*/ 0 h 754083"/>
                <a:gd name="connsiteX1" fmla="*/ 2725387 w 2755075"/>
                <a:gd name="connsiteY1" fmla="*/ 5938 h 754083"/>
                <a:gd name="connsiteX2" fmla="*/ 2695698 w 2755075"/>
                <a:gd name="connsiteY2" fmla="*/ 29688 h 754083"/>
                <a:gd name="connsiteX3" fmla="*/ 2671948 w 2755075"/>
                <a:gd name="connsiteY3" fmla="*/ 47501 h 754083"/>
                <a:gd name="connsiteX4" fmla="*/ 2630384 w 2755075"/>
                <a:gd name="connsiteY4" fmla="*/ 77190 h 754083"/>
                <a:gd name="connsiteX5" fmla="*/ 2624446 w 2755075"/>
                <a:gd name="connsiteY5" fmla="*/ 95003 h 754083"/>
                <a:gd name="connsiteX6" fmla="*/ 2588820 w 2755075"/>
                <a:gd name="connsiteY6" fmla="*/ 142504 h 754083"/>
                <a:gd name="connsiteX7" fmla="*/ 2571007 w 2755075"/>
                <a:gd name="connsiteY7" fmla="*/ 154379 h 754083"/>
                <a:gd name="connsiteX8" fmla="*/ 2559132 w 2755075"/>
                <a:gd name="connsiteY8" fmla="*/ 172192 h 754083"/>
                <a:gd name="connsiteX9" fmla="*/ 2541319 w 2755075"/>
                <a:gd name="connsiteY9" fmla="*/ 190005 h 754083"/>
                <a:gd name="connsiteX10" fmla="*/ 2535381 w 2755075"/>
                <a:gd name="connsiteY10" fmla="*/ 207818 h 754083"/>
                <a:gd name="connsiteX11" fmla="*/ 2523506 w 2755075"/>
                <a:gd name="connsiteY11" fmla="*/ 219694 h 754083"/>
                <a:gd name="connsiteX12" fmla="*/ 2511631 w 2755075"/>
                <a:gd name="connsiteY12" fmla="*/ 237507 h 754083"/>
                <a:gd name="connsiteX13" fmla="*/ 2505693 w 2755075"/>
                <a:gd name="connsiteY13" fmla="*/ 255320 h 754083"/>
                <a:gd name="connsiteX14" fmla="*/ 2470067 w 2755075"/>
                <a:gd name="connsiteY14" fmla="*/ 285008 h 754083"/>
                <a:gd name="connsiteX15" fmla="*/ 2452254 w 2755075"/>
                <a:gd name="connsiteY15" fmla="*/ 290946 h 754083"/>
                <a:gd name="connsiteX16" fmla="*/ 2428504 w 2755075"/>
                <a:gd name="connsiteY16" fmla="*/ 308759 h 754083"/>
                <a:gd name="connsiteX17" fmla="*/ 2416628 w 2755075"/>
                <a:gd name="connsiteY17" fmla="*/ 320634 h 754083"/>
                <a:gd name="connsiteX18" fmla="*/ 2392878 w 2755075"/>
                <a:gd name="connsiteY18" fmla="*/ 326572 h 754083"/>
                <a:gd name="connsiteX19" fmla="*/ 2357252 w 2755075"/>
                <a:gd name="connsiteY19" fmla="*/ 338447 h 754083"/>
                <a:gd name="connsiteX20" fmla="*/ 2297875 w 2755075"/>
                <a:gd name="connsiteY20" fmla="*/ 356260 h 754083"/>
                <a:gd name="connsiteX21" fmla="*/ 2280062 w 2755075"/>
                <a:gd name="connsiteY21" fmla="*/ 362198 h 754083"/>
                <a:gd name="connsiteX22" fmla="*/ 2244436 w 2755075"/>
                <a:gd name="connsiteY22" fmla="*/ 368135 h 754083"/>
                <a:gd name="connsiteX23" fmla="*/ 2214748 w 2755075"/>
                <a:gd name="connsiteY23" fmla="*/ 391886 h 754083"/>
                <a:gd name="connsiteX24" fmla="*/ 2202872 w 2755075"/>
                <a:gd name="connsiteY24" fmla="*/ 403761 h 754083"/>
                <a:gd name="connsiteX25" fmla="*/ 2167246 w 2755075"/>
                <a:gd name="connsiteY25" fmla="*/ 415636 h 754083"/>
                <a:gd name="connsiteX26" fmla="*/ 1822862 w 2755075"/>
                <a:gd name="connsiteY26" fmla="*/ 421574 h 754083"/>
                <a:gd name="connsiteX27" fmla="*/ 1805049 w 2755075"/>
                <a:gd name="connsiteY27" fmla="*/ 433449 h 754083"/>
                <a:gd name="connsiteX28" fmla="*/ 1763485 w 2755075"/>
                <a:gd name="connsiteY28" fmla="*/ 451262 h 754083"/>
                <a:gd name="connsiteX29" fmla="*/ 1757548 w 2755075"/>
                <a:gd name="connsiteY29" fmla="*/ 475013 h 754083"/>
                <a:gd name="connsiteX30" fmla="*/ 1739735 w 2755075"/>
                <a:gd name="connsiteY30" fmla="*/ 486888 h 754083"/>
                <a:gd name="connsiteX31" fmla="*/ 1727859 w 2755075"/>
                <a:gd name="connsiteY31" fmla="*/ 498764 h 754083"/>
                <a:gd name="connsiteX32" fmla="*/ 1721922 w 2755075"/>
                <a:gd name="connsiteY32" fmla="*/ 522514 h 754083"/>
                <a:gd name="connsiteX33" fmla="*/ 1692233 w 2755075"/>
                <a:gd name="connsiteY33" fmla="*/ 540327 h 754083"/>
                <a:gd name="connsiteX34" fmla="*/ 1603169 w 2755075"/>
                <a:gd name="connsiteY34" fmla="*/ 552203 h 754083"/>
                <a:gd name="connsiteX35" fmla="*/ 1591293 w 2755075"/>
                <a:gd name="connsiteY35" fmla="*/ 564078 h 754083"/>
                <a:gd name="connsiteX36" fmla="*/ 1531917 w 2755075"/>
                <a:gd name="connsiteY36" fmla="*/ 564078 h 754083"/>
                <a:gd name="connsiteX37" fmla="*/ 1484415 w 2755075"/>
                <a:gd name="connsiteY37" fmla="*/ 534390 h 754083"/>
                <a:gd name="connsiteX38" fmla="*/ 1425039 w 2755075"/>
                <a:gd name="connsiteY38" fmla="*/ 540327 h 754083"/>
                <a:gd name="connsiteX39" fmla="*/ 1401288 w 2755075"/>
                <a:gd name="connsiteY39" fmla="*/ 528452 h 754083"/>
                <a:gd name="connsiteX40" fmla="*/ 1371600 w 2755075"/>
                <a:gd name="connsiteY40" fmla="*/ 492826 h 754083"/>
                <a:gd name="connsiteX41" fmla="*/ 1318161 w 2755075"/>
                <a:gd name="connsiteY41" fmla="*/ 498764 h 754083"/>
                <a:gd name="connsiteX42" fmla="*/ 1270659 w 2755075"/>
                <a:gd name="connsiteY42" fmla="*/ 486888 h 754083"/>
                <a:gd name="connsiteX43" fmla="*/ 1235033 w 2755075"/>
                <a:gd name="connsiteY43" fmla="*/ 463138 h 754083"/>
                <a:gd name="connsiteX44" fmla="*/ 1211283 w 2755075"/>
                <a:gd name="connsiteY44" fmla="*/ 457200 h 754083"/>
                <a:gd name="connsiteX45" fmla="*/ 1151906 w 2755075"/>
                <a:gd name="connsiteY45" fmla="*/ 463138 h 754083"/>
                <a:gd name="connsiteX46" fmla="*/ 1116280 w 2755075"/>
                <a:gd name="connsiteY46" fmla="*/ 475013 h 754083"/>
                <a:gd name="connsiteX47" fmla="*/ 1092530 w 2755075"/>
                <a:gd name="connsiteY47" fmla="*/ 480951 h 754083"/>
                <a:gd name="connsiteX48" fmla="*/ 985652 w 2755075"/>
                <a:gd name="connsiteY48" fmla="*/ 492826 h 754083"/>
                <a:gd name="connsiteX49" fmla="*/ 967839 w 2755075"/>
                <a:gd name="connsiteY49" fmla="*/ 504701 h 754083"/>
                <a:gd name="connsiteX50" fmla="*/ 938150 w 2755075"/>
                <a:gd name="connsiteY50" fmla="*/ 546265 h 754083"/>
                <a:gd name="connsiteX51" fmla="*/ 920337 w 2755075"/>
                <a:gd name="connsiteY51" fmla="*/ 558140 h 754083"/>
                <a:gd name="connsiteX52" fmla="*/ 896587 w 2755075"/>
                <a:gd name="connsiteY52" fmla="*/ 570016 h 754083"/>
                <a:gd name="connsiteX53" fmla="*/ 866898 w 2755075"/>
                <a:gd name="connsiteY53" fmla="*/ 599704 h 754083"/>
                <a:gd name="connsiteX54" fmla="*/ 849085 w 2755075"/>
                <a:gd name="connsiteY54" fmla="*/ 611579 h 754083"/>
                <a:gd name="connsiteX55" fmla="*/ 837210 w 2755075"/>
                <a:gd name="connsiteY55" fmla="*/ 623455 h 754083"/>
                <a:gd name="connsiteX56" fmla="*/ 801584 w 2755075"/>
                <a:gd name="connsiteY56" fmla="*/ 647205 h 754083"/>
                <a:gd name="connsiteX57" fmla="*/ 789709 w 2755075"/>
                <a:gd name="connsiteY57" fmla="*/ 659081 h 754083"/>
                <a:gd name="connsiteX58" fmla="*/ 724394 w 2755075"/>
                <a:gd name="connsiteY58" fmla="*/ 676894 h 754083"/>
                <a:gd name="connsiteX59" fmla="*/ 712519 w 2755075"/>
                <a:gd name="connsiteY59" fmla="*/ 718457 h 754083"/>
                <a:gd name="connsiteX60" fmla="*/ 700644 w 2755075"/>
                <a:gd name="connsiteY60" fmla="*/ 736270 h 754083"/>
                <a:gd name="connsiteX61" fmla="*/ 688769 w 2755075"/>
                <a:gd name="connsiteY61" fmla="*/ 748146 h 754083"/>
                <a:gd name="connsiteX62" fmla="*/ 670956 w 2755075"/>
                <a:gd name="connsiteY62" fmla="*/ 754083 h 754083"/>
                <a:gd name="connsiteX63" fmla="*/ 570015 w 2755075"/>
                <a:gd name="connsiteY63" fmla="*/ 748146 h 754083"/>
                <a:gd name="connsiteX64" fmla="*/ 528452 w 2755075"/>
                <a:gd name="connsiteY64" fmla="*/ 724395 h 754083"/>
                <a:gd name="connsiteX65" fmla="*/ 510639 w 2755075"/>
                <a:gd name="connsiteY65" fmla="*/ 718457 h 754083"/>
                <a:gd name="connsiteX66" fmla="*/ 480950 w 2755075"/>
                <a:gd name="connsiteY66" fmla="*/ 694707 h 754083"/>
                <a:gd name="connsiteX67" fmla="*/ 445324 w 2755075"/>
                <a:gd name="connsiteY67" fmla="*/ 682831 h 754083"/>
                <a:gd name="connsiteX68" fmla="*/ 427511 w 2755075"/>
                <a:gd name="connsiteY68" fmla="*/ 676894 h 754083"/>
                <a:gd name="connsiteX69" fmla="*/ 409698 w 2755075"/>
                <a:gd name="connsiteY69" fmla="*/ 670956 h 754083"/>
                <a:gd name="connsiteX70" fmla="*/ 207818 w 2755075"/>
                <a:gd name="connsiteY70" fmla="*/ 682831 h 754083"/>
                <a:gd name="connsiteX71" fmla="*/ 118753 w 2755075"/>
                <a:gd name="connsiteY71" fmla="*/ 670956 h 754083"/>
                <a:gd name="connsiteX72" fmla="*/ 95002 w 2755075"/>
                <a:gd name="connsiteY72" fmla="*/ 665018 h 754083"/>
                <a:gd name="connsiteX73" fmla="*/ 41563 w 2755075"/>
                <a:gd name="connsiteY73" fmla="*/ 659081 h 754083"/>
                <a:gd name="connsiteX74" fmla="*/ 0 w 2755075"/>
                <a:gd name="connsiteY74" fmla="*/ 653143 h 75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755075" h="754083">
                  <a:moveTo>
                    <a:pt x="2755075" y="0"/>
                  </a:moveTo>
                  <a:cubicBezTo>
                    <a:pt x="2745179" y="1979"/>
                    <a:pt x="2734836" y="2394"/>
                    <a:pt x="2725387" y="5938"/>
                  </a:cubicBezTo>
                  <a:cubicBezTo>
                    <a:pt x="2709374" y="11943"/>
                    <a:pt x="2707554" y="19808"/>
                    <a:pt x="2695698" y="29688"/>
                  </a:cubicBezTo>
                  <a:cubicBezTo>
                    <a:pt x="2688096" y="36023"/>
                    <a:pt x="2680340" y="42256"/>
                    <a:pt x="2671948" y="47501"/>
                  </a:cubicBezTo>
                  <a:cubicBezTo>
                    <a:pt x="2630266" y="73553"/>
                    <a:pt x="2664342" y="43232"/>
                    <a:pt x="2630384" y="77190"/>
                  </a:cubicBezTo>
                  <a:cubicBezTo>
                    <a:pt x="2628405" y="83128"/>
                    <a:pt x="2627486" y="89532"/>
                    <a:pt x="2624446" y="95003"/>
                  </a:cubicBezTo>
                  <a:cubicBezTo>
                    <a:pt x="2616845" y="108686"/>
                    <a:pt x="2603236" y="130972"/>
                    <a:pt x="2588820" y="142504"/>
                  </a:cubicBezTo>
                  <a:cubicBezTo>
                    <a:pt x="2583248" y="146962"/>
                    <a:pt x="2576945" y="150421"/>
                    <a:pt x="2571007" y="154379"/>
                  </a:cubicBezTo>
                  <a:cubicBezTo>
                    <a:pt x="2567049" y="160317"/>
                    <a:pt x="2563700" y="166710"/>
                    <a:pt x="2559132" y="172192"/>
                  </a:cubicBezTo>
                  <a:cubicBezTo>
                    <a:pt x="2553756" y="178643"/>
                    <a:pt x="2545977" y="183018"/>
                    <a:pt x="2541319" y="190005"/>
                  </a:cubicBezTo>
                  <a:cubicBezTo>
                    <a:pt x="2537847" y="195213"/>
                    <a:pt x="2538601" y="202451"/>
                    <a:pt x="2535381" y="207818"/>
                  </a:cubicBezTo>
                  <a:cubicBezTo>
                    <a:pt x="2532501" y="212618"/>
                    <a:pt x="2527003" y="215322"/>
                    <a:pt x="2523506" y="219694"/>
                  </a:cubicBezTo>
                  <a:cubicBezTo>
                    <a:pt x="2519048" y="225266"/>
                    <a:pt x="2514822" y="231124"/>
                    <a:pt x="2511631" y="237507"/>
                  </a:cubicBezTo>
                  <a:cubicBezTo>
                    <a:pt x="2508832" y="243105"/>
                    <a:pt x="2509165" y="250112"/>
                    <a:pt x="2505693" y="255320"/>
                  </a:cubicBezTo>
                  <a:cubicBezTo>
                    <a:pt x="2499127" y="265170"/>
                    <a:pt x="2481021" y="279531"/>
                    <a:pt x="2470067" y="285008"/>
                  </a:cubicBezTo>
                  <a:cubicBezTo>
                    <a:pt x="2464469" y="287807"/>
                    <a:pt x="2458192" y="288967"/>
                    <a:pt x="2452254" y="290946"/>
                  </a:cubicBezTo>
                  <a:cubicBezTo>
                    <a:pt x="2444337" y="296884"/>
                    <a:pt x="2436106" y="302424"/>
                    <a:pt x="2428504" y="308759"/>
                  </a:cubicBezTo>
                  <a:cubicBezTo>
                    <a:pt x="2424203" y="312343"/>
                    <a:pt x="2421635" y="318130"/>
                    <a:pt x="2416628" y="320634"/>
                  </a:cubicBezTo>
                  <a:cubicBezTo>
                    <a:pt x="2409329" y="324283"/>
                    <a:pt x="2400694" y="324227"/>
                    <a:pt x="2392878" y="326572"/>
                  </a:cubicBezTo>
                  <a:cubicBezTo>
                    <a:pt x="2380888" y="330169"/>
                    <a:pt x="2369127" y="334489"/>
                    <a:pt x="2357252" y="338447"/>
                  </a:cubicBezTo>
                  <a:cubicBezTo>
                    <a:pt x="2316889" y="351901"/>
                    <a:pt x="2365901" y="335852"/>
                    <a:pt x="2297875" y="356260"/>
                  </a:cubicBezTo>
                  <a:cubicBezTo>
                    <a:pt x="2291880" y="358058"/>
                    <a:pt x="2286172" y="360840"/>
                    <a:pt x="2280062" y="362198"/>
                  </a:cubicBezTo>
                  <a:cubicBezTo>
                    <a:pt x="2268310" y="364810"/>
                    <a:pt x="2256311" y="366156"/>
                    <a:pt x="2244436" y="368135"/>
                  </a:cubicBezTo>
                  <a:cubicBezTo>
                    <a:pt x="2215772" y="396801"/>
                    <a:pt x="2252188" y="361936"/>
                    <a:pt x="2214748" y="391886"/>
                  </a:cubicBezTo>
                  <a:cubicBezTo>
                    <a:pt x="2210376" y="395383"/>
                    <a:pt x="2207879" y="401258"/>
                    <a:pt x="2202872" y="403761"/>
                  </a:cubicBezTo>
                  <a:cubicBezTo>
                    <a:pt x="2191676" y="409359"/>
                    <a:pt x="2179762" y="415420"/>
                    <a:pt x="2167246" y="415636"/>
                  </a:cubicBezTo>
                  <a:lnTo>
                    <a:pt x="1822862" y="421574"/>
                  </a:lnTo>
                  <a:cubicBezTo>
                    <a:pt x="1816924" y="425532"/>
                    <a:pt x="1811608" y="430638"/>
                    <a:pt x="1805049" y="433449"/>
                  </a:cubicBezTo>
                  <a:cubicBezTo>
                    <a:pt x="1751370" y="456454"/>
                    <a:pt x="1808205" y="421449"/>
                    <a:pt x="1763485" y="451262"/>
                  </a:cubicBezTo>
                  <a:cubicBezTo>
                    <a:pt x="1761506" y="459179"/>
                    <a:pt x="1762075" y="468223"/>
                    <a:pt x="1757548" y="475013"/>
                  </a:cubicBezTo>
                  <a:cubicBezTo>
                    <a:pt x="1753590" y="480951"/>
                    <a:pt x="1745307" y="482430"/>
                    <a:pt x="1739735" y="486888"/>
                  </a:cubicBezTo>
                  <a:cubicBezTo>
                    <a:pt x="1735363" y="490385"/>
                    <a:pt x="1731818" y="494805"/>
                    <a:pt x="1727859" y="498764"/>
                  </a:cubicBezTo>
                  <a:cubicBezTo>
                    <a:pt x="1725880" y="506681"/>
                    <a:pt x="1725571" y="515215"/>
                    <a:pt x="1721922" y="522514"/>
                  </a:cubicBezTo>
                  <a:cubicBezTo>
                    <a:pt x="1715920" y="534518"/>
                    <a:pt x="1703842" y="537425"/>
                    <a:pt x="1692233" y="540327"/>
                  </a:cubicBezTo>
                  <a:cubicBezTo>
                    <a:pt x="1659433" y="548527"/>
                    <a:pt x="1640278" y="548492"/>
                    <a:pt x="1603169" y="552203"/>
                  </a:cubicBezTo>
                  <a:cubicBezTo>
                    <a:pt x="1599210" y="556161"/>
                    <a:pt x="1596093" y="561198"/>
                    <a:pt x="1591293" y="564078"/>
                  </a:cubicBezTo>
                  <a:cubicBezTo>
                    <a:pt x="1571362" y="576036"/>
                    <a:pt x="1554724" y="567336"/>
                    <a:pt x="1531917" y="564078"/>
                  </a:cubicBezTo>
                  <a:cubicBezTo>
                    <a:pt x="1502396" y="534557"/>
                    <a:pt x="1519028" y="543042"/>
                    <a:pt x="1484415" y="534390"/>
                  </a:cubicBezTo>
                  <a:cubicBezTo>
                    <a:pt x="1464623" y="536369"/>
                    <a:pt x="1444879" y="541744"/>
                    <a:pt x="1425039" y="540327"/>
                  </a:cubicBezTo>
                  <a:cubicBezTo>
                    <a:pt x="1416210" y="539696"/>
                    <a:pt x="1408491" y="533597"/>
                    <a:pt x="1401288" y="528452"/>
                  </a:cubicBezTo>
                  <a:cubicBezTo>
                    <a:pt x="1386741" y="518062"/>
                    <a:pt x="1381069" y="507030"/>
                    <a:pt x="1371600" y="492826"/>
                  </a:cubicBezTo>
                  <a:cubicBezTo>
                    <a:pt x="1353787" y="494805"/>
                    <a:pt x="1336084" y="498764"/>
                    <a:pt x="1318161" y="498764"/>
                  </a:cubicBezTo>
                  <a:cubicBezTo>
                    <a:pt x="1312896" y="498764"/>
                    <a:pt x="1279094" y="491574"/>
                    <a:pt x="1270659" y="486888"/>
                  </a:cubicBezTo>
                  <a:cubicBezTo>
                    <a:pt x="1258183" y="479957"/>
                    <a:pt x="1248879" y="466600"/>
                    <a:pt x="1235033" y="463138"/>
                  </a:cubicBezTo>
                  <a:lnTo>
                    <a:pt x="1211283" y="457200"/>
                  </a:lnTo>
                  <a:cubicBezTo>
                    <a:pt x="1191491" y="459179"/>
                    <a:pt x="1171456" y="459472"/>
                    <a:pt x="1151906" y="463138"/>
                  </a:cubicBezTo>
                  <a:cubicBezTo>
                    <a:pt x="1139603" y="465445"/>
                    <a:pt x="1128424" y="471977"/>
                    <a:pt x="1116280" y="475013"/>
                  </a:cubicBezTo>
                  <a:cubicBezTo>
                    <a:pt x="1108363" y="476992"/>
                    <a:pt x="1100532" y="479351"/>
                    <a:pt x="1092530" y="480951"/>
                  </a:cubicBezTo>
                  <a:cubicBezTo>
                    <a:pt x="1050300" y="489397"/>
                    <a:pt x="1035437" y="488677"/>
                    <a:pt x="985652" y="492826"/>
                  </a:cubicBezTo>
                  <a:cubicBezTo>
                    <a:pt x="979714" y="496784"/>
                    <a:pt x="972407" y="499219"/>
                    <a:pt x="967839" y="504701"/>
                  </a:cubicBezTo>
                  <a:cubicBezTo>
                    <a:pt x="929639" y="550540"/>
                    <a:pt x="983632" y="508363"/>
                    <a:pt x="938150" y="546265"/>
                  </a:cubicBezTo>
                  <a:cubicBezTo>
                    <a:pt x="932668" y="550833"/>
                    <a:pt x="926533" y="554599"/>
                    <a:pt x="920337" y="558140"/>
                  </a:cubicBezTo>
                  <a:cubicBezTo>
                    <a:pt x="912652" y="562532"/>
                    <a:pt x="903574" y="564582"/>
                    <a:pt x="896587" y="570016"/>
                  </a:cubicBezTo>
                  <a:cubicBezTo>
                    <a:pt x="885540" y="578608"/>
                    <a:pt x="878543" y="591941"/>
                    <a:pt x="866898" y="599704"/>
                  </a:cubicBezTo>
                  <a:cubicBezTo>
                    <a:pt x="860960" y="603662"/>
                    <a:pt x="854657" y="607121"/>
                    <a:pt x="849085" y="611579"/>
                  </a:cubicBezTo>
                  <a:cubicBezTo>
                    <a:pt x="844714" y="615076"/>
                    <a:pt x="841689" y="620096"/>
                    <a:pt x="837210" y="623455"/>
                  </a:cubicBezTo>
                  <a:cubicBezTo>
                    <a:pt x="825792" y="632018"/>
                    <a:pt x="811676" y="637113"/>
                    <a:pt x="801584" y="647205"/>
                  </a:cubicBezTo>
                  <a:cubicBezTo>
                    <a:pt x="797626" y="651164"/>
                    <a:pt x="794570" y="656304"/>
                    <a:pt x="789709" y="659081"/>
                  </a:cubicBezTo>
                  <a:cubicBezTo>
                    <a:pt x="766153" y="672542"/>
                    <a:pt x="750980" y="672463"/>
                    <a:pt x="724394" y="676894"/>
                  </a:cubicBezTo>
                  <a:cubicBezTo>
                    <a:pt x="722491" y="684509"/>
                    <a:pt x="716780" y="709935"/>
                    <a:pt x="712519" y="718457"/>
                  </a:cubicBezTo>
                  <a:cubicBezTo>
                    <a:pt x="709328" y="724840"/>
                    <a:pt x="705102" y="730698"/>
                    <a:pt x="700644" y="736270"/>
                  </a:cubicBezTo>
                  <a:cubicBezTo>
                    <a:pt x="697147" y="740642"/>
                    <a:pt x="693569" y="745266"/>
                    <a:pt x="688769" y="748146"/>
                  </a:cubicBezTo>
                  <a:cubicBezTo>
                    <a:pt x="683402" y="751366"/>
                    <a:pt x="676894" y="752104"/>
                    <a:pt x="670956" y="754083"/>
                  </a:cubicBezTo>
                  <a:cubicBezTo>
                    <a:pt x="637309" y="752104"/>
                    <a:pt x="603381" y="752913"/>
                    <a:pt x="570015" y="748146"/>
                  </a:cubicBezTo>
                  <a:cubicBezTo>
                    <a:pt x="555447" y="746065"/>
                    <a:pt x="541081" y="730710"/>
                    <a:pt x="528452" y="724395"/>
                  </a:cubicBezTo>
                  <a:cubicBezTo>
                    <a:pt x="522854" y="721596"/>
                    <a:pt x="516577" y="720436"/>
                    <a:pt x="510639" y="718457"/>
                  </a:cubicBezTo>
                  <a:cubicBezTo>
                    <a:pt x="500768" y="708587"/>
                    <a:pt x="494432" y="700699"/>
                    <a:pt x="480950" y="694707"/>
                  </a:cubicBezTo>
                  <a:cubicBezTo>
                    <a:pt x="469511" y="689623"/>
                    <a:pt x="457199" y="686789"/>
                    <a:pt x="445324" y="682831"/>
                  </a:cubicBezTo>
                  <a:lnTo>
                    <a:pt x="427511" y="676894"/>
                  </a:lnTo>
                  <a:lnTo>
                    <a:pt x="409698" y="670956"/>
                  </a:lnTo>
                  <a:cubicBezTo>
                    <a:pt x="271523" y="693985"/>
                    <a:pt x="338867" y="691022"/>
                    <a:pt x="207818" y="682831"/>
                  </a:cubicBezTo>
                  <a:cubicBezTo>
                    <a:pt x="132196" y="667708"/>
                    <a:pt x="240263" y="688315"/>
                    <a:pt x="118753" y="670956"/>
                  </a:cubicBezTo>
                  <a:cubicBezTo>
                    <a:pt x="110674" y="669802"/>
                    <a:pt x="103068" y="666259"/>
                    <a:pt x="95002" y="665018"/>
                  </a:cubicBezTo>
                  <a:cubicBezTo>
                    <a:pt x="77288" y="662293"/>
                    <a:pt x="59376" y="661060"/>
                    <a:pt x="41563" y="659081"/>
                  </a:cubicBezTo>
                  <a:cubicBezTo>
                    <a:pt x="7075" y="638388"/>
                    <a:pt x="20035" y="633108"/>
                    <a:pt x="0" y="653143"/>
                  </a:cubicBezTo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665384" y="1953491"/>
              <a:ext cx="1301602" cy="361947"/>
            </a:xfrm>
            <a:custGeom>
              <a:avLst/>
              <a:gdLst>
                <a:gd name="connsiteX0" fmla="*/ 1300348 w 1300348"/>
                <a:gd name="connsiteY0" fmla="*/ 362197 h 362197"/>
                <a:gd name="connsiteX1" fmla="*/ 1276598 w 1300348"/>
                <a:gd name="connsiteY1" fmla="*/ 332509 h 362197"/>
                <a:gd name="connsiteX2" fmla="*/ 1270660 w 1300348"/>
                <a:gd name="connsiteY2" fmla="*/ 290945 h 362197"/>
                <a:gd name="connsiteX3" fmla="*/ 1246909 w 1300348"/>
                <a:gd name="connsiteY3" fmla="*/ 285008 h 362197"/>
                <a:gd name="connsiteX4" fmla="*/ 1211284 w 1300348"/>
                <a:gd name="connsiteY4" fmla="*/ 267195 h 362197"/>
                <a:gd name="connsiteX5" fmla="*/ 1169720 w 1300348"/>
                <a:gd name="connsiteY5" fmla="*/ 255319 h 362197"/>
                <a:gd name="connsiteX6" fmla="*/ 1134094 w 1300348"/>
                <a:gd name="connsiteY6" fmla="*/ 243444 h 362197"/>
                <a:gd name="connsiteX7" fmla="*/ 1116281 w 1300348"/>
                <a:gd name="connsiteY7" fmla="*/ 207818 h 362197"/>
                <a:gd name="connsiteX8" fmla="*/ 1098468 w 1300348"/>
                <a:gd name="connsiteY8" fmla="*/ 148441 h 362197"/>
                <a:gd name="connsiteX9" fmla="*/ 1074717 w 1300348"/>
                <a:gd name="connsiteY9" fmla="*/ 112815 h 362197"/>
                <a:gd name="connsiteX10" fmla="*/ 1062842 w 1300348"/>
                <a:gd name="connsiteY10" fmla="*/ 89065 h 362197"/>
                <a:gd name="connsiteX11" fmla="*/ 1045029 w 1300348"/>
                <a:gd name="connsiteY11" fmla="*/ 77190 h 362197"/>
                <a:gd name="connsiteX12" fmla="*/ 1033154 w 1300348"/>
                <a:gd name="connsiteY12" fmla="*/ 65314 h 362197"/>
                <a:gd name="connsiteX13" fmla="*/ 997528 w 1300348"/>
                <a:gd name="connsiteY13" fmla="*/ 53439 h 362197"/>
                <a:gd name="connsiteX14" fmla="*/ 973777 w 1300348"/>
                <a:gd name="connsiteY14" fmla="*/ 29688 h 362197"/>
                <a:gd name="connsiteX15" fmla="*/ 950026 w 1300348"/>
                <a:gd name="connsiteY15" fmla="*/ 0 h 362197"/>
                <a:gd name="connsiteX16" fmla="*/ 932213 w 1300348"/>
                <a:gd name="connsiteY16" fmla="*/ 41564 h 362197"/>
                <a:gd name="connsiteX17" fmla="*/ 926276 w 1300348"/>
                <a:gd name="connsiteY17" fmla="*/ 77190 h 362197"/>
                <a:gd name="connsiteX18" fmla="*/ 896587 w 1300348"/>
                <a:gd name="connsiteY18" fmla="*/ 95003 h 362197"/>
                <a:gd name="connsiteX19" fmla="*/ 742208 w 1300348"/>
                <a:gd name="connsiteY19" fmla="*/ 100940 h 362197"/>
                <a:gd name="connsiteX20" fmla="*/ 724395 w 1300348"/>
                <a:gd name="connsiteY20" fmla="*/ 112815 h 362197"/>
                <a:gd name="connsiteX21" fmla="*/ 712520 w 1300348"/>
                <a:gd name="connsiteY21" fmla="*/ 124691 h 362197"/>
                <a:gd name="connsiteX22" fmla="*/ 694707 w 1300348"/>
                <a:gd name="connsiteY22" fmla="*/ 130628 h 362197"/>
                <a:gd name="connsiteX23" fmla="*/ 682832 w 1300348"/>
                <a:gd name="connsiteY23" fmla="*/ 142504 h 362197"/>
                <a:gd name="connsiteX24" fmla="*/ 670956 w 1300348"/>
                <a:gd name="connsiteY24" fmla="*/ 160317 h 362197"/>
                <a:gd name="connsiteX25" fmla="*/ 647206 w 1300348"/>
                <a:gd name="connsiteY25" fmla="*/ 178130 h 362197"/>
                <a:gd name="connsiteX26" fmla="*/ 617517 w 1300348"/>
                <a:gd name="connsiteY26" fmla="*/ 207818 h 362197"/>
                <a:gd name="connsiteX27" fmla="*/ 581891 w 1300348"/>
                <a:gd name="connsiteY27" fmla="*/ 184067 h 362197"/>
                <a:gd name="connsiteX28" fmla="*/ 558141 w 1300348"/>
                <a:gd name="connsiteY28" fmla="*/ 148441 h 362197"/>
                <a:gd name="connsiteX29" fmla="*/ 522515 w 1300348"/>
                <a:gd name="connsiteY29" fmla="*/ 130628 h 362197"/>
                <a:gd name="connsiteX30" fmla="*/ 498764 w 1300348"/>
                <a:gd name="connsiteY30" fmla="*/ 118753 h 362197"/>
                <a:gd name="connsiteX31" fmla="*/ 463138 w 1300348"/>
                <a:gd name="connsiteY31" fmla="*/ 112815 h 362197"/>
                <a:gd name="connsiteX32" fmla="*/ 391886 w 1300348"/>
                <a:gd name="connsiteY32" fmla="*/ 124691 h 362197"/>
                <a:gd name="connsiteX33" fmla="*/ 344385 w 1300348"/>
                <a:gd name="connsiteY33" fmla="*/ 118753 h 362197"/>
                <a:gd name="connsiteX34" fmla="*/ 290946 w 1300348"/>
                <a:gd name="connsiteY34" fmla="*/ 112815 h 362197"/>
                <a:gd name="connsiteX35" fmla="*/ 225632 w 1300348"/>
                <a:gd name="connsiteY35" fmla="*/ 100940 h 362197"/>
                <a:gd name="connsiteX36" fmla="*/ 118754 w 1300348"/>
                <a:gd name="connsiteY36" fmla="*/ 106878 h 362197"/>
                <a:gd name="connsiteX37" fmla="*/ 106878 w 1300348"/>
                <a:gd name="connsiteY37" fmla="*/ 118753 h 362197"/>
                <a:gd name="connsiteX38" fmla="*/ 0 w 1300348"/>
                <a:gd name="connsiteY38" fmla="*/ 130628 h 36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00348" h="362197">
                  <a:moveTo>
                    <a:pt x="1300348" y="362197"/>
                  </a:moveTo>
                  <a:cubicBezTo>
                    <a:pt x="1292431" y="352301"/>
                    <a:pt x="1281472" y="344207"/>
                    <a:pt x="1276598" y="332509"/>
                  </a:cubicBezTo>
                  <a:cubicBezTo>
                    <a:pt x="1271215" y="319590"/>
                    <a:pt x="1278078" y="302813"/>
                    <a:pt x="1270660" y="290945"/>
                  </a:cubicBezTo>
                  <a:cubicBezTo>
                    <a:pt x="1266335" y="284025"/>
                    <a:pt x="1254756" y="287250"/>
                    <a:pt x="1246909" y="285008"/>
                  </a:cubicBezTo>
                  <a:cubicBezTo>
                    <a:pt x="1212089" y="275060"/>
                    <a:pt x="1245975" y="284541"/>
                    <a:pt x="1211284" y="267195"/>
                  </a:cubicBezTo>
                  <a:cubicBezTo>
                    <a:pt x="1201306" y="262206"/>
                    <a:pt x="1179233" y="258173"/>
                    <a:pt x="1169720" y="255319"/>
                  </a:cubicBezTo>
                  <a:cubicBezTo>
                    <a:pt x="1157730" y="251722"/>
                    <a:pt x="1134094" y="243444"/>
                    <a:pt x="1134094" y="243444"/>
                  </a:cubicBezTo>
                  <a:cubicBezTo>
                    <a:pt x="1112435" y="178469"/>
                    <a:pt x="1146980" y="276892"/>
                    <a:pt x="1116281" y="207818"/>
                  </a:cubicBezTo>
                  <a:cubicBezTo>
                    <a:pt x="1083798" y="134730"/>
                    <a:pt x="1119195" y="203711"/>
                    <a:pt x="1098468" y="148441"/>
                  </a:cubicBezTo>
                  <a:cubicBezTo>
                    <a:pt x="1080018" y="99242"/>
                    <a:pt x="1095427" y="143879"/>
                    <a:pt x="1074717" y="112815"/>
                  </a:cubicBezTo>
                  <a:cubicBezTo>
                    <a:pt x="1069807" y="105450"/>
                    <a:pt x="1068508" y="95865"/>
                    <a:pt x="1062842" y="89065"/>
                  </a:cubicBezTo>
                  <a:cubicBezTo>
                    <a:pt x="1058274" y="83583"/>
                    <a:pt x="1050601" y="81648"/>
                    <a:pt x="1045029" y="77190"/>
                  </a:cubicBezTo>
                  <a:cubicBezTo>
                    <a:pt x="1040658" y="73693"/>
                    <a:pt x="1038161" y="67818"/>
                    <a:pt x="1033154" y="65314"/>
                  </a:cubicBezTo>
                  <a:cubicBezTo>
                    <a:pt x="1021958" y="59716"/>
                    <a:pt x="997528" y="53439"/>
                    <a:pt x="997528" y="53439"/>
                  </a:cubicBezTo>
                  <a:cubicBezTo>
                    <a:pt x="989611" y="45522"/>
                    <a:pt x="977318" y="40310"/>
                    <a:pt x="973777" y="29688"/>
                  </a:cubicBezTo>
                  <a:cubicBezTo>
                    <a:pt x="965582" y="5105"/>
                    <a:pt x="973047" y="15347"/>
                    <a:pt x="950026" y="0"/>
                  </a:cubicBezTo>
                  <a:cubicBezTo>
                    <a:pt x="935541" y="21728"/>
                    <a:pt x="937690" y="14178"/>
                    <a:pt x="932213" y="41564"/>
                  </a:cubicBezTo>
                  <a:cubicBezTo>
                    <a:pt x="929852" y="53369"/>
                    <a:pt x="930503" y="65917"/>
                    <a:pt x="926276" y="77190"/>
                  </a:cubicBezTo>
                  <a:cubicBezTo>
                    <a:pt x="922539" y="87156"/>
                    <a:pt x="905663" y="94377"/>
                    <a:pt x="896587" y="95003"/>
                  </a:cubicBezTo>
                  <a:cubicBezTo>
                    <a:pt x="845211" y="98546"/>
                    <a:pt x="793668" y="98961"/>
                    <a:pt x="742208" y="100940"/>
                  </a:cubicBezTo>
                  <a:cubicBezTo>
                    <a:pt x="736270" y="104898"/>
                    <a:pt x="729967" y="108357"/>
                    <a:pt x="724395" y="112815"/>
                  </a:cubicBezTo>
                  <a:cubicBezTo>
                    <a:pt x="720024" y="116312"/>
                    <a:pt x="717320" y="121811"/>
                    <a:pt x="712520" y="124691"/>
                  </a:cubicBezTo>
                  <a:cubicBezTo>
                    <a:pt x="707153" y="127911"/>
                    <a:pt x="700645" y="128649"/>
                    <a:pt x="694707" y="130628"/>
                  </a:cubicBezTo>
                  <a:cubicBezTo>
                    <a:pt x="690749" y="134587"/>
                    <a:pt x="686329" y="138133"/>
                    <a:pt x="682832" y="142504"/>
                  </a:cubicBezTo>
                  <a:cubicBezTo>
                    <a:pt x="678374" y="148077"/>
                    <a:pt x="676002" y="155271"/>
                    <a:pt x="670956" y="160317"/>
                  </a:cubicBezTo>
                  <a:cubicBezTo>
                    <a:pt x="663959" y="167314"/>
                    <a:pt x="654602" y="171556"/>
                    <a:pt x="647206" y="178130"/>
                  </a:cubicBezTo>
                  <a:cubicBezTo>
                    <a:pt x="636746" y="187428"/>
                    <a:pt x="617517" y="207818"/>
                    <a:pt x="617517" y="207818"/>
                  </a:cubicBezTo>
                  <a:cubicBezTo>
                    <a:pt x="596711" y="200882"/>
                    <a:pt x="597458" y="204082"/>
                    <a:pt x="581891" y="184067"/>
                  </a:cubicBezTo>
                  <a:cubicBezTo>
                    <a:pt x="573129" y="172801"/>
                    <a:pt x="570016" y="156358"/>
                    <a:pt x="558141" y="148441"/>
                  </a:cubicBezTo>
                  <a:cubicBezTo>
                    <a:pt x="523911" y="125621"/>
                    <a:pt x="556929" y="145377"/>
                    <a:pt x="522515" y="130628"/>
                  </a:cubicBezTo>
                  <a:cubicBezTo>
                    <a:pt x="514379" y="127141"/>
                    <a:pt x="507242" y="121296"/>
                    <a:pt x="498764" y="118753"/>
                  </a:cubicBezTo>
                  <a:cubicBezTo>
                    <a:pt x="487233" y="115294"/>
                    <a:pt x="475013" y="114794"/>
                    <a:pt x="463138" y="112815"/>
                  </a:cubicBezTo>
                  <a:cubicBezTo>
                    <a:pt x="439387" y="116774"/>
                    <a:pt x="415934" y="123489"/>
                    <a:pt x="391886" y="124691"/>
                  </a:cubicBezTo>
                  <a:cubicBezTo>
                    <a:pt x="375949" y="125488"/>
                    <a:pt x="360233" y="120618"/>
                    <a:pt x="344385" y="118753"/>
                  </a:cubicBezTo>
                  <a:cubicBezTo>
                    <a:pt x="326585" y="116659"/>
                    <a:pt x="308711" y="115184"/>
                    <a:pt x="290946" y="112815"/>
                  </a:cubicBezTo>
                  <a:cubicBezTo>
                    <a:pt x="268140" y="109774"/>
                    <a:pt x="248034" y="105421"/>
                    <a:pt x="225632" y="100940"/>
                  </a:cubicBezTo>
                  <a:cubicBezTo>
                    <a:pt x="190006" y="102919"/>
                    <a:pt x="154040" y="101585"/>
                    <a:pt x="118754" y="106878"/>
                  </a:cubicBezTo>
                  <a:cubicBezTo>
                    <a:pt x="113218" y="107708"/>
                    <a:pt x="111885" y="116250"/>
                    <a:pt x="106878" y="118753"/>
                  </a:cubicBezTo>
                  <a:cubicBezTo>
                    <a:pt x="68106" y="138138"/>
                    <a:pt x="46988" y="130628"/>
                    <a:pt x="0" y="130628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165389" y="2167801"/>
              <a:ext cx="112700" cy="587370"/>
            </a:xfrm>
            <a:custGeom>
              <a:avLst/>
              <a:gdLst>
                <a:gd name="connsiteX0" fmla="*/ 112816 w 112816"/>
                <a:gd name="connsiteY0" fmla="*/ 0 h 587828"/>
                <a:gd name="connsiteX1" fmla="*/ 100940 w 112816"/>
                <a:gd name="connsiteY1" fmla="*/ 100940 h 587828"/>
                <a:gd name="connsiteX2" fmla="*/ 89065 w 112816"/>
                <a:gd name="connsiteY2" fmla="*/ 118753 h 587828"/>
                <a:gd name="connsiteX3" fmla="*/ 71252 w 112816"/>
                <a:gd name="connsiteY3" fmla="*/ 130628 h 587828"/>
                <a:gd name="connsiteX4" fmla="*/ 59377 w 112816"/>
                <a:gd name="connsiteY4" fmla="*/ 148441 h 587828"/>
                <a:gd name="connsiteX5" fmla="*/ 53439 w 112816"/>
                <a:gd name="connsiteY5" fmla="*/ 166254 h 587828"/>
                <a:gd name="connsiteX6" fmla="*/ 41564 w 112816"/>
                <a:gd name="connsiteY6" fmla="*/ 178130 h 587828"/>
                <a:gd name="connsiteX7" fmla="*/ 23751 w 112816"/>
                <a:gd name="connsiteY7" fmla="*/ 213756 h 587828"/>
                <a:gd name="connsiteX8" fmla="*/ 17813 w 112816"/>
                <a:gd name="connsiteY8" fmla="*/ 231569 h 587828"/>
                <a:gd name="connsiteX9" fmla="*/ 23751 w 112816"/>
                <a:gd name="connsiteY9" fmla="*/ 314696 h 587828"/>
                <a:gd name="connsiteX10" fmla="*/ 5938 w 112816"/>
                <a:gd name="connsiteY10" fmla="*/ 403761 h 587828"/>
                <a:gd name="connsiteX11" fmla="*/ 0 w 112816"/>
                <a:gd name="connsiteY11" fmla="*/ 451262 h 587828"/>
                <a:gd name="connsiteX12" fmla="*/ 11875 w 112816"/>
                <a:gd name="connsiteY12" fmla="*/ 575953 h 587828"/>
                <a:gd name="connsiteX13" fmla="*/ 17813 w 112816"/>
                <a:gd name="connsiteY13" fmla="*/ 587828 h 58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816" h="587828">
                  <a:moveTo>
                    <a:pt x="112816" y="0"/>
                  </a:moveTo>
                  <a:cubicBezTo>
                    <a:pt x="112278" y="6989"/>
                    <a:pt x="111231" y="76927"/>
                    <a:pt x="100940" y="100940"/>
                  </a:cubicBezTo>
                  <a:cubicBezTo>
                    <a:pt x="98129" y="107499"/>
                    <a:pt x="94111" y="113707"/>
                    <a:pt x="89065" y="118753"/>
                  </a:cubicBezTo>
                  <a:cubicBezTo>
                    <a:pt x="84019" y="123799"/>
                    <a:pt x="77190" y="126670"/>
                    <a:pt x="71252" y="130628"/>
                  </a:cubicBezTo>
                  <a:cubicBezTo>
                    <a:pt x="67294" y="136566"/>
                    <a:pt x="62568" y="142058"/>
                    <a:pt x="59377" y="148441"/>
                  </a:cubicBezTo>
                  <a:cubicBezTo>
                    <a:pt x="56578" y="154039"/>
                    <a:pt x="56659" y="160887"/>
                    <a:pt x="53439" y="166254"/>
                  </a:cubicBezTo>
                  <a:cubicBezTo>
                    <a:pt x="50559" y="171054"/>
                    <a:pt x="45522" y="174171"/>
                    <a:pt x="41564" y="178130"/>
                  </a:cubicBezTo>
                  <a:cubicBezTo>
                    <a:pt x="26639" y="222904"/>
                    <a:pt x="46772" y="167714"/>
                    <a:pt x="23751" y="213756"/>
                  </a:cubicBezTo>
                  <a:cubicBezTo>
                    <a:pt x="20952" y="219354"/>
                    <a:pt x="19792" y="225631"/>
                    <a:pt x="17813" y="231569"/>
                  </a:cubicBezTo>
                  <a:cubicBezTo>
                    <a:pt x="19792" y="259278"/>
                    <a:pt x="23751" y="286916"/>
                    <a:pt x="23751" y="314696"/>
                  </a:cubicBezTo>
                  <a:cubicBezTo>
                    <a:pt x="23751" y="358812"/>
                    <a:pt x="11590" y="358547"/>
                    <a:pt x="5938" y="403761"/>
                  </a:cubicBezTo>
                  <a:lnTo>
                    <a:pt x="0" y="451262"/>
                  </a:lnTo>
                  <a:cubicBezTo>
                    <a:pt x="2252" y="489549"/>
                    <a:pt x="-1227" y="536645"/>
                    <a:pt x="11875" y="575953"/>
                  </a:cubicBezTo>
                  <a:cubicBezTo>
                    <a:pt x="13274" y="580152"/>
                    <a:pt x="15834" y="583870"/>
                    <a:pt x="17813" y="587828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452706" y="2950433"/>
              <a:ext cx="855564" cy="95249"/>
            </a:xfrm>
            <a:custGeom>
              <a:avLst/>
              <a:gdLst>
                <a:gd name="connsiteX0" fmla="*/ 0 w 855023"/>
                <a:gd name="connsiteY0" fmla="*/ 29952 h 95547"/>
                <a:gd name="connsiteX1" fmla="*/ 35626 w 855023"/>
                <a:gd name="connsiteY1" fmla="*/ 12140 h 95547"/>
                <a:gd name="connsiteX2" fmla="*/ 53439 w 855023"/>
                <a:gd name="connsiteY2" fmla="*/ 264 h 95547"/>
                <a:gd name="connsiteX3" fmla="*/ 112815 w 855023"/>
                <a:gd name="connsiteY3" fmla="*/ 6202 h 95547"/>
                <a:gd name="connsiteX4" fmla="*/ 130628 w 855023"/>
                <a:gd name="connsiteY4" fmla="*/ 12140 h 95547"/>
                <a:gd name="connsiteX5" fmla="*/ 154379 w 855023"/>
                <a:gd name="connsiteY5" fmla="*/ 41828 h 95547"/>
                <a:gd name="connsiteX6" fmla="*/ 178130 w 855023"/>
                <a:gd name="connsiteY6" fmla="*/ 47765 h 95547"/>
                <a:gd name="connsiteX7" fmla="*/ 190005 w 855023"/>
                <a:gd name="connsiteY7" fmla="*/ 59641 h 95547"/>
                <a:gd name="connsiteX8" fmla="*/ 302821 w 855023"/>
                <a:gd name="connsiteY8" fmla="*/ 53703 h 95547"/>
                <a:gd name="connsiteX9" fmla="*/ 397823 w 855023"/>
                <a:gd name="connsiteY9" fmla="*/ 59641 h 95547"/>
                <a:gd name="connsiteX10" fmla="*/ 415636 w 855023"/>
                <a:gd name="connsiteY10" fmla="*/ 65578 h 95547"/>
                <a:gd name="connsiteX11" fmla="*/ 445324 w 855023"/>
                <a:gd name="connsiteY11" fmla="*/ 77454 h 95547"/>
                <a:gd name="connsiteX12" fmla="*/ 486888 w 855023"/>
                <a:gd name="connsiteY12" fmla="*/ 59641 h 95547"/>
                <a:gd name="connsiteX13" fmla="*/ 552202 w 855023"/>
                <a:gd name="connsiteY13" fmla="*/ 47765 h 95547"/>
                <a:gd name="connsiteX14" fmla="*/ 570015 w 855023"/>
                <a:gd name="connsiteY14" fmla="*/ 41828 h 95547"/>
                <a:gd name="connsiteX15" fmla="*/ 670956 w 855023"/>
                <a:gd name="connsiteY15" fmla="*/ 53703 h 95547"/>
                <a:gd name="connsiteX16" fmla="*/ 724395 w 855023"/>
                <a:gd name="connsiteY16" fmla="*/ 83391 h 95547"/>
                <a:gd name="connsiteX17" fmla="*/ 742208 w 855023"/>
                <a:gd name="connsiteY17" fmla="*/ 95267 h 95547"/>
                <a:gd name="connsiteX18" fmla="*/ 831272 w 855023"/>
                <a:gd name="connsiteY18" fmla="*/ 83391 h 95547"/>
                <a:gd name="connsiteX19" fmla="*/ 843148 w 855023"/>
                <a:gd name="connsiteY19" fmla="*/ 71516 h 95547"/>
                <a:gd name="connsiteX20" fmla="*/ 855023 w 855023"/>
                <a:gd name="connsiteY20" fmla="*/ 41828 h 9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5023" h="95547">
                  <a:moveTo>
                    <a:pt x="0" y="29952"/>
                  </a:moveTo>
                  <a:cubicBezTo>
                    <a:pt x="11875" y="24015"/>
                    <a:pt x="24020" y="18588"/>
                    <a:pt x="35626" y="12140"/>
                  </a:cubicBezTo>
                  <a:cubicBezTo>
                    <a:pt x="41864" y="8674"/>
                    <a:pt x="46324" y="811"/>
                    <a:pt x="53439" y="264"/>
                  </a:cubicBezTo>
                  <a:cubicBezTo>
                    <a:pt x="73271" y="-1262"/>
                    <a:pt x="93023" y="4223"/>
                    <a:pt x="112815" y="6202"/>
                  </a:cubicBezTo>
                  <a:cubicBezTo>
                    <a:pt x="118753" y="8181"/>
                    <a:pt x="125741" y="8230"/>
                    <a:pt x="130628" y="12140"/>
                  </a:cubicBezTo>
                  <a:cubicBezTo>
                    <a:pt x="144606" y="23321"/>
                    <a:pt x="138246" y="33761"/>
                    <a:pt x="154379" y="41828"/>
                  </a:cubicBezTo>
                  <a:cubicBezTo>
                    <a:pt x="161678" y="45478"/>
                    <a:pt x="170213" y="45786"/>
                    <a:pt x="178130" y="47765"/>
                  </a:cubicBezTo>
                  <a:cubicBezTo>
                    <a:pt x="182088" y="51724"/>
                    <a:pt x="184413" y="59375"/>
                    <a:pt x="190005" y="59641"/>
                  </a:cubicBezTo>
                  <a:cubicBezTo>
                    <a:pt x="227620" y="61432"/>
                    <a:pt x="265164" y="53703"/>
                    <a:pt x="302821" y="53703"/>
                  </a:cubicBezTo>
                  <a:cubicBezTo>
                    <a:pt x="334550" y="53703"/>
                    <a:pt x="366156" y="57662"/>
                    <a:pt x="397823" y="59641"/>
                  </a:cubicBezTo>
                  <a:cubicBezTo>
                    <a:pt x="403761" y="61620"/>
                    <a:pt x="409776" y="63380"/>
                    <a:pt x="415636" y="65578"/>
                  </a:cubicBezTo>
                  <a:cubicBezTo>
                    <a:pt x="425616" y="69320"/>
                    <a:pt x="434748" y="76132"/>
                    <a:pt x="445324" y="77454"/>
                  </a:cubicBezTo>
                  <a:cubicBezTo>
                    <a:pt x="452509" y="78352"/>
                    <a:pt x="484444" y="60688"/>
                    <a:pt x="486888" y="59641"/>
                  </a:cubicBezTo>
                  <a:cubicBezTo>
                    <a:pt x="509503" y="49949"/>
                    <a:pt x="524841" y="51185"/>
                    <a:pt x="552202" y="47765"/>
                  </a:cubicBezTo>
                  <a:cubicBezTo>
                    <a:pt x="558140" y="45786"/>
                    <a:pt x="563756" y="41828"/>
                    <a:pt x="570015" y="41828"/>
                  </a:cubicBezTo>
                  <a:cubicBezTo>
                    <a:pt x="617450" y="41828"/>
                    <a:pt x="632241" y="45960"/>
                    <a:pt x="670956" y="53703"/>
                  </a:cubicBezTo>
                  <a:cubicBezTo>
                    <a:pt x="711790" y="80926"/>
                    <a:pt x="693042" y="72941"/>
                    <a:pt x="724395" y="83391"/>
                  </a:cubicBezTo>
                  <a:cubicBezTo>
                    <a:pt x="730333" y="87350"/>
                    <a:pt x="735093" y="94720"/>
                    <a:pt x="742208" y="95267"/>
                  </a:cubicBezTo>
                  <a:cubicBezTo>
                    <a:pt x="767276" y="97195"/>
                    <a:pt x="804582" y="88729"/>
                    <a:pt x="831272" y="83391"/>
                  </a:cubicBezTo>
                  <a:cubicBezTo>
                    <a:pt x="835231" y="79433"/>
                    <a:pt x="840644" y="76523"/>
                    <a:pt x="843148" y="71516"/>
                  </a:cubicBezTo>
                  <a:cubicBezTo>
                    <a:pt x="862996" y="31819"/>
                    <a:pt x="838775" y="58073"/>
                    <a:pt x="855023" y="41828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274904" y="3877525"/>
              <a:ext cx="706356" cy="736594"/>
            </a:xfrm>
            <a:custGeom>
              <a:avLst/>
              <a:gdLst>
                <a:gd name="connsiteX0" fmla="*/ 706581 w 706581"/>
                <a:gd name="connsiteY0" fmla="*/ 676893 h 736270"/>
                <a:gd name="connsiteX1" fmla="*/ 605641 w 706581"/>
                <a:gd name="connsiteY1" fmla="*/ 665018 h 736270"/>
                <a:gd name="connsiteX2" fmla="*/ 534389 w 706581"/>
                <a:gd name="connsiteY2" fmla="*/ 670955 h 736270"/>
                <a:gd name="connsiteX3" fmla="*/ 486888 w 706581"/>
                <a:gd name="connsiteY3" fmla="*/ 706581 h 736270"/>
                <a:gd name="connsiteX4" fmla="*/ 469075 w 706581"/>
                <a:gd name="connsiteY4" fmla="*/ 712519 h 736270"/>
                <a:gd name="connsiteX5" fmla="*/ 445324 w 706581"/>
                <a:gd name="connsiteY5" fmla="*/ 724394 h 736270"/>
                <a:gd name="connsiteX6" fmla="*/ 409698 w 706581"/>
                <a:gd name="connsiteY6" fmla="*/ 736270 h 736270"/>
                <a:gd name="connsiteX7" fmla="*/ 308758 w 706581"/>
                <a:gd name="connsiteY7" fmla="*/ 730332 h 736270"/>
                <a:gd name="connsiteX8" fmla="*/ 290945 w 706581"/>
                <a:gd name="connsiteY8" fmla="*/ 724394 h 736270"/>
                <a:gd name="connsiteX9" fmla="*/ 273132 w 706581"/>
                <a:gd name="connsiteY9" fmla="*/ 688768 h 736270"/>
                <a:gd name="connsiteX10" fmla="*/ 285007 w 706581"/>
                <a:gd name="connsiteY10" fmla="*/ 653142 h 736270"/>
                <a:gd name="connsiteX11" fmla="*/ 290945 w 706581"/>
                <a:gd name="connsiteY11" fmla="*/ 635329 h 736270"/>
                <a:gd name="connsiteX12" fmla="*/ 285007 w 706581"/>
                <a:gd name="connsiteY12" fmla="*/ 611579 h 736270"/>
                <a:gd name="connsiteX13" fmla="*/ 261257 w 706581"/>
                <a:gd name="connsiteY13" fmla="*/ 581890 h 736270"/>
                <a:gd name="connsiteX14" fmla="*/ 231569 w 706581"/>
                <a:gd name="connsiteY14" fmla="*/ 528451 h 736270"/>
                <a:gd name="connsiteX15" fmla="*/ 219693 w 706581"/>
                <a:gd name="connsiteY15" fmla="*/ 510638 h 736270"/>
                <a:gd name="connsiteX16" fmla="*/ 195943 w 706581"/>
                <a:gd name="connsiteY16" fmla="*/ 480950 h 736270"/>
                <a:gd name="connsiteX17" fmla="*/ 178130 w 706581"/>
                <a:gd name="connsiteY17" fmla="*/ 457200 h 736270"/>
                <a:gd name="connsiteX18" fmla="*/ 142504 w 706581"/>
                <a:gd name="connsiteY18" fmla="*/ 445324 h 736270"/>
                <a:gd name="connsiteX19" fmla="*/ 124691 w 706581"/>
                <a:gd name="connsiteY19" fmla="*/ 439387 h 736270"/>
                <a:gd name="connsiteX20" fmla="*/ 100940 w 706581"/>
                <a:gd name="connsiteY20" fmla="*/ 338446 h 736270"/>
                <a:gd name="connsiteX21" fmla="*/ 95002 w 706581"/>
                <a:gd name="connsiteY21" fmla="*/ 320633 h 736270"/>
                <a:gd name="connsiteX22" fmla="*/ 59376 w 706581"/>
                <a:gd name="connsiteY22" fmla="*/ 273132 h 736270"/>
                <a:gd name="connsiteX23" fmla="*/ 47501 w 706581"/>
                <a:gd name="connsiteY23" fmla="*/ 219693 h 736270"/>
                <a:gd name="connsiteX24" fmla="*/ 35626 w 706581"/>
                <a:gd name="connsiteY24" fmla="*/ 201880 h 736270"/>
                <a:gd name="connsiteX25" fmla="*/ 0 w 706581"/>
                <a:gd name="connsiteY25" fmla="*/ 190005 h 736270"/>
                <a:gd name="connsiteX26" fmla="*/ 17813 w 706581"/>
                <a:gd name="connsiteY26" fmla="*/ 172192 h 736270"/>
                <a:gd name="connsiteX27" fmla="*/ 29688 w 706581"/>
                <a:gd name="connsiteY27" fmla="*/ 154379 h 736270"/>
                <a:gd name="connsiteX28" fmla="*/ 47501 w 706581"/>
                <a:gd name="connsiteY28" fmla="*/ 148441 h 736270"/>
                <a:gd name="connsiteX29" fmla="*/ 59376 w 706581"/>
                <a:gd name="connsiteY29" fmla="*/ 130628 h 736270"/>
                <a:gd name="connsiteX30" fmla="*/ 100940 w 706581"/>
                <a:gd name="connsiteY30" fmla="*/ 112815 h 736270"/>
                <a:gd name="connsiteX31" fmla="*/ 118753 w 706581"/>
                <a:gd name="connsiteY31" fmla="*/ 100940 h 736270"/>
                <a:gd name="connsiteX32" fmla="*/ 142504 w 706581"/>
                <a:gd name="connsiteY32" fmla="*/ 77189 h 736270"/>
                <a:gd name="connsiteX33" fmla="*/ 148441 w 706581"/>
                <a:gd name="connsiteY33" fmla="*/ 59376 h 736270"/>
                <a:gd name="connsiteX34" fmla="*/ 154379 w 706581"/>
                <a:gd name="connsiteY34" fmla="*/ 35625 h 736270"/>
                <a:gd name="connsiteX35" fmla="*/ 166254 w 706581"/>
                <a:gd name="connsiteY35" fmla="*/ 17812 h 736270"/>
                <a:gd name="connsiteX36" fmla="*/ 184067 w 706581"/>
                <a:gd name="connsiteY36" fmla="*/ 0 h 73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6581" h="736270">
                  <a:moveTo>
                    <a:pt x="706581" y="676893"/>
                  </a:moveTo>
                  <a:cubicBezTo>
                    <a:pt x="681422" y="673299"/>
                    <a:pt x="627642" y="665018"/>
                    <a:pt x="605641" y="665018"/>
                  </a:cubicBezTo>
                  <a:cubicBezTo>
                    <a:pt x="581808" y="665018"/>
                    <a:pt x="558140" y="668976"/>
                    <a:pt x="534389" y="670955"/>
                  </a:cubicBezTo>
                  <a:cubicBezTo>
                    <a:pt x="520321" y="685024"/>
                    <a:pt x="507034" y="699865"/>
                    <a:pt x="486888" y="706581"/>
                  </a:cubicBezTo>
                  <a:cubicBezTo>
                    <a:pt x="480950" y="708560"/>
                    <a:pt x="474828" y="710054"/>
                    <a:pt x="469075" y="712519"/>
                  </a:cubicBezTo>
                  <a:cubicBezTo>
                    <a:pt x="460939" y="716006"/>
                    <a:pt x="453542" y="721107"/>
                    <a:pt x="445324" y="724394"/>
                  </a:cubicBezTo>
                  <a:cubicBezTo>
                    <a:pt x="433702" y="729043"/>
                    <a:pt x="409698" y="736270"/>
                    <a:pt x="409698" y="736270"/>
                  </a:cubicBezTo>
                  <a:cubicBezTo>
                    <a:pt x="376051" y="734291"/>
                    <a:pt x="342296" y="733686"/>
                    <a:pt x="308758" y="730332"/>
                  </a:cubicBezTo>
                  <a:cubicBezTo>
                    <a:pt x="302530" y="729709"/>
                    <a:pt x="295832" y="728304"/>
                    <a:pt x="290945" y="724394"/>
                  </a:cubicBezTo>
                  <a:cubicBezTo>
                    <a:pt x="280482" y="716023"/>
                    <a:pt x="277043" y="700502"/>
                    <a:pt x="273132" y="688768"/>
                  </a:cubicBezTo>
                  <a:lnTo>
                    <a:pt x="285007" y="653142"/>
                  </a:lnTo>
                  <a:lnTo>
                    <a:pt x="290945" y="635329"/>
                  </a:lnTo>
                  <a:cubicBezTo>
                    <a:pt x="288966" y="627412"/>
                    <a:pt x="288222" y="619080"/>
                    <a:pt x="285007" y="611579"/>
                  </a:cubicBezTo>
                  <a:cubicBezTo>
                    <a:pt x="279389" y="598471"/>
                    <a:pt x="270833" y="591467"/>
                    <a:pt x="261257" y="581890"/>
                  </a:cubicBezTo>
                  <a:cubicBezTo>
                    <a:pt x="250806" y="550538"/>
                    <a:pt x="258790" y="569282"/>
                    <a:pt x="231569" y="528451"/>
                  </a:cubicBezTo>
                  <a:lnTo>
                    <a:pt x="219693" y="510638"/>
                  </a:lnTo>
                  <a:cubicBezTo>
                    <a:pt x="208135" y="475961"/>
                    <a:pt x="222800" y="507806"/>
                    <a:pt x="195943" y="480950"/>
                  </a:cubicBezTo>
                  <a:cubicBezTo>
                    <a:pt x="188945" y="473953"/>
                    <a:pt x="186364" y="462689"/>
                    <a:pt x="178130" y="457200"/>
                  </a:cubicBezTo>
                  <a:cubicBezTo>
                    <a:pt x="167715" y="450256"/>
                    <a:pt x="154379" y="449282"/>
                    <a:pt x="142504" y="445324"/>
                  </a:cubicBezTo>
                  <a:lnTo>
                    <a:pt x="124691" y="439387"/>
                  </a:lnTo>
                  <a:cubicBezTo>
                    <a:pt x="81014" y="410267"/>
                    <a:pt x="111970" y="437710"/>
                    <a:pt x="100940" y="338446"/>
                  </a:cubicBezTo>
                  <a:cubicBezTo>
                    <a:pt x="100249" y="332225"/>
                    <a:pt x="98042" y="326104"/>
                    <a:pt x="95002" y="320633"/>
                  </a:cubicBezTo>
                  <a:cubicBezTo>
                    <a:pt x="78215" y="290417"/>
                    <a:pt x="77395" y="291150"/>
                    <a:pt x="59376" y="273132"/>
                  </a:cubicBezTo>
                  <a:cubicBezTo>
                    <a:pt x="57095" y="259444"/>
                    <a:pt x="54811" y="234313"/>
                    <a:pt x="47501" y="219693"/>
                  </a:cubicBezTo>
                  <a:cubicBezTo>
                    <a:pt x="44310" y="213310"/>
                    <a:pt x="41677" y="205662"/>
                    <a:pt x="35626" y="201880"/>
                  </a:cubicBezTo>
                  <a:cubicBezTo>
                    <a:pt x="25011" y="195246"/>
                    <a:pt x="0" y="190005"/>
                    <a:pt x="0" y="190005"/>
                  </a:cubicBezTo>
                  <a:cubicBezTo>
                    <a:pt x="5938" y="184067"/>
                    <a:pt x="12437" y="178643"/>
                    <a:pt x="17813" y="172192"/>
                  </a:cubicBezTo>
                  <a:cubicBezTo>
                    <a:pt x="22381" y="166710"/>
                    <a:pt x="24116" y="158837"/>
                    <a:pt x="29688" y="154379"/>
                  </a:cubicBezTo>
                  <a:cubicBezTo>
                    <a:pt x="34575" y="150469"/>
                    <a:pt x="41563" y="150420"/>
                    <a:pt x="47501" y="148441"/>
                  </a:cubicBezTo>
                  <a:cubicBezTo>
                    <a:pt x="51459" y="142503"/>
                    <a:pt x="53894" y="135196"/>
                    <a:pt x="59376" y="130628"/>
                  </a:cubicBezTo>
                  <a:cubicBezTo>
                    <a:pt x="77906" y="115187"/>
                    <a:pt x="82380" y="122095"/>
                    <a:pt x="100940" y="112815"/>
                  </a:cubicBezTo>
                  <a:cubicBezTo>
                    <a:pt x="107323" y="109624"/>
                    <a:pt x="113335" y="105584"/>
                    <a:pt x="118753" y="100940"/>
                  </a:cubicBezTo>
                  <a:cubicBezTo>
                    <a:pt x="127254" y="93654"/>
                    <a:pt x="142504" y="77189"/>
                    <a:pt x="142504" y="77189"/>
                  </a:cubicBezTo>
                  <a:cubicBezTo>
                    <a:pt x="144483" y="71251"/>
                    <a:pt x="146722" y="65394"/>
                    <a:pt x="148441" y="59376"/>
                  </a:cubicBezTo>
                  <a:cubicBezTo>
                    <a:pt x="150683" y="51529"/>
                    <a:pt x="151164" y="43126"/>
                    <a:pt x="154379" y="35625"/>
                  </a:cubicBezTo>
                  <a:cubicBezTo>
                    <a:pt x="157190" y="29066"/>
                    <a:pt x="161686" y="23294"/>
                    <a:pt x="166254" y="17812"/>
                  </a:cubicBezTo>
                  <a:cubicBezTo>
                    <a:pt x="171630" y="11361"/>
                    <a:pt x="184067" y="0"/>
                    <a:pt x="184067" y="0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828867" y="4434733"/>
              <a:ext cx="730167" cy="155574"/>
            </a:xfrm>
            <a:custGeom>
              <a:avLst/>
              <a:gdLst>
                <a:gd name="connsiteX0" fmla="*/ 730332 w 730332"/>
                <a:gd name="connsiteY0" fmla="*/ 149205 h 155156"/>
                <a:gd name="connsiteX1" fmla="*/ 504701 w 730332"/>
                <a:gd name="connsiteY1" fmla="*/ 149205 h 155156"/>
                <a:gd name="connsiteX2" fmla="*/ 463138 w 730332"/>
                <a:gd name="connsiteY2" fmla="*/ 137330 h 155156"/>
                <a:gd name="connsiteX3" fmla="*/ 433449 w 730332"/>
                <a:gd name="connsiteY3" fmla="*/ 113579 h 155156"/>
                <a:gd name="connsiteX4" fmla="*/ 415636 w 730332"/>
                <a:gd name="connsiteY4" fmla="*/ 107642 h 155156"/>
                <a:gd name="connsiteX5" fmla="*/ 403761 w 730332"/>
                <a:gd name="connsiteY5" fmla="*/ 95766 h 155156"/>
                <a:gd name="connsiteX6" fmla="*/ 344384 w 730332"/>
                <a:gd name="connsiteY6" fmla="*/ 60140 h 155156"/>
                <a:gd name="connsiteX7" fmla="*/ 308758 w 730332"/>
                <a:gd name="connsiteY7" fmla="*/ 36390 h 155156"/>
                <a:gd name="connsiteX8" fmla="*/ 207818 w 730332"/>
                <a:gd name="connsiteY8" fmla="*/ 30452 h 155156"/>
                <a:gd name="connsiteX9" fmla="*/ 142504 w 730332"/>
                <a:gd name="connsiteY9" fmla="*/ 24514 h 155156"/>
                <a:gd name="connsiteX10" fmla="*/ 124691 w 730332"/>
                <a:gd name="connsiteY10" fmla="*/ 18577 h 155156"/>
                <a:gd name="connsiteX11" fmla="*/ 106878 w 730332"/>
                <a:gd name="connsiteY11" fmla="*/ 6701 h 155156"/>
                <a:gd name="connsiteX12" fmla="*/ 0 w 730332"/>
                <a:gd name="connsiteY12" fmla="*/ 764 h 15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0332" h="155156">
                  <a:moveTo>
                    <a:pt x="730332" y="149205"/>
                  </a:moveTo>
                  <a:cubicBezTo>
                    <a:pt x="617490" y="154111"/>
                    <a:pt x="604327" y="159692"/>
                    <a:pt x="504701" y="149205"/>
                  </a:cubicBezTo>
                  <a:cubicBezTo>
                    <a:pt x="493800" y="148058"/>
                    <a:pt x="474180" y="141011"/>
                    <a:pt x="463138" y="137330"/>
                  </a:cubicBezTo>
                  <a:cubicBezTo>
                    <a:pt x="452094" y="126287"/>
                    <a:pt x="448427" y="121068"/>
                    <a:pt x="433449" y="113579"/>
                  </a:cubicBezTo>
                  <a:cubicBezTo>
                    <a:pt x="427851" y="110780"/>
                    <a:pt x="421574" y="109621"/>
                    <a:pt x="415636" y="107642"/>
                  </a:cubicBezTo>
                  <a:cubicBezTo>
                    <a:pt x="411678" y="103683"/>
                    <a:pt x="408419" y="98871"/>
                    <a:pt x="403761" y="95766"/>
                  </a:cubicBezTo>
                  <a:cubicBezTo>
                    <a:pt x="375644" y="77021"/>
                    <a:pt x="373831" y="89587"/>
                    <a:pt x="344384" y="60140"/>
                  </a:cubicBezTo>
                  <a:cubicBezTo>
                    <a:pt x="331111" y="46867"/>
                    <a:pt x="327855" y="38300"/>
                    <a:pt x="308758" y="36390"/>
                  </a:cubicBezTo>
                  <a:cubicBezTo>
                    <a:pt x="275220" y="33036"/>
                    <a:pt x="241437" y="32854"/>
                    <a:pt x="207818" y="30452"/>
                  </a:cubicBezTo>
                  <a:cubicBezTo>
                    <a:pt x="186012" y="28894"/>
                    <a:pt x="164275" y="26493"/>
                    <a:pt x="142504" y="24514"/>
                  </a:cubicBezTo>
                  <a:cubicBezTo>
                    <a:pt x="136566" y="22535"/>
                    <a:pt x="130289" y="21376"/>
                    <a:pt x="124691" y="18577"/>
                  </a:cubicBezTo>
                  <a:cubicBezTo>
                    <a:pt x="118308" y="15386"/>
                    <a:pt x="113648" y="8958"/>
                    <a:pt x="106878" y="6701"/>
                  </a:cubicBezTo>
                  <a:cubicBezTo>
                    <a:pt x="77355" y="-3140"/>
                    <a:pt x="25034" y="764"/>
                    <a:pt x="0" y="764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408250" y="3841013"/>
              <a:ext cx="866676" cy="439734"/>
            </a:xfrm>
            <a:custGeom>
              <a:avLst/>
              <a:gdLst>
                <a:gd name="connsiteX0" fmla="*/ 0 w 866899"/>
                <a:gd name="connsiteY0" fmla="*/ 0 h 439395"/>
                <a:gd name="connsiteX1" fmla="*/ 118753 w 866899"/>
                <a:gd name="connsiteY1" fmla="*/ 5937 h 439395"/>
                <a:gd name="connsiteX2" fmla="*/ 148442 w 866899"/>
                <a:gd name="connsiteY2" fmla="*/ 23750 h 439395"/>
                <a:gd name="connsiteX3" fmla="*/ 166255 w 866899"/>
                <a:gd name="connsiteY3" fmla="*/ 29688 h 439395"/>
                <a:gd name="connsiteX4" fmla="*/ 201881 w 866899"/>
                <a:gd name="connsiteY4" fmla="*/ 47501 h 439395"/>
                <a:gd name="connsiteX5" fmla="*/ 237507 w 866899"/>
                <a:gd name="connsiteY5" fmla="*/ 71251 h 439395"/>
                <a:gd name="connsiteX6" fmla="*/ 249382 w 866899"/>
                <a:gd name="connsiteY6" fmla="*/ 83127 h 439395"/>
                <a:gd name="connsiteX7" fmla="*/ 267195 w 866899"/>
                <a:gd name="connsiteY7" fmla="*/ 95002 h 439395"/>
                <a:gd name="connsiteX8" fmla="*/ 279070 w 866899"/>
                <a:gd name="connsiteY8" fmla="*/ 112815 h 439395"/>
                <a:gd name="connsiteX9" fmla="*/ 320634 w 866899"/>
                <a:gd name="connsiteY9" fmla="*/ 148441 h 439395"/>
                <a:gd name="connsiteX10" fmla="*/ 350322 w 866899"/>
                <a:gd name="connsiteY10" fmla="*/ 172192 h 439395"/>
                <a:gd name="connsiteX11" fmla="*/ 380011 w 866899"/>
                <a:gd name="connsiteY11" fmla="*/ 195942 h 439395"/>
                <a:gd name="connsiteX12" fmla="*/ 439387 w 866899"/>
                <a:gd name="connsiteY12" fmla="*/ 213755 h 439395"/>
                <a:gd name="connsiteX13" fmla="*/ 475013 w 866899"/>
                <a:gd name="connsiteY13" fmla="*/ 237506 h 439395"/>
                <a:gd name="connsiteX14" fmla="*/ 516577 w 866899"/>
                <a:gd name="connsiteY14" fmla="*/ 255319 h 439395"/>
                <a:gd name="connsiteX15" fmla="*/ 552203 w 866899"/>
                <a:gd name="connsiteY15" fmla="*/ 279070 h 439395"/>
                <a:gd name="connsiteX16" fmla="*/ 575953 w 866899"/>
                <a:gd name="connsiteY16" fmla="*/ 290945 h 439395"/>
                <a:gd name="connsiteX17" fmla="*/ 593766 w 866899"/>
                <a:gd name="connsiteY17" fmla="*/ 296883 h 439395"/>
                <a:gd name="connsiteX18" fmla="*/ 647205 w 866899"/>
                <a:gd name="connsiteY18" fmla="*/ 320633 h 439395"/>
                <a:gd name="connsiteX19" fmla="*/ 665018 w 866899"/>
                <a:gd name="connsiteY19" fmla="*/ 326571 h 439395"/>
                <a:gd name="connsiteX20" fmla="*/ 694707 w 866899"/>
                <a:gd name="connsiteY20" fmla="*/ 350322 h 439395"/>
                <a:gd name="connsiteX21" fmla="*/ 724395 w 866899"/>
                <a:gd name="connsiteY21" fmla="*/ 380010 h 439395"/>
                <a:gd name="connsiteX22" fmla="*/ 760021 w 866899"/>
                <a:gd name="connsiteY22" fmla="*/ 391885 h 439395"/>
                <a:gd name="connsiteX23" fmla="*/ 819398 w 866899"/>
                <a:gd name="connsiteY23" fmla="*/ 421574 h 439395"/>
                <a:gd name="connsiteX24" fmla="*/ 837211 w 866899"/>
                <a:gd name="connsiteY24" fmla="*/ 433449 h 439395"/>
                <a:gd name="connsiteX25" fmla="*/ 866899 w 866899"/>
                <a:gd name="connsiteY25" fmla="*/ 439387 h 43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66899" h="439395">
                  <a:moveTo>
                    <a:pt x="0" y="0"/>
                  </a:moveTo>
                  <a:cubicBezTo>
                    <a:pt x="39584" y="1979"/>
                    <a:pt x="79268" y="2504"/>
                    <a:pt x="118753" y="5937"/>
                  </a:cubicBezTo>
                  <a:cubicBezTo>
                    <a:pt x="144979" y="8217"/>
                    <a:pt x="129366" y="12304"/>
                    <a:pt x="148442" y="23750"/>
                  </a:cubicBezTo>
                  <a:cubicBezTo>
                    <a:pt x="153809" y="26970"/>
                    <a:pt x="160657" y="26889"/>
                    <a:pt x="166255" y="29688"/>
                  </a:cubicBezTo>
                  <a:cubicBezTo>
                    <a:pt x="212297" y="52709"/>
                    <a:pt x="157107" y="32576"/>
                    <a:pt x="201881" y="47501"/>
                  </a:cubicBezTo>
                  <a:cubicBezTo>
                    <a:pt x="247182" y="92802"/>
                    <a:pt x="194538" y="45470"/>
                    <a:pt x="237507" y="71251"/>
                  </a:cubicBezTo>
                  <a:cubicBezTo>
                    <a:pt x="242307" y="74131"/>
                    <a:pt x="245011" y="79630"/>
                    <a:pt x="249382" y="83127"/>
                  </a:cubicBezTo>
                  <a:cubicBezTo>
                    <a:pt x="254954" y="87585"/>
                    <a:pt x="261257" y="91044"/>
                    <a:pt x="267195" y="95002"/>
                  </a:cubicBezTo>
                  <a:cubicBezTo>
                    <a:pt x="271153" y="100940"/>
                    <a:pt x="274426" y="107397"/>
                    <a:pt x="279070" y="112815"/>
                  </a:cubicBezTo>
                  <a:cubicBezTo>
                    <a:pt x="298268" y="135213"/>
                    <a:pt x="299623" y="134434"/>
                    <a:pt x="320634" y="148441"/>
                  </a:cubicBezTo>
                  <a:cubicBezTo>
                    <a:pt x="344284" y="183917"/>
                    <a:pt x="318457" y="153073"/>
                    <a:pt x="350322" y="172192"/>
                  </a:cubicBezTo>
                  <a:cubicBezTo>
                    <a:pt x="385573" y="193342"/>
                    <a:pt x="334176" y="175571"/>
                    <a:pt x="380011" y="195942"/>
                  </a:cubicBezTo>
                  <a:cubicBezTo>
                    <a:pt x="398603" y="204205"/>
                    <a:pt x="419644" y="208820"/>
                    <a:pt x="439387" y="213755"/>
                  </a:cubicBezTo>
                  <a:cubicBezTo>
                    <a:pt x="451262" y="221672"/>
                    <a:pt x="461473" y="232992"/>
                    <a:pt x="475013" y="237506"/>
                  </a:cubicBezTo>
                  <a:cubicBezTo>
                    <a:pt x="493439" y="243648"/>
                    <a:pt x="498237" y="244315"/>
                    <a:pt x="516577" y="255319"/>
                  </a:cubicBezTo>
                  <a:cubicBezTo>
                    <a:pt x="528816" y="262662"/>
                    <a:pt x="539437" y="272687"/>
                    <a:pt x="552203" y="279070"/>
                  </a:cubicBezTo>
                  <a:cubicBezTo>
                    <a:pt x="560120" y="283028"/>
                    <a:pt x="567818" y="287458"/>
                    <a:pt x="575953" y="290945"/>
                  </a:cubicBezTo>
                  <a:cubicBezTo>
                    <a:pt x="581706" y="293411"/>
                    <a:pt x="588168" y="294084"/>
                    <a:pt x="593766" y="296883"/>
                  </a:cubicBezTo>
                  <a:cubicBezTo>
                    <a:pt x="650221" y="325111"/>
                    <a:pt x="555296" y="289997"/>
                    <a:pt x="647205" y="320633"/>
                  </a:cubicBezTo>
                  <a:lnTo>
                    <a:pt x="665018" y="326571"/>
                  </a:lnTo>
                  <a:cubicBezTo>
                    <a:pt x="699055" y="377624"/>
                    <a:pt x="653733" y="317542"/>
                    <a:pt x="694707" y="350322"/>
                  </a:cubicBezTo>
                  <a:cubicBezTo>
                    <a:pt x="726868" y="376051"/>
                    <a:pt x="684317" y="362198"/>
                    <a:pt x="724395" y="380010"/>
                  </a:cubicBezTo>
                  <a:cubicBezTo>
                    <a:pt x="735834" y="385094"/>
                    <a:pt x="760021" y="391885"/>
                    <a:pt x="760021" y="391885"/>
                  </a:cubicBezTo>
                  <a:cubicBezTo>
                    <a:pt x="802437" y="420163"/>
                    <a:pt x="781801" y="412174"/>
                    <a:pt x="819398" y="421574"/>
                  </a:cubicBezTo>
                  <a:cubicBezTo>
                    <a:pt x="825336" y="425532"/>
                    <a:pt x="830652" y="430638"/>
                    <a:pt x="837211" y="433449"/>
                  </a:cubicBezTo>
                  <a:cubicBezTo>
                    <a:pt x="852186" y="439867"/>
                    <a:pt x="855395" y="439387"/>
                    <a:pt x="866899" y="439387"/>
                  </a:cubicBezTo>
                </a:path>
              </a:pathLst>
            </a:custGeom>
            <a:noFill/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5783" name="组合 9"/>
          <p:cNvGrpSpPr>
            <a:grpSpLocks/>
          </p:cNvGrpSpPr>
          <p:nvPr/>
        </p:nvGrpSpPr>
        <p:grpSpPr bwMode="auto">
          <a:xfrm>
            <a:off x="4140200" y="3068638"/>
            <a:ext cx="198438" cy="198437"/>
            <a:chOff x="2960451" y="4755479"/>
            <a:chExt cx="198762" cy="198762"/>
          </a:xfrm>
        </p:grpSpPr>
        <p:sp>
          <p:nvSpPr>
            <p:cNvPr id="11" name="椭圆 10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987483" y="4782510"/>
              <a:ext cx="144698" cy="14310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3813" y="1900238"/>
            <a:ext cx="7019926" cy="1062037"/>
            <a:chOff x="-24063" y="1900238"/>
            <a:chExt cx="7020176" cy="1062148"/>
          </a:xfrm>
        </p:grpSpPr>
        <p:sp>
          <p:nvSpPr>
            <p:cNvPr id="37" name="任意多边形 36"/>
            <p:cNvSpPr/>
            <p:nvPr/>
          </p:nvSpPr>
          <p:spPr>
            <a:xfrm>
              <a:off x="2714473" y="1900238"/>
              <a:ext cx="4281640" cy="1062148"/>
            </a:xfrm>
            <a:custGeom>
              <a:avLst/>
              <a:gdLst>
                <a:gd name="connsiteX0" fmla="*/ 0 w 4281488"/>
                <a:gd name="connsiteY0" fmla="*/ 942975 h 1062148"/>
                <a:gd name="connsiteX1" fmla="*/ 19050 w 4281488"/>
                <a:gd name="connsiteY1" fmla="*/ 966787 h 1062148"/>
                <a:gd name="connsiteX2" fmla="*/ 23813 w 4281488"/>
                <a:gd name="connsiteY2" fmla="*/ 981075 h 1062148"/>
                <a:gd name="connsiteX3" fmla="*/ 14288 w 4281488"/>
                <a:gd name="connsiteY3" fmla="*/ 1042987 h 1062148"/>
                <a:gd name="connsiteX4" fmla="*/ 19050 w 4281488"/>
                <a:gd name="connsiteY4" fmla="*/ 1057275 h 1062148"/>
                <a:gd name="connsiteX5" fmla="*/ 71438 w 4281488"/>
                <a:gd name="connsiteY5" fmla="*/ 1057275 h 1062148"/>
                <a:gd name="connsiteX6" fmla="*/ 90488 w 4281488"/>
                <a:gd name="connsiteY6" fmla="*/ 1009650 h 1062148"/>
                <a:gd name="connsiteX7" fmla="*/ 95250 w 4281488"/>
                <a:gd name="connsiteY7" fmla="*/ 995362 h 1062148"/>
                <a:gd name="connsiteX8" fmla="*/ 109538 w 4281488"/>
                <a:gd name="connsiteY8" fmla="*/ 990600 h 1062148"/>
                <a:gd name="connsiteX9" fmla="*/ 128588 w 4281488"/>
                <a:gd name="connsiteY9" fmla="*/ 981075 h 1062148"/>
                <a:gd name="connsiteX10" fmla="*/ 157163 w 4281488"/>
                <a:gd name="connsiteY10" fmla="*/ 962025 h 1062148"/>
                <a:gd name="connsiteX11" fmla="*/ 185738 w 4281488"/>
                <a:gd name="connsiteY11" fmla="*/ 952500 h 1062148"/>
                <a:gd name="connsiteX12" fmla="*/ 228600 w 4281488"/>
                <a:gd name="connsiteY12" fmla="*/ 933450 h 1062148"/>
                <a:gd name="connsiteX13" fmla="*/ 242888 w 4281488"/>
                <a:gd name="connsiteY13" fmla="*/ 928687 h 1062148"/>
                <a:gd name="connsiteX14" fmla="*/ 276225 w 4281488"/>
                <a:gd name="connsiteY14" fmla="*/ 909637 h 1062148"/>
                <a:gd name="connsiteX15" fmla="*/ 323850 w 4281488"/>
                <a:gd name="connsiteY15" fmla="*/ 919162 h 1062148"/>
                <a:gd name="connsiteX16" fmla="*/ 338138 w 4281488"/>
                <a:gd name="connsiteY16" fmla="*/ 923925 h 1062148"/>
                <a:gd name="connsiteX17" fmla="*/ 366713 w 4281488"/>
                <a:gd name="connsiteY17" fmla="*/ 942975 h 1062148"/>
                <a:gd name="connsiteX18" fmla="*/ 385763 w 4281488"/>
                <a:gd name="connsiteY18" fmla="*/ 938212 h 1062148"/>
                <a:gd name="connsiteX19" fmla="*/ 409575 w 4281488"/>
                <a:gd name="connsiteY19" fmla="*/ 919162 h 1062148"/>
                <a:gd name="connsiteX20" fmla="*/ 438150 w 4281488"/>
                <a:gd name="connsiteY20" fmla="*/ 895350 h 1062148"/>
                <a:gd name="connsiteX21" fmla="*/ 452438 w 4281488"/>
                <a:gd name="connsiteY21" fmla="*/ 881062 h 1062148"/>
                <a:gd name="connsiteX22" fmla="*/ 452438 w 4281488"/>
                <a:gd name="connsiteY22" fmla="*/ 790575 h 1062148"/>
                <a:gd name="connsiteX23" fmla="*/ 461963 w 4281488"/>
                <a:gd name="connsiteY23" fmla="*/ 738187 h 1062148"/>
                <a:gd name="connsiteX24" fmla="*/ 471488 w 4281488"/>
                <a:gd name="connsiteY24" fmla="*/ 723900 h 1062148"/>
                <a:gd name="connsiteX25" fmla="*/ 485775 w 4281488"/>
                <a:gd name="connsiteY25" fmla="*/ 690562 h 1062148"/>
                <a:gd name="connsiteX26" fmla="*/ 495300 w 4281488"/>
                <a:gd name="connsiteY26" fmla="*/ 657225 h 1062148"/>
                <a:gd name="connsiteX27" fmla="*/ 500063 w 4281488"/>
                <a:gd name="connsiteY27" fmla="*/ 642937 h 1062148"/>
                <a:gd name="connsiteX28" fmla="*/ 495300 w 4281488"/>
                <a:gd name="connsiteY28" fmla="*/ 538162 h 1062148"/>
                <a:gd name="connsiteX29" fmla="*/ 490538 w 4281488"/>
                <a:gd name="connsiteY29" fmla="*/ 523875 h 1062148"/>
                <a:gd name="connsiteX30" fmla="*/ 485775 w 4281488"/>
                <a:gd name="connsiteY30" fmla="*/ 500062 h 1062148"/>
                <a:gd name="connsiteX31" fmla="*/ 500063 w 4281488"/>
                <a:gd name="connsiteY31" fmla="*/ 466725 h 1062148"/>
                <a:gd name="connsiteX32" fmla="*/ 514350 w 4281488"/>
                <a:gd name="connsiteY32" fmla="*/ 457200 h 1062148"/>
                <a:gd name="connsiteX33" fmla="*/ 533400 w 4281488"/>
                <a:gd name="connsiteY33" fmla="*/ 423862 h 1062148"/>
                <a:gd name="connsiteX34" fmla="*/ 547688 w 4281488"/>
                <a:gd name="connsiteY34" fmla="*/ 395287 h 1062148"/>
                <a:gd name="connsiteX35" fmla="*/ 561975 w 4281488"/>
                <a:gd name="connsiteY35" fmla="*/ 381000 h 1062148"/>
                <a:gd name="connsiteX36" fmla="*/ 585788 w 4281488"/>
                <a:gd name="connsiteY36" fmla="*/ 347662 h 1062148"/>
                <a:gd name="connsiteX37" fmla="*/ 590550 w 4281488"/>
                <a:gd name="connsiteY37" fmla="*/ 271462 h 1062148"/>
                <a:gd name="connsiteX38" fmla="*/ 604838 w 4281488"/>
                <a:gd name="connsiteY38" fmla="*/ 266700 h 1062148"/>
                <a:gd name="connsiteX39" fmla="*/ 619125 w 4281488"/>
                <a:gd name="connsiteY39" fmla="*/ 252412 h 1062148"/>
                <a:gd name="connsiteX40" fmla="*/ 638175 w 4281488"/>
                <a:gd name="connsiteY40" fmla="*/ 223837 h 1062148"/>
                <a:gd name="connsiteX41" fmla="*/ 647700 w 4281488"/>
                <a:gd name="connsiteY41" fmla="*/ 209550 h 1062148"/>
                <a:gd name="connsiteX42" fmla="*/ 661988 w 4281488"/>
                <a:gd name="connsiteY42" fmla="*/ 200025 h 1062148"/>
                <a:gd name="connsiteX43" fmla="*/ 671513 w 4281488"/>
                <a:gd name="connsiteY43" fmla="*/ 185737 h 1062148"/>
                <a:gd name="connsiteX44" fmla="*/ 800100 w 4281488"/>
                <a:gd name="connsiteY44" fmla="*/ 171450 h 1062148"/>
                <a:gd name="connsiteX45" fmla="*/ 833438 w 4281488"/>
                <a:gd name="connsiteY45" fmla="*/ 161925 h 1062148"/>
                <a:gd name="connsiteX46" fmla="*/ 847725 w 4281488"/>
                <a:gd name="connsiteY46" fmla="*/ 147637 h 1062148"/>
                <a:gd name="connsiteX47" fmla="*/ 876300 w 4281488"/>
                <a:gd name="connsiteY47" fmla="*/ 138112 h 1062148"/>
                <a:gd name="connsiteX48" fmla="*/ 909638 w 4281488"/>
                <a:gd name="connsiteY48" fmla="*/ 123825 h 1062148"/>
                <a:gd name="connsiteX49" fmla="*/ 923925 w 4281488"/>
                <a:gd name="connsiteY49" fmla="*/ 114300 h 1062148"/>
                <a:gd name="connsiteX50" fmla="*/ 952500 w 4281488"/>
                <a:gd name="connsiteY50" fmla="*/ 104775 h 1062148"/>
                <a:gd name="connsiteX51" fmla="*/ 990600 w 4281488"/>
                <a:gd name="connsiteY51" fmla="*/ 71437 h 1062148"/>
                <a:gd name="connsiteX52" fmla="*/ 1009650 w 4281488"/>
                <a:gd name="connsiteY52" fmla="*/ 33337 h 1062148"/>
                <a:gd name="connsiteX53" fmla="*/ 1019175 w 4281488"/>
                <a:gd name="connsiteY53" fmla="*/ 19050 h 1062148"/>
                <a:gd name="connsiteX54" fmla="*/ 1052513 w 4281488"/>
                <a:gd name="connsiteY54" fmla="*/ 0 h 1062148"/>
                <a:gd name="connsiteX55" fmla="*/ 1095375 w 4281488"/>
                <a:gd name="connsiteY55" fmla="*/ 4762 h 1062148"/>
                <a:gd name="connsiteX56" fmla="*/ 1109663 w 4281488"/>
                <a:gd name="connsiteY56" fmla="*/ 14287 h 1062148"/>
                <a:gd name="connsiteX57" fmla="*/ 1138238 w 4281488"/>
                <a:gd name="connsiteY57" fmla="*/ 23812 h 1062148"/>
                <a:gd name="connsiteX58" fmla="*/ 1181100 w 4281488"/>
                <a:gd name="connsiteY58" fmla="*/ 33337 h 1062148"/>
                <a:gd name="connsiteX59" fmla="*/ 1228725 w 4281488"/>
                <a:gd name="connsiteY59" fmla="*/ 47625 h 1062148"/>
                <a:gd name="connsiteX60" fmla="*/ 1243013 w 4281488"/>
                <a:gd name="connsiteY60" fmla="*/ 57150 h 1062148"/>
                <a:gd name="connsiteX61" fmla="*/ 1281113 w 4281488"/>
                <a:gd name="connsiteY61" fmla="*/ 66675 h 1062148"/>
                <a:gd name="connsiteX62" fmla="*/ 1295400 w 4281488"/>
                <a:gd name="connsiteY62" fmla="*/ 76200 h 1062148"/>
                <a:gd name="connsiteX63" fmla="*/ 1323975 w 4281488"/>
                <a:gd name="connsiteY63" fmla="*/ 85725 h 1062148"/>
                <a:gd name="connsiteX64" fmla="*/ 1352550 w 4281488"/>
                <a:gd name="connsiteY64" fmla="*/ 100012 h 1062148"/>
                <a:gd name="connsiteX65" fmla="*/ 1395413 w 4281488"/>
                <a:gd name="connsiteY65" fmla="*/ 133350 h 1062148"/>
                <a:gd name="connsiteX66" fmla="*/ 1409700 w 4281488"/>
                <a:gd name="connsiteY66" fmla="*/ 138112 h 1062148"/>
                <a:gd name="connsiteX67" fmla="*/ 1423988 w 4281488"/>
                <a:gd name="connsiteY67" fmla="*/ 147637 h 1062148"/>
                <a:gd name="connsiteX68" fmla="*/ 1443038 w 4281488"/>
                <a:gd name="connsiteY68" fmla="*/ 152400 h 1062148"/>
                <a:gd name="connsiteX69" fmla="*/ 1471613 w 4281488"/>
                <a:gd name="connsiteY69" fmla="*/ 161925 h 1062148"/>
                <a:gd name="connsiteX70" fmla="*/ 1500188 w 4281488"/>
                <a:gd name="connsiteY70" fmla="*/ 190500 h 1062148"/>
                <a:gd name="connsiteX71" fmla="*/ 1509713 w 4281488"/>
                <a:gd name="connsiteY71" fmla="*/ 204787 h 1062148"/>
                <a:gd name="connsiteX72" fmla="*/ 1538288 w 4281488"/>
                <a:gd name="connsiteY72" fmla="*/ 223837 h 1062148"/>
                <a:gd name="connsiteX73" fmla="*/ 1552575 w 4281488"/>
                <a:gd name="connsiteY73" fmla="*/ 238125 h 1062148"/>
                <a:gd name="connsiteX74" fmla="*/ 1581150 w 4281488"/>
                <a:gd name="connsiteY74" fmla="*/ 257175 h 1062148"/>
                <a:gd name="connsiteX75" fmla="*/ 1609725 w 4281488"/>
                <a:gd name="connsiteY75" fmla="*/ 280987 h 1062148"/>
                <a:gd name="connsiteX76" fmla="*/ 1638300 w 4281488"/>
                <a:gd name="connsiteY76" fmla="*/ 300037 h 1062148"/>
                <a:gd name="connsiteX77" fmla="*/ 1652588 w 4281488"/>
                <a:gd name="connsiteY77" fmla="*/ 309562 h 1062148"/>
                <a:gd name="connsiteX78" fmla="*/ 1681163 w 4281488"/>
                <a:gd name="connsiteY78" fmla="*/ 319087 h 1062148"/>
                <a:gd name="connsiteX79" fmla="*/ 1714500 w 4281488"/>
                <a:gd name="connsiteY79" fmla="*/ 333375 h 1062148"/>
                <a:gd name="connsiteX80" fmla="*/ 1743075 w 4281488"/>
                <a:gd name="connsiteY80" fmla="*/ 342900 h 1062148"/>
                <a:gd name="connsiteX81" fmla="*/ 1757363 w 4281488"/>
                <a:gd name="connsiteY81" fmla="*/ 347662 h 1062148"/>
                <a:gd name="connsiteX82" fmla="*/ 1781175 w 4281488"/>
                <a:gd name="connsiteY82" fmla="*/ 352425 h 1062148"/>
                <a:gd name="connsiteX83" fmla="*/ 2024063 w 4281488"/>
                <a:gd name="connsiteY83" fmla="*/ 347662 h 1062148"/>
                <a:gd name="connsiteX84" fmla="*/ 2038350 w 4281488"/>
                <a:gd name="connsiteY84" fmla="*/ 342900 h 1062148"/>
                <a:gd name="connsiteX85" fmla="*/ 2109788 w 4281488"/>
                <a:gd name="connsiteY85" fmla="*/ 347662 h 1062148"/>
                <a:gd name="connsiteX86" fmla="*/ 2152650 w 4281488"/>
                <a:gd name="connsiteY86" fmla="*/ 371475 h 1062148"/>
                <a:gd name="connsiteX87" fmla="*/ 2190750 w 4281488"/>
                <a:gd name="connsiteY87" fmla="*/ 381000 h 1062148"/>
                <a:gd name="connsiteX88" fmla="*/ 2205038 w 4281488"/>
                <a:gd name="connsiteY88" fmla="*/ 385762 h 1062148"/>
                <a:gd name="connsiteX89" fmla="*/ 2228850 w 4281488"/>
                <a:gd name="connsiteY89" fmla="*/ 390525 h 1062148"/>
                <a:gd name="connsiteX90" fmla="*/ 2286000 w 4281488"/>
                <a:gd name="connsiteY90" fmla="*/ 409575 h 1062148"/>
                <a:gd name="connsiteX91" fmla="*/ 2300288 w 4281488"/>
                <a:gd name="connsiteY91" fmla="*/ 414337 h 1062148"/>
                <a:gd name="connsiteX92" fmla="*/ 2333625 w 4281488"/>
                <a:gd name="connsiteY92" fmla="*/ 423862 h 1062148"/>
                <a:gd name="connsiteX93" fmla="*/ 2347913 w 4281488"/>
                <a:gd name="connsiteY93" fmla="*/ 433387 h 1062148"/>
                <a:gd name="connsiteX94" fmla="*/ 2376488 w 4281488"/>
                <a:gd name="connsiteY94" fmla="*/ 442912 h 1062148"/>
                <a:gd name="connsiteX95" fmla="*/ 2390775 w 4281488"/>
                <a:gd name="connsiteY95" fmla="*/ 452437 h 1062148"/>
                <a:gd name="connsiteX96" fmla="*/ 2405063 w 4281488"/>
                <a:gd name="connsiteY96" fmla="*/ 485775 h 1062148"/>
                <a:gd name="connsiteX97" fmla="*/ 2419350 w 4281488"/>
                <a:gd name="connsiteY97" fmla="*/ 500062 h 1062148"/>
                <a:gd name="connsiteX98" fmla="*/ 2438400 w 4281488"/>
                <a:gd name="connsiteY98" fmla="*/ 528637 h 1062148"/>
                <a:gd name="connsiteX99" fmla="*/ 2486025 w 4281488"/>
                <a:gd name="connsiteY99" fmla="*/ 566737 h 1062148"/>
                <a:gd name="connsiteX100" fmla="*/ 2500313 w 4281488"/>
                <a:gd name="connsiteY100" fmla="*/ 571500 h 1062148"/>
                <a:gd name="connsiteX101" fmla="*/ 2566988 w 4281488"/>
                <a:gd name="connsiteY101" fmla="*/ 566737 h 1062148"/>
                <a:gd name="connsiteX102" fmla="*/ 2590800 w 4281488"/>
                <a:gd name="connsiteY102" fmla="*/ 561975 h 1062148"/>
                <a:gd name="connsiteX103" fmla="*/ 2652713 w 4281488"/>
                <a:gd name="connsiteY103" fmla="*/ 566737 h 1062148"/>
                <a:gd name="connsiteX104" fmla="*/ 2681288 w 4281488"/>
                <a:gd name="connsiteY104" fmla="*/ 571500 h 1062148"/>
                <a:gd name="connsiteX105" fmla="*/ 2695575 w 4281488"/>
                <a:gd name="connsiteY105" fmla="*/ 576262 h 1062148"/>
                <a:gd name="connsiteX106" fmla="*/ 2728913 w 4281488"/>
                <a:gd name="connsiteY106" fmla="*/ 581025 h 1062148"/>
                <a:gd name="connsiteX107" fmla="*/ 2800350 w 4281488"/>
                <a:gd name="connsiteY107" fmla="*/ 590550 h 1062148"/>
                <a:gd name="connsiteX108" fmla="*/ 2828925 w 4281488"/>
                <a:gd name="connsiteY108" fmla="*/ 600075 h 1062148"/>
                <a:gd name="connsiteX109" fmla="*/ 2843213 w 4281488"/>
                <a:gd name="connsiteY109" fmla="*/ 609600 h 1062148"/>
                <a:gd name="connsiteX110" fmla="*/ 2871788 w 4281488"/>
                <a:gd name="connsiteY110" fmla="*/ 633412 h 1062148"/>
                <a:gd name="connsiteX111" fmla="*/ 2886075 w 4281488"/>
                <a:gd name="connsiteY111" fmla="*/ 638175 h 1062148"/>
                <a:gd name="connsiteX112" fmla="*/ 2914650 w 4281488"/>
                <a:gd name="connsiteY112" fmla="*/ 657225 h 1062148"/>
                <a:gd name="connsiteX113" fmla="*/ 2928938 w 4281488"/>
                <a:gd name="connsiteY113" fmla="*/ 666750 h 1062148"/>
                <a:gd name="connsiteX114" fmla="*/ 2943225 w 4281488"/>
                <a:gd name="connsiteY114" fmla="*/ 676275 h 1062148"/>
                <a:gd name="connsiteX115" fmla="*/ 2957513 w 4281488"/>
                <a:gd name="connsiteY115" fmla="*/ 681037 h 1062148"/>
                <a:gd name="connsiteX116" fmla="*/ 2990850 w 4281488"/>
                <a:gd name="connsiteY116" fmla="*/ 723900 h 1062148"/>
                <a:gd name="connsiteX117" fmla="*/ 3000375 w 4281488"/>
                <a:gd name="connsiteY117" fmla="*/ 738187 h 1062148"/>
                <a:gd name="connsiteX118" fmla="*/ 3024188 w 4281488"/>
                <a:gd name="connsiteY118" fmla="*/ 776287 h 1062148"/>
                <a:gd name="connsiteX119" fmla="*/ 3028950 w 4281488"/>
                <a:gd name="connsiteY119" fmla="*/ 790575 h 1062148"/>
                <a:gd name="connsiteX120" fmla="*/ 3043238 w 4281488"/>
                <a:gd name="connsiteY120" fmla="*/ 795337 h 1062148"/>
                <a:gd name="connsiteX121" fmla="*/ 3067050 w 4281488"/>
                <a:gd name="connsiteY121" fmla="*/ 800100 h 1062148"/>
                <a:gd name="connsiteX122" fmla="*/ 3109913 w 4281488"/>
                <a:gd name="connsiteY122" fmla="*/ 814387 h 1062148"/>
                <a:gd name="connsiteX123" fmla="*/ 3148013 w 4281488"/>
                <a:gd name="connsiteY123" fmla="*/ 823912 h 1062148"/>
                <a:gd name="connsiteX124" fmla="*/ 3190875 w 4281488"/>
                <a:gd name="connsiteY124" fmla="*/ 838200 h 1062148"/>
                <a:gd name="connsiteX125" fmla="*/ 3205163 w 4281488"/>
                <a:gd name="connsiteY125" fmla="*/ 842962 h 1062148"/>
                <a:gd name="connsiteX126" fmla="*/ 3224213 w 4281488"/>
                <a:gd name="connsiteY126" fmla="*/ 847725 h 1062148"/>
                <a:gd name="connsiteX127" fmla="*/ 3238500 w 4281488"/>
                <a:gd name="connsiteY127" fmla="*/ 857250 h 1062148"/>
                <a:gd name="connsiteX128" fmla="*/ 3257550 w 4281488"/>
                <a:gd name="connsiteY128" fmla="*/ 862012 h 1062148"/>
                <a:gd name="connsiteX129" fmla="*/ 3271838 w 4281488"/>
                <a:gd name="connsiteY129" fmla="*/ 866775 h 1062148"/>
                <a:gd name="connsiteX130" fmla="*/ 3290888 w 4281488"/>
                <a:gd name="connsiteY130" fmla="*/ 876300 h 1062148"/>
                <a:gd name="connsiteX131" fmla="*/ 3305175 w 4281488"/>
                <a:gd name="connsiteY131" fmla="*/ 885825 h 1062148"/>
                <a:gd name="connsiteX132" fmla="*/ 3324225 w 4281488"/>
                <a:gd name="connsiteY132" fmla="*/ 890587 h 1062148"/>
                <a:gd name="connsiteX133" fmla="*/ 3338513 w 4281488"/>
                <a:gd name="connsiteY133" fmla="*/ 900112 h 1062148"/>
                <a:gd name="connsiteX134" fmla="*/ 3352800 w 4281488"/>
                <a:gd name="connsiteY134" fmla="*/ 904875 h 1062148"/>
                <a:gd name="connsiteX135" fmla="*/ 3481388 w 4281488"/>
                <a:gd name="connsiteY135" fmla="*/ 909637 h 1062148"/>
                <a:gd name="connsiteX136" fmla="*/ 3505200 w 4281488"/>
                <a:gd name="connsiteY136" fmla="*/ 914400 h 1062148"/>
                <a:gd name="connsiteX137" fmla="*/ 3543300 w 4281488"/>
                <a:gd name="connsiteY137" fmla="*/ 933450 h 1062148"/>
                <a:gd name="connsiteX138" fmla="*/ 3557588 w 4281488"/>
                <a:gd name="connsiteY138" fmla="*/ 938212 h 1062148"/>
                <a:gd name="connsiteX139" fmla="*/ 3576638 w 4281488"/>
                <a:gd name="connsiteY139" fmla="*/ 942975 h 1062148"/>
                <a:gd name="connsiteX140" fmla="*/ 3619500 w 4281488"/>
                <a:gd name="connsiteY140" fmla="*/ 957262 h 1062148"/>
                <a:gd name="connsiteX141" fmla="*/ 3667125 w 4281488"/>
                <a:gd name="connsiteY141" fmla="*/ 971550 h 1062148"/>
                <a:gd name="connsiteX142" fmla="*/ 3700463 w 4281488"/>
                <a:gd name="connsiteY142" fmla="*/ 985837 h 1062148"/>
                <a:gd name="connsiteX143" fmla="*/ 3714750 w 4281488"/>
                <a:gd name="connsiteY143" fmla="*/ 990600 h 1062148"/>
                <a:gd name="connsiteX144" fmla="*/ 3729038 w 4281488"/>
                <a:gd name="connsiteY144" fmla="*/ 1000125 h 1062148"/>
                <a:gd name="connsiteX145" fmla="*/ 3743325 w 4281488"/>
                <a:gd name="connsiteY145" fmla="*/ 1014412 h 1062148"/>
                <a:gd name="connsiteX146" fmla="*/ 3767138 w 4281488"/>
                <a:gd name="connsiteY146" fmla="*/ 1019175 h 1062148"/>
                <a:gd name="connsiteX147" fmla="*/ 3800475 w 4281488"/>
                <a:gd name="connsiteY147" fmla="*/ 1038225 h 1062148"/>
                <a:gd name="connsiteX148" fmla="*/ 3819525 w 4281488"/>
                <a:gd name="connsiteY148" fmla="*/ 1042987 h 1062148"/>
                <a:gd name="connsiteX149" fmla="*/ 3886200 w 4281488"/>
                <a:gd name="connsiteY149" fmla="*/ 1038225 h 1062148"/>
                <a:gd name="connsiteX150" fmla="*/ 3910013 w 4281488"/>
                <a:gd name="connsiteY150" fmla="*/ 1028700 h 1062148"/>
                <a:gd name="connsiteX151" fmla="*/ 4000500 w 4281488"/>
                <a:gd name="connsiteY151" fmla="*/ 1019175 h 1062148"/>
                <a:gd name="connsiteX152" fmla="*/ 3995738 w 4281488"/>
                <a:gd name="connsiteY152" fmla="*/ 995362 h 1062148"/>
                <a:gd name="connsiteX153" fmla="*/ 3990975 w 4281488"/>
                <a:gd name="connsiteY153" fmla="*/ 966787 h 1062148"/>
                <a:gd name="connsiteX154" fmla="*/ 3971925 w 4281488"/>
                <a:gd name="connsiteY154" fmla="*/ 919162 h 1062148"/>
                <a:gd name="connsiteX155" fmla="*/ 3962400 w 4281488"/>
                <a:gd name="connsiteY155" fmla="*/ 885825 h 1062148"/>
                <a:gd name="connsiteX156" fmla="*/ 3943350 w 4281488"/>
                <a:gd name="connsiteY156" fmla="*/ 852487 h 1062148"/>
                <a:gd name="connsiteX157" fmla="*/ 3919538 w 4281488"/>
                <a:gd name="connsiteY157" fmla="*/ 809625 h 1062148"/>
                <a:gd name="connsiteX158" fmla="*/ 3905250 w 4281488"/>
                <a:gd name="connsiteY158" fmla="*/ 795337 h 1062148"/>
                <a:gd name="connsiteX159" fmla="*/ 3895725 w 4281488"/>
                <a:gd name="connsiteY159" fmla="*/ 781050 h 1062148"/>
                <a:gd name="connsiteX160" fmla="*/ 3881438 w 4281488"/>
                <a:gd name="connsiteY160" fmla="*/ 762000 h 1062148"/>
                <a:gd name="connsiteX161" fmla="*/ 3881438 w 4281488"/>
                <a:gd name="connsiteY161" fmla="*/ 661987 h 1062148"/>
                <a:gd name="connsiteX162" fmla="*/ 3867150 w 4281488"/>
                <a:gd name="connsiteY162" fmla="*/ 447675 h 1062148"/>
                <a:gd name="connsiteX163" fmla="*/ 3862388 w 4281488"/>
                <a:gd name="connsiteY163" fmla="*/ 433387 h 1062148"/>
                <a:gd name="connsiteX164" fmla="*/ 3852863 w 4281488"/>
                <a:gd name="connsiteY164" fmla="*/ 414337 h 1062148"/>
                <a:gd name="connsiteX165" fmla="*/ 3848100 w 4281488"/>
                <a:gd name="connsiteY165" fmla="*/ 390525 h 1062148"/>
                <a:gd name="connsiteX166" fmla="*/ 3843338 w 4281488"/>
                <a:gd name="connsiteY166" fmla="*/ 376237 h 1062148"/>
                <a:gd name="connsiteX167" fmla="*/ 3838575 w 4281488"/>
                <a:gd name="connsiteY167" fmla="*/ 338137 h 1062148"/>
                <a:gd name="connsiteX168" fmla="*/ 3833813 w 4281488"/>
                <a:gd name="connsiteY168" fmla="*/ 323850 h 1062148"/>
                <a:gd name="connsiteX169" fmla="*/ 3838575 w 4281488"/>
                <a:gd name="connsiteY169" fmla="*/ 161925 h 1062148"/>
                <a:gd name="connsiteX170" fmla="*/ 3843338 w 4281488"/>
                <a:gd name="connsiteY170" fmla="*/ 147637 h 1062148"/>
                <a:gd name="connsiteX171" fmla="*/ 3852863 w 4281488"/>
                <a:gd name="connsiteY171" fmla="*/ 133350 h 1062148"/>
                <a:gd name="connsiteX172" fmla="*/ 3857625 w 4281488"/>
                <a:gd name="connsiteY172" fmla="*/ 119062 h 1062148"/>
                <a:gd name="connsiteX173" fmla="*/ 3890963 w 4281488"/>
                <a:gd name="connsiteY173" fmla="*/ 100012 h 1062148"/>
                <a:gd name="connsiteX174" fmla="*/ 3948113 w 4281488"/>
                <a:gd name="connsiteY174" fmla="*/ 71437 h 1062148"/>
                <a:gd name="connsiteX175" fmla="*/ 3948113 w 4281488"/>
                <a:gd name="connsiteY175" fmla="*/ 71437 h 1062148"/>
                <a:gd name="connsiteX176" fmla="*/ 3981450 w 4281488"/>
                <a:gd name="connsiteY176" fmla="*/ 57150 h 1062148"/>
                <a:gd name="connsiteX177" fmla="*/ 4029075 w 4281488"/>
                <a:gd name="connsiteY177" fmla="*/ 52387 h 1062148"/>
                <a:gd name="connsiteX178" fmla="*/ 4043363 w 4281488"/>
                <a:gd name="connsiteY178" fmla="*/ 47625 h 1062148"/>
                <a:gd name="connsiteX179" fmla="*/ 4267200 w 4281488"/>
                <a:gd name="connsiteY179" fmla="*/ 38100 h 1062148"/>
                <a:gd name="connsiteX180" fmla="*/ 4281488 w 4281488"/>
                <a:gd name="connsiteY180" fmla="*/ 23812 h 106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4281488" h="1062148">
                  <a:moveTo>
                    <a:pt x="0" y="942975"/>
                  </a:moveTo>
                  <a:cubicBezTo>
                    <a:pt x="6350" y="950912"/>
                    <a:pt x="13663" y="958167"/>
                    <a:pt x="19050" y="966787"/>
                  </a:cubicBezTo>
                  <a:cubicBezTo>
                    <a:pt x="21711" y="971044"/>
                    <a:pt x="23813" y="976055"/>
                    <a:pt x="23813" y="981075"/>
                  </a:cubicBezTo>
                  <a:cubicBezTo>
                    <a:pt x="23813" y="1008496"/>
                    <a:pt x="20038" y="1019983"/>
                    <a:pt x="14288" y="1042987"/>
                  </a:cubicBezTo>
                  <a:cubicBezTo>
                    <a:pt x="15875" y="1047750"/>
                    <a:pt x="15500" y="1053725"/>
                    <a:pt x="19050" y="1057275"/>
                  </a:cubicBezTo>
                  <a:cubicBezTo>
                    <a:pt x="29817" y="1068042"/>
                    <a:pt x="68290" y="1057668"/>
                    <a:pt x="71438" y="1057275"/>
                  </a:cubicBezTo>
                  <a:cubicBezTo>
                    <a:pt x="87873" y="1032622"/>
                    <a:pt x="78383" y="1050002"/>
                    <a:pt x="90488" y="1009650"/>
                  </a:cubicBezTo>
                  <a:cubicBezTo>
                    <a:pt x="91931" y="1004841"/>
                    <a:pt x="91700" y="998912"/>
                    <a:pt x="95250" y="995362"/>
                  </a:cubicBezTo>
                  <a:cubicBezTo>
                    <a:pt x="98800" y="991812"/>
                    <a:pt x="104924" y="992577"/>
                    <a:pt x="109538" y="990600"/>
                  </a:cubicBezTo>
                  <a:cubicBezTo>
                    <a:pt x="116064" y="987803"/>
                    <a:pt x="122500" y="984728"/>
                    <a:pt x="128588" y="981075"/>
                  </a:cubicBezTo>
                  <a:cubicBezTo>
                    <a:pt x="138404" y="975185"/>
                    <a:pt x="146303" y="965645"/>
                    <a:pt x="157163" y="962025"/>
                  </a:cubicBezTo>
                  <a:lnTo>
                    <a:pt x="185738" y="952500"/>
                  </a:lnTo>
                  <a:cubicBezTo>
                    <a:pt x="208379" y="937405"/>
                    <a:pt x="194594" y="944786"/>
                    <a:pt x="228600" y="933450"/>
                  </a:cubicBezTo>
                  <a:cubicBezTo>
                    <a:pt x="233363" y="931862"/>
                    <a:pt x="238711" y="931472"/>
                    <a:pt x="242888" y="928687"/>
                  </a:cubicBezTo>
                  <a:cubicBezTo>
                    <a:pt x="263082" y="915224"/>
                    <a:pt x="252056" y="921722"/>
                    <a:pt x="276225" y="909637"/>
                  </a:cubicBezTo>
                  <a:cubicBezTo>
                    <a:pt x="298669" y="913378"/>
                    <a:pt x="303964" y="913480"/>
                    <a:pt x="323850" y="919162"/>
                  </a:cubicBezTo>
                  <a:cubicBezTo>
                    <a:pt x="328677" y="920541"/>
                    <a:pt x="333749" y="921487"/>
                    <a:pt x="338138" y="923925"/>
                  </a:cubicBezTo>
                  <a:cubicBezTo>
                    <a:pt x="348145" y="929484"/>
                    <a:pt x="366713" y="942975"/>
                    <a:pt x="366713" y="942975"/>
                  </a:cubicBezTo>
                  <a:cubicBezTo>
                    <a:pt x="373063" y="941387"/>
                    <a:pt x="380317" y="941843"/>
                    <a:pt x="385763" y="938212"/>
                  </a:cubicBezTo>
                  <a:cubicBezTo>
                    <a:pt x="428849" y="909488"/>
                    <a:pt x="362865" y="934734"/>
                    <a:pt x="409575" y="919162"/>
                  </a:cubicBezTo>
                  <a:cubicBezTo>
                    <a:pt x="451328" y="877412"/>
                    <a:pt x="398358" y="928510"/>
                    <a:pt x="438150" y="895350"/>
                  </a:cubicBezTo>
                  <a:cubicBezTo>
                    <a:pt x="443324" y="891038"/>
                    <a:pt x="447675" y="885825"/>
                    <a:pt x="452438" y="881062"/>
                  </a:cubicBezTo>
                  <a:cubicBezTo>
                    <a:pt x="466248" y="839628"/>
                    <a:pt x="452438" y="887011"/>
                    <a:pt x="452438" y="790575"/>
                  </a:cubicBezTo>
                  <a:cubicBezTo>
                    <a:pt x="452438" y="780721"/>
                    <a:pt x="455265" y="751583"/>
                    <a:pt x="461963" y="738187"/>
                  </a:cubicBezTo>
                  <a:cubicBezTo>
                    <a:pt x="464523" y="733068"/>
                    <a:pt x="468313" y="728662"/>
                    <a:pt x="471488" y="723900"/>
                  </a:cubicBezTo>
                  <a:cubicBezTo>
                    <a:pt x="482651" y="690405"/>
                    <a:pt x="468127" y="731739"/>
                    <a:pt x="485775" y="690562"/>
                  </a:cubicBezTo>
                  <a:cubicBezTo>
                    <a:pt x="490672" y="679135"/>
                    <a:pt x="491845" y="669319"/>
                    <a:pt x="495300" y="657225"/>
                  </a:cubicBezTo>
                  <a:cubicBezTo>
                    <a:pt x="496679" y="652398"/>
                    <a:pt x="498475" y="647700"/>
                    <a:pt x="500063" y="642937"/>
                  </a:cubicBezTo>
                  <a:cubicBezTo>
                    <a:pt x="498475" y="608012"/>
                    <a:pt x="498088" y="573012"/>
                    <a:pt x="495300" y="538162"/>
                  </a:cubicBezTo>
                  <a:cubicBezTo>
                    <a:pt x="494900" y="533158"/>
                    <a:pt x="491756" y="528745"/>
                    <a:pt x="490538" y="523875"/>
                  </a:cubicBezTo>
                  <a:cubicBezTo>
                    <a:pt x="488575" y="516022"/>
                    <a:pt x="487363" y="508000"/>
                    <a:pt x="485775" y="500062"/>
                  </a:cubicBezTo>
                  <a:cubicBezTo>
                    <a:pt x="489419" y="485488"/>
                    <a:pt x="489100" y="477688"/>
                    <a:pt x="500063" y="466725"/>
                  </a:cubicBezTo>
                  <a:cubicBezTo>
                    <a:pt x="504110" y="462678"/>
                    <a:pt x="509588" y="460375"/>
                    <a:pt x="514350" y="457200"/>
                  </a:cubicBezTo>
                  <a:cubicBezTo>
                    <a:pt x="524423" y="416911"/>
                    <a:pt x="510702" y="457909"/>
                    <a:pt x="533400" y="423862"/>
                  </a:cubicBezTo>
                  <a:cubicBezTo>
                    <a:pt x="562036" y="380908"/>
                    <a:pt x="510222" y="440247"/>
                    <a:pt x="547688" y="395287"/>
                  </a:cubicBezTo>
                  <a:cubicBezTo>
                    <a:pt x="552000" y="390113"/>
                    <a:pt x="557592" y="386114"/>
                    <a:pt x="561975" y="381000"/>
                  </a:cubicBezTo>
                  <a:cubicBezTo>
                    <a:pt x="570840" y="370658"/>
                    <a:pt x="578248" y="358973"/>
                    <a:pt x="585788" y="347662"/>
                  </a:cubicBezTo>
                  <a:cubicBezTo>
                    <a:pt x="587375" y="322262"/>
                    <a:pt x="584721" y="296235"/>
                    <a:pt x="590550" y="271462"/>
                  </a:cubicBezTo>
                  <a:cubicBezTo>
                    <a:pt x="591700" y="266575"/>
                    <a:pt x="600661" y="269485"/>
                    <a:pt x="604838" y="266700"/>
                  </a:cubicBezTo>
                  <a:cubicBezTo>
                    <a:pt x="610442" y="262964"/>
                    <a:pt x="614990" y="257728"/>
                    <a:pt x="619125" y="252412"/>
                  </a:cubicBezTo>
                  <a:cubicBezTo>
                    <a:pt x="626153" y="243376"/>
                    <a:pt x="631825" y="233362"/>
                    <a:pt x="638175" y="223837"/>
                  </a:cubicBezTo>
                  <a:cubicBezTo>
                    <a:pt x="641350" y="219075"/>
                    <a:pt x="642938" y="212725"/>
                    <a:pt x="647700" y="209550"/>
                  </a:cubicBezTo>
                  <a:lnTo>
                    <a:pt x="661988" y="200025"/>
                  </a:lnTo>
                  <a:cubicBezTo>
                    <a:pt x="665163" y="195262"/>
                    <a:pt x="666659" y="188771"/>
                    <a:pt x="671513" y="185737"/>
                  </a:cubicBezTo>
                  <a:cubicBezTo>
                    <a:pt x="701321" y="167107"/>
                    <a:pt x="791211" y="171873"/>
                    <a:pt x="800100" y="171450"/>
                  </a:cubicBezTo>
                  <a:cubicBezTo>
                    <a:pt x="802636" y="170816"/>
                    <a:pt x="829342" y="164656"/>
                    <a:pt x="833438" y="161925"/>
                  </a:cubicBezTo>
                  <a:cubicBezTo>
                    <a:pt x="839042" y="158189"/>
                    <a:pt x="841837" y="150908"/>
                    <a:pt x="847725" y="147637"/>
                  </a:cubicBezTo>
                  <a:cubicBezTo>
                    <a:pt x="856502" y="142761"/>
                    <a:pt x="867320" y="142602"/>
                    <a:pt x="876300" y="138112"/>
                  </a:cubicBezTo>
                  <a:cubicBezTo>
                    <a:pt x="899840" y="126342"/>
                    <a:pt x="888615" y="130832"/>
                    <a:pt x="909638" y="123825"/>
                  </a:cubicBezTo>
                  <a:cubicBezTo>
                    <a:pt x="914400" y="120650"/>
                    <a:pt x="918695" y="116625"/>
                    <a:pt x="923925" y="114300"/>
                  </a:cubicBezTo>
                  <a:cubicBezTo>
                    <a:pt x="933100" y="110222"/>
                    <a:pt x="952500" y="104775"/>
                    <a:pt x="952500" y="104775"/>
                  </a:cubicBezTo>
                  <a:cubicBezTo>
                    <a:pt x="985838" y="82550"/>
                    <a:pt x="974725" y="95250"/>
                    <a:pt x="990600" y="71437"/>
                  </a:cubicBezTo>
                  <a:cubicBezTo>
                    <a:pt x="997673" y="43147"/>
                    <a:pt x="990969" y="59491"/>
                    <a:pt x="1009650" y="33337"/>
                  </a:cubicBezTo>
                  <a:cubicBezTo>
                    <a:pt x="1012977" y="28679"/>
                    <a:pt x="1015128" y="23097"/>
                    <a:pt x="1019175" y="19050"/>
                  </a:cubicBezTo>
                  <a:cubicBezTo>
                    <a:pt x="1025906" y="12319"/>
                    <a:pt x="1045043" y="3735"/>
                    <a:pt x="1052513" y="0"/>
                  </a:cubicBezTo>
                  <a:cubicBezTo>
                    <a:pt x="1066800" y="1587"/>
                    <a:pt x="1081429" y="1276"/>
                    <a:pt x="1095375" y="4762"/>
                  </a:cubicBezTo>
                  <a:cubicBezTo>
                    <a:pt x="1100928" y="6150"/>
                    <a:pt x="1104432" y="11962"/>
                    <a:pt x="1109663" y="14287"/>
                  </a:cubicBezTo>
                  <a:cubicBezTo>
                    <a:pt x="1118838" y="18365"/>
                    <a:pt x="1128713" y="20637"/>
                    <a:pt x="1138238" y="23812"/>
                  </a:cubicBezTo>
                  <a:cubicBezTo>
                    <a:pt x="1161690" y="31630"/>
                    <a:pt x="1147565" y="27748"/>
                    <a:pt x="1181100" y="33337"/>
                  </a:cubicBezTo>
                  <a:cubicBezTo>
                    <a:pt x="1215885" y="44932"/>
                    <a:pt x="1199935" y="40427"/>
                    <a:pt x="1228725" y="47625"/>
                  </a:cubicBezTo>
                  <a:cubicBezTo>
                    <a:pt x="1233488" y="50800"/>
                    <a:pt x="1237653" y="55140"/>
                    <a:pt x="1243013" y="57150"/>
                  </a:cubicBezTo>
                  <a:cubicBezTo>
                    <a:pt x="1264756" y="65303"/>
                    <a:pt x="1263482" y="57859"/>
                    <a:pt x="1281113" y="66675"/>
                  </a:cubicBezTo>
                  <a:cubicBezTo>
                    <a:pt x="1286232" y="69235"/>
                    <a:pt x="1290170" y="73875"/>
                    <a:pt x="1295400" y="76200"/>
                  </a:cubicBezTo>
                  <a:cubicBezTo>
                    <a:pt x="1304575" y="80278"/>
                    <a:pt x="1315621" y="80156"/>
                    <a:pt x="1323975" y="85725"/>
                  </a:cubicBezTo>
                  <a:cubicBezTo>
                    <a:pt x="1342440" y="98034"/>
                    <a:pt x="1332833" y="93440"/>
                    <a:pt x="1352550" y="100012"/>
                  </a:cubicBezTo>
                  <a:cubicBezTo>
                    <a:pt x="1364877" y="112339"/>
                    <a:pt x="1378324" y="127654"/>
                    <a:pt x="1395413" y="133350"/>
                  </a:cubicBezTo>
                  <a:lnTo>
                    <a:pt x="1409700" y="138112"/>
                  </a:lnTo>
                  <a:cubicBezTo>
                    <a:pt x="1414463" y="141287"/>
                    <a:pt x="1418727" y="145382"/>
                    <a:pt x="1423988" y="147637"/>
                  </a:cubicBezTo>
                  <a:cubicBezTo>
                    <a:pt x="1430004" y="150215"/>
                    <a:pt x="1436769" y="150519"/>
                    <a:pt x="1443038" y="152400"/>
                  </a:cubicBezTo>
                  <a:cubicBezTo>
                    <a:pt x="1452655" y="155285"/>
                    <a:pt x="1462088" y="158750"/>
                    <a:pt x="1471613" y="161925"/>
                  </a:cubicBezTo>
                  <a:cubicBezTo>
                    <a:pt x="1481138" y="171450"/>
                    <a:pt x="1492716" y="179292"/>
                    <a:pt x="1500188" y="190500"/>
                  </a:cubicBezTo>
                  <a:cubicBezTo>
                    <a:pt x="1503363" y="195262"/>
                    <a:pt x="1505405" y="201018"/>
                    <a:pt x="1509713" y="204787"/>
                  </a:cubicBezTo>
                  <a:cubicBezTo>
                    <a:pt x="1518328" y="212325"/>
                    <a:pt x="1530194" y="215742"/>
                    <a:pt x="1538288" y="223837"/>
                  </a:cubicBezTo>
                  <a:cubicBezTo>
                    <a:pt x="1543050" y="228600"/>
                    <a:pt x="1547259" y="233990"/>
                    <a:pt x="1552575" y="238125"/>
                  </a:cubicBezTo>
                  <a:cubicBezTo>
                    <a:pt x="1561611" y="245153"/>
                    <a:pt x="1573055" y="249081"/>
                    <a:pt x="1581150" y="257175"/>
                  </a:cubicBezTo>
                  <a:cubicBezTo>
                    <a:pt x="1622903" y="298925"/>
                    <a:pt x="1569933" y="247827"/>
                    <a:pt x="1609725" y="280987"/>
                  </a:cubicBezTo>
                  <a:cubicBezTo>
                    <a:pt x="1633507" y="300806"/>
                    <a:pt x="1613193" y="291668"/>
                    <a:pt x="1638300" y="300037"/>
                  </a:cubicBezTo>
                  <a:cubicBezTo>
                    <a:pt x="1643063" y="303212"/>
                    <a:pt x="1647357" y="307237"/>
                    <a:pt x="1652588" y="309562"/>
                  </a:cubicBezTo>
                  <a:cubicBezTo>
                    <a:pt x="1661763" y="313640"/>
                    <a:pt x="1681163" y="319087"/>
                    <a:pt x="1681163" y="319087"/>
                  </a:cubicBezTo>
                  <a:cubicBezTo>
                    <a:pt x="1703829" y="334198"/>
                    <a:pt x="1686544" y="324988"/>
                    <a:pt x="1714500" y="333375"/>
                  </a:cubicBezTo>
                  <a:cubicBezTo>
                    <a:pt x="1724117" y="336260"/>
                    <a:pt x="1733550" y="339725"/>
                    <a:pt x="1743075" y="342900"/>
                  </a:cubicBezTo>
                  <a:cubicBezTo>
                    <a:pt x="1747838" y="344487"/>
                    <a:pt x="1752440" y="346677"/>
                    <a:pt x="1757363" y="347662"/>
                  </a:cubicBezTo>
                  <a:lnTo>
                    <a:pt x="1781175" y="352425"/>
                  </a:lnTo>
                  <a:lnTo>
                    <a:pt x="2024063" y="347662"/>
                  </a:lnTo>
                  <a:cubicBezTo>
                    <a:pt x="2029079" y="347476"/>
                    <a:pt x="2033330" y="342900"/>
                    <a:pt x="2038350" y="342900"/>
                  </a:cubicBezTo>
                  <a:cubicBezTo>
                    <a:pt x="2062216" y="342900"/>
                    <a:pt x="2085975" y="346075"/>
                    <a:pt x="2109788" y="347662"/>
                  </a:cubicBezTo>
                  <a:cubicBezTo>
                    <a:pt x="2176640" y="369946"/>
                    <a:pt x="2109873" y="342957"/>
                    <a:pt x="2152650" y="371475"/>
                  </a:cubicBezTo>
                  <a:cubicBezTo>
                    <a:pt x="2159178" y="375827"/>
                    <a:pt x="2186909" y="380040"/>
                    <a:pt x="2190750" y="381000"/>
                  </a:cubicBezTo>
                  <a:cubicBezTo>
                    <a:pt x="2195620" y="382218"/>
                    <a:pt x="2200168" y="384544"/>
                    <a:pt x="2205038" y="385762"/>
                  </a:cubicBezTo>
                  <a:cubicBezTo>
                    <a:pt x="2212891" y="387725"/>
                    <a:pt x="2221067" y="388301"/>
                    <a:pt x="2228850" y="390525"/>
                  </a:cubicBezTo>
                  <a:cubicBezTo>
                    <a:pt x="2228950" y="390553"/>
                    <a:pt x="2273267" y="405331"/>
                    <a:pt x="2286000" y="409575"/>
                  </a:cubicBezTo>
                  <a:cubicBezTo>
                    <a:pt x="2290763" y="411163"/>
                    <a:pt x="2295418" y="413119"/>
                    <a:pt x="2300288" y="414337"/>
                  </a:cubicBezTo>
                  <a:cubicBezTo>
                    <a:pt x="2324208" y="420318"/>
                    <a:pt x="2313128" y="417030"/>
                    <a:pt x="2333625" y="423862"/>
                  </a:cubicBezTo>
                  <a:cubicBezTo>
                    <a:pt x="2338388" y="427037"/>
                    <a:pt x="2342682" y="431062"/>
                    <a:pt x="2347913" y="433387"/>
                  </a:cubicBezTo>
                  <a:cubicBezTo>
                    <a:pt x="2357088" y="437465"/>
                    <a:pt x="2376488" y="442912"/>
                    <a:pt x="2376488" y="442912"/>
                  </a:cubicBezTo>
                  <a:cubicBezTo>
                    <a:pt x="2381250" y="446087"/>
                    <a:pt x="2387600" y="447675"/>
                    <a:pt x="2390775" y="452437"/>
                  </a:cubicBezTo>
                  <a:cubicBezTo>
                    <a:pt x="2433137" y="515980"/>
                    <a:pt x="2360241" y="431988"/>
                    <a:pt x="2405063" y="485775"/>
                  </a:cubicBezTo>
                  <a:cubicBezTo>
                    <a:pt x="2409375" y="490949"/>
                    <a:pt x="2415215" y="494746"/>
                    <a:pt x="2419350" y="500062"/>
                  </a:cubicBezTo>
                  <a:cubicBezTo>
                    <a:pt x="2426378" y="509098"/>
                    <a:pt x="2430305" y="520542"/>
                    <a:pt x="2438400" y="528637"/>
                  </a:cubicBezTo>
                  <a:cubicBezTo>
                    <a:pt x="2451406" y="541643"/>
                    <a:pt x="2468001" y="560729"/>
                    <a:pt x="2486025" y="566737"/>
                  </a:cubicBezTo>
                  <a:lnTo>
                    <a:pt x="2500313" y="571500"/>
                  </a:lnTo>
                  <a:cubicBezTo>
                    <a:pt x="2522538" y="569912"/>
                    <a:pt x="2544829" y="569070"/>
                    <a:pt x="2566988" y="566737"/>
                  </a:cubicBezTo>
                  <a:cubicBezTo>
                    <a:pt x="2575038" y="565890"/>
                    <a:pt x="2582706" y="561975"/>
                    <a:pt x="2590800" y="561975"/>
                  </a:cubicBezTo>
                  <a:cubicBezTo>
                    <a:pt x="2611499" y="561975"/>
                    <a:pt x="2632075" y="565150"/>
                    <a:pt x="2652713" y="566737"/>
                  </a:cubicBezTo>
                  <a:cubicBezTo>
                    <a:pt x="2662238" y="568325"/>
                    <a:pt x="2671862" y="569405"/>
                    <a:pt x="2681288" y="571500"/>
                  </a:cubicBezTo>
                  <a:cubicBezTo>
                    <a:pt x="2686188" y="572589"/>
                    <a:pt x="2690653" y="575278"/>
                    <a:pt x="2695575" y="576262"/>
                  </a:cubicBezTo>
                  <a:cubicBezTo>
                    <a:pt x="2706583" y="578464"/>
                    <a:pt x="2717786" y="579541"/>
                    <a:pt x="2728913" y="581025"/>
                  </a:cubicBezTo>
                  <a:cubicBezTo>
                    <a:pt x="2821217" y="593332"/>
                    <a:pt x="2716573" y="578580"/>
                    <a:pt x="2800350" y="590550"/>
                  </a:cubicBezTo>
                  <a:cubicBezTo>
                    <a:pt x="2809875" y="593725"/>
                    <a:pt x="2820571" y="594506"/>
                    <a:pt x="2828925" y="600075"/>
                  </a:cubicBezTo>
                  <a:cubicBezTo>
                    <a:pt x="2833688" y="603250"/>
                    <a:pt x="2838816" y="605936"/>
                    <a:pt x="2843213" y="609600"/>
                  </a:cubicBezTo>
                  <a:cubicBezTo>
                    <a:pt x="2859016" y="622769"/>
                    <a:pt x="2854048" y="624542"/>
                    <a:pt x="2871788" y="633412"/>
                  </a:cubicBezTo>
                  <a:cubicBezTo>
                    <a:pt x="2876278" y="635657"/>
                    <a:pt x="2881687" y="635737"/>
                    <a:pt x="2886075" y="638175"/>
                  </a:cubicBezTo>
                  <a:cubicBezTo>
                    <a:pt x="2896082" y="643735"/>
                    <a:pt x="2905125" y="650875"/>
                    <a:pt x="2914650" y="657225"/>
                  </a:cubicBezTo>
                  <a:lnTo>
                    <a:pt x="2928938" y="666750"/>
                  </a:lnTo>
                  <a:cubicBezTo>
                    <a:pt x="2933700" y="669925"/>
                    <a:pt x="2937795" y="674465"/>
                    <a:pt x="2943225" y="676275"/>
                  </a:cubicBezTo>
                  <a:lnTo>
                    <a:pt x="2957513" y="681037"/>
                  </a:lnTo>
                  <a:cubicBezTo>
                    <a:pt x="2979895" y="703420"/>
                    <a:pt x="2968063" y="689720"/>
                    <a:pt x="2990850" y="723900"/>
                  </a:cubicBezTo>
                  <a:cubicBezTo>
                    <a:pt x="2994025" y="728662"/>
                    <a:pt x="2998565" y="732757"/>
                    <a:pt x="3000375" y="738187"/>
                  </a:cubicBezTo>
                  <a:cubicBezTo>
                    <a:pt x="3011710" y="772192"/>
                    <a:pt x="3001546" y="761193"/>
                    <a:pt x="3024188" y="776287"/>
                  </a:cubicBezTo>
                  <a:cubicBezTo>
                    <a:pt x="3025775" y="781050"/>
                    <a:pt x="3025400" y="787025"/>
                    <a:pt x="3028950" y="790575"/>
                  </a:cubicBezTo>
                  <a:cubicBezTo>
                    <a:pt x="3032500" y="794125"/>
                    <a:pt x="3038368" y="794119"/>
                    <a:pt x="3043238" y="795337"/>
                  </a:cubicBezTo>
                  <a:cubicBezTo>
                    <a:pt x="3051091" y="797300"/>
                    <a:pt x="3059267" y="797876"/>
                    <a:pt x="3067050" y="800100"/>
                  </a:cubicBezTo>
                  <a:cubicBezTo>
                    <a:pt x="3081531" y="804237"/>
                    <a:pt x="3095302" y="810734"/>
                    <a:pt x="3109913" y="814387"/>
                  </a:cubicBezTo>
                  <a:cubicBezTo>
                    <a:pt x="3122613" y="817562"/>
                    <a:pt x="3135594" y="819772"/>
                    <a:pt x="3148013" y="823912"/>
                  </a:cubicBezTo>
                  <a:lnTo>
                    <a:pt x="3190875" y="838200"/>
                  </a:lnTo>
                  <a:cubicBezTo>
                    <a:pt x="3195638" y="839788"/>
                    <a:pt x="3200293" y="841744"/>
                    <a:pt x="3205163" y="842962"/>
                  </a:cubicBezTo>
                  <a:lnTo>
                    <a:pt x="3224213" y="847725"/>
                  </a:lnTo>
                  <a:cubicBezTo>
                    <a:pt x="3228975" y="850900"/>
                    <a:pt x="3233239" y="854995"/>
                    <a:pt x="3238500" y="857250"/>
                  </a:cubicBezTo>
                  <a:cubicBezTo>
                    <a:pt x="3244516" y="859828"/>
                    <a:pt x="3251256" y="860214"/>
                    <a:pt x="3257550" y="862012"/>
                  </a:cubicBezTo>
                  <a:cubicBezTo>
                    <a:pt x="3262377" y="863391"/>
                    <a:pt x="3267224" y="864797"/>
                    <a:pt x="3271838" y="866775"/>
                  </a:cubicBezTo>
                  <a:cubicBezTo>
                    <a:pt x="3278363" y="869572"/>
                    <a:pt x="3284724" y="872778"/>
                    <a:pt x="3290888" y="876300"/>
                  </a:cubicBezTo>
                  <a:cubicBezTo>
                    <a:pt x="3295858" y="879140"/>
                    <a:pt x="3299914" y="883570"/>
                    <a:pt x="3305175" y="885825"/>
                  </a:cubicBezTo>
                  <a:cubicBezTo>
                    <a:pt x="3311191" y="888403"/>
                    <a:pt x="3317875" y="889000"/>
                    <a:pt x="3324225" y="890587"/>
                  </a:cubicBezTo>
                  <a:cubicBezTo>
                    <a:pt x="3328988" y="893762"/>
                    <a:pt x="3333393" y="897552"/>
                    <a:pt x="3338513" y="900112"/>
                  </a:cubicBezTo>
                  <a:cubicBezTo>
                    <a:pt x="3343003" y="902357"/>
                    <a:pt x="3347791" y="904541"/>
                    <a:pt x="3352800" y="904875"/>
                  </a:cubicBezTo>
                  <a:cubicBezTo>
                    <a:pt x="3395597" y="907728"/>
                    <a:pt x="3438525" y="908050"/>
                    <a:pt x="3481388" y="909637"/>
                  </a:cubicBezTo>
                  <a:cubicBezTo>
                    <a:pt x="3489325" y="911225"/>
                    <a:pt x="3497645" y="911494"/>
                    <a:pt x="3505200" y="914400"/>
                  </a:cubicBezTo>
                  <a:cubicBezTo>
                    <a:pt x="3518453" y="919497"/>
                    <a:pt x="3529829" y="928960"/>
                    <a:pt x="3543300" y="933450"/>
                  </a:cubicBezTo>
                  <a:cubicBezTo>
                    <a:pt x="3548063" y="935037"/>
                    <a:pt x="3552761" y="936833"/>
                    <a:pt x="3557588" y="938212"/>
                  </a:cubicBezTo>
                  <a:cubicBezTo>
                    <a:pt x="3563882" y="940010"/>
                    <a:pt x="3570509" y="940677"/>
                    <a:pt x="3576638" y="942975"/>
                  </a:cubicBezTo>
                  <a:cubicBezTo>
                    <a:pt x="3621701" y="959874"/>
                    <a:pt x="3567322" y="946827"/>
                    <a:pt x="3619500" y="957262"/>
                  </a:cubicBezTo>
                  <a:cubicBezTo>
                    <a:pt x="3652416" y="973720"/>
                    <a:pt x="3624434" y="962063"/>
                    <a:pt x="3667125" y="971550"/>
                  </a:cubicBezTo>
                  <a:cubicBezTo>
                    <a:pt x="3682593" y="974987"/>
                    <a:pt x="3684778" y="979115"/>
                    <a:pt x="3700463" y="985837"/>
                  </a:cubicBezTo>
                  <a:cubicBezTo>
                    <a:pt x="3705077" y="987815"/>
                    <a:pt x="3710260" y="988355"/>
                    <a:pt x="3714750" y="990600"/>
                  </a:cubicBezTo>
                  <a:cubicBezTo>
                    <a:pt x="3719870" y="993160"/>
                    <a:pt x="3724641" y="996461"/>
                    <a:pt x="3729038" y="1000125"/>
                  </a:cubicBezTo>
                  <a:cubicBezTo>
                    <a:pt x="3734212" y="1004437"/>
                    <a:pt x="3737301" y="1011400"/>
                    <a:pt x="3743325" y="1014412"/>
                  </a:cubicBezTo>
                  <a:cubicBezTo>
                    <a:pt x="3750565" y="1018032"/>
                    <a:pt x="3759200" y="1017587"/>
                    <a:pt x="3767138" y="1019175"/>
                  </a:cubicBezTo>
                  <a:cubicBezTo>
                    <a:pt x="3778981" y="1027071"/>
                    <a:pt x="3786664" y="1033046"/>
                    <a:pt x="3800475" y="1038225"/>
                  </a:cubicBezTo>
                  <a:cubicBezTo>
                    <a:pt x="3806604" y="1040523"/>
                    <a:pt x="3813175" y="1041400"/>
                    <a:pt x="3819525" y="1042987"/>
                  </a:cubicBezTo>
                  <a:cubicBezTo>
                    <a:pt x="3841750" y="1041400"/>
                    <a:pt x="3864191" y="1041700"/>
                    <a:pt x="3886200" y="1038225"/>
                  </a:cubicBezTo>
                  <a:cubicBezTo>
                    <a:pt x="3894644" y="1036892"/>
                    <a:pt x="3901683" y="1030622"/>
                    <a:pt x="3910013" y="1028700"/>
                  </a:cubicBezTo>
                  <a:cubicBezTo>
                    <a:pt x="3923548" y="1025576"/>
                    <a:pt x="3992857" y="1019870"/>
                    <a:pt x="4000500" y="1019175"/>
                  </a:cubicBezTo>
                  <a:cubicBezTo>
                    <a:pt x="3998913" y="1011237"/>
                    <a:pt x="3997186" y="1003326"/>
                    <a:pt x="3995738" y="995362"/>
                  </a:cubicBezTo>
                  <a:cubicBezTo>
                    <a:pt x="3994011" y="985861"/>
                    <a:pt x="3993317" y="976155"/>
                    <a:pt x="3990975" y="966787"/>
                  </a:cubicBezTo>
                  <a:cubicBezTo>
                    <a:pt x="3982302" y="932095"/>
                    <a:pt x="3983750" y="946755"/>
                    <a:pt x="3971925" y="919162"/>
                  </a:cubicBezTo>
                  <a:cubicBezTo>
                    <a:pt x="3960416" y="892307"/>
                    <a:pt x="3974480" y="918036"/>
                    <a:pt x="3962400" y="885825"/>
                  </a:cubicBezTo>
                  <a:cubicBezTo>
                    <a:pt x="3957221" y="872014"/>
                    <a:pt x="3951245" y="864331"/>
                    <a:pt x="3943350" y="852487"/>
                  </a:cubicBezTo>
                  <a:cubicBezTo>
                    <a:pt x="3937362" y="834521"/>
                    <a:pt x="3935914" y="826001"/>
                    <a:pt x="3919538" y="809625"/>
                  </a:cubicBezTo>
                  <a:cubicBezTo>
                    <a:pt x="3914775" y="804862"/>
                    <a:pt x="3909562" y="800511"/>
                    <a:pt x="3905250" y="795337"/>
                  </a:cubicBezTo>
                  <a:cubicBezTo>
                    <a:pt x="3901586" y="790940"/>
                    <a:pt x="3899052" y="785708"/>
                    <a:pt x="3895725" y="781050"/>
                  </a:cubicBezTo>
                  <a:cubicBezTo>
                    <a:pt x="3891111" y="774591"/>
                    <a:pt x="3886200" y="768350"/>
                    <a:pt x="3881438" y="762000"/>
                  </a:cubicBezTo>
                  <a:cubicBezTo>
                    <a:pt x="3868871" y="711738"/>
                    <a:pt x="3881438" y="770072"/>
                    <a:pt x="3881438" y="661987"/>
                  </a:cubicBezTo>
                  <a:cubicBezTo>
                    <a:pt x="3881438" y="463589"/>
                    <a:pt x="3913251" y="516823"/>
                    <a:pt x="3867150" y="447675"/>
                  </a:cubicBezTo>
                  <a:cubicBezTo>
                    <a:pt x="3865563" y="442912"/>
                    <a:pt x="3864365" y="438001"/>
                    <a:pt x="3862388" y="433387"/>
                  </a:cubicBezTo>
                  <a:cubicBezTo>
                    <a:pt x="3859591" y="426861"/>
                    <a:pt x="3855108" y="421072"/>
                    <a:pt x="3852863" y="414337"/>
                  </a:cubicBezTo>
                  <a:cubicBezTo>
                    <a:pt x="3850303" y="406658"/>
                    <a:pt x="3850063" y="398378"/>
                    <a:pt x="3848100" y="390525"/>
                  </a:cubicBezTo>
                  <a:cubicBezTo>
                    <a:pt x="3846882" y="385655"/>
                    <a:pt x="3844925" y="381000"/>
                    <a:pt x="3843338" y="376237"/>
                  </a:cubicBezTo>
                  <a:cubicBezTo>
                    <a:pt x="3841750" y="363537"/>
                    <a:pt x="3840865" y="350729"/>
                    <a:pt x="3838575" y="338137"/>
                  </a:cubicBezTo>
                  <a:cubicBezTo>
                    <a:pt x="3837677" y="333198"/>
                    <a:pt x="3833813" y="328870"/>
                    <a:pt x="3833813" y="323850"/>
                  </a:cubicBezTo>
                  <a:cubicBezTo>
                    <a:pt x="3833813" y="269852"/>
                    <a:pt x="3835660" y="215845"/>
                    <a:pt x="3838575" y="161925"/>
                  </a:cubicBezTo>
                  <a:cubicBezTo>
                    <a:pt x="3838846" y="156912"/>
                    <a:pt x="3841093" y="152127"/>
                    <a:pt x="3843338" y="147637"/>
                  </a:cubicBezTo>
                  <a:cubicBezTo>
                    <a:pt x="3845898" y="142518"/>
                    <a:pt x="3849688" y="138112"/>
                    <a:pt x="3852863" y="133350"/>
                  </a:cubicBezTo>
                  <a:cubicBezTo>
                    <a:pt x="3854450" y="128587"/>
                    <a:pt x="3854489" y="122982"/>
                    <a:pt x="3857625" y="119062"/>
                  </a:cubicBezTo>
                  <a:cubicBezTo>
                    <a:pt x="3862693" y="112726"/>
                    <a:pt x="3885555" y="103257"/>
                    <a:pt x="3890963" y="100012"/>
                  </a:cubicBezTo>
                  <a:cubicBezTo>
                    <a:pt x="3937124" y="72315"/>
                    <a:pt x="3900581" y="87281"/>
                    <a:pt x="3948113" y="71437"/>
                  </a:cubicBezTo>
                  <a:lnTo>
                    <a:pt x="3948113" y="71437"/>
                  </a:lnTo>
                  <a:cubicBezTo>
                    <a:pt x="3956239" y="67374"/>
                    <a:pt x="3971327" y="58707"/>
                    <a:pt x="3981450" y="57150"/>
                  </a:cubicBezTo>
                  <a:cubicBezTo>
                    <a:pt x="3997219" y="54724"/>
                    <a:pt x="4013200" y="53975"/>
                    <a:pt x="4029075" y="52387"/>
                  </a:cubicBezTo>
                  <a:cubicBezTo>
                    <a:pt x="4033838" y="50800"/>
                    <a:pt x="4038347" y="47838"/>
                    <a:pt x="4043363" y="47625"/>
                  </a:cubicBezTo>
                  <a:cubicBezTo>
                    <a:pt x="4272561" y="37872"/>
                    <a:pt x="4185579" y="65305"/>
                    <a:pt x="4267200" y="38100"/>
                  </a:cubicBezTo>
                  <a:lnTo>
                    <a:pt x="4281488" y="23812"/>
                  </a:lnTo>
                </a:path>
              </a:pathLst>
            </a:cu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-24063" y="1960569"/>
              <a:ext cx="2767112" cy="843050"/>
            </a:xfrm>
            <a:custGeom>
              <a:avLst/>
              <a:gdLst>
                <a:gd name="connsiteX0" fmla="*/ 2767263 w 2767263"/>
                <a:gd name="connsiteY0" fmla="*/ 842211 h 842211"/>
                <a:gd name="connsiteX1" fmla="*/ 2610852 w 2767263"/>
                <a:gd name="connsiteY1" fmla="*/ 625642 h 842211"/>
                <a:gd name="connsiteX2" fmla="*/ 2322095 w 2767263"/>
                <a:gd name="connsiteY2" fmla="*/ 529390 h 842211"/>
                <a:gd name="connsiteX3" fmla="*/ 2069431 w 2767263"/>
                <a:gd name="connsiteY3" fmla="*/ 541421 h 842211"/>
                <a:gd name="connsiteX4" fmla="*/ 1816768 w 2767263"/>
                <a:gd name="connsiteY4" fmla="*/ 433137 h 842211"/>
                <a:gd name="connsiteX5" fmla="*/ 1576137 w 2767263"/>
                <a:gd name="connsiteY5" fmla="*/ 433137 h 842211"/>
                <a:gd name="connsiteX6" fmla="*/ 1275347 w 2767263"/>
                <a:gd name="connsiteY6" fmla="*/ 264695 h 842211"/>
                <a:gd name="connsiteX7" fmla="*/ 1010652 w 2767263"/>
                <a:gd name="connsiteY7" fmla="*/ 252664 h 842211"/>
                <a:gd name="connsiteX8" fmla="*/ 637674 w 2767263"/>
                <a:gd name="connsiteY8" fmla="*/ 276727 h 842211"/>
                <a:gd name="connsiteX9" fmla="*/ 469231 w 2767263"/>
                <a:gd name="connsiteY9" fmla="*/ 192506 h 842211"/>
                <a:gd name="connsiteX10" fmla="*/ 433137 w 2767263"/>
                <a:gd name="connsiteY10" fmla="*/ 108285 h 842211"/>
                <a:gd name="connsiteX11" fmla="*/ 180474 w 2767263"/>
                <a:gd name="connsiteY11" fmla="*/ 48127 h 842211"/>
                <a:gd name="connsiteX12" fmla="*/ 0 w 2767263"/>
                <a:gd name="connsiteY12" fmla="*/ 0 h 84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7263" h="842211">
                  <a:moveTo>
                    <a:pt x="2767263" y="842211"/>
                  </a:moveTo>
                  <a:cubicBezTo>
                    <a:pt x="2726155" y="759995"/>
                    <a:pt x="2685047" y="677779"/>
                    <a:pt x="2610852" y="625642"/>
                  </a:cubicBezTo>
                  <a:cubicBezTo>
                    <a:pt x="2536657" y="573505"/>
                    <a:pt x="2412332" y="543427"/>
                    <a:pt x="2322095" y="529390"/>
                  </a:cubicBezTo>
                  <a:cubicBezTo>
                    <a:pt x="2231858" y="515353"/>
                    <a:pt x="2153652" y="557463"/>
                    <a:pt x="2069431" y="541421"/>
                  </a:cubicBezTo>
                  <a:cubicBezTo>
                    <a:pt x="1985210" y="525379"/>
                    <a:pt x="1898984" y="451184"/>
                    <a:pt x="1816768" y="433137"/>
                  </a:cubicBezTo>
                  <a:cubicBezTo>
                    <a:pt x="1734552" y="415090"/>
                    <a:pt x="1666374" y="461211"/>
                    <a:pt x="1576137" y="433137"/>
                  </a:cubicBezTo>
                  <a:cubicBezTo>
                    <a:pt x="1485900" y="405063"/>
                    <a:pt x="1369594" y="294774"/>
                    <a:pt x="1275347" y="264695"/>
                  </a:cubicBezTo>
                  <a:cubicBezTo>
                    <a:pt x="1181100" y="234616"/>
                    <a:pt x="1116931" y="250659"/>
                    <a:pt x="1010652" y="252664"/>
                  </a:cubicBezTo>
                  <a:cubicBezTo>
                    <a:pt x="904373" y="254669"/>
                    <a:pt x="727911" y="286753"/>
                    <a:pt x="637674" y="276727"/>
                  </a:cubicBezTo>
                  <a:cubicBezTo>
                    <a:pt x="547437" y="266701"/>
                    <a:pt x="503320" y="220580"/>
                    <a:pt x="469231" y="192506"/>
                  </a:cubicBezTo>
                  <a:cubicBezTo>
                    <a:pt x="435141" y="164432"/>
                    <a:pt x="481263" y="132348"/>
                    <a:pt x="433137" y="108285"/>
                  </a:cubicBezTo>
                  <a:cubicBezTo>
                    <a:pt x="385011" y="84222"/>
                    <a:pt x="252663" y="66174"/>
                    <a:pt x="180474" y="48127"/>
                  </a:cubicBezTo>
                  <a:cubicBezTo>
                    <a:pt x="108285" y="30080"/>
                    <a:pt x="54142" y="15040"/>
                    <a:pt x="0" y="0"/>
                  </a:cubicBezTo>
                </a:path>
              </a:pathLst>
            </a:cu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628900" y="2703513"/>
            <a:ext cx="198438" cy="198437"/>
            <a:chOff x="2960451" y="4755479"/>
            <a:chExt cx="198762" cy="198762"/>
          </a:xfrm>
        </p:grpSpPr>
        <p:sp>
          <p:nvSpPr>
            <p:cNvPr id="29" name="椭圆 28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987483" y="4782510"/>
              <a:ext cx="144698" cy="14310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681288" y="2430463"/>
            <a:ext cx="8001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j-ea"/>
                <a:ea typeface="+mj-ea"/>
              </a:rPr>
              <a:t>林芝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4872038" y="2232025"/>
            <a:ext cx="198437" cy="198438"/>
            <a:chOff x="2960451" y="4755479"/>
            <a:chExt cx="198762" cy="198762"/>
          </a:xfrm>
        </p:grpSpPr>
        <p:sp>
          <p:nvSpPr>
            <p:cNvPr id="34" name="椭圆 33"/>
            <p:cNvSpPr/>
            <p:nvPr/>
          </p:nvSpPr>
          <p:spPr>
            <a:xfrm>
              <a:off x="2960451" y="4755479"/>
              <a:ext cx="198762" cy="1987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987482" y="4782511"/>
              <a:ext cx="144700" cy="1431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043488" y="2135188"/>
            <a:ext cx="203041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j-ea"/>
                <a:ea typeface="+mj-ea"/>
              </a:rPr>
              <a:t>波密县扎木镇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4408488" y="2522538"/>
            <a:ext cx="395287" cy="371475"/>
          </a:xfrm>
          <a:custGeom>
            <a:avLst/>
            <a:gdLst>
              <a:gd name="connsiteX0" fmla="*/ 1967 w 393853"/>
              <a:gd name="connsiteY0" fmla="*/ 371789 h 371789"/>
              <a:gd name="connsiteX1" fmla="*/ 22064 w 393853"/>
              <a:gd name="connsiteY1" fmla="*/ 271306 h 371789"/>
              <a:gd name="connsiteX2" fmla="*/ 37137 w 393853"/>
              <a:gd name="connsiteY2" fmla="*/ 266282 h 371789"/>
              <a:gd name="connsiteX3" fmla="*/ 52209 w 393853"/>
              <a:gd name="connsiteY3" fmla="*/ 150726 h 371789"/>
              <a:gd name="connsiteX4" fmla="*/ 62257 w 393853"/>
              <a:gd name="connsiteY4" fmla="*/ 120580 h 371789"/>
              <a:gd name="connsiteX5" fmla="*/ 87378 w 393853"/>
              <a:gd name="connsiteY5" fmla="*/ 100484 h 371789"/>
              <a:gd name="connsiteX6" fmla="*/ 92403 w 393853"/>
              <a:gd name="connsiteY6" fmla="*/ 85411 h 371789"/>
              <a:gd name="connsiteX7" fmla="*/ 112499 w 393853"/>
              <a:gd name="connsiteY7" fmla="*/ 75363 h 371789"/>
              <a:gd name="connsiteX8" fmla="*/ 243128 w 393853"/>
              <a:gd name="connsiteY8" fmla="*/ 60290 h 371789"/>
              <a:gd name="connsiteX9" fmla="*/ 278297 w 393853"/>
              <a:gd name="connsiteY9" fmla="*/ 35169 h 371789"/>
              <a:gd name="connsiteX10" fmla="*/ 293370 w 393853"/>
              <a:gd name="connsiteY10" fmla="*/ 20097 h 371789"/>
              <a:gd name="connsiteX11" fmla="*/ 323515 w 393853"/>
              <a:gd name="connsiteY11" fmla="*/ 25121 h 371789"/>
              <a:gd name="connsiteX12" fmla="*/ 343611 w 393853"/>
              <a:gd name="connsiteY12" fmla="*/ 30145 h 371789"/>
              <a:gd name="connsiteX13" fmla="*/ 378781 w 393853"/>
              <a:gd name="connsiteY13" fmla="*/ 25121 h 371789"/>
              <a:gd name="connsiteX14" fmla="*/ 393853 w 393853"/>
              <a:gd name="connsiteY14" fmla="*/ 0 h 371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3853" h="371789">
                <a:moveTo>
                  <a:pt x="1967" y="371789"/>
                </a:moveTo>
                <a:cubicBezTo>
                  <a:pt x="4522" y="328362"/>
                  <a:pt x="-12455" y="294318"/>
                  <a:pt x="22064" y="271306"/>
                </a:cubicBezTo>
                <a:cubicBezTo>
                  <a:pt x="26471" y="268368"/>
                  <a:pt x="32113" y="267957"/>
                  <a:pt x="37137" y="266282"/>
                </a:cubicBezTo>
                <a:cubicBezTo>
                  <a:pt x="67303" y="221030"/>
                  <a:pt x="38462" y="269873"/>
                  <a:pt x="52209" y="150726"/>
                </a:cubicBezTo>
                <a:cubicBezTo>
                  <a:pt x="53423" y="140204"/>
                  <a:pt x="54767" y="128069"/>
                  <a:pt x="62257" y="120580"/>
                </a:cubicBezTo>
                <a:cubicBezTo>
                  <a:pt x="76576" y="106263"/>
                  <a:pt x="68365" y="113160"/>
                  <a:pt x="87378" y="100484"/>
                </a:cubicBezTo>
                <a:cubicBezTo>
                  <a:pt x="89053" y="95460"/>
                  <a:pt x="88658" y="89156"/>
                  <a:pt x="92403" y="85411"/>
                </a:cubicBezTo>
                <a:cubicBezTo>
                  <a:pt x="97699" y="80115"/>
                  <a:pt x="105545" y="78144"/>
                  <a:pt x="112499" y="75363"/>
                </a:cubicBezTo>
                <a:cubicBezTo>
                  <a:pt x="162657" y="55300"/>
                  <a:pt x="169437" y="63975"/>
                  <a:pt x="243128" y="60290"/>
                </a:cubicBezTo>
                <a:cubicBezTo>
                  <a:pt x="267188" y="52270"/>
                  <a:pt x="254454" y="59011"/>
                  <a:pt x="278297" y="35169"/>
                </a:cubicBezTo>
                <a:lnTo>
                  <a:pt x="293370" y="20097"/>
                </a:lnTo>
                <a:cubicBezTo>
                  <a:pt x="303418" y="21772"/>
                  <a:pt x="313526" y="23123"/>
                  <a:pt x="323515" y="25121"/>
                </a:cubicBezTo>
                <a:cubicBezTo>
                  <a:pt x="330286" y="26475"/>
                  <a:pt x="336706" y="30145"/>
                  <a:pt x="343611" y="30145"/>
                </a:cubicBezTo>
                <a:cubicBezTo>
                  <a:pt x="355453" y="30145"/>
                  <a:pt x="367058" y="26796"/>
                  <a:pt x="378781" y="25121"/>
                </a:cubicBezTo>
                <a:cubicBezTo>
                  <a:pt x="390906" y="6933"/>
                  <a:pt x="386129" y="15450"/>
                  <a:pt x="393853" y="0"/>
                </a:cubicBezTo>
              </a:path>
            </a:pathLst>
          </a:cu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300538" y="2360613"/>
            <a:ext cx="598487" cy="779462"/>
          </a:xfrm>
          <a:custGeom>
            <a:avLst/>
            <a:gdLst>
              <a:gd name="connsiteX0" fmla="*/ 612949 w 612949"/>
              <a:gd name="connsiteY0" fmla="*/ 0 h 803868"/>
              <a:gd name="connsiteX1" fmla="*/ 567732 w 612949"/>
              <a:gd name="connsiteY1" fmla="*/ 55266 h 803868"/>
              <a:gd name="connsiteX2" fmla="*/ 542611 w 612949"/>
              <a:gd name="connsiteY2" fmla="*/ 150725 h 803868"/>
              <a:gd name="connsiteX3" fmla="*/ 401934 w 612949"/>
              <a:gd name="connsiteY3" fmla="*/ 190919 h 803868"/>
              <a:gd name="connsiteX4" fmla="*/ 236136 w 612949"/>
              <a:gd name="connsiteY4" fmla="*/ 246185 h 803868"/>
              <a:gd name="connsiteX5" fmla="*/ 195943 w 612949"/>
              <a:gd name="connsiteY5" fmla="*/ 346668 h 803868"/>
              <a:gd name="connsiteX6" fmla="*/ 155749 w 612949"/>
              <a:gd name="connsiteY6" fmla="*/ 457200 h 803868"/>
              <a:gd name="connsiteX7" fmla="*/ 165798 w 612949"/>
              <a:gd name="connsiteY7" fmla="*/ 547635 h 803868"/>
              <a:gd name="connsiteX8" fmla="*/ 195943 w 612949"/>
              <a:gd name="connsiteY8" fmla="*/ 638070 h 803868"/>
              <a:gd name="connsiteX9" fmla="*/ 75363 w 612949"/>
              <a:gd name="connsiteY9" fmla="*/ 693336 h 803868"/>
              <a:gd name="connsiteX10" fmla="*/ 0 w 612949"/>
              <a:gd name="connsiteY10" fmla="*/ 803868 h 803868"/>
              <a:gd name="connsiteX0" fmla="*/ 597877 w 597877"/>
              <a:gd name="connsiteY0" fmla="*/ 0 h 778747"/>
              <a:gd name="connsiteX1" fmla="*/ 552660 w 597877"/>
              <a:gd name="connsiteY1" fmla="*/ 55266 h 778747"/>
              <a:gd name="connsiteX2" fmla="*/ 527539 w 597877"/>
              <a:gd name="connsiteY2" fmla="*/ 150725 h 778747"/>
              <a:gd name="connsiteX3" fmla="*/ 386862 w 597877"/>
              <a:gd name="connsiteY3" fmla="*/ 190919 h 778747"/>
              <a:gd name="connsiteX4" fmla="*/ 221064 w 597877"/>
              <a:gd name="connsiteY4" fmla="*/ 246185 h 778747"/>
              <a:gd name="connsiteX5" fmla="*/ 180871 w 597877"/>
              <a:gd name="connsiteY5" fmla="*/ 346668 h 778747"/>
              <a:gd name="connsiteX6" fmla="*/ 140677 w 597877"/>
              <a:gd name="connsiteY6" fmla="*/ 457200 h 778747"/>
              <a:gd name="connsiteX7" fmla="*/ 150726 w 597877"/>
              <a:gd name="connsiteY7" fmla="*/ 547635 h 778747"/>
              <a:gd name="connsiteX8" fmla="*/ 180871 w 597877"/>
              <a:gd name="connsiteY8" fmla="*/ 638070 h 778747"/>
              <a:gd name="connsiteX9" fmla="*/ 60291 w 597877"/>
              <a:gd name="connsiteY9" fmla="*/ 693336 h 778747"/>
              <a:gd name="connsiteX10" fmla="*/ 0 w 597877"/>
              <a:gd name="connsiteY10" fmla="*/ 778747 h 77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7877" h="778747">
                <a:moveTo>
                  <a:pt x="597877" y="0"/>
                </a:moveTo>
                <a:cubicBezTo>
                  <a:pt x="581130" y="15072"/>
                  <a:pt x="564383" y="30145"/>
                  <a:pt x="552660" y="55266"/>
                </a:cubicBezTo>
                <a:cubicBezTo>
                  <a:pt x="540937" y="80387"/>
                  <a:pt x="555172" y="128116"/>
                  <a:pt x="527539" y="150725"/>
                </a:cubicBezTo>
                <a:cubicBezTo>
                  <a:pt x="499906" y="173334"/>
                  <a:pt x="437941" y="175009"/>
                  <a:pt x="386862" y="190919"/>
                </a:cubicBezTo>
                <a:cubicBezTo>
                  <a:pt x="335783" y="206829"/>
                  <a:pt x="255396" y="220227"/>
                  <a:pt x="221064" y="246185"/>
                </a:cubicBezTo>
                <a:cubicBezTo>
                  <a:pt x="186732" y="272143"/>
                  <a:pt x="194269" y="311499"/>
                  <a:pt x="180871" y="346668"/>
                </a:cubicBezTo>
                <a:cubicBezTo>
                  <a:pt x="167473" y="381837"/>
                  <a:pt x="145701" y="423706"/>
                  <a:pt x="140677" y="457200"/>
                </a:cubicBezTo>
                <a:cubicBezTo>
                  <a:pt x="135653" y="490694"/>
                  <a:pt x="144027" y="517490"/>
                  <a:pt x="150726" y="547635"/>
                </a:cubicBezTo>
                <a:cubicBezTo>
                  <a:pt x="157425" y="577780"/>
                  <a:pt x="195943" y="613787"/>
                  <a:pt x="180871" y="638070"/>
                </a:cubicBezTo>
                <a:cubicBezTo>
                  <a:pt x="165799" y="662353"/>
                  <a:pt x="90436" y="669890"/>
                  <a:pt x="60291" y="693336"/>
                </a:cubicBezTo>
                <a:cubicBezTo>
                  <a:pt x="30146" y="716782"/>
                  <a:pt x="21353" y="737297"/>
                  <a:pt x="0" y="778747"/>
                </a:cubicBezTo>
              </a:path>
            </a:pathLst>
          </a:custGeom>
          <a:noFill/>
          <a:ln w="5715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标注 40"/>
          <p:cNvSpPr/>
          <p:nvPr/>
        </p:nvSpPr>
        <p:spPr>
          <a:xfrm>
            <a:off x="4586288" y="3398838"/>
            <a:ext cx="1712912" cy="477837"/>
          </a:xfrm>
          <a:prstGeom prst="wedgeRectCallout">
            <a:avLst>
              <a:gd name="adj1" fmla="val -57354"/>
              <a:gd name="adj2" fmla="val -12628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j-ea"/>
                <a:ea typeface="+mj-ea"/>
              </a:rPr>
              <a:t>扎墨公路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  <p:bldP spid="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456406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7"/>
          <p:cNvSpPr>
            <a:spLocks/>
          </p:cNvSpPr>
          <p:nvPr/>
        </p:nvSpPr>
        <p:spPr bwMode="auto">
          <a:xfrm>
            <a:off x="1117600" y="5187950"/>
            <a:ext cx="2449513" cy="576263"/>
          </a:xfrm>
          <a:prstGeom prst="rect">
            <a:avLst/>
          </a:prstGeom>
          <a:solidFill>
            <a:srgbClr val="FFFFFF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 type="oval" w="med" len="med"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zh-CN" b="1" i="1">
              <a:solidFill>
                <a:srgbClr val="000000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4340" name="矩形 16"/>
          <p:cNvSpPr>
            <a:spLocks noChangeArrowheads="1"/>
          </p:cNvSpPr>
          <p:nvPr/>
        </p:nvSpPr>
        <p:spPr bwMode="auto">
          <a:xfrm>
            <a:off x="5614988" y="5849938"/>
            <a:ext cx="234315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7" tIns="45708" rIns="91417" bIns="45708"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1600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rPr>
              <a:t>自传体小说，请您多多捧场：）</a:t>
            </a:r>
          </a:p>
        </p:txBody>
      </p:sp>
      <p:sp>
        <p:nvSpPr>
          <p:cNvPr id="14341" name="文本框 19"/>
          <p:cNvSpPr>
            <a:spLocks noChangeArrowheads="1"/>
          </p:cNvSpPr>
          <p:nvPr/>
        </p:nvSpPr>
        <p:spPr bwMode="auto">
          <a:xfrm>
            <a:off x="1187450" y="5219700"/>
            <a:ext cx="244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2800" b="1">
                <a:solidFill>
                  <a:srgbClr val="FF6600"/>
                </a:solidFill>
                <a:latin typeface="Arial"/>
                <a:ea typeface="微软雅黑"/>
                <a:cs typeface="+mn-ea"/>
                <a:sym typeface="+mn-lt"/>
              </a:rPr>
              <a:t>微信扫一扫</a:t>
            </a:r>
            <a:endParaRPr lang="zh-CN" altLang="zh-CN" sz="2800" b="1">
              <a:solidFill>
                <a:srgbClr val="FF6600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13318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636838"/>
            <a:ext cx="240982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819600"/>
            <a:ext cx="2041525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5284788" y="2637288"/>
            <a:ext cx="3092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b="1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学教育技术 上教育技术论坛 </a:t>
            </a:r>
            <a:endParaRPr lang="en-US" altLang="zh-CN" b="1" smtClean="0">
              <a:solidFill>
                <a:srgbClr val="7F7F7F"/>
              </a:solidFill>
              <a:latin typeface="Arial"/>
              <a:ea typeface="微软雅黑"/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 </a:t>
            </a:r>
            <a:r>
              <a:rPr lang="en-US" altLang="zh-CN" sz="1400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WWW.ETTHINK.COM</a:t>
            </a:r>
            <a:endParaRPr lang="zh-CN" altLang="en-US" sz="1400" smtClean="0">
              <a:solidFill>
                <a:srgbClr val="7F7F7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88" y="3373650"/>
            <a:ext cx="2197372" cy="219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977502" y="6011914"/>
            <a:ext cx="37753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b="1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免费提供教育技术</a:t>
            </a:r>
            <a:r>
              <a:rPr lang="en-US" altLang="zh-CN" b="1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  </a:t>
            </a:r>
            <a:r>
              <a:rPr lang="zh-CN" altLang="en-US" b="1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课件制作等培训</a:t>
            </a:r>
            <a:endParaRPr lang="zh-CN" altLang="en-US" sz="1400" smtClean="0">
              <a:solidFill>
                <a:srgbClr val="7F7F7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pic>
        <p:nvPicPr>
          <p:cNvPr id="12" name="Picture 6" descr="C:\Documents and Settings\tdz\桌面\未标题-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486" y="5605759"/>
            <a:ext cx="24288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6375314" y="5623519"/>
            <a:ext cx="10791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en-US" altLang="zh-CN" sz="1400" smtClean="0">
                <a:solidFill>
                  <a:srgbClr val="7F7F7F"/>
                </a:solidFill>
                <a:latin typeface="Arial"/>
                <a:ea typeface="微软雅黑"/>
                <a:cs typeface="+mn-ea"/>
                <a:sym typeface="+mn-lt"/>
              </a:rPr>
              <a:t>510280445</a:t>
            </a:r>
            <a:endParaRPr lang="zh-CN" altLang="en-US" sz="1400" smtClean="0">
              <a:solidFill>
                <a:srgbClr val="7F7F7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388398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738813"/>
            <a:ext cx="29606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6" name="组合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3432175"/>
            <a:ext cx="25400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938" y="4421188"/>
            <a:ext cx="1966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08088" y="3044825"/>
            <a:ext cx="11461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0070C0"/>
                </a:solidFill>
              </a:rPr>
              <a:t>褶曲</a:t>
            </a:r>
            <a:endParaRPr lang="en-US" altLang="zh-CN" sz="1400">
              <a:solidFill>
                <a:srgbClr val="0070C0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0070C0"/>
                </a:solidFill>
              </a:rPr>
              <a:t>背斜</a:t>
            </a:r>
            <a:endParaRPr lang="en-US" altLang="zh-CN" sz="1400">
              <a:solidFill>
                <a:srgbClr val="0070C0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0070C0"/>
                </a:solidFill>
              </a:rPr>
              <a:t>向斜</a:t>
            </a:r>
            <a:endParaRPr lang="en-US" sz="1400">
              <a:solidFill>
                <a:srgbClr val="0070C0"/>
              </a:solidFill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2988" y="2636838"/>
            <a:ext cx="1457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6"/>
          <p:cNvCxnSpPr>
            <a:cxnSpLocks noChangeShapeType="1"/>
          </p:cNvCxnSpPr>
          <p:nvPr/>
        </p:nvCxnSpPr>
        <p:spPr bwMode="auto">
          <a:xfrm flipH="1">
            <a:off x="1133475" y="3938588"/>
            <a:ext cx="2393950" cy="0"/>
          </a:xfrm>
          <a:prstGeom prst="line">
            <a:avLst/>
          </a:prstGeom>
          <a:noFill/>
          <a:ln w="12700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349500"/>
            <a:ext cx="9144000" cy="3486150"/>
          </a:xfrm>
          <a:prstGeom prst="rect">
            <a:avLst/>
          </a:prstGeom>
          <a:gradFill flip="none" rotWithShape="1">
            <a:gsLst>
              <a:gs pos="0">
                <a:srgbClr val="73BB29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12292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375"/>
            <a:ext cx="91440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088" y="1989138"/>
            <a:ext cx="27495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褶皱山模型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14339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2492375"/>
            <a:ext cx="71278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738813"/>
            <a:ext cx="29606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16388" name="组合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3432175"/>
            <a:ext cx="254000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3563938" y="4421188"/>
            <a:ext cx="1966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褶皱山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231900" y="3197225"/>
            <a:ext cx="1146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褶曲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背斜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向斜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042988" y="2754313"/>
            <a:ext cx="1457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概念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5983288" y="2765425"/>
            <a:ext cx="16732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FF0066"/>
                </a:solidFill>
              </a:rPr>
              <a:t>形态</a:t>
            </a:r>
            <a:endParaRPr lang="en-US" altLang="zh-CN" sz="1400">
              <a:solidFill>
                <a:srgbClr val="FF0066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FF0066"/>
                </a:solidFill>
              </a:rPr>
              <a:t>岩层新老关系</a:t>
            </a:r>
            <a:endParaRPr lang="en-US" altLang="zh-CN" sz="1400">
              <a:solidFill>
                <a:srgbClr val="FF0066"/>
              </a:solidFill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1400">
                <a:solidFill>
                  <a:srgbClr val="FF0066"/>
                </a:solidFill>
              </a:rPr>
              <a:t>地形</a:t>
            </a:r>
            <a:endParaRPr lang="en-US" sz="1400">
              <a:solidFill>
                <a:srgbClr val="FF0066"/>
              </a:solidFill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5929313" y="2349500"/>
            <a:ext cx="18716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构造判断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394" name="直接连接符 26"/>
          <p:cNvCxnSpPr>
            <a:cxnSpLocks noChangeShapeType="1"/>
          </p:cNvCxnSpPr>
          <p:nvPr/>
        </p:nvCxnSpPr>
        <p:spPr bwMode="auto">
          <a:xfrm flipH="1">
            <a:off x="1133475" y="3938588"/>
            <a:ext cx="2393950" cy="0"/>
          </a:xfrm>
          <a:prstGeom prst="line">
            <a:avLst/>
          </a:prstGeom>
          <a:noFill/>
          <a:ln w="12700">
            <a:solidFill>
              <a:srgbClr val="005DDF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8"/>
          <p:cNvCxnSpPr>
            <a:cxnSpLocks noChangeShapeType="1"/>
          </p:cNvCxnSpPr>
          <p:nvPr/>
        </p:nvCxnSpPr>
        <p:spPr bwMode="auto">
          <a:xfrm flipH="1">
            <a:off x="5076825" y="3648075"/>
            <a:ext cx="2841625" cy="0"/>
          </a:xfrm>
          <a:prstGeom prst="line">
            <a:avLst/>
          </a:prstGeom>
          <a:noFill/>
          <a:ln w="12700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一、褶皱山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817813"/>
            <a:ext cx="6235700" cy="377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019925" y="2563813"/>
            <a:ext cx="1584325" cy="3779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175" y="2492375"/>
            <a:ext cx="6378575" cy="331311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268538" y="5805488"/>
            <a:ext cx="475138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 flipV="1">
            <a:off x="3203575" y="5489575"/>
            <a:ext cx="360363" cy="287338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124075" y="5626100"/>
            <a:ext cx="2519363" cy="7938"/>
            <a:chOff x="2123728" y="5626523"/>
            <a:chExt cx="2520280" cy="6899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3635896" y="5181924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2123728" y="5176626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50000">
                    <a:schemeClr val="bg1">
                      <a:lumMod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等腰三角形 15"/>
          <p:cNvSpPr/>
          <p:nvPr/>
        </p:nvSpPr>
        <p:spPr>
          <a:xfrm flipV="1">
            <a:off x="5219700" y="5338763"/>
            <a:ext cx="360363" cy="287337"/>
          </a:xfrm>
          <a:prstGeom prst="triangle">
            <a:avLst/>
          </a:prstGeom>
          <a:solidFill>
            <a:srgbClr val="064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140200" y="5475288"/>
            <a:ext cx="2519363" cy="7937"/>
            <a:chOff x="4139952" y="5475608"/>
            <a:chExt cx="2520280" cy="6899"/>
          </a:xfrm>
        </p:grpSpPr>
        <p:cxnSp>
          <p:nvCxnSpPr>
            <p:cNvPr id="17" name="直接箭头连接符 16"/>
            <p:cNvCxnSpPr/>
            <p:nvPr/>
          </p:nvCxnSpPr>
          <p:spPr>
            <a:xfrm>
              <a:off x="5652120" y="5029573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rgbClr val="064701"/>
                  </a:gs>
                  <a:gs pos="50000">
                    <a:srgbClr val="118205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4139952" y="5024274"/>
              <a:ext cx="1008112" cy="0"/>
            </a:xfrm>
            <a:prstGeom prst="straightConnector1">
              <a:avLst/>
            </a:prstGeom>
            <a:ln w="57150">
              <a:gradFill flip="none" rotWithShape="1">
                <a:gsLst>
                  <a:gs pos="0">
                    <a:srgbClr val="064701"/>
                  </a:gs>
                  <a:gs pos="50000">
                    <a:srgbClr val="118205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042988" y="1557338"/>
            <a:ext cx="3317875" cy="908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①.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形态上：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indent="26670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背斜拱起；向斜下弯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2988" y="3946525"/>
            <a:ext cx="3224212" cy="908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③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地貌上：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indent="26670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+mj-ea"/>
                <a:ea typeface="+mj-ea"/>
              </a:rPr>
              <a:t>背斜成山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；</a:t>
            </a:r>
            <a:r>
              <a:rPr lang="zh-CN" altLang="en-US" sz="2400" dirty="0">
                <a:solidFill>
                  <a:srgbClr val="C00000"/>
                </a:solidFill>
                <a:latin typeface="+mj-ea"/>
                <a:ea typeface="+mj-ea"/>
              </a:rPr>
              <a:t>向斜成谷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2988" y="2757488"/>
            <a:ext cx="4548187" cy="908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②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岩层新老关系上：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indent="266700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背斜</a:t>
            </a:r>
            <a:r>
              <a:rPr lang="zh-CN" altLang="en-US" sz="2400" dirty="0">
                <a:solidFill>
                  <a:srgbClr val="C00000"/>
                </a:solidFill>
                <a:latin typeface="+mj-ea"/>
                <a:ea typeface="+mj-ea"/>
              </a:rPr>
              <a:t>中老翼新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；</a:t>
            </a:r>
            <a:r>
              <a:rPr lang="zh-CN" altLang="en-US" sz="2400" dirty="0">
                <a:latin typeface="+mj-ea"/>
                <a:ea typeface="+mj-ea"/>
              </a:rPr>
              <a:t>向斜</a:t>
            </a:r>
            <a:r>
              <a:rPr lang="zh-CN" altLang="en-US" sz="2400" dirty="0">
                <a:solidFill>
                  <a:srgbClr val="C00000"/>
                </a:solidFill>
                <a:latin typeface="+mj-ea"/>
                <a:ea typeface="+mj-ea"/>
              </a:rPr>
              <a:t>中新翼老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129749" y="1968500"/>
            <a:ext cx="4536504" cy="0"/>
          </a:xfrm>
          <a:prstGeom prst="line">
            <a:avLst/>
          </a:prstGeom>
          <a:ln w="12700">
            <a:gradFill flip="none" rotWithShape="1">
              <a:gsLst>
                <a:gs pos="18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29749" y="3157538"/>
            <a:ext cx="4536504" cy="0"/>
          </a:xfrm>
          <a:prstGeom prst="line">
            <a:avLst/>
          </a:prstGeom>
          <a:ln w="12700">
            <a:gradFill flip="none" rotWithShape="1">
              <a:gsLst>
                <a:gs pos="18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129749" y="4383088"/>
            <a:ext cx="4536504" cy="0"/>
          </a:xfrm>
          <a:prstGeom prst="line">
            <a:avLst/>
          </a:prstGeom>
          <a:ln w="12700">
            <a:gradFill flip="none" rotWithShape="1">
              <a:gsLst>
                <a:gs pos="18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37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37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9" grpId="0"/>
      <p:bldP spid="20" grpId="0"/>
      <p:bldP spid="2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/>
              <a:t>巩固练习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6925" y="1989138"/>
            <a:ext cx="4135438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j-ea"/>
                <a:ea typeface="+mj-ea"/>
              </a:rPr>
              <a:t>下图表示的是哪种构造？</a:t>
            </a:r>
          </a:p>
        </p:txBody>
      </p:sp>
      <p:grpSp>
        <p:nvGrpSpPr>
          <p:cNvPr id="20484" name="组合 8"/>
          <p:cNvGrpSpPr>
            <a:grpSpLocks/>
          </p:cNvGrpSpPr>
          <p:nvPr/>
        </p:nvGrpSpPr>
        <p:grpSpPr bwMode="auto">
          <a:xfrm>
            <a:off x="1258888" y="2967038"/>
            <a:ext cx="2387600" cy="2232025"/>
            <a:chOff x="2864807" y="2996952"/>
            <a:chExt cx="2386490" cy="2232248"/>
          </a:xfrm>
        </p:grpSpPr>
        <p:sp>
          <p:nvSpPr>
            <p:cNvPr id="4" name="矩形 3"/>
            <p:cNvSpPr/>
            <p:nvPr/>
          </p:nvSpPr>
          <p:spPr>
            <a:xfrm>
              <a:off x="2864807" y="2996952"/>
              <a:ext cx="410971" cy="22322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275778" y="2996952"/>
              <a:ext cx="496657" cy="22322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772435" y="2996952"/>
              <a:ext cx="583928" cy="223224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43669" y="2996952"/>
              <a:ext cx="496656" cy="22322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840325" y="2996952"/>
              <a:ext cx="410972" cy="223224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803650" y="3213100"/>
            <a:ext cx="503238" cy="317500"/>
          </a:xfrm>
          <a:prstGeom prst="rect">
            <a:avLst/>
          </a:prstGeom>
          <a:solidFill>
            <a:schemeClr val="bg2">
              <a:lumMod val="25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03650" y="3933825"/>
            <a:ext cx="503238" cy="315913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3650" y="4683125"/>
            <a:ext cx="503238" cy="317500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594225" y="3340100"/>
            <a:ext cx="0" cy="147002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48163" y="2822575"/>
            <a:ext cx="493712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67213" y="4868863"/>
            <a:ext cx="4921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j-ea"/>
                <a:ea typeface="+mj-ea"/>
              </a:rPr>
              <a:t>新</a:t>
            </a: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4832350" y="3789363"/>
            <a:ext cx="3627438" cy="1704975"/>
            <a:chOff x="4999816" y="3673841"/>
            <a:chExt cx="3627785" cy="1705407"/>
          </a:xfrm>
        </p:grpSpPr>
        <p:sp>
          <p:nvSpPr>
            <p:cNvPr id="51" name="任意多边形 50"/>
            <p:cNvSpPr/>
            <p:nvPr/>
          </p:nvSpPr>
          <p:spPr>
            <a:xfrm>
              <a:off x="4999816" y="4376972"/>
              <a:ext cx="3605383" cy="1002276"/>
            </a:xfrm>
            <a:custGeom>
              <a:avLst/>
              <a:gdLst>
                <a:gd name="connsiteX0" fmla="*/ 3377184 w 3377184"/>
                <a:gd name="connsiteY0" fmla="*/ 597408 h 1097280"/>
                <a:gd name="connsiteX1" fmla="*/ 2840736 w 3377184"/>
                <a:gd name="connsiteY1" fmla="*/ 841248 h 1097280"/>
                <a:gd name="connsiteX2" fmla="*/ 0 w 3377184"/>
                <a:gd name="connsiteY2" fmla="*/ 1097280 h 1097280"/>
                <a:gd name="connsiteX3" fmla="*/ 792480 w 3377184"/>
                <a:gd name="connsiteY3" fmla="*/ 0 h 1097280"/>
                <a:gd name="connsiteX4" fmla="*/ 3377184 w 3377184"/>
                <a:gd name="connsiteY4" fmla="*/ 597408 h 1097280"/>
                <a:gd name="connsiteX0" fmla="*/ 3170450 w 3170450"/>
                <a:gd name="connsiteY0" fmla="*/ 597408 h 954969"/>
                <a:gd name="connsiteX1" fmla="*/ 2634002 w 3170450"/>
                <a:gd name="connsiteY1" fmla="*/ 841248 h 954969"/>
                <a:gd name="connsiteX2" fmla="*/ 0 w 3170450"/>
                <a:gd name="connsiteY2" fmla="*/ 954969 h 954969"/>
                <a:gd name="connsiteX3" fmla="*/ 585746 w 3170450"/>
                <a:gd name="connsiteY3" fmla="*/ 0 h 954969"/>
                <a:gd name="connsiteX4" fmla="*/ 3170450 w 3170450"/>
                <a:gd name="connsiteY4" fmla="*/ 597408 h 954969"/>
                <a:gd name="connsiteX0" fmla="*/ 3170450 w 3170450"/>
                <a:gd name="connsiteY0" fmla="*/ 597408 h 954969"/>
                <a:gd name="connsiteX1" fmla="*/ 2634002 w 3170450"/>
                <a:gd name="connsiteY1" fmla="*/ 841248 h 954969"/>
                <a:gd name="connsiteX2" fmla="*/ 0 w 3170450"/>
                <a:gd name="connsiteY2" fmla="*/ 954969 h 954969"/>
                <a:gd name="connsiteX3" fmla="*/ 585746 w 3170450"/>
                <a:gd name="connsiteY3" fmla="*/ 0 h 954969"/>
                <a:gd name="connsiteX4" fmla="*/ 3170450 w 3170450"/>
                <a:gd name="connsiteY4" fmla="*/ 597408 h 954969"/>
                <a:gd name="connsiteX0" fmla="*/ 3170450 w 3170450"/>
                <a:gd name="connsiteY0" fmla="*/ 597408 h 954969"/>
                <a:gd name="connsiteX1" fmla="*/ 2634002 w 3170450"/>
                <a:gd name="connsiteY1" fmla="*/ 841248 h 954969"/>
                <a:gd name="connsiteX2" fmla="*/ 0 w 3170450"/>
                <a:gd name="connsiteY2" fmla="*/ 954969 h 954969"/>
                <a:gd name="connsiteX3" fmla="*/ 585746 w 3170450"/>
                <a:gd name="connsiteY3" fmla="*/ 0 h 954969"/>
                <a:gd name="connsiteX4" fmla="*/ 3170450 w 3170450"/>
                <a:gd name="connsiteY4" fmla="*/ 597408 h 954969"/>
                <a:gd name="connsiteX0" fmla="*/ 3170450 w 3170450"/>
                <a:gd name="connsiteY0" fmla="*/ 597408 h 968971"/>
                <a:gd name="connsiteX1" fmla="*/ 2634002 w 3170450"/>
                <a:gd name="connsiteY1" fmla="*/ 841248 h 968971"/>
                <a:gd name="connsiteX2" fmla="*/ 0 w 3170450"/>
                <a:gd name="connsiteY2" fmla="*/ 954969 h 968971"/>
                <a:gd name="connsiteX3" fmla="*/ 585746 w 3170450"/>
                <a:gd name="connsiteY3" fmla="*/ 0 h 968971"/>
                <a:gd name="connsiteX4" fmla="*/ 3170450 w 3170450"/>
                <a:gd name="connsiteY4" fmla="*/ 597408 h 968971"/>
                <a:gd name="connsiteX0" fmla="*/ 3170450 w 3170450"/>
                <a:gd name="connsiteY0" fmla="*/ 597408 h 974920"/>
                <a:gd name="connsiteX1" fmla="*/ 2634002 w 3170450"/>
                <a:gd name="connsiteY1" fmla="*/ 841248 h 974920"/>
                <a:gd name="connsiteX2" fmla="*/ 0 w 3170450"/>
                <a:gd name="connsiteY2" fmla="*/ 954969 h 974920"/>
                <a:gd name="connsiteX3" fmla="*/ 585746 w 3170450"/>
                <a:gd name="connsiteY3" fmla="*/ 0 h 974920"/>
                <a:gd name="connsiteX4" fmla="*/ 3170450 w 3170450"/>
                <a:gd name="connsiteY4" fmla="*/ 597408 h 974920"/>
                <a:gd name="connsiteX0" fmla="*/ 3056746 w 3056746"/>
                <a:gd name="connsiteY0" fmla="*/ 514393 h 974920"/>
                <a:gd name="connsiteX1" fmla="*/ 2634002 w 3056746"/>
                <a:gd name="connsiteY1" fmla="*/ 841248 h 974920"/>
                <a:gd name="connsiteX2" fmla="*/ 0 w 3056746"/>
                <a:gd name="connsiteY2" fmla="*/ 954969 h 974920"/>
                <a:gd name="connsiteX3" fmla="*/ 585746 w 3056746"/>
                <a:gd name="connsiteY3" fmla="*/ 0 h 974920"/>
                <a:gd name="connsiteX4" fmla="*/ 3056746 w 3056746"/>
                <a:gd name="connsiteY4" fmla="*/ 514393 h 97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6746" h="974920">
                  <a:moveTo>
                    <a:pt x="3056746" y="514393"/>
                  </a:moveTo>
                  <a:lnTo>
                    <a:pt x="2634002" y="841248"/>
                  </a:lnTo>
                  <a:cubicBezTo>
                    <a:pt x="1735328" y="938451"/>
                    <a:pt x="867664" y="1011936"/>
                    <a:pt x="0" y="954969"/>
                  </a:cubicBezTo>
                  <a:cubicBezTo>
                    <a:pt x="29861" y="660364"/>
                    <a:pt x="214773" y="318323"/>
                    <a:pt x="585746" y="0"/>
                  </a:cubicBezTo>
                  <a:lnTo>
                    <a:pt x="3056746" y="5143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495" name="组合 49"/>
            <p:cNvGrpSpPr>
              <a:grpSpLocks/>
            </p:cNvGrpSpPr>
            <p:nvPr/>
          </p:nvGrpSpPr>
          <p:grpSpPr bwMode="auto">
            <a:xfrm>
              <a:off x="5422770" y="3673841"/>
              <a:ext cx="3204831" cy="1411343"/>
              <a:chOff x="5436096" y="3745872"/>
              <a:chExt cx="3204831" cy="1411343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5440220" y="3752224"/>
                <a:ext cx="716031" cy="1395766"/>
              </a:xfrm>
              <a:custGeom>
                <a:avLst/>
                <a:gdLst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17097 w 717097"/>
                  <a:gd name="connsiteY0" fmla="*/ 0 h 1395090"/>
                  <a:gd name="connsiteX1" fmla="*/ 314761 w 717097"/>
                  <a:gd name="connsiteY1" fmla="*/ 797356 h 1395090"/>
                  <a:gd name="connsiteX2" fmla="*/ 0 w 717097"/>
                  <a:gd name="connsiteY2" fmla="*/ 1395090 h 1395090"/>
                  <a:gd name="connsiteX3" fmla="*/ 717097 w 717097"/>
                  <a:gd name="connsiteY3" fmla="*/ 0 h 1395090"/>
                  <a:gd name="connsiteX0" fmla="*/ 717097 w 717097"/>
                  <a:gd name="connsiteY0" fmla="*/ 0 h 1395090"/>
                  <a:gd name="connsiteX1" fmla="*/ 323415 w 717097"/>
                  <a:gd name="connsiteY1" fmla="*/ 797356 h 1395090"/>
                  <a:gd name="connsiteX2" fmla="*/ 0 w 717097"/>
                  <a:gd name="connsiteY2" fmla="*/ 1395090 h 1395090"/>
                  <a:gd name="connsiteX3" fmla="*/ 717097 w 717097"/>
                  <a:gd name="connsiteY3" fmla="*/ 0 h 1395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7097" h="1395090">
                    <a:moveTo>
                      <a:pt x="717097" y="0"/>
                    </a:moveTo>
                    <a:cubicBezTo>
                      <a:pt x="517148" y="423062"/>
                      <a:pt x="457527" y="531571"/>
                      <a:pt x="323415" y="797356"/>
                    </a:cubicBezTo>
                    <a:cubicBezTo>
                      <a:pt x="186330" y="971940"/>
                      <a:pt x="80467" y="1146373"/>
                      <a:pt x="0" y="1395090"/>
                    </a:cubicBezTo>
                    <a:cubicBezTo>
                      <a:pt x="125578" y="940328"/>
                      <a:pt x="589081" y="74981"/>
                      <a:pt x="717097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0497" name="组合 22"/>
              <p:cNvGrpSpPr>
                <a:grpSpLocks/>
              </p:cNvGrpSpPr>
              <p:nvPr/>
            </p:nvGrpSpPr>
            <p:grpSpPr bwMode="auto">
              <a:xfrm>
                <a:off x="5759141" y="3754358"/>
                <a:ext cx="2542032" cy="793699"/>
                <a:chOff x="5431536" y="3754358"/>
                <a:chExt cx="2542032" cy="793699"/>
              </a:xfrm>
            </p:grpSpPr>
            <p:sp>
              <p:nvSpPr>
                <p:cNvPr id="18" name="任意多边形 17"/>
                <p:cNvSpPr/>
                <p:nvPr/>
              </p:nvSpPr>
              <p:spPr>
                <a:xfrm>
                  <a:off x="6290653" y="3753811"/>
                  <a:ext cx="841456" cy="79395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5852461" y="3753811"/>
                  <a:ext cx="841456" cy="79395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6711381" y="3753811"/>
                  <a:ext cx="841456" cy="79395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5431733" y="3753811"/>
                  <a:ext cx="841456" cy="79395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132109" y="3753811"/>
                  <a:ext cx="841456" cy="793951"/>
                </a:xfrm>
                <a:custGeom>
                  <a:avLst/>
                  <a:gdLst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87680 w 841248"/>
                    <a:gd name="connsiteY3" fmla="*/ 768096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7059"/>
                    <a:gd name="connsiteX1" fmla="*/ 402336 w 841248"/>
                    <a:gd name="connsiteY1" fmla="*/ 0 h 797059"/>
                    <a:gd name="connsiteX2" fmla="*/ 841248 w 841248"/>
                    <a:gd name="connsiteY2" fmla="*/ 0 h 797059"/>
                    <a:gd name="connsiteX3" fmla="*/ 462854 w 841248"/>
                    <a:gd name="connsiteY3" fmla="*/ 797059 h 797059"/>
                    <a:gd name="connsiteX4" fmla="*/ 0 w 841248"/>
                    <a:gd name="connsiteY4" fmla="*/ 792480 h 797059"/>
                    <a:gd name="connsiteX0" fmla="*/ 0 w 841248"/>
                    <a:gd name="connsiteY0" fmla="*/ 792480 h 792480"/>
                    <a:gd name="connsiteX1" fmla="*/ 402336 w 841248"/>
                    <a:gd name="connsiteY1" fmla="*/ 0 h 792480"/>
                    <a:gd name="connsiteX2" fmla="*/ 841248 w 841248"/>
                    <a:gd name="connsiteY2" fmla="*/ 0 h 792480"/>
                    <a:gd name="connsiteX3" fmla="*/ 471129 w 841248"/>
                    <a:gd name="connsiteY3" fmla="*/ 788784 h 792480"/>
                    <a:gd name="connsiteX4" fmla="*/ 0 w 841248"/>
                    <a:gd name="connsiteY4" fmla="*/ 792480 h 792480"/>
                    <a:gd name="connsiteX0" fmla="*/ 0 w 841248"/>
                    <a:gd name="connsiteY0" fmla="*/ 792480 h 792921"/>
                    <a:gd name="connsiteX1" fmla="*/ 402336 w 841248"/>
                    <a:gd name="connsiteY1" fmla="*/ 0 h 792921"/>
                    <a:gd name="connsiteX2" fmla="*/ 841248 w 841248"/>
                    <a:gd name="connsiteY2" fmla="*/ 0 h 792921"/>
                    <a:gd name="connsiteX3" fmla="*/ 458717 w 841248"/>
                    <a:gd name="connsiteY3" fmla="*/ 792921 h 792921"/>
                    <a:gd name="connsiteX4" fmla="*/ 0 w 841248"/>
                    <a:gd name="connsiteY4" fmla="*/ 792480 h 79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248" h="792921">
                      <a:moveTo>
                        <a:pt x="0" y="792480"/>
                      </a:moveTo>
                      <a:lnTo>
                        <a:pt x="402336" y="0"/>
                      </a:lnTo>
                      <a:lnTo>
                        <a:pt x="841248" y="0"/>
                      </a:lnTo>
                      <a:lnTo>
                        <a:pt x="458717" y="792921"/>
                      </a:lnTo>
                      <a:lnTo>
                        <a:pt x="0" y="79248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4" name="任意多边形 23"/>
              <p:cNvSpPr/>
              <p:nvPr/>
            </p:nvSpPr>
            <p:spPr>
              <a:xfrm>
                <a:off x="6222932" y="4544587"/>
                <a:ext cx="1181213" cy="612930"/>
              </a:xfrm>
              <a:custGeom>
                <a:avLst/>
                <a:gdLst>
                  <a:gd name="connsiteX0" fmla="*/ 467729 w 1363255"/>
                  <a:gd name="connsiteY0" fmla="*/ 81621 h 816026"/>
                  <a:gd name="connsiteX1" fmla="*/ 28817 w 1363255"/>
                  <a:gd name="connsiteY1" fmla="*/ 691221 h 816026"/>
                  <a:gd name="connsiteX2" fmla="*/ 1333361 w 1363255"/>
                  <a:gd name="connsiteY2" fmla="*/ 764373 h 816026"/>
                  <a:gd name="connsiteX3" fmla="*/ 906641 w 1363255"/>
                  <a:gd name="connsiteY3" fmla="*/ 81621 h 816026"/>
                  <a:gd name="connsiteX4" fmla="*/ 467729 w 1363255"/>
                  <a:gd name="connsiteY4" fmla="*/ 81621 h 816026"/>
                  <a:gd name="connsiteX0" fmla="*/ 467729 w 1363255"/>
                  <a:gd name="connsiteY0" fmla="*/ 0 h 734405"/>
                  <a:gd name="connsiteX1" fmla="*/ 28817 w 1363255"/>
                  <a:gd name="connsiteY1" fmla="*/ 609600 h 734405"/>
                  <a:gd name="connsiteX2" fmla="*/ 1333361 w 1363255"/>
                  <a:gd name="connsiteY2" fmla="*/ 682752 h 734405"/>
                  <a:gd name="connsiteX3" fmla="*/ 906641 w 1363255"/>
                  <a:gd name="connsiteY3" fmla="*/ 0 h 734405"/>
                  <a:gd name="connsiteX4" fmla="*/ 467729 w 1363255"/>
                  <a:gd name="connsiteY4" fmla="*/ 0 h 734405"/>
                  <a:gd name="connsiteX0" fmla="*/ 467729 w 1363255"/>
                  <a:gd name="connsiteY0" fmla="*/ 0 h 682752"/>
                  <a:gd name="connsiteX1" fmla="*/ 28817 w 1363255"/>
                  <a:gd name="connsiteY1" fmla="*/ 609600 h 682752"/>
                  <a:gd name="connsiteX2" fmla="*/ 1333361 w 1363255"/>
                  <a:gd name="connsiteY2" fmla="*/ 682752 h 682752"/>
                  <a:gd name="connsiteX3" fmla="*/ 906641 w 1363255"/>
                  <a:gd name="connsiteY3" fmla="*/ 0 h 682752"/>
                  <a:gd name="connsiteX4" fmla="*/ 467729 w 1363255"/>
                  <a:gd name="connsiteY4" fmla="*/ 0 h 682752"/>
                  <a:gd name="connsiteX0" fmla="*/ 467729 w 1363361"/>
                  <a:gd name="connsiteY0" fmla="*/ 46058 h 704101"/>
                  <a:gd name="connsiteX1" fmla="*/ 28817 w 1363361"/>
                  <a:gd name="connsiteY1" fmla="*/ 655658 h 704101"/>
                  <a:gd name="connsiteX2" fmla="*/ 1333361 w 1363361"/>
                  <a:gd name="connsiteY2" fmla="*/ 667850 h 704101"/>
                  <a:gd name="connsiteX3" fmla="*/ 906641 w 1363361"/>
                  <a:gd name="connsiteY3" fmla="*/ 46058 h 704101"/>
                  <a:gd name="connsiteX4" fmla="*/ 467729 w 1363361"/>
                  <a:gd name="connsiteY4" fmla="*/ 46058 h 704101"/>
                  <a:gd name="connsiteX0" fmla="*/ 467729 w 1363361"/>
                  <a:gd name="connsiteY0" fmla="*/ 46058 h 667850"/>
                  <a:gd name="connsiteX1" fmla="*/ 28817 w 1363361"/>
                  <a:gd name="connsiteY1" fmla="*/ 655658 h 667850"/>
                  <a:gd name="connsiteX2" fmla="*/ 1333361 w 1363361"/>
                  <a:gd name="connsiteY2" fmla="*/ 667850 h 667850"/>
                  <a:gd name="connsiteX3" fmla="*/ 906641 w 1363361"/>
                  <a:gd name="connsiteY3" fmla="*/ 46058 h 667850"/>
                  <a:gd name="connsiteX4" fmla="*/ 467729 w 1363361"/>
                  <a:gd name="connsiteY4" fmla="*/ 46058 h 667850"/>
                  <a:gd name="connsiteX0" fmla="*/ 466484 w 1338906"/>
                  <a:gd name="connsiteY0" fmla="*/ 45156 h 699911"/>
                  <a:gd name="connsiteX1" fmla="*/ 27572 w 1338906"/>
                  <a:gd name="connsiteY1" fmla="*/ 654756 h 699911"/>
                  <a:gd name="connsiteX2" fmla="*/ 1307732 w 1338906"/>
                  <a:gd name="connsiteY2" fmla="*/ 654756 h 699911"/>
                  <a:gd name="connsiteX3" fmla="*/ 905396 w 1338906"/>
                  <a:gd name="connsiteY3" fmla="*/ 45156 h 699911"/>
                  <a:gd name="connsiteX4" fmla="*/ 466484 w 1338906"/>
                  <a:gd name="connsiteY4" fmla="*/ 45156 h 699911"/>
                  <a:gd name="connsiteX0" fmla="*/ 466484 w 1338906"/>
                  <a:gd name="connsiteY0" fmla="*/ 45156 h 654756"/>
                  <a:gd name="connsiteX1" fmla="*/ 27572 w 1338906"/>
                  <a:gd name="connsiteY1" fmla="*/ 654756 h 654756"/>
                  <a:gd name="connsiteX2" fmla="*/ 1307732 w 1338906"/>
                  <a:gd name="connsiteY2" fmla="*/ 654756 h 654756"/>
                  <a:gd name="connsiteX3" fmla="*/ 905396 w 1338906"/>
                  <a:gd name="connsiteY3" fmla="*/ 45156 h 654756"/>
                  <a:gd name="connsiteX4" fmla="*/ 466484 w 1338906"/>
                  <a:gd name="connsiteY4" fmla="*/ 45156 h 654756"/>
                  <a:gd name="connsiteX0" fmla="*/ 466484 w 1338906"/>
                  <a:gd name="connsiteY0" fmla="*/ 0 h 609600"/>
                  <a:gd name="connsiteX1" fmla="*/ 27572 w 1338906"/>
                  <a:gd name="connsiteY1" fmla="*/ 609600 h 609600"/>
                  <a:gd name="connsiteX2" fmla="*/ 1307732 w 1338906"/>
                  <a:gd name="connsiteY2" fmla="*/ 609600 h 609600"/>
                  <a:gd name="connsiteX3" fmla="*/ 905396 w 1338906"/>
                  <a:gd name="connsiteY3" fmla="*/ 0 h 609600"/>
                  <a:gd name="connsiteX4" fmla="*/ 466484 w 1338906"/>
                  <a:gd name="connsiteY4" fmla="*/ 0 h 609600"/>
                  <a:gd name="connsiteX0" fmla="*/ 466484 w 1307732"/>
                  <a:gd name="connsiteY0" fmla="*/ 0 h 609600"/>
                  <a:gd name="connsiteX1" fmla="*/ 27572 w 1307732"/>
                  <a:gd name="connsiteY1" fmla="*/ 609600 h 609600"/>
                  <a:gd name="connsiteX2" fmla="*/ 1307732 w 1307732"/>
                  <a:gd name="connsiteY2" fmla="*/ 609600 h 609600"/>
                  <a:gd name="connsiteX3" fmla="*/ 905396 w 1307732"/>
                  <a:gd name="connsiteY3" fmla="*/ 0 h 609600"/>
                  <a:gd name="connsiteX4" fmla="*/ 466484 w 1307732"/>
                  <a:gd name="connsiteY4" fmla="*/ 0 h 609600"/>
                  <a:gd name="connsiteX0" fmla="*/ 445104 w 1286352"/>
                  <a:gd name="connsiteY0" fmla="*/ 0 h 752291"/>
                  <a:gd name="connsiteX1" fmla="*/ 6192 w 1286352"/>
                  <a:gd name="connsiteY1" fmla="*/ 609600 h 752291"/>
                  <a:gd name="connsiteX2" fmla="*/ 1286352 w 1286352"/>
                  <a:gd name="connsiteY2" fmla="*/ 609600 h 752291"/>
                  <a:gd name="connsiteX3" fmla="*/ 884016 w 1286352"/>
                  <a:gd name="connsiteY3" fmla="*/ 0 h 752291"/>
                  <a:gd name="connsiteX4" fmla="*/ 445104 w 1286352"/>
                  <a:gd name="connsiteY4" fmla="*/ 0 h 752291"/>
                  <a:gd name="connsiteX0" fmla="*/ 438912 w 1280160"/>
                  <a:gd name="connsiteY0" fmla="*/ 0 h 609600"/>
                  <a:gd name="connsiteX1" fmla="*/ 0 w 1280160"/>
                  <a:gd name="connsiteY1" fmla="*/ 609600 h 609600"/>
                  <a:gd name="connsiteX2" fmla="*/ 1280160 w 1280160"/>
                  <a:gd name="connsiteY2" fmla="*/ 609600 h 609600"/>
                  <a:gd name="connsiteX3" fmla="*/ 877824 w 1280160"/>
                  <a:gd name="connsiteY3" fmla="*/ 0 h 609600"/>
                  <a:gd name="connsiteX4" fmla="*/ 438912 w 1280160"/>
                  <a:gd name="connsiteY4" fmla="*/ 0 h 609600"/>
                  <a:gd name="connsiteX0" fmla="*/ 455010 w 1309057"/>
                  <a:gd name="connsiteY0" fmla="*/ 43026 h 700879"/>
                  <a:gd name="connsiteX1" fmla="*/ 28897 w 1309057"/>
                  <a:gd name="connsiteY1" fmla="*/ 655510 h 700879"/>
                  <a:gd name="connsiteX2" fmla="*/ 1309057 w 1309057"/>
                  <a:gd name="connsiteY2" fmla="*/ 655510 h 700879"/>
                  <a:gd name="connsiteX3" fmla="*/ 906721 w 1309057"/>
                  <a:gd name="connsiteY3" fmla="*/ 45910 h 700879"/>
                  <a:gd name="connsiteX4" fmla="*/ 455010 w 1309057"/>
                  <a:gd name="connsiteY4" fmla="*/ 43026 h 700879"/>
                  <a:gd name="connsiteX0" fmla="*/ 455010 w 1309057"/>
                  <a:gd name="connsiteY0" fmla="*/ 0 h 657853"/>
                  <a:gd name="connsiteX1" fmla="*/ 28897 w 1309057"/>
                  <a:gd name="connsiteY1" fmla="*/ 612484 h 657853"/>
                  <a:gd name="connsiteX2" fmla="*/ 1309057 w 1309057"/>
                  <a:gd name="connsiteY2" fmla="*/ 612484 h 657853"/>
                  <a:gd name="connsiteX3" fmla="*/ 906721 w 1309057"/>
                  <a:gd name="connsiteY3" fmla="*/ 2884 h 657853"/>
                  <a:gd name="connsiteX4" fmla="*/ 455010 w 1309057"/>
                  <a:gd name="connsiteY4" fmla="*/ 0 h 657853"/>
                  <a:gd name="connsiteX0" fmla="*/ 455010 w 1309057"/>
                  <a:gd name="connsiteY0" fmla="*/ 0 h 612484"/>
                  <a:gd name="connsiteX1" fmla="*/ 28897 w 1309057"/>
                  <a:gd name="connsiteY1" fmla="*/ 612484 h 612484"/>
                  <a:gd name="connsiteX2" fmla="*/ 1309057 w 1309057"/>
                  <a:gd name="connsiteY2" fmla="*/ 612484 h 612484"/>
                  <a:gd name="connsiteX3" fmla="*/ 906721 w 1309057"/>
                  <a:gd name="connsiteY3" fmla="*/ 2884 h 612484"/>
                  <a:gd name="connsiteX4" fmla="*/ 455010 w 1309057"/>
                  <a:gd name="connsiteY4" fmla="*/ 0 h 612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057" h="612484">
                    <a:moveTo>
                      <a:pt x="455010" y="0"/>
                    </a:moveTo>
                    <a:cubicBezTo>
                      <a:pt x="308706" y="101600"/>
                      <a:pt x="-113444" y="510403"/>
                      <a:pt x="28897" y="612484"/>
                    </a:cubicBezTo>
                    <a:lnTo>
                      <a:pt x="1309057" y="612484"/>
                    </a:lnTo>
                    <a:cubicBezTo>
                      <a:pt x="1235905" y="303620"/>
                      <a:pt x="1049062" y="104965"/>
                      <a:pt x="906721" y="2884"/>
                    </a:cubicBezTo>
                    <a:lnTo>
                      <a:pt x="455010" y="0"/>
                    </a:lnTo>
                    <a:close/>
                  </a:path>
                </a:pathLst>
              </a:custGeom>
              <a:solidFill>
                <a:srgbClr val="332F1D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859361" y="4541411"/>
                <a:ext cx="782712" cy="609755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27" h="618135">
                    <a:moveTo>
                      <a:pt x="362103" y="0"/>
                    </a:moveTo>
                    <a:cubicBezTo>
                      <a:pt x="188367" y="168249"/>
                      <a:pt x="31699" y="489508"/>
                      <a:pt x="0" y="618135"/>
                    </a:cubicBezTo>
                    <a:lnTo>
                      <a:pt x="391364" y="618135"/>
                    </a:lnTo>
                    <a:cubicBezTo>
                      <a:pt x="426112" y="453383"/>
                      <a:pt x="579730" y="168249"/>
                      <a:pt x="782727" y="3658"/>
                    </a:cubicBezTo>
                    <a:lnTo>
                      <a:pt x="362103" y="0"/>
                    </a:lnTo>
                    <a:close/>
                  </a:path>
                </a:pathLst>
              </a:custGeom>
              <a:solidFill>
                <a:srgbClr val="82794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7032635" y="4541411"/>
                <a:ext cx="782713" cy="609755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424283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27" h="618135">
                    <a:moveTo>
                      <a:pt x="362103" y="0"/>
                    </a:moveTo>
                    <a:cubicBezTo>
                      <a:pt x="188367" y="168249"/>
                      <a:pt x="31699" y="489508"/>
                      <a:pt x="0" y="618135"/>
                    </a:cubicBezTo>
                    <a:lnTo>
                      <a:pt x="424283" y="618135"/>
                    </a:lnTo>
                    <a:cubicBezTo>
                      <a:pt x="459031" y="453383"/>
                      <a:pt x="579730" y="168249"/>
                      <a:pt x="782727" y="3658"/>
                    </a:cubicBezTo>
                    <a:lnTo>
                      <a:pt x="362103" y="0"/>
                    </a:lnTo>
                    <a:close/>
                  </a:path>
                </a:pathLst>
              </a:custGeom>
              <a:solidFill>
                <a:srgbClr val="82794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441808" y="4541411"/>
                <a:ext cx="782713" cy="609755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32842 w 782727"/>
                  <a:gd name="connsiteY0" fmla="*/ 54 h 614477"/>
                  <a:gd name="connsiteX1" fmla="*/ 0 w 782727"/>
                  <a:gd name="connsiteY1" fmla="*/ 614477 h 614477"/>
                  <a:gd name="connsiteX2" fmla="*/ 391364 w 782727"/>
                  <a:gd name="connsiteY2" fmla="*/ 614477 h 614477"/>
                  <a:gd name="connsiteX3" fmla="*/ 782727 w 782727"/>
                  <a:gd name="connsiteY3" fmla="*/ 0 h 614477"/>
                  <a:gd name="connsiteX4" fmla="*/ 332842 w 782727"/>
                  <a:gd name="connsiteY4" fmla="*/ 54 h 614477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727" h="618188">
                    <a:moveTo>
                      <a:pt x="332842" y="54"/>
                    </a:moveTo>
                    <a:cubicBezTo>
                      <a:pt x="159106" y="168303"/>
                      <a:pt x="31699" y="485850"/>
                      <a:pt x="0" y="614477"/>
                    </a:cubicBezTo>
                    <a:lnTo>
                      <a:pt x="416967" y="618188"/>
                    </a:lnTo>
                    <a:cubicBezTo>
                      <a:pt x="480975" y="449724"/>
                      <a:pt x="572414" y="220264"/>
                      <a:pt x="782727" y="0"/>
                    </a:cubicBezTo>
                    <a:lnTo>
                      <a:pt x="332842" y="54"/>
                    </a:lnTo>
                    <a:close/>
                  </a:path>
                </a:pathLst>
              </a:custGeom>
              <a:solidFill>
                <a:srgbClr val="B8AF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flipH="1">
                <a:off x="7450188" y="4538235"/>
                <a:ext cx="785887" cy="609755"/>
              </a:xfrm>
              <a:custGeom>
                <a:avLst/>
                <a:gdLst>
                  <a:gd name="connsiteX0" fmla="*/ 314642 w 735365"/>
                  <a:gd name="connsiteY0" fmla="*/ 75005 h 770178"/>
                  <a:gd name="connsiteX1" fmla="*/ 88 w 735365"/>
                  <a:gd name="connsiteY1" fmla="*/ 693140 h 770178"/>
                  <a:gd name="connsiteX2" fmla="*/ 343903 w 735365"/>
                  <a:gd name="connsiteY2" fmla="*/ 693140 h 770178"/>
                  <a:gd name="connsiteX3" fmla="*/ 735266 w 735365"/>
                  <a:gd name="connsiteY3" fmla="*/ 78663 h 770178"/>
                  <a:gd name="connsiteX4" fmla="*/ 314642 w 735365"/>
                  <a:gd name="connsiteY4" fmla="*/ 75005 h 770178"/>
                  <a:gd name="connsiteX0" fmla="*/ 314642 w 735365"/>
                  <a:gd name="connsiteY0" fmla="*/ 0 h 695173"/>
                  <a:gd name="connsiteX1" fmla="*/ 88 w 735365"/>
                  <a:gd name="connsiteY1" fmla="*/ 618135 h 695173"/>
                  <a:gd name="connsiteX2" fmla="*/ 343903 w 735365"/>
                  <a:gd name="connsiteY2" fmla="*/ 618135 h 695173"/>
                  <a:gd name="connsiteX3" fmla="*/ 735266 w 735365"/>
                  <a:gd name="connsiteY3" fmla="*/ 3658 h 695173"/>
                  <a:gd name="connsiteX4" fmla="*/ 314642 w 735365"/>
                  <a:gd name="connsiteY4" fmla="*/ 0 h 695173"/>
                  <a:gd name="connsiteX0" fmla="*/ 314642 w 735365"/>
                  <a:gd name="connsiteY0" fmla="*/ 0 h 618135"/>
                  <a:gd name="connsiteX1" fmla="*/ 88 w 735365"/>
                  <a:gd name="connsiteY1" fmla="*/ 618135 h 618135"/>
                  <a:gd name="connsiteX2" fmla="*/ 343903 w 735365"/>
                  <a:gd name="connsiteY2" fmla="*/ 618135 h 618135"/>
                  <a:gd name="connsiteX3" fmla="*/ 735266 w 735365"/>
                  <a:gd name="connsiteY3" fmla="*/ 3658 h 618135"/>
                  <a:gd name="connsiteX4" fmla="*/ 314642 w 735365"/>
                  <a:gd name="connsiteY4" fmla="*/ 0 h 618135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50824"/>
                  <a:gd name="connsiteY0" fmla="*/ 37672 h 655807"/>
                  <a:gd name="connsiteX1" fmla="*/ 88 w 750824"/>
                  <a:gd name="connsiteY1" fmla="*/ 655807 h 655807"/>
                  <a:gd name="connsiteX2" fmla="*/ 343903 w 750824"/>
                  <a:gd name="connsiteY2" fmla="*/ 655807 h 655807"/>
                  <a:gd name="connsiteX3" fmla="*/ 735266 w 750824"/>
                  <a:gd name="connsiteY3" fmla="*/ 41330 h 655807"/>
                  <a:gd name="connsiteX4" fmla="*/ 314642 w 750824"/>
                  <a:gd name="connsiteY4" fmla="*/ 37672 h 655807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42 w 735266"/>
                  <a:gd name="connsiteY0" fmla="*/ 0 h 618135"/>
                  <a:gd name="connsiteX1" fmla="*/ 88 w 735266"/>
                  <a:gd name="connsiteY1" fmla="*/ 618135 h 618135"/>
                  <a:gd name="connsiteX2" fmla="*/ 343903 w 735266"/>
                  <a:gd name="connsiteY2" fmla="*/ 618135 h 618135"/>
                  <a:gd name="connsiteX3" fmla="*/ 735266 w 735266"/>
                  <a:gd name="connsiteY3" fmla="*/ 3658 h 618135"/>
                  <a:gd name="connsiteX4" fmla="*/ 314642 w 735266"/>
                  <a:gd name="connsiteY4" fmla="*/ 0 h 618135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74106 h 692241"/>
                  <a:gd name="connsiteX1" fmla="*/ 118 w 735296"/>
                  <a:gd name="connsiteY1" fmla="*/ 692241 h 692241"/>
                  <a:gd name="connsiteX2" fmla="*/ 343933 w 735296"/>
                  <a:gd name="connsiteY2" fmla="*/ 692241 h 692241"/>
                  <a:gd name="connsiteX3" fmla="*/ 735296 w 735296"/>
                  <a:gd name="connsiteY3" fmla="*/ 77764 h 692241"/>
                  <a:gd name="connsiteX4" fmla="*/ 314672 w 735296"/>
                  <a:gd name="connsiteY4" fmla="*/ 74106 h 692241"/>
                  <a:gd name="connsiteX0" fmla="*/ 314672 w 735296"/>
                  <a:gd name="connsiteY0" fmla="*/ 0 h 618135"/>
                  <a:gd name="connsiteX1" fmla="*/ 118 w 735296"/>
                  <a:gd name="connsiteY1" fmla="*/ 618135 h 618135"/>
                  <a:gd name="connsiteX2" fmla="*/ 343933 w 735296"/>
                  <a:gd name="connsiteY2" fmla="*/ 618135 h 618135"/>
                  <a:gd name="connsiteX3" fmla="*/ 735296 w 735296"/>
                  <a:gd name="connsiteY3" fmla="*/ 3658 h 618135"/>
                  <a:gd name="connsiteX4" fmla="*/ 314672 w 735296"/>
                  <a:gd name="connsiteY4" fmla="*/ 0 h 618135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7203 w 737827"/>
                  <a:gd name="connsiteY0" fmla="*/ 0 h 675302"/>
                  <a:gd name="connsiteX1" fmla="*/ 2649 w 737827"/>
                  <a:gd name="connsiteY1" fmla="*/ 618135 h 675302"/>
                  <a:gd name="connsiteX2" fmla="*/ 346464 w 737827"/>
                  <a:gd name="connsiteY2" fmla="*/ 618135 h 675302"/>
                  <a:gd name="connsiteX3" fmla="*/ 737827 w 737827"/>
                  <a:gd name="connsiteY3" fmla="*/ 3658 h 675302"/>
                  <a:gd name="connsiteX4" fmla="*/ 317203 w 737827"/>
                  <a:gd name="connsiteY4" fmla="*/ 0 h 675302"/>
                  <a:gd name="connsiteX0" fmla="*/ 314554 w 735178"/>
                  <a:gd name="connsiteY0" fmla="*/ 0 h 618135"/>
                  <a:gd name="connsiteX1" fmla="*/ 0 w 735178"/>
                  <a:gd name="connsiteY1" fmla="*/ 618135 h 618135"/>
                  <a:gd name="connsiteX2" fmla="*/ 343815 w 735178"/>
                  <a:gd name="connsiteY2" fmla="*/ 618135 h 618135"/>
                  <a:gd name="connsiteX3" fmla="*/ 735178 w 735178"/>
                  <a:gd name="connsiteY3" fmla="*/ 3658 h 618135"/>
                  <a:gd name="connsiteX4" fmla="*/ 314554 w 735178"/>
                  <a:gd name="connsiteY4" fmla="*/ 0 h 618135"/>
                  <a:gd name="connsiteX0" fmla="*/ 332842 w 753466"/>
                  <a:gd name="connsiteY0" fmla="*/ 0 h 618135"/>
                  <a:gd name="connsiteX1" fmla="*/ 0 w 753466"/>
                  <a:gd name="connsiteY1" fmla="*/ 618135 h 618135"/>
                  <a:gd name="connsiteX2" fmla="*/ 362103 w 753466"/>
                  <a:gd name="connsiteY2" fmla="*/ 618135 h 618135"/>
                  <a:gd name="connsiteX3" fmla="*/ 753466 w 753466"/>
                  <a:gd name="connsiteY3" fmla="*/ 3658 h 618135"/>
                  <a:gd name="connsiteX4" fmla="*/ 332842 w 753466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62103 w 782727"/>
                  <a:gd name="connsiteY0" fmla="*/ 0 h 618135"/>
                  <a:gd name="connsiteX1" fmla="*/ 0 w 782727"/>
                  <a:gd name="connsiteY1" fmla="*/ 618135 h 618135"/>
                  <a:gd name="connsiteX2" fmla="*/ 391364 w 782727"/>
                  <a:gd name="connsiteY2" fmla="*/ 618135 h 618135"/>
                  <a:gd name="connsiteX3" fmla="*/ 782727 w 782727"/>
                  <a:gd name="connsiteY3" fmla="*/ 3658 h 618135"/>
                  <a:gd name="connsiteX4" fmla="*/ 362103 w 782727"/>
                  <a:gd name="connsiteY4" fmla="*/ 0 h 618135"/>
                  <a:gd name="connsiteX0" fmla="*/ 332842 w 782727"/>
                  <a:gd name="connsiteY0" fmla="*/ 54 h 614477"/>
                  <a:gd name="connsiteX1" fmla="*/ 0 w 782727"/>
                  <a:gd name="connsiteY1" fmla="*/ 614477 h 614477"/>
                  <a:gd name="connsiteX2" fmla="*/ 391364 w 782727"/>
                  <a:gd name="connsiteY2" fmla="*/ 614477 h 614477"/>
                  <a:gd name="connsiteX3" fmla="*/ 782727 w 782727"/>
                  <a:gd name="connsiteY3" fmla="*/ 0 h 614477"/>
                  <a:gd name="connsiteX4" fmla="*/ 332842 w 782727"/>
                  <a:gd name="connsiteY4" fmla="*/ 54 h 614477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32842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32842 w 782727"/>
                  <a:gd name="connsiteY4" fmla="*/ 54 h 618188"/>
                  <a:gd name="connsiteX0" fmla="*/ 312651 w 782727"/>
                  <a:gd name="connsiteY0" fmla="*/ 54 h 618188"/>
                  <a:gd name="connsiteX1" fmla="*/ 0 w 782727"/>
                  <a:gd name="connsiteY1" fmla="*/ 614477 h 618188"/>
                  <a:gd name="connsiteX2" fmla="*/ 416967 w 782727"/>
                  <a:gd name="connsiteY2" fmla="*/ 618188 h 618188"/>
                  <a:gd name="connsiteX3" fmla="*/ 782727 w 782727"/>
                  <a:gd name="connsiteY3" fmla="*/ 0 h 618188"/>
                  <a:gd name="connsiteX4" fmla="*/ 312651 w 782727"/>
                  <a:gd name="connsiteY4" fmla="*/ 54 h 618188"/>
                  <a:gd name="connsiteX0" fmla="*/ 315536 w 785612"/>
                  <a:gd name="connsiteY0" fmla="*/ 54 h 618188"/>
                  <a:gd name="connsiteX1" fmla="*/ 0 w 785612"/>
                  <a:gd name="connsiteY1" fmla="*/ 614477 h 618188"/>
                  <a:gd name="connsiteX2" fmla="*/ 419852 w 785612"/>
                  <a:gd name="connsiteY2" fmla="*/ 618188 h 618188"/>
                  <a:gd name="connsiteX3" fmla="*/ 785612 w 785612"/>
                  <a:gd name="connsiteY3" fmla="*/ 0 h 618188"/>
                  <a:gd name="connsiteX4" fmla="*/ 315536 w 785612"/>
                  <a:gd name="connsiteY4" fmla="*/ 54 h 61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5612" h="618188">
                    <a:moveTo>
                      <a:pt x="315536" y="54"/>
                    </a:moveTo>
                    <a:cubicBezTo>
                      <a:pt x="141800" y="168303"/>
                      <a:pt x="31699" y="485850"/>
                      <a:pt x="0" y="614477"/>
                    </a:cubicBezTo>
                    <a:lnTo>
                      <a:pt x="419852" y="618188"/>
                    </a:lnTo>
                    <a:cubicBezTo>
                      <a:pt x="483860" y="449724"/>
                      <a:pt x="575299" y="220264"/>
                      <a:pt x="785612" y="0"/>
                    </a:cubicBezTo>
                    <a:lnTo>
                      <a:pt x="315536" y="54"/>
                    </a:lnTo>
                    <a:close/>
                  </a:path>
                </a:pathLst>
              </a:custGeom>
              <a:solidFill>
                <a:srgbClr val="B8AF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7917494" y="3749813"/>
                <a:ext cx="720548" cy="1400860"/>
              </a:xfrm>
              <a:custGeom>
                <a:avLst/>
                <a:gdLst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548" h="1400860">
                    <a:moveTo>
                      <a:pt x="720548" y="603504"/>
                    </a:moveTo>
                    <a:lnTo>
                      <a:pt x="325527" y="1400860"/>
                    </a:lnTo>
                    <a:cubicBezTo>
                      <a:pt x="253594" y="1122883"/>
                      <a:pt x="101194" y="896111"/>
                      <a:pt x="0" y="797356"/>
                    </a:cubicBezTo>
                    <a:lnTo>
                      <a:pt x="380391" y="0"/>
                    </a:lnTo>
                    <a:cubicBezTo>
                      <a:pt x="486462" y="120700"/>
                      <a:pt x="596190" y="215798"/>
                      <a:pt x="720548" y="603504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9525">
                <a:gradFill flip="none" rotWithShape="1">
                  <a:gsLst>
                    <a:gs pos="0">
                      <a:schemeClr val="bg2">
                        <a:lumMod val="10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135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7920133" y="3749048"/>
                <a:ext cx="720794" cy="1400530"/>
              </a:xfrm>
              <a:custGeom>
                <a:avLst/>
                <a:gdLst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  <a:gd name="connsiteX0" fmla="*/ 720548 w 720548"/>
                  <a:gd name="connsiteY0" fmla="*/ 603504 h 1400860"/>
                  <a:gd name="connsiteX1" fmla="*/ 325527 w 720548"/>
                  <a:gd name="connsiteY1" fmla="*/ 1400860 h 1400860"/>
                  <a:gd name="connsiteX2" fmla="*/ 0 w 720548"/>
                  <a:gd name="connsiteY2" fmla="*/ 797356 h 1400860"/>
                  <a:gd name="connsiteX3" fmla="*/ 380391 w 720548"/>
                  <a:gd name="connsiteY3" fmla="*/ 0 h 1400860"/>
                  <a:gd name="connsiteX4" fmla="*/ 720548 w 720548"/>
                  <a:gd name="connsiteY4" fmla="*/ 603504 h 140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548" h="1400860">
                    <a:moveTo>
                      <a:pt x="720548" y="603504"/>
                    </a:moveTo>
                    <a:lnTo>
                      <a:pt x="325527" y="1400860"/>
                    </a:lnTo>
                    <a:cubicBezTo>
                      <a:pt x="253594" y="1122883"/>
                      <a:pt x="101194" y="896111"/>
                      <a:pt x="0" y="797356"/>
                    </a:cubicBezTo>
                    <a:lnTo>
                      <a:pt x="380391" y="0"/>
                    </a:lnTo>
                    <a:cubicBezTo>
                      <a:pt x="486462" y="120700"/>
                      <a:pt x="596190" y="215798"/>
                      <a:pt x="720548" y="60350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72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435457" y="3758575"/>
                <a:ext cx="722382" cy="1398942"/>
              </a:xfrm>
              <a:custGeom>
                <a:avLst/>
                <a:gdLst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387706 w 731520"/>
                  <a:gd name="connsiteY3" fmla="*/ 610819 h 1400860"/>
                  <a:gd name="connsiteX4" fmla="*/ 731520 w 731520"/>
                  <a:gd name="connsiteY4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31520 w 731520"/>
                  <a:gd name="connsiteY0" fmla="*/ 0 h 1400860"/>
                  <a:gd name="connsiteX1" fmla="*/ 329184 w 731520"/>
                  <a:gd name="connsiteY1" fmla="*/ 797356 h 1400860"/>
                  <a:gd name="connsiteX2" fmla="*/ 0 w 731520"/>
                  <a:gd name="connsiteY2" fmla="*/ 1400860 h 1400860"/>
                  <a:gd name="connsiteX3" fmla="*/ 731520 w 731520"/>
                  <a:gd name="connsiteY3" fmla="*/ 0 h 1400860"/>
                  <a:gd name="connsiteX0" fmla="*/ 722866 w 722866"/>
                  <a:gd name="connsiteY0" fmla="*/ 0 h 1397976"/>
                  <a:gd name="connsiteX1" fmla="*/ 329184 w 722866"/>
                  <a:gd name="connsiteY1" fmla="*/ 794472 h 1397976"/>
                  <a:gd name="connsiteX2" fmla="*/ 0 w 722866"/>
                  <a:gd name="connsiteY2" fmla="*/ 1397976 h 1397976"/>
                  <a:gd name="connsiteX3" fmla="*/ 722866 w 722866"/>
                  <a:gd name="connsiteY3" fmla="*/ 0 h 1397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866" h="1397976">
                    <a:moveTo>
                      <a:pt x="722866" y="0"/>
                    </a:moveTo>
                    <a:cubicBezTo>
                      <a:pt x="522917" y="423062"/>
                      <a:pt x="463296" y="528687"/>
                      <a:pt x="329184" y="794472"/>
                    </a:cubicBezTo>
                    <a:cubicBezTo>
                      <a:pt x="197868" y="954633"/>
                      <a:pt x="80467" y="1149259"/>
                      <a:pt x="0" y="1397976"/>
                    </a:cubicBezTo>
                    <a:cubicBezTo>
                      <a:pt x="125578" y="943214"/>
                      <a:pt x="594850" y="74981"/>
                      <a:pt x="72286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61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5762798" y="3745872"/>
                <a:ext cx="2538375" cy="797356"/>
              </a:xfrm>
              <a:custGeom>
                <a:avLst/>
                <a:gdLst>
                  <a:gd name="connsiteX0" fmla="*/ 0 w 2538375"/>
                  <a:gd name="connsiteY0" fmla="*/ 793699 h 797356"/>
                  <a:gd name="connsiteX1" fmla="*/ 2161642 w 2538375"/>
                  <a:gd name="connsiteY1" fmla="*/ 797356 h 797356"/>
                  <a:gd name="connsiteX2" fmla="*/ 2538375 w 2538375"/>
                  <a:gd name="connsiteY2" fmla="*/ 0 h 797356"/>
                  <a:gd name="connsiteX3" fmla="*/ 395021 w 2538375"/>
                  <a:gd name="connsiteY3" fmla="*/ 0 h 797356"/>
                  <a:gd name="connsiteX4" fmla="*/ 0 w 2538375"/>
                  <a:gd name="connsiteY4" fmla="*/ 793699 h 79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8375" h="797356">
                    <a:moveTo>
                      <a:pt x="0" y="793699"/>
                    </a:moveTo>
                    <a:lnTo>
                      <a:pt x="2161642" y="797356"/>
                    </a:lnTo>
                    <a:lnTo>
                      <a:pt x="2538375" y="0"/>
                    </a:lnTo>
                    <a:lnTo>
                      <a:pt x="395021" y="0"/>
                    </a:lnTo>
                    <a:lnTo>
                      <a:pt x="0" y="793699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chemeClr val="tx1">
                      <a:alpha val="30000"/>
                    </a:schemeClr>
                  </a:gs>
                  <a:gs pos="74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576979" y="4841525"/>
                <a:ext cx="495347" cy="290586"/>
              </a:xfrm>
              <a:custGeom>
                <a:avLst/>
                <a:gdLst>
                  <a:gd name="connsiteX0" fmla="*/ 495300 w 495300"/>
                  <a:gd name="connsiteY0" fmla="*/ 234950 h 234950"/>
                  <a:gd name="connsiteX1" fmla="*/ 247650 w 495300"/>
                  <a:gd name="connsiteY1" fmla="*/ 0 h 234950"/>
                  <a:gd name="connsiteX2" fmla="*/ 0 w 495300"/>
                  <a:gd name="connsiteY2" fmla="*/ 234950 h 234950"/>
                  <a:gd name="connsiteX3" fmla="*/ 495300 w 495300"/>
                  <a:gd name="connsiteY3" fmla="*/ 234950 h 234950"/>
                  <a:gd name="connsiteX0" fmla="*/ 500697 w 506094"/>
                  <a:gd name="connsiteY0" fmla="*/ 234950 h 234950"/>
                  <a:gd name="connsiteX1" fmla="*/ 253047 w 506094"/>
                  <a:gd name="connsiteY1" fmla="*/ 0 h 234950"/>
                  <a:gd name="connsiteX2" fmla="*/ 5397 w 506094"/>
                  <a:gd name="connsiteY2" fmla="*/ 234950 h 234950"/>
                  <a:gd name="connsiteX3" fmla="*/ 500697 w 506094"/>
                  <a:gd name="connsiteY3" fmla="*/ 234950 h 234950"/>
                  <a:gd name="connsiteX0" fmla="*/ 503022 w 510744"/>
                  <a:gd name="connsiteY0" fmla="*/ 234950 h 234950"/>
                  <a:gd name="connsiteX1" fmla="*/ 255372 w 510744"/>
                  <a:gd name="connsiteY1" fmla="*/ 0 h 234950"/>
                  <a:gd name="connsiteX2" fmla="*/ 7722 w 510744"/>
                  <a:gd name="connsiteY2" fmla="*/ 234950 h 234950"/>
                  <a:gd name="connsiteX3" fmla="*/ 503022 w 510744"/>
                  <a:gd name="connsiteY3" fmla="*/ 234950 h 234950"/>
                  <a:gd name="connsiteX0" fmla="*/ 503314 w 510764"/>
                  <a:gd name="connsiteY0" fmla="*/ 298450 h 298450"/>
                  <a:gd name="connsiteX1" fmla="*/ 249314 w 510764"/>
                  <a:gd name="connsiteY1" fmla="*/ 0 h 298450"/>
                  <a:gd name="connsiteX2" fmla="*/ 8014 w 510764"/>
                  <a:gd name="connsiteY2" fmla="*/ 298450 h 298450"/>
                  <a:gd name="connsiteX3" fmla="*/ 503314 w 510764"/>
                  <a:gd name="connsiteY3" fmla="*/ 298450 h 298450"/>
                  <a:gd name="connsiteX0" fmla="*/ 503627 w 510822"/>
                  <a:gd name="connsiteY0" fmla="*/ 330200 h 330200"/>
                  <a:gd name="connsiteX1" fmla="*/ 243277 w 510822"/>
                  <a:gd name="connsiteY1" fmla="*/ 0 h 330200"/>
                  <a:gd name="connsiteX2" fmla="*/ 8327 w 510822"/>
                  <a:gd name="connsiteY2" fmla="*/ 330200 h 330200"/>
                  <a:gd name="connsiteX3" fmla="*/ 503627 w 510822"/>
                  <a:gd name="connsiteY3" fmla="*/ 330200 h 330200"/>
                  <a:gd name="connsiteX0" fmla="*/ 495300 w 502495"/>
                  <a:gd name="connsiteY0" fmla="*/ 330200 h 330200"/>
                  <a:gd name="connsiteX1" fmla="*/ 234950 w 502495"/>
                  <a:gd name="connsiteY1" fmla="*/ 0 h 330200"/>
                  <a:gd name="connsiteX2" fmla="*/ 0 w 502495"/>
                  <a:gd name="connsiteY2" fmla="*/ 330200 h 330200"/>
                  <a:gd name="connsiteX3" fmla="*/ 495300 w 502495"/>
                  <a:gd name="connsiteY3" fmla="*/ 330200 h 330200"/>
                  <a:gd name="connsiteX0" fmla="*/ 495300 w 495300"/>
                  <a:gd name="connsiteY0" fmla="*/ 330200 h 330200"/>
                  <a:gd name="connsiteX1" fmla="*/ 234950 w 495300"/>
                  <a:gd name="connsiteY1" fmla="*/ 0 h 330200"/>
                  <a:gd name="connsiteX2" fmla="*/ 0 w 495300"/>
                  <a:gd name="connsiteY2" fmla="*/ 330200 h 330200"/>
                  <a:gd name="connsiteX3" fmla="*/ 495300 w 495300"/>
                  <a:gd name="connsiteY3" fmla="*/ 330200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300" h="330200">
                    <a:moveTo>
                      <a:pt x="495300" y="330200"/>
                    </a:moveTo>
                    <a:cubicBezTo>
                      <a:pt x="493307" y="259312"/>
                      <a:pt x="393700" y="0"/>
                      <a:pt x="234950" y="0"/>
                    </a:cubicBezTo>
                    <a:cubicBezTo>
                      <a:pt x="76200" y="0"/>
                      <a:pt x="1994" y="259312"/>
                      <a:pt x="0" y="330200"/>
                    </a:cubicBezTo>
                    <a:lnTo>
                      <a:pt x="495300" y="3302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5440319" y="4537960"/>
                <a:ext cx="2815590" cy="609600"/>
              </a:xfrm>
              <a:custGeom>
                <a:avLst/>
                <a:gdLst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  <a:gd name="connsiteX0" fmla="*/ 327660 w 2815590"/>
                  <a:gd name="connsiteY0" fmla="*/ 0 h 609600"/>
                  <a:gd name="connsiteX1" fmla="*/ 2487930 w 2815590"/>
                  <a:gd name="connsiteY1" fmla="*/ 0 h 609600"/>
                  <a:gd name="connsiteX2" fmla="*/ 2815590 w 2815590"/>
                  <a:gd name="connsiteY2" fmla="*/ 609600 h 609600"/>
                  <a:gd name="connsiteX3" fmla="*/ 0 w 2815590"/>
                  <a:gd name="connsiteY3" fmla="*/ 605790 h 609600"/>
                  <a:gd name="connsiteX4" fmla="*/ 327660 w 2815590"/>
                  <a:gd name="connsiteY4" fmla="*/ 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5590" h="609600">
                    <a:moveTo>
                      <a:pt x="327660" y="0"/>
                    </a:moveTo>
                    <a:lnTo>
                      <a:pt x="2487930" y="0"/>
                    </a:lnTo>
                    <a:cubicBezTo>
                      <a:pt x="2703830" y="210820"/>
                      <a:pt x="2755900" y="425450"/>
                      <a:pt x="2815590" y="609600"/>
                    </a:cubicBezTo>
                    <a:lnTo>
                      <a:pt x="0" y="605790"/>
                    </a:lnTo>
                    <a:cubicBezTo>
                      <a:pt x="67310" y="396240"/>
                      <a:pt x="127000" y="220980"/>
                      <a:pt x="327660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chemeClr val="tx1">
                      <a:alpha val="50000"/>
                    </a:schemeClr>
                  </a:gs>
                  <a:gs pos="74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40" name="直接连接符 39"/>
              <p:cNvCxnSpPr>
                <a:stCxn id="37" idx="0"/>
                <a:endCxn id="37" idx="1"/>
              </p:cNvCxnSpPr>
              <p:nvPr/>
            </p:nvCxnSpPr>
            <p:spPr>
              <a:xfrm>
                <a:off x="5767979" y="4516512"/>
                <a:ext cx="216027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37000">
                      <a:srgbClr val="FFFFFF">
                        <a:alpha val="30000"/>
                      </a:srgbClr>
                    </a:gs>
                    <a:gs pos="83000">
                      <a:schemeClr val="bg1">
                        <a:alpha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endCxn id="31" idx="2"/>
              </p:cNvCxnSpPr>
              <p:nvPr/>
            </p:nvCxnSpPr>
            <p:spPr>
              <a:xfrm flipH="1" flipV="1">
                <a:off x="5440220" y="5147990"/>
                <a:ext cx="2802205" cy="3176"/>
              </a:xfrm>
              <a:prstGeom prst="line">
                <a:avLst/>
              </a:prstGeom>
              <a:ln w="127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2GUzdX9CkGwnpZYcvfjDg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</TotalTime>
  <Words>1005</Words>
  <Application>Microsoft Office PowerPoint</Application>
  <PresentationFormat>全屏显示(4:3)</PresentationFormat>
  <Paragraphs>282</Paragraphs>
  <Slides>37</Slides>
  <Notes>36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Calibri</vt:lpstr>
      <vt:lpstr>Franklin Gothic Book</vt:lpstr>
      <vt:lpstr>Arial Narrow</vt:lpstr>
      <vt:lpstr>黑体</vt:lpstr>
      <vt:lpstr>微软雅黑</vt:lpstr>
      <vt:lpstr>Times New Roman</vt:lpstr>
      <vt:lpstr>Office 主题​​</vt:lpstr>
      <vt:lpstr>3_Office 主题</vt:lpstr>
      <vt:lpstr>山 地 的 形 成</vt:lpstr>
      <vt:lpstr>各种山地景观</vt:lpstr>
      <vt:lpstr>目录</vt:lpstr>
      <vt:lpstr>一、褶皱山</vt:lpstr>
      <vt:lpstr>一、褶皱山</vt:lpstr>
      <vt:lpstr>一、褶皱山</vt:lpstr>
      <vt:lpstr>一、褶皱山</vt:lpstr>
      <vt:lpstr>一、褶皱山</vt:lpstr>
      <vt:lpstr>巩固练习</vt:lpstr>
      <vt:lpstr>一、褶皱山</vt:lpstr>
      <vt:lpstr>一、褶皱山</vt:lpstr>
      <vt:lpstr>一、褶皱山</vt:lpstr>
      <vt:lpstr>一、褶皱山</vt:lpstr>
      <vt:lpstr>一、褶皱山</vt:lpstr>
      <vt:lpstr>巩固练习</vt:lpstr>
      <vt:lpstr>巩固练习</vt:lpstr>
      <vt:lpstr>一、褶皱山</vt:lpstr>
      <vt:lpstr>一、褶皱山</vt:lpstr>
      <vt:lpstr>二、断块山</vt:lpstr>
      <vt:lpstr>1.  断层</vt:lpstr>
      <vt:lpstr>二、断块山</vt:lpstr>
      <vt:lpstr>二、断块山</vt:lpstr>
      <vt:lpstr>二、断块山</vt:lpstr>
      <vt:lpstr>巩固练习</vt:lpstr>
      <vt:lpstr>巩固练习</vt:lpstr>
      <vt:lpstr>巩固练习</vt:lpstr>
      <vt:lpstr>目录</vt:lpstr>
      <vt:lpstr>三、火山</vt:lpstr>
      <vt:lpstr>3. 火山分布</vt:lpstr>
      <vt:lpstr>四、山地对交通运输的影响</vt:lpstr>
      <vt:lpstr>3.线路延伸特点（山区）</vt:lpstr>
      <vt:lpstr>3.线路延伸特点（山区）</vt:lpstr>
      <vt:lpstr>四、山地对交通运输的影响</vt:lpstr>
      <vt:lpstr>四、山地对交通运输的影响</vt:lpstr>
      <vt:lpstr>四、山地对交通运输的影响</vt:lpstr>
      <vt:lpstr>四、山地对交通运输的影响</vt:lpstr>
      <vt:lpstr>PowerPoint 演示文稿</vt:lpstr>
    </vt:vector>
  </TitlesOfParts>
  <Company>广东梅县东山中学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冰蝴蝶</dc:creator>
  <cp:lastModifiedBy>孙方</cp:lastModifiedBy>
  <cp:revision>112</cp:revision>
  <dcterms:created xsi:type="dcterms:W3CDTF">2011-12-05T06:13:00Z</dcterms:created>
  <dcterms:modified xsi:type="dcterms:W3CDTF">2014-11-03T04:59:12Z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文件">
    <vt:lpwstr>A000120140912A14POFW.ppt</vt:lpwstr>
  </property>
  <property fmtid="{D5CDD505-2E9C-101B-9397-08002B2CF9AE}" pid="3" name="标题">
    <vt:lpwstr>山地的形成——第四章  地表形态的塑造_A000120140912A14POFW</vt:lpwstr>
  </property>
  <property fmtid="{D5CDD505-2E9C-101B-9397-08002B2CF9AE}" pid="4" name="关键字">
    <vt:lpwstr>PPT PowerPoint 范文 教育培训 课件 褶皱山 火山 断层 山地形成 高中 地理 地表形态 黑 黑色 标屏</vt:lpwstr>
  </property>
  <property fmtid="{D5CDD505-2E9C-101B-9397-08002B2CF9AE}" pid="5" name="NXTAG2">
    <vt:lpwstr>00080034260100000000010261100207f7000400038000</vt:lpwstr>
  </property>
</Properties>
</file>