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5/6/2014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单击此处编辑母版文本样式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5/6/2014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5/6/2014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单击此处编辑母版文本样式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5/6/2014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单击此处编辑母版文本样式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5/6/2014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5/6/2014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5/6/2014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42A54C80-263E-416B-A8E0-580EDEADCBDC}" type="datetimeFigureOut">
              <a:rPr lang="en-US" dirty="0"/>
              <a:t>5/6/2014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5/6/2014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5/6/2014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visiblebody.com/index.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itunes.apple.com/us/app/3d-cell-simulation-stain-tool/id381129413"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itunes.apple.com/us/app/molecules/id284943090"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itunes.apple.com/us/app/upper-respiratory-virtual/id435530624?mt=8" TargetMode="Externa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生物实用</a:t>
            </a:r>
            <a:r>
              <a:rPr lang="en-US" altLang="zh-CN" dirty="0" smtClean="0"/>
              <a:t>PPT</a:t>
            </a:r>
            <a:r>
              <a:rPr lang="zh-CN" altLang="en-US" dirty="0" smtClean="0"/>
              <a:t>介绍</a:t>
            </a:r>
            <a:endParaRPr lang="zh-CN" altLang="en-US" dirty="0"/>
          </a:p>
        </p:txBody>
      </p:sp>
      <p:sp>
        <p:nvSpPr>
          <p:cNvPr id="3" name="副标题 2"/>
          <p:cNvSpPr>
            <a:spLocks noGrp="1"/>
          </p:cNvSpPr>
          <p:nvPr>
            <p:ph type="subTitle" idx="1"/>
          </p:nvPr>
        </p:nvSpPr>
        <p:spPr/>
        <p:txBody>
          <a:bodyPr/>
          <a:lstStyle/>
          <a:p>
            <a:r>
              <a:rPr lang="zh-CN" altLang="en-US" dirty="0" smtClean="0"/>
              <a:t>生物组：张翔</a:t>
            </a:r>
            <a:endParaRPr lang="zh-CN" altLang="en-US" dirty="0"/>
          </a:p>
        </p:txBody>
      </p:sp>
    </p:spTree>
    <p:extLst>
      <p:ext uri="{BB962C8B-B14F-4D97-AF65-F5344CB8AC3E}">
        <p14:creationId xmlns:p14="http://schemas.microsoft.com/office/powerpoint/2010/main" val="2873528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Visible Body 3D </a:t>
            </a:r>
            <a:r>
              <a:rPr lang="en-US" altLang="zh-CN" dirty="0" smtClean="0"/>
              <a:t>Human</a:t>
            </a:r>
            <a:r>
              <a:rPr lang="zh-CN" altLang="en-US" dirty="0" smtClean="0"/>
              <a:t>可见身体</a:t>
            </a:r>
            <a:r>
              <a:rPr lang="en-US" altLang="zh-CN" dirty="0" smtClean="0"/>
              <a:t>—3D</a:t>
            </a:r>
            <a:r>
              <a:rPr lang="zh-CN" altLang="en-US" dirty="0" smtClean="0"/>
              <a:t>人体解剖</a:t>
            </a:r>
            <a:r>
              <a:rPr lang="en-US" altLang="zh-CN" dirty="0" smtClean="0"/>
              <a:t/>
            </a:r>
            <a:br>
              <a:rPr lang="en-US" altLang="zh-CN" dirty="0" smtClean="0"/>
            </a:br>
            <a:r>
              <a:rPr lang="en-US" altLang="zh-CN" dirty="0"/>
              <a:t> </a:t>
            </a:r>
            <a:r>
              <a:rPr lang="en-US" altLang="zh-CN" dirty="0" smtClean="0"/>
              <a:t>                                    </a:t>
            </a:r>
            <a:endParaRPr lang="zh-CN" altLang="en-US" dirty="0"/>
          </a:p>
        </p:txBody>
      </p:sp>
      <p:sp>
        <p:nvSpPr>
          <p:cNvPr id="3" name="内容占位符 2"/>
          <p:cNvSpPr>
            <a:spLocks noGrp="1"/>
          </p:cNvSpPr>
          <p:nvPr>
            <p:ph idx="1"/>
          </p:nvPr>
        </p:nvSpPr>
        <p:spPr>
          <a:xfrm>
            <a:off x="677334" y="2160589"/>
            <a:ext cx="7075748" cy="3802329"/>
          </a:xfrm>
        </p:spPr>
        <p:txBody>
          <a:bodyPr/>
          <a:lstStyle/>
          <a:p>
            <a:r>
              <a:rPr lang="zh-CN" altLang="en-US" dirty="0" smtClean="0"/>
              <a:t>这是一款关于人体解剖的生物</a:t>
            </a:r>
            <a:r>
              <a:rPr lang="en-US" altLang="zh-CN" dirty="0" smtClean="0"/>
              <a:t>APP</a:t>
            </a:r>
            <a:r>
              <a:rPr lang="zh-CN" altLang="en-US" dirty="0" smtClean="0"/>
              <a:t>，包括呼吸系统解剖，消化系统解剖等等生物学动画</a:t>
            </a:r>
            <a:endParaRPr lang="en-US" altLang="zh-CN" dirty="0" smtClean="0"/>
          </a:p>
          <a:p>
            <a:r>
              <a:rPr lang="en-US" altLang="zh-CN" dirty="0">
                <a:hlinkClick r:id="rId2"/>
              </a:rPr>
              <a:t>http://</a:t>
            </a:r>
            <a:r>
              <a:rPr lang="en-US" altLang="zh-CN" dirty="0" smtClean="0">
                <a:hlinkClick r:id="rId2"/>
              </a:rPr>
              <a:t>www.visiblebody.com/index.html</a:t>
            </a:r>
            <a:endParaRPr lang="en-US" altLang="zh-CN" dirty="0" smtClean="0"/>
          </a:p>
          <a:p>
            <a:r>
              <a:rPr lang="en-US" altLang="zh-CN" dirty="0" err="1"/>
              <a:t>iOS</a:t>
            </a:r>
            <a:r>
              <a:rPr lang="zh-CN" altLang="en-US" dirty="0"/>
              <a:t>应用程序允许孩子去探索</a:t>
            </a:r>
            <a:r>
              <a:rPr lang="zh-CN" altLang="en-US" dirty="0" smtClean="0"/>
              <a:t>人体解剖学，此</a:t>
            </a:r>
            <a:r>
              <a:rPr lang="en-US" altLang="zh-CN" dirty="0" smtClean="0"/>
              <a:t>APP</a:t>
            </a:r>
            <a:r>
              <a:rPr lang="zh-CN" altLang="en-US" dirty="0" smtClean="0"/>
              <a:t>中包括多种应用能够全方位的动态展示人体，而且丰富的交互不仅仅适用于教学也能够适用于专业人士，是一款非常实用的</a:t>
            </a:r>
            <a:r>
              <a:rPr lang="en-US" altLang="zh-CN" dirty="0" smtClean="0"/>
              <a:t>APP</a:t>
            </a:r>
          </a:p>
        </p:txBody>
      </p:sp>
      <p:pic>
        <p:nvPicPr>
          <p:cNvPr id="1026" name="Picture 2"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74002" y="0"/>
            <a:ext cx="2327574"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1311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3d cell Simulation and Stain </a:t>
            </a:r>
            <a:r>
              <a:rPr lang="en-US" altLang="zh-CN" dirty="0" smtClean="0"/>
              <a:t>Tool</a:t>
            </a:r>
            <a:br>
              <a:rPr lang="en-US" altLang="zh-CN" dirty="0" smtClean="0"/>
            </a:br>
            <a:r>
              <a:rPr lang="en-US" altLang="zh-CN" dirty="0" smtClean="0"/>
              <a:t>                           </a:t>
            </a:r>
            <a:r>
              <a:rPr lang="zh-CN" altLang="en-US" b="1" dirty="0" smtClean="0"/>
              <a:t>三维</a:t>
            </a:r>
            <a:r>
              <a:rPr lang="zh-CN" altLang="en-US" b="1" dirty="0"/>
              <a:t>细胞和仿真</a:t>
            </a:r>
            <a:r>
              <a:rPr lang="zh-CN" altLang="en-US" b="1" dirty="0" smtClean="0"/>
              <a:t>工具</a:t>
            </a:r>
            <a:endParaRPr lang="zh-CN" altLang="en-US" dirty="0"/>
          </a:p>
        </p:txBody>
      </p:sp>
      <p:sp>
        <p:nvSpPr>
          <p:cNvPr id="3" name="内容占位符 2"/>
          <p:cNvSpPr>
            <a:spLocks noGrp="1"/>
          </p:cNvSpPr>
          <p:nvPr>
            <p:ph idx="1"/>
          </p:nvPr>
        </p:nvSpPr>
        <p:spPr/>
        <p:txBody>
          <a:bodyPr/>
          <a:lstStyle/>
          <a:p>
            <a:r>
              <a:rPr lang="zh-CN" altLang="en-US" dirty="0" smtClean="0"/>
              <a:t>这是一款关于细胞模型的生物</a:t>
            </a:r>
            <a:r>
              <a:rPr lang="en-US" altLang="zh-CN" dirty="0" smtClean="0"/>
              <a:t>APP</a:t>
            </a:r>
            <a:r>
              <a:rPr lang="zh-CN" altLang="en-US" dirty="0" smtClean="0"/>
              <a:t>软件，曾被评为十大教育</a:t>
            </a:r>
            <a:r>
              <a:rPr lang="en-US" altLang="zh-CN" dirty="0" err="1" smtClean="0"/>
              <a:t>ipad</a:t>
            </a:r>
            <a:r>
              <a:rPr lang="zh-CN" altLang="en-US" dirty="0" smtClean="0"/>
              <a:t>应用程序，需要</a:t>
            </a:r>
            <a:r>
              <a:rPr lang="zh-CN" altLang="en-US" dirty="0"/>
              <a:t>需要</a:t>
            </a:r>
            <a:r>
              <a:rPr lang="en-US" altLang="zh-CN" dirty="0" err="1"/>
              <a:t>iOS</a:t>
            </a:r>
            <a:r>
              <a:rPr lang="en-US" altLang="zh-CN" dirty="0"/>
              <a:t> 3.2</a:t>
            </a:r>
            <a:r>
              <a:rPr lang="zh-CN" altLang="en-US" dirty="0"/>
              <a:t>或更高</a:t>
            </a:r>
            <a:r>
              <a:rPr lang="zh-CN" altLang="en-US" dirty="0" smtClean="0"/>
              <a:t>版本与</a:t>
            </a:r>
            <a:r>
              <a:rPr lang="en-US" altLang="zh-CN" dirty="0"/>
              <a:t>iPad</a:t>
            </a:r>
            <a:r>
              <a:rPr lang="zh-CN" altLang="en-US" dirty="0" smtClean="0"/>
              <a:t>兼容，在生物课堂上以几乎完美的表现力深受使用者的喜爱</a:t>
            </a:r>
            <a:endParaRPr lang="en-US" altLang="zh-CN" dirty="0" smtClean="0"/>
          </a:p>
          <a:p>
            <a:r>
              <a:rPr lang="en-US" altLang="zh-CN" dirty="0">
                <a:hlinkClick r:id="rId2"/>
              </a:rPr>
              <a:t>http://itunes.apple.com/us/app/3d-cell-simulation-stain-tool/id381129413</a:t>
            </a:r>
            <a:endParaRPr lang="zh-CN" altLang="en-US" dirty="0"/>
          </a:p>
        </p:txBody>
      </p:sp>
      <p:pic>
        <p:nvPicPr>
          <p:cNvPr id="4" name="图片 3"/>
          <p:cNvPicPr>
            <a:picLocks noChangeAspect="1"/>
          </p:cNvPicPr>
          <p:nvPr/>
        </p:nvPicPr>
        <p:blipFill>
          <a:blip r:embed="rId3"/>
          <a:stretch>
            <a:fillRect/>
          </a:stretch>
        </p:blipFill>
        <p:spPr>
          <a:xfrm>
            <a:off x="942505" y="3446172"/>
            <a:ext cx="1781175" cy="2438400"/>
          </a:xfrm>
          <a:prstGeom prst="rect">
            <a:avLst/>
          </a:prstGeom>
        </p:spPr>
      </p:pic>
      <p:pic>
        <p:nvPicPr>
          <p:cNvPr id="5" name="图片 4"/>
          <p:cNvPicPr>
            <a:picLocks noChangeAspect="1"/>
          </p:cNvPicPr>
          <p:nvPr/>
        </p:nvPicPr>
        <p:blipFill>
          <a:blip r:embed="rId4"/>
          <a:stretch>
            <a:fillRect/>
          </a:stretch>
        </p:blipFill>
        <p:spPr>
          <a:xfrm>
            <a:off x="3221060" y="3446172"/>
            <a:ext cx="2324100" cy="2457450"/>
          </a:xfrm>
          <a:prstGeom prst="rect">
            <a:avLst/>
          </a:prstGeom>
        </p:spPr>
      </p:pic>
      <p:pic>
        <p:nvPicPr>
          <p:cNvPr id="6" name="图片 5"/>
          <p:cNvPicPr>
            <a:picLocks noChangeAspect="1"/>
          </p:cNvPicPr>
          <p:nvPr/>
        </p:nvPicPr>
        <p:blipFill>
          <a:blip r:embed="rId5"/>
          <a:stretch>
            <a:fillRect/>
          </a:stretch>
        </p:blipFill>
        <p:spPr>
          <a:xfrm>
            <a:off x="6273688" y="3446172"/>
            <a:ext cx="3971925" cy="3200400"/>
          </a:xfrm>
          <a:prstGeom prst="rect">
            <a:avLst/>
          </a:prstGeom>
        </p:spPr>
      </p:pic>
    </p:spTree>
    <p:extLst>
      <p:ext uri="{BB962C8B-B14F-4D97-AF65-F5344CB8AC3E}">
        <p14:creationId xmlns:p14="http://schemas.microsoft.com/office/powerpoint/2010/main" val="2993940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Molecules             </a:t>
            </a:r>
            <a:r>
              <a:rPr lang="zh-CN" altLang="en-US" dirty="0" smtClean="0"/>
              <a:t>分子</a:t>
            </a:r>
            <a:endParaRPr lang="zh-CN" altLang="en-US" dirty="0"/>
          </a:p>
        </p:txBody>
      </p:sp>
      <p:sp>
        <p:nvSpPr>
          <p:cNvPr id="3" name="内容占位符 2"/>
          <p:cNvSpPr>
            <a:spLocks noGrp="1"/>
          </p:cNvSpPr>
          <p:nvPr>
            <p:ph idx="1"/>
          </p:nvPr>
        </p:nvSpPr>
        <p:spPr>
          <a:xfrm>
            <a:off x="354333" y="1452251"/>
            <a:ext cx="8596668" cy="3880773"/>
          </a:xfrm>
        </p:spPr>
        <p:txBody>
          <a:bodyPr/>
          <a:lstStyle/>
          <a:p>
            <a:r>
              <a:rPr lang="zh-CN" altLang="en-US" dirty="0" smtClean="0"/>
              <a:t>这是一款细致观看生物大分子的</a:t>
            </a:r>
            <a:r>
              <a:rPr lang="en-US" altLang="zh-CN" dirty="0" smtClean="0"/>
              <a:t>APP</a:t>
            </a:r>
            <a:r>
              <a:rPr lang="zh-CN" altLang="en-US" dirty="0" smtClean="0"/>
              <a:t>软件，例如</a:t>
            </a:r>
            <a:r>
              <a:rPr lang="en-US" altLang="zh-CN" dirty="0" smtClean="0"/>
              <a:t>DNA,RNA,</a:t>
            </a:r>
            <a:r>
              <a:rPr lang="zh-CN" altLang="en-US" dirty="0" smtClean="0"/>
              <a:t>蛋白质，</a:t>
            </a:r>
            <a:r>
              <a:rPr lang="zh-CN" altLang="en-US" dirty="0"/>
              <a:t>分子是查看分子的三维效果图，并用手指操纵他们的应用程序。您可以通过移动你的手指在显示器旋转分子，放大或缩小使用两个手指捏的手势，或通过移动两个手指在屏幕上一次平移的分子</a:t>
            </a:r>
            <a:r>
              <a:rPr lang="zh-CN" altLang="en-US" dirty="0" smtClean="0"/>
              <a:t>。其交互更适于教学过程，</a:t>
            </a:r>
            <a:r>
              <a:rPr lang="zh-CN" altLang="en-US" dirty="0"/>
              <a:t>需要</a:t>
            </a:r>
            <a:r>
              <a:rPr lang="en-US" altLang="zh-CN" dirty="0" err="1"/>
              <a:t>iOS</a:t>
            </a:r>
            <a:r>
              <a:rPr lang="en-US" altLang="zh-CN" dirty="0"/>
              <a:t> 4.2</a:t>
            </a:r>
            <a:r>
              <a:rPr lang="zh-CN" altLang="en-US" dirty="0"/>
              <a:t>或更高版本。适用于</a:t>
            </a:r>
            <a:r>
              <a:rPr lang="en-US" altLang="zh-CN" dirty="0"/>
              <a:t>iPhone</a:t>
            </a:r>
            <a:r>
              <a:rPr lang="zh-CN" altLang="en-US" dirty="0"/>
              <a:t>，</a:t>
            </a:r>
            <a:r>
              <a:rPr lang="en-US" altLang="zh-CN" dirty="0"/>
              <a:t>iPad</a:t>
            </a:r>
            <a:r>
              <a:rPr lang="zh-CN" altLang="en-US" dirty="0"/>
              <a:t>和</a:t>
            </a:r>
            <a:r>
              <a:rPr lang="en-US" altLang="zh-CN" dirty="0"/>
              <a:t>iPod touch</a:t>
            </a:r>
            <a:r>
              <a:rPr lang="zh-CN" altLang="en-US" dirty="0"/>
              <a:t>上</a:t>
            </a:r>
            <a:r>
              <a:rPr lang="zh-CN" altLang="en-US" dirty="0" smtClean="0"/>
              <a:t>。</a:t>
            </a:r>
            <a:endParaRPr lang="en-US" altLang="zh-CN" dirty="0" smtClean="0"/>
          </a:p>
          <a:p>
            <a:r>
              <a:rPr lang="en-US" altLang="zh-CN" dirty="0">
                <a:hlinkClick r:id="rId2"/>
              </a:rPr>
              <a:t>http://itunes.apple.com/us/app/molecules/id284943090</a:t>
            </a:r>
            <a:endParaRPr lang="zh-CN" altLang="en-US" dirty="0"/>
          </a:p>
        </p:txBody>
      </p:sp>
      <p:pic>
        <p:nvPicPr>
          <p:cNvPr id="2052" name="Picture 4" descr="iPhone屏幕截图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760" y="3511752"/>
            <a:ext cx="2117284" cy="304359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Phone屏幕截图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50475" y="3511752"/>
            <a:ext cx="3048000" cy="2940563"/>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iPhone屏幕截图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13360" y="2773052"/>
            <a:ext cx="3048000" cy="3679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17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Upper Respiratory Virtual </a:t>
            </a:r>
            <a:r>
              <a:rPr lang="en-US" altLang="zh-CN" dirty="0" smtClean="0"/>
              <a:t>Lab</a:t>
            </a:r>
            <a:br>
              <a:rPr lang="en-US" altLang="zh-CN" dirty="0" smtClean="0"/>
            </a:br>
            <a:r>
              <a:rPr lang="en-US" altLang="zh-CN" dirty="0"/>
              <a:t> </a:t>
            </a:r>
            <a:r>
              <a:rPr lang="en-US" altLang="zh-CN" dirty="0" smtClean="0"/>
              <a:t>                                   </a:t>
            </a:r>
            <a:r>
              <a:rPr lang="zh-CN" altLang="en-US" dirty="0" smtClean="0"/>
              <a:t>上呼吸道虚拟实验室</a:t>
            </a:r>
            <a:r>
              <a:rPr lang="en-US" altLang="zh-CN" dirty="0"/>
              <a:t/>
            </a:r>
            <a:br>
              <a:rPr lang="en-US" altLang="zh-CN" dirty="0"/>
            </a:br>
            <a:endParaRPr lang="zh-CN" altLang="en-US" dirty="0"/>
          </a:p>
        </p:txBody>
      </p:sp>
      <p:sp>
        <p:nvSpPr>
          <p:cNvPr id="3" name="内容占位符 2"/>
          <p:cNvSpPr>
            <a:spLocks noGrp="1"/>
          </p:cNvSpPr>
          <p:nvPr>
            <p:ph idx="1"/>
          </p:nvPr>
        </p:nvSpPr>
        <p:spPr/>
        <p:txBody>
          <a:bodyPr/>
          <a:lstStyle/>
          <a:p>
            <a:r>
              <a:rPr lang="zh-CN" altLang="en-US" dirty="0" smtClean="0"/>
              <a:t>这是一款探索上呼吸道的生物</a:t>
            </a:r>
            <a:r>
              <a:rPr lang="en-US" altLang="zh-CN" dirty="0" smtClean="0"/>
              <a:t>APP</a:t>
            </a:r>
            <a:r>
              <a:rPr lang="zh-CN" altLang="en-US" dirty="0" smtClean="0"/>
              <a:t>，具有</a:t>
            </a:r>
            <a:r>
              <a:rPr lang="en-US" altLang="zh-CN" dirty="0" smtClean="0"/>
              <a:t>3d</a:t>
            </a:r>
            <a:r>
              <a:rPr lang="zh-CN" altLang="en-US" dirty="0" smtClean="0"/>
              <a:t>仿真虚拟实验室。</a:t>
            </a:r>
            <a:r>
              <a:rPr lang="zh-CN" altLang="en-US" dirty="0"/>
              <a:t>上呼吸道虚拟实验室通过允许用户学习解剖学的三维空间形成的书本学习和实际经验之间的一种独特的过渡</a:t>
            </a:r>
            <a:r>
              <a:rPr lang="zh-CN" altLang="en-US" dirty="0" smtClean="0"/>
              <a:t>。大多用在教学和临床中，</a:t>
            </a:r>
            <a:r>
              <a:rPr lang="zh-CN" altLang="en-US" dirty="0"/>
              <a:t>需要</a:t>
            </a:r>
            <a:r>
              <a:rPr lang="en-US" altLang="zh-CN" dirty="0" err="1"/>
              <a:t>iOS</a:t>
            </a:r>
            <a:r>
              <a:rPr lang="en-US" altLang="zh-CN" dirty="0"/>
              <a:t> 4.2</a:t>
            </a:r>
            <a:r>
              <a:rPr lang="zh-CN" altLang="en-US" dirty="0"/>
              <a:t>或更高版本。与</a:t>
            </a:r>
            <a:r>
              <a:rPr lang="en-US" altLang="zh-CN" dirty="0"/>
              <a:t>iPad</a:t>
            </a:r>
            <a:r>
              <a:rPr lang="zh-CN" altLang="en-US" dirty="0"/>
              <a:t>兼容</a:t>
            </a:r>
            <a:r>
              <a:rPr lang="zh-CN" altLang="en-US" dirty="0" smtClean="0"/>
              <a:t>。</a:t>
            </a:r>
            <a:endParaRPr lang="en-US" altLang="zh-CN" dirty="0" smtClean="0"/>
          </a:p>
          <a:p>
            <a:r>
              <a:rPr lang="en-US" altLang="zh-CN" dirty="0">
                <a:hlinkClick r:id="rId2"/>
              </a:rPr>
              <a:t>http://itunes.apple.com/us/app/upper-respiratory-virtual/id435530624?mt=8</a:t>
            </a:r>
            <a:endParaRPr lang="zh-CN" altLang="en-US" dirty="0"/>
          </a:p>
        </p:txBody>
      </p:sp>
      <p:pic>
        <p:nvPicPr>
          <p:cNvPr id="3074" name="Picture 2" descr="iPad的屏幕截图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334" y="3556827"/>
            <a:ext cx="3495421" cy="281821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Pad的屏幕截图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7378" y="3556827"/>
            <a:ext cx="3895253" cy="28182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1308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pPr marL="0" indent="0">
              <a:buNone/>
            </a:pPr>
            <a:r>
              <a:rPr lang="zh-CN" altLang="en-US" dirty="0" smtClean="0"/>
              <a:t>   </a:t>
            </a:r>
            <a:r>
              <a:rPr lang="zh-CN" altLang="en-US" sz="2050" dirty="0" smtClean="0"/>
              <a:t>国内教学实用</a:t>
            </a:r>
            <a:r>
              <a:rPr lang="en-US" altLang="zh-CN" sz="2050" dirty="0" smtClean="0"/>
              <a:t>APP</a:t>
            </a:r>
            <a:r>
              <a:rPr lang="zh-CN" altLang="en-US" sz="2050" dirty="0" smtClean="0"/>
              <a:t>开发还处于初级阶段，而且没有广泛的应用，这里介绍的大多是国外大学开发设计的基于</a:t>
            </a:r>
            <a:r>
              <a:rPr lang="en-US" altLang="zh-CN" sz="2050" dirty="0" err="1" smtClean="0"/>
              <a:t>ios</a:t>
            </a:r>
            <a:r>
              <a:rPr lang="zh-CN" altLang="en-US" sz="2050" dirty="0" smtClean="0"/>
              <a:t>系统的生物</a:t>
            </a:r>
            <a:r>
              <a:rPr lang="en-US" altLang="zh-CN" sz="2050" dirty="0" smtClean="0"/>
              <a:t>APP</a:t>
            </a:r>
            <a:r>
              <a:rPr lang="zh-CN" altLang="en-US" sz="2050" dirty="0" smtClean="0"/>
              <a:t>，因为需要购买切没有相应的运行设备就不能在这里给大家展示。国内的教学</a:t>
            </a:r>
            <a:r>
              <a:rPr lang="en-US" altLang="zh-CN" sz="2050" dirty="0" smtClean="0"/>
              <a:t>APP</a:t>
            </a:r>
            <a:r>
              <a:rPr lang="zh-CN" altLang="en-US" sz="2050" dirty="0" smtClean="0"/>
              <a:t>的开发正在蓬勃的发展，相信在不久的将来开就能够进入实践当中。</a:t>
            </a:r>
            <a:endParaRPr lang="zh-CN" altLang="en-US" sz="2050" dirty="0"/>
          </a:p>
        </p:txBody>
      </p:sp>
    </p:spTree>
    <p:extLst>
      <p:ext uri="{BB962C8B-B14F-4D97-AF65-F5344CB8AC3E}">
        <p14:creationId xmlns:p14="http://schemas.microsoft.com/office/powerpoint/2010/main" val="933784101"/>
      </p:ext>
    </p:extLst>
  </p:cSld>
  <p:clrMapOvr>
    <a:masterClrMapping/>
  </p:clrMapOvr>
</p:sld>
</file>

<file path=ppt/theme/theme1.xml><?xml version="1.0" encoding="utf-8"?>
<a:theme xmlns:a="http://schemas.openxmlformats.org/drawingml/2006/main" name="平面">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53</TotalTime>
  <Words>380</Words>
  <Application>Microsoft Office PowerPoint</Application>
  <PresentationFormat>宽屏</PresentationFormat>
  <Paragraphs>16</Paragraphs>
  <Slides>6</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6</vt:i4>
      </vt:variant>
    </vt:vector>
  </HeadingPairs>
  <TitlesOfParts>
    <vt:vector size="12" baseType="lpstr">
      <vt:lpstr>方正姚体</vt:lpstr>
      <vt:lpstr>华文新魏</vt:lpstr>
      <vt:lpstr>Arial</vt:lpstr>
      <vt:lpstr>Trebuchet MS</vt:lpstr>
      <vt:lpstr>Wingdings 3</vt:lpstr>
      <vt:lpstr>平面</vt:lpstr>
      <vt:lpstr>生物实用PPT介绍</vt:lpstr>
      <vt:lpstr>Visible Body 3D Human可见身体—3D人体解剖                                      </vt:lpstr>
      <vt:lpstr>3d cell Simulation and Stain Tool                            三维细胞和仿真工具</vt:lpstr>
      <vt:lpstr>Molecules             分子</vt:lpstr>
      <vt:lpstr>Upper Respiratory Virtual Lab                                     上呼吸道虚拟实验室 </vt:lpstr>
      <vt:lpstr>PowerPoint 演示文稿</vt:lpstr>
    </vt:vector>
  </TitlesOfParts>
  <Company>Sky123.Org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生物实用PPT介绍</dc:title>
  <dc:creator>Sky123.Org</dc:creator>
  <cp:lastModifiedBy>Sky123.Org</cp:lastModifiedBy>
  <cp:revision>6</cp:revision>
  <dcterms:created xsi:type="dcterms:W3CDTF">2014-05-06T05:58:00Z</dcterms:created>
  <dcterms:modified xsi:type="dcterms:W3CDTF">2014-05-06T06:51:29Z</dcterms:modified>
</cp:coreProperties>
</file>