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6" autoAdjust="0"/>
  </p:normalViewPr>
  <p:slideViewPr>
    <p:cSldViewPr snapToGrid="0">
      <p:cViewPr varScale="1">
        <p:scale>
          <a:sx n="100" d="100"/>
          <a:sy n="100" d="100"/>
        </p:scale>
        <p:origin x="21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77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598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58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16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1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312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8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327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0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47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66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7160672-AD4D-41BA-AF07-67FC1CFB864A}" type="datetimeFigureOut">
              <a:rPr lang="zh-CN" altLang="en-US" smtClean="0"/>
              <a:t>2014/3/18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552280E-10A2-4841-A4ED-39CF809BAC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38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社会性软件支撑下的高校教师专业化发展理论与实践研究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《</a:t>
            </a:r>
            <a:r>
              <a:rPr lang="zh-CN" altLang="en-US" sz="20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中国电化教育</a:t>
            </a:r>
            <a:r>
              <a:rPr lang="en-US" altLang="zh-CN" sz="20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》 2013</a:t>
            </a:r>
            <a:r>
              <a:rPr lang="zh-CN" altLang="en-US" sz="20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年</a:t>
            </a:r>
            <a:r>
              <a:rPr lang="en-US" altLang="zh-CN" sz="20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10</a:t>
            </a:r>
            <a:r>
              <a:rPr lang="zh-CN" altLang="en-US" sz="2000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月</a:t>
            </a:r>
            <a:endParaRPr lang="zh-CN" altLang="en-US" sz="20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132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 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社会性软件促进高校教师专业化发展的实证研究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博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客的应用研究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457200">
              <a:lnSpc>
                <a:spcPct val="150000"/>
              </a:lnSpc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佳木斯大学部分教师选用新浪博客、网易博客、搜狐博客等社会性软件作为个人知识管理与辅助教学的工具，主要用于生活记录、教育叙事、教学反思、科学研究。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即时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通信工具的应用研究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微信、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QQ)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高校师生借助微信进行摄影课程的课后交流；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457200">
              <a:lnSpc>
                <a:spcPct val="150000"/>
              </a:lnSpc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高校教师通过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QQ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为学生解答网页制作过程中遇到的问题，学生利用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QQ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截图功能，配合文字阐述，使教师很快找到问题的所在。</a:t>
            </a:r>
          </a:p>
        </p:txBody>
      </p:sp>
    </p:spTree>
    <p:extLst>
      <p:ext uri="{BB962C8B-B14F-4D97-AF65-F5344CB8AC3E}">
        <p14:creationId xmlns:p14="http://schemas.microsoft.com/office/powerpoint/2010/main" val="424313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摘要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博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客、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QQ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、微信、社交网络等社会性软件在教育领域得到了广泛的关注与应用，并在教学实践中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起着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积极的作用。社会性软件推动了“人机交互”到“人人交互”的转变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该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文主要探讨社会性软件的分类、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高校教师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应具备的能力、社会性软件如何促进高校教师专业化发展，并通过博客、微信、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QQ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等社会性软件的实际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运用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，揭示社会性软件在促进高校教师个人知识管理、教学反思、协作教研等方面所起到积极的作用。</a:t>
            </a:r>
          </a:p>
        </p:txBody>
      </p:sp>
    </p:spTree>
    <p:extLst>
      <p:ext uri="{BB962C8B-B14F-4D97-AF65-F5344CB8AC3E}">
        <p14:creationId xmlns:p14="http://schemas.microsoft.com/office/powerpoint/2010/main" val="301347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 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社会性软件促进高校教师专业化发展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社会性软件促使互联网从传统的“人机对话”逐渐转变为“人与人的对话”，开源、共享、协作与互动的特征使其广泛应用于各个领域，正悄然改变着我们的上网习惯、思想观念、思维方式。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4048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社会性软件促进高校教师个人知识管理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由于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社会性软件具有突破时空限制、技术门槛低、操作简单方便等特点，高校教师可以运用诸如博客、微博等卓越的社会性软件随时随地记录学习笔记，对平时积累的文档、图片、音频、视频等资料进行管理与分类，形成专属的个人知识库，有助于高校教师的个人知识管理，提高工作效率。</a:t>
            </a:r>
          </a:p>
        </p:txBody>
      </p:sp>
    </p:spTree>
    <p:extLst>
      <p:ext uri="{BB962C8B-B14F-4D97-AF65-F5344CB8AC3E}">
        <p14:creationId xmlns:p14="http://schemas.microsoft.com/office/powerpoint/2010/main" val="3716403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社会性软件促进高校教师教学反思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社会性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软件可以帮助高校教师建立电子档案袋，记录教师的学习、研究、教学等方面的个人成长过程，教师电子档案袋是高校教师对学术反思与教学反思的有效工具，是促进教师专业化发展的强有力工具。</a:t>
            </a:r>
          </a:p>
        </p:txBody>
      </p:sp>
    </p:spTree>
    <p:extLst>
      <p:ext uri="{BB962C8B-B14F-4D97-AF65-F5344CB8AC3E}">
        <p14:creationId xmlns:p14="http://schemas.microsoft.com/office/powerpoint/2010/main" val="312171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0" i="0" u="none" strike="noStrike" kern="1200" spc="-5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社会性软件促进高校教师学习共同体的形成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教师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专业化是教师个体与教师群体共同发展的过程，社会性软件学习有利于教师学习共同体的形成，促进高校教师之间的交流与沟通，实现本校高校教师之间、校际高校教师之间、高校教师与专家之间的自由对话和资源共享，共同促进高校教师专业化发展，提高高校教学质量。</a:t>
            </a:r>
          </a:p>
        </p:txBody>
      </p:sp>
    </p:spTree>
    <p:extLst>
      <p:ext uri="{BB962C8B-B14F-4D97-AF65-F5344CB8AC3E}">
        <p14:creationId xmlns:p14="http://schemas.microsoft.com/office/powerpoint/2010/main" val="237867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社会性软件促进高校教师与学生之间的互动交流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社会性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软件为教师与学生之间搭建一个全新的交流互动平台，使师生关系变得平等，增进师生之间的情感，为课堂教学质量提供有利条件。</a:t>
            </a:r>
          </a:p>
        </p:txBody>
      </p:sp>
    </p:spTree>
    <p:extLst>
      <p:ext uri="{BB962C8B-B14F-4D97-AF65-F5344CB8AC3E}">
        <p14:creationId xmlns:p14="http://schemas.microsoft.com/office/powerpoint/2010/main" val="380329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社会性软件有助于提高高校教师的教育教学能力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教育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教学能力是教师专业化发展的需要，高校教师可以利用博客、人人网等收集与整理教学相关的资源，随需随取，也可以通过土豆网、优酷网等搜集教学相关的视频，观看国内外优秀教师的公开课、博客等，不断总结经验，提升自身的教育教学能力，形成自己的教学风格。</a:t>
            </a:r>
          </a:p>
        </p:txBody>
      </p:sp>
    </p:spTree>
    <p:extLst>
      <p:ext uri="{BB962C8B-B14F-4D97-AF65-F5344CB8AC3E}">
        <p14:creationId xmlns:p14="http://schemas.microsoft.com/office/powerpoint/2010/main" val="3169254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社会性软件促进高校教师科研能力的提升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社会性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软件为高校教师搭建一个互动、开放的信息平台。教师可以充分利用诸如博客、微博、人人网等社会性软件搜集、管理科研材料，利用腾讯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QQ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、微信、移动飞信等社会性软件与项目组成员开展研讨活动，项目组成员通过社会性软件可以了解项目的最新动向与进展情况，也可以掌握国内外学者的研究领域与方向，借鉴他人的优秀研究成果。</a:t>
            </a:r>
          </a:p>
        </p:txBody>
      </p:sp>
    </p:spTree>
    <p:extLst>
      <p:ext uri="{BB962C8B-B14F-4D97-AF65-F5344CB8AC3E}">
        <p14:creationId xmlns:p14="http://schemas.microsoft.com/office/powerpoint/2010/main" val="309036593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776</Words>
  <Application>Microsoft Office PowerPoint</Application>
  <PresentationFormat>宽屏</PresentationFormat>
  <Paragraphs>25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仿宋</vt:lpstr>
      <vt:lpstr>黑体</vt:lpstr>
      <vt:lpstr>楷体</vt:lpstr>
      <vt:lpstr>宋体</vt:lpstr>
      <vt:lpstr>Calibri</vt:lpstr>
      <vt:lpstr>Calibri Light</vt:lpstr>
      <vt:lpstr>Wingdings</vt:lpstr>
      <vt:lpstr>回顾</vt:lpstr>
      <vt:lpstr>社会性软件支撑下的高校教师专业化发展理论与实践研究</vt:lpstr>
      <vt:lpstr>摘要</vt:lpstr>
      <vt:lpstr>(三) 社会性软件促进高校教师专业化发展</vt:lpstr>
      <vt:lpstr>社会性软件促进高校教师个人知识管理</vt:lpstr>
      <vt:lpstr>社会性软件促进高校教师教学反思</vt:lpstr>
      <vt:lpstr>社会性软件促进高校教师学习共同体的形成</vt:lpstr>
      <vt:lpstr>社会性软件促进高校教师与学生之间的互动交流</vt:lpstr>
      <vt:lpstr>社会性软件有助于提高高校教师的教育教学能力</vt:lpstr>
      <vt:lpstr>社会性软件促进高校教师科研能力的提升</vt:lpstr>
      <vt:lpstr>(四) 社会性软件促进高校教师专业化发展的实证研究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社会性软件支撑下的高校教师专业化发展理论与实践研究</dc:title>
  <dc:creator>GaoMengnan</dc:creator>
  <cp:lastModifiedBy>GaoMengnan</cp:lastModifiedBy>
  <cp:revision>4</cp:revision>
  <dcterms:created xsi:type="dcterms:W3CDTF">2014-03-18T00:50:43Z</dcterms:created>
  <dcterms:modified xsi:type="dcterms:W3CDTF">2014-03-18T01:07:42Z</dcterms:modified>
</cp:coreProperties>
</file>