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84" r:id="rId11"/>
    <p:sldId id="285" r:id="rId12"/>
    <p:sldId id="286" r:id="rId13"/>
    <p:sldId id="289" r:id="rId14"/>
    <p:sldId id="287" r:id="rId15"/>
    <p:sldId id="288" r:id="rId16"/>
    <p:sldId id="293" r:id="rId17"/>
    <p:sldId id="290" r:id="rId18"/>
    <p:sldId id="291" r:id="rId19"/>
    <p:sldId id="292" r:id="rId20"/>
    <p:sldId id="294" r:id="rId21"/>
    <p:sldId id="295" r:id="rId22"/>
    <p:sldId id="266" r:id="rId23"/>
    <p:sldId id="267" r:id="rId24"/>
    <p:sldId id="268" r:id="rId25"/>
    <p:sldId id="296" r:id="rId26"/>
    <p:sldId id="297" r:id="rId27"/>
    <p:sldId id="298" r:id="rId28"/>
    <p:sldId id="299" r:id="rId29"/>
    <p:sldId id="301" r:id="rId30"/>
    <p:sldId id="300" r:id="rId31"/>
    <p:sldId id="302" r:id="rId32"/>
    <p:sldId id="303" r:id="rId33"/>
    <p:sldId id="304" r:id="rId34"/>
    <p:sldId id="307" r:id="rId35"/>
    <p:sldId id="305" r:id="rId36"/>
    <p:sldId id="308" r:id="rId37"/>
    <p:sldId id="309" r:id="rId38"/>
    <p:sldId id="270" r:id="rId39"/>
    <p:sldId id="269" r:id="rId40"/>
    <p:sldId id="271" r:id="rId41"/>
    <p:sldId id="280" r:id="rId42"/>
    <p:sldId id="272" r:id="rId43"/>
    <p:sldId id="273" r:id="rId44"/>
    <p:sldId id="274" r:id="rId45"/>
    <p:sldId id="279" r:id="rId46"/>
    <p:sldId id="275" r:id="rId47"/>
    <p:sldId id="276" r:id="rId48"/>
    <p:sldId id="281" r:id="rId49"/>
    <p:sldId id="283" r:id="rId50"/>
    <p:sldId id="282" r:id="rId5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49" autoAdjust="0"/>
  </p:normalViewPr>
  <p:slideViewPr>
    <p:cSldViewPr>
      <p:cViewPr varScale="1">
        <p:scale>
          <a:sx n="51" d="100"/>
          <a:sy n="51" d="100"/>
        </p:scale>
        <p:origin x="-1111" y="-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7C80A-4C17-4955-A716-057AB05FA300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004CCD26-1B7C-48F1-AD44-81E68086B230}">
      <dgm:prSet phldrT="[文本]"/>
      <dgm:spPr/>
      <dgm:t>
        <a:bodyPr/>
        <a:lstStyle/>
        <a:p>
          <a:r>
            <a:rPr lang="zh-CN" altLang="en-US" dirty="0" smtClean="0"/>
            <a:t>技术开发</a:t>
          </a:r>
          <a:endParaRPr lang="zh-CN" altLang="en-US" dirty="0"/>
        </a:p>
      </dgm:t>
    </dgm:pt>
    <dgm:pt modelId="{4F17DBA6-B654-46E3-9CB8-270548D9DDC4}" type="parTrans" cxnId="{99BDDC00-EC6C-4377-A2C8-8A94B62F36B3}">
      <dgm:prSet/>
      <dgm:spPr/>
      <dgm:t>
        <a:bodyPr/>
        <a:lstStyle/>
        <a:p>
          <a:endParaRPr lang="zh-CN" altLang="en-US"/>
        </a:p>
      </dgm:t>
    </dgm:pt>
    <dgm:pt modelId="{7C83D992-A335-4D6A-9DEB-42DB26FA8E1E}" type="sibTrans" cxnId="{99BDDC00-EC6C-4377-A2C8-8A94B62F36B3}">
      <dgm:prSet/>
      <dgm:spPr/>
      <dgm:t>
        <a:bodyPr/>
        <a:lstStyle/>
        <a:p>
          <a:endParaRPr lang="zh-CN" altLang="en-US"/>
        </a:p>
      </dgm:t>
    </dgm:pt>
    <dgm:pt modelId="{A3F75D7E-81E0-4C65-9782-5594DFA7AA94}">
      <dgm:prSet phldrT="[文本]"/>
      <dgm:spPr/>
      <dgm:t>
        <a:bodyPr/>
        <a:lstStyle/>
        <a:p>
          <a:r>
            <a:rPr lang="zh-CN" altLang="en-US" dirty="0" smtClean="0"/>
            <a:t>学习工具</a:t>
          </a:r>
          <a:endParaRPr lang="zh-CN" altLang="en-US" dirty="0"/>
        </a:p>
      </dgm:t>
    </dgm:pt>
    <dgm:pt modelId="{CFAFCBB8-5EF7-4E2A-94BA-FBE67AB97D70}" type="parTrans" cxnId="{77091C93-7A44-4D9B-9EC6-E026141E1B3E}">
      <dgm:prSet/>
      <dgm:spPr/>
      <dgm:t>
        <a:bodyPr/>
        <a:lstStyle/>
        <a:p>
          <a:endParaRPr lang="zh-CN" altLang="en-US"/>
        </a:p>
      </dgm:t>
    </dgm:pt>
    <dgm:pt modelId="{F5CC9C69-52A6-44D3-A138-0896FAFB704E}" type="sibTrans" cxnId="{77091C93-7A44-4D9B-9EC6-E026141E1B3E}">
      <dgm:prSet/>
      <dgm:spPr/>
      <dgm:t>
        <a:bodyPr/>
        <a:lstStyle/>
        <a:p>
          <a:endParaRPr lang="zh-CN" altLang="en-US"/>
        </a:p>
      </dgm:t>
    </dgm:pt>
    <dgm:pt modelId="{0C406778-BCAD-4E64-A48C-4A9E4AAE2B04}">
      <dgm:prSet phldrT="[文本]"/>
      <dgm:spPr/>
      <dgm:t>
        <a:bodyPr/>
        <a:lstStyle/>
        <a:p>
          <a:r>
            <a:rPr lang="zh-CN" altLang="en-US" dirty="0" smtClean="0"/>
            <a:t>课程</a:t>
          </a:r>
          <a:r>
            <a:rPr lang="en-US" altLang="zh-CN" dirty="0" smtClean="0"/>
            <a:t>APP</a:t>
          </a:r>
          <a:endParaRPr lang="zh-CN" altLang="en-US" dirty="0"/>
        </a:p>
      </dgm:t>
    </dgm:pt>
    <dgm:pt modelId="{55ACE844-9514-4BCD-B631-3D09CB5ED16F}" type="parTrans" cxnId="{BC0B90F7-3CF9-4392-8298-C1A9E88C2C56}">
      <dgm:prSet/>
      <dgm:spPr/>
      <dgm:t>
        <a:bodyPr/>
        <a:lstStyle/>
        <a:p>
          <a:endParaRPr lang="zh-CN" altLang="en-US"/>
        </a:p>
      </dgm:t>
    </dgm:pt>
    <dgm:pt modelId="{20EBC668-7AAD-4C9A-88E0-846D386C5186}" type="sibTrans" cxnId="{BC0B90F7-3CF9-4392-8298-C1A9E88C2C56}">
      <dgm:prSet/>
      <dgm:spPr/>
      <dgm:t>
        <a:bodyPr/>
        <a:lstStyle/>
        <a:p>
          <a:endParaRPr lang="zh-CN" altLang="en-US"/>
        </a:p>
      </dgm:t>
    </dgm:pt>
    <dgm:pt modelId="{0F6549F7-9E11-4DB5-9005-326224B25FC9}">
      <dgm:prSet phldrT="[文本]"/>
      <dgm:spPr/>
      <dgm:t>
        <a:bodyPr/>
        <a:lstStyle/>
        <a:p>
          <a:r>
            <a:rPr lang="zh-CN" altLang="en-US" dirty="0" smtClean="0"/>
            <a:t>教学系统</a:t>
          </a:r>
          <a:endParaRPr lang="zh-CN" altLang="en-US" dirty="0"/>
        </a:p>
      </dgm:t>
    </dgm:pt>
    <dgm:pt modelId="{729B78D8-1FAE-4538-888E-4C427B0A2E3F}" type="parTrans" cxnId="{DFBB4957-1B28-4137-883F-2F250368D5E4}">
      <dgm:prSet/>
      <dgm:spPr/>
      <dgm:t>
        <a:bodyPr/>
        <a:lstStyle/>
        <a:p>
          <a:endParaRPr lang="zh-CN" altLang="en-US"/>
        </a:p>
      </dgm:t>
    </dgm:pt>
    <dgm:pt modelId="{B483CD52-DDD6-4BD7-9C49-032A442F3786}" type="sibTrans" cxnId="{DFBB4957-1B28-4137-883F-2F250368D5E4}">
      <dgm:prSet/>
      <dgm:spPr/>
      <dgm:t>
        <a:bodyPr/>
        <a:lstStyle/>
        <a:p>
          <a:endParaRPr lang="zh-CN" altLang="en-US"/>
        </a:p>
      </dgm:t>
    </dgm:pt>
    <dgm:pt modelId="{51D115D3-1C65-4758-94A3-845C7D92D070}">
      <dgm:prSet phldrT="[文本]"/>
      <dgm:spPr/>
      <dgm:t>
        <a:bodyPr/>
        <a:lstStyle/>
        <a:p>
          <a:r>
            <a:rPr lang="zh-CN" altLang="en-US" dirty="0" smtClean="0"/>
            <a:t>学习平台</a:t>
          </a:r>
          <a:endParaRPr lang="zh-CN" altLang="en-US" dirty="0"/>
        </a:p>
      </dgm:t>
    </dgm:pt>
    <dgm:pt modelId="{BF284D68-4A9B-4C4D-AA64-AE47BCD37E5C}" type="parTrans" cxnId="{0283901B-A3CD-425A-B8B5-3CD294E2F632}">
      <dgm:prSet/>
      <dgm:spPr/>
      <dgm:t>
        <a:bodyPr/>
        <a:lstStyle/>
        <a:p>
          <a:endParaRPr lang="zh-CN" altLang="en-US"/>
        </a:p>
      </dgm:t>
    </dgm:pt>
    <dgm:pt modelId="{DAC298B2-D92F-4D48-BBFE-2D6660ACEB4D}" type="sibTrans" cxnId="{0283901B-A3CD-425A-B8B5-3CD294E2F632}">
      <dgm:prSet/>
      <dgm:spPr/>
      <dgm:t>
        <a:bodyPr/>
        <a:lstStyle/>
        <a:p>
          <a:endParaRPr lang="zh-CN" altLang="en-US"/>
        </a:p>
      </dgm:t>
    </dgm:pt>
    <dgm:pt modelId="{0909D65C-CBEC-47BB-8243-C42FAD8DC2D2}" type="pres">
      <dgm:prSet presAssocID="{9CA7C80A-4C17-4955-A716-057AB05FA30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C57A202-B8ED-43F7-ABD3-D121E7DE96CA}" type="pres">
      <dgm:prSet presAssocID="{004CCD26-1B7C-48F1-AD44-81E68086B230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FCE594D7-B1F2-4E9A-8E3C-418F832A9004}" type="pres">
      <dgm:prSet presAssocID="{A3F75D7E-81E0-4C65-9782-5594DFA7AA9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F21779-0230-4791-8756-D12A001DC2F1}" type="pres">
      <dgm:prSet presAssocID="{A3F75D7E-81E0-4C65-9782-5594DFA7AA94}" presName="dummy" presStyleCnt="0"/>
      <dgm:spPr/>
    </dgm:pt>
    <dgm:pt modelId="{98946662-54A9-4A90-9444-543494F527DA}" type="pres">
      <dgm:prSet presAssocID="{F5CC9C69-52A6-44D3-A138-0896FAFB704E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0ACB4F8B-2830-444B-86AC-744DA5E68863}" type="pres">
      <dgm:prSet presAssocID="{0C406778-BCAD-4E64-A48C-4A9E4AAE2B0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6871BD-0C4A-4E65-99F8-D864B32E9614}" type="pres">
      <dgm:prSet presAssocID="{0C406778-BCAD-4E64-A48C-4A9E4AAE2B04}" presName="dummy" presStyleCnt="0"/>
      <dgm:spPr/>
    </dgm:pt>
    <dgm:pt modelId="{8E92C8FB-429B-4C51-A311-B62D5D37C975}" type="pres">
      <dgm:prSet presAssocID="{20EBC668-7AAD-4C9A-88E0-846D386C5186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FBC9C090-EA12-42D7-A233-AC9F1982CB7E}" type="pres">
      <dgm:prSet presAssocID="{0F6549F7-9E11-4DB5-9005-326224B25FC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45A5A5-E595-4D9C-AD69-E2E7A134BF93}" type="pres">
      <dgm:prSet presAssocID="{0F6549F7-9E11-4DB5-9005-326224B25FC9}" presName="dummy" presStyleCnt="0"/>
      <dgm:spPr/>
    </dgm:pt>
    <dgm:pt modelId="{DAD9DAC6-C140-42BD-8E9F-C4C64E87BDD9}" type="pres">
      <dgm:prSet presAssocID="{B483CD52-DDD6-4BD7-9C49-032A442F3786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F582F55E-DD96-4935-BA62-5DD1CC1D620B}" type="pres">
      <dgm:prSet presAssocID="{51D115D3-1C65-4758-94A3-845C7D92D07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E8DE99-0B88-47C1-B553-3728E8C94AF8}" type="pres">
      <dgm:prSet presAssocID="{51D115D3-1C65-4758-94A3-845C7D92D070}" presName="dummy" presStyleCnt="0"/>
      <dgm:spPr/>
    </dgm:pt>
    <dgm:pt modelId="{8589E85E-ACC3-488C-84E9-66042A8A3C3E}" type="pres">
      <dgm:prSet presAssocID="{DAC298B2-D92F-4D48-BBFE-2D6660ACEB4D}" presName="sibTrans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BB761297-4E40-48D1-AF32-03157D4A434E}" type="presOf" srcId="{F5CC9C69-52A6-44D3-A138-0896FAFB704E}" destId="{98946662-54A9-4A90-9444-543494F527DA}" srcOrd="0" destOrd="0" presId="urn:microsoft.com/office/officeart/2005/8/layout/radial6"/>
    <dgm:cxn modelId="{99BDDC00-EC6C-4377-A2C8-8A94B62F36B3}" srcId="{9CA7C80A-4C17-4955-A716-057AB05FA300}" destId="{004CCD26-1B7C-48F1-AD44-81E68086B230}" srcOrd="0" destOrd="0" parTransId="{4F17DBA6-B654-46E3-9CB8-270548D9DDC4}" sibTransId="{7C83D992-A335-4D6A-9DEB-42DB26FA8E1E}"/>
    <dgm:cxn modelId="{BC0B90F7-3CF9-4392-8298-C1A9E88C2C56}" srcId="{004CCD26-1B7C-48F1-AD44-81E68086B230}" destId="{0C406778-BCAD-4E64-A48C-4A9E4AAE2B04}" srcOrd="1" destOrd="0" parTransId="{55ACE844-9514-4BCD-B631-3D09CB5ED16F}" sibTransId="{20EBC668-7AAD-4C9A-88E0-846D386C5186}"/>
    <dgm:cxn modelId="{1941BDFD-A9B6-4127-A625-6F7630CCA86F}" type="presOf" srcId="{004CCD26-1B7C-48F1-AD44-81E68086B230}" destId="{6C57A202-B8ED-43F7-ABD3-D121E7DE96CA}" srcOrd="0" destOrd="0" presId="urn:microsoft.com/office/officeart/2005/8/layout/radial6"/>
    <dgm:cxn modelId="{B8BF03C6-9E43-4B90-8BDE-46E2A5C1391C}" type="presOf" srcId="{0C406778-BCAD-4E64-A48C-4A9E4AAE2B04}" destId="{0ACB4F8B-2830-444B-86AC-744DA5E68863}" srcOrd="0" destOrd="0" presId="urn:microsoft.com/office/officeart/2005/8/layout/radial6"/>
    <dgm:cxn modelId="{E62FA7F3-4D33-4E8F-A838-E2067885D18D}" type="presOf" srcId="{51D115D3-1C65-4758-94A3-845C7D92D070}" destId="{F582F55E-DD96-4935-BA62-5DD1CC1D620B}" srcOrd="0" destOrd="0" presId="urn:microsoft.com/office/officeart/2005/8/layout/radial6"/>
    <dgm:cxn modelId="{1D8E30F8-2128-4F5F-B97C-8782DD264C76}" type="presOf" srcId="{9CA7C80A-4C17-4955-A716-057AB05FA300}" destId="{0909D65C-CBEC-47BB-8243-C42FAD8DC2D2}" srcOrd="0" destOrd="0" presId="urn:microsoft.com/office/officeart/2005/8/layout/radial6"/>
    <dgm:cxn modelId="{F9BC46DE-81C0-4062-B2B3-7E92D2991D03}" type="presOf" srcId="{20EBC668-7AAD-4C9A-88E0-846D386C5186}" destId="{8E92C8FB-429B-4C51-A311-B62D5D37C975}" srcOrd="0" destOrd="0" presId="urn:microsoft.com/office/officeart/2005/8/layout/radial6"/>
    <dgm:cxn modelId="{DFBB4957-1B28-4137-883F-2F250368D5E4}" srcId="{004CCD26-1B7C-48F1-AD44-81E68086B230}" destId="{0F6549F7-9E11-4DB5-9005-326224B25FC9}" srcOrd="2" destOrd="0" parTransId="{729B78D8-1FAE-4538-888E-4C427B0A2E3F}" sibTransId="{B483CD52-DDD6-4BD7-9C49-032A442F3786}"/>
    <dgm:cxn modelId="{DCE38867-A729-43F4-A5A5-5F77F000BB7A}" type="presOf" srcId="{0F6549F7-9E11-4DB5-9005-326224B25FC9}" destId="{FBC9C090-EA12-42D7-A233-AC9F1982CB7E}" srcOrd="0" destOrd="0" presId="urn:microsoft.com/office/officeart/2005/8/layout/radial6"/>
    <dgm:cxn modelId="{0283901B-A3CD-425A-B8B5-3CD294E2F632}" srcId="{004CCD26-1B7C-48F1-AD44-81E68086B230}" destId="{51D115D3-1C65-4758-94A3-845C7D92D070}" srcOrd="3" destOrd="0" parTransId="{BF284D68-4A9B-4C4D-AA64-AE47BCD37E5C}" sibTransId="{DAC298B2-D92F-4D48-BBFE-2D6660ACEB4D}"/>
    <dgm:cxn modelId="{F25D9F48-A77F-436E-836D-DA82DE76679D}" type="presOf" srcId="{DAC298B2-D92F-4D48-BBFE-2D6660ACEB4D}" destId="{8589E85E-ACC3-488C-84E9-66042A8A3C3E}" srcOrd="0" destOrd="0" presId="urn:microsoft.com/office/officeart/2005/8/layout/radial6"/>
    <dgm:cxn modelId="{17523E17-FA36-4920-A19D-66285259E5E9}" type="presOf" srcId="{B483CD52-DDD6-4BD7-9C49-032A442F3786}" destId="{DAD9DAC6-C140-42BD-8E9F-C4C64E87BDD9}" srcOrd="0" destOrd="0" presId="urn:microsoft.com/office/officeart/2005/8/layout/radial6"/>
    <dgm:cxn modelId="{E1B7EE83-5782-4A1E-BFB6-71B19D445158}" type="presOf" srcId="{A3F75D7E-81E0-4C65-9782-5594DFA7AA94}" destId="{FCE594D7-B1F2-4E9A-8E3C-418F832A9004}" srcOrd="0" destOrd="0" presId="urn:microsoft.com/office/officeart/2005/8/layout/radial6"/>
    <dgm:cxn modelId="{77091C93-7A44-4D9B-9EC6-E026141E1B3E}" srcId="{004CCD26-1B7C-48F1-AD44-81E68086B230}" destId="{A3F75D7E-81E0-4C65-9782-5594DFA7AA94}" srcOrd="0" destOrd="0" parTransId="{CFAFCBB8-5EF7-4E2A-94BA-FBE67AB97D70}" sibTransId="{F5CC9C69-52A6-44D3-A138-0896FAFB704E}"/>
    <dgm:cxn modelId="{A6030556-5827-49C5-BFC5-5029ACDA9780}" type="presParOf" srcId="{0909D65C-CBEC-47BB-8243-C42FAD8DC2D2}" destId="{6C57A202-B8ED-43F7-ABD3-D121E7DE96CA}" srcOrd="0" destOrd="0" presId="urn:microsoft.com/office/officeart/2005/8/layout/radial6"/>
    <dgm:cxn modelId="{FC666C30-4FA2-48E0-819E-B07E99F66C77}" type="presParOf" srcId="{0909D65C-CBEC-47BB-8243-C42FAD8DC2D2}" destId="{FCE594D7-B1F2-4E9A-8E3C-418F832A9004}" srcOrd="1" destOrd="0" presId="urn:microsoft.com/office/officeart/2005/8/layout/radial6"/>
    <dgm:cxn modelId="{EB1BE252-5CF5-45FF-97BC-EB9CED3E7765}" type="presParOf" srcId="{0909D65C-CBEC-47BB-8243-C42FAD8DC2D2}" destId="{35F21779-0230-4791-8756-D12A001DC2F1}" srcOrd="2" destOrd="0" presId="urn:microsoft.com/office/officeart/2005/8/layout/radial6"/>
    <dgm:cxn modelId="{D0773F14-932E-41A8-A1C4-88BD95B9ABD3}" type="presParOf" srcId="{0909D65C-CBEC-47BB-8243-C42FAD8DC2D2}" destId="{98946662-54A9-4A90-9444-543494F527DA}" srcOrd="3" destOrd="0" presId="urn:microsoft.com/office/officeart/2005/8/layout/radial6"/>
    <dgm:cxn modelId="{C83B78C7-FB24-498A-9B5A-739FA694F02C}" type="presParOf" srcId="{0909D65C-CBEC-47BB-8243-C42FAD8DC2D2}" destId="{0ACB4F8B-2830-444B-86AC-744DA5E68863}" srcOrd="4" destOrd="0" presId="urn:microsoft.com/office/officeart/2005/8/layout/radial6"/>
    <dgm:cxn modelId="{391EDAA9-7738-46C8-8409-9E7BEA31FF9B}" type="presParOf" srcId="{0909D65C-CBEC-47BB-8243-C42FAD8DC2D2}" destId="{406871BD-0C4A-4E65-99F8-D864B32E9614}" srcOrd="5" destOrd="0" presId="urn:microsoft.com/office/officeart/2005/8/layout/radial6"/>
    <dgm:cxn modelId="{AA048CA7-3E46-4F44-99A6-88A49EF5A3AC}" type="presParOf" srcId="{0909D65C-CBEC-47BB-8243-C42FAD8DC2D2}" destId="{8E92C8FB-429B-4C51-A311-B62D5D37C975}" srcOrd="6" destOrd="0" presId="urn:microsoft.com/office/officeart/2005/8/layout/radial6"/>
    <dgm:cxn modelId="{A5ACAA91-E8A4-43D6-B53D-33671DE9B689}" type="presParOf" srcId="{0909D65C-CBEC-47BB-8243-C42FAD8DC2D2}" destId="{FBC9C090-EA12-42D7-A233-AC9F1982CB7E}" srcOrd="7" destOrd="0" presId="urn:microsoft.com/office/officeart/2005/8/layout/radial6"/>
    <dgm:cxn modelId="{43DD6B62-46F1-4A76-A1CC-E5B3AA608580}" type="presParOf" srcId="{0909D65C-CBEC-47BB-8243-C42FAD8DC2D2}" destId="{8A45A5A5-E595-4D9C-AD69-E2E7A134BF93}" srcOrd="8" destOrd="0" presId="urn:microsoft.com/office/officeart/2005/8/layout/radial6"/>
    <dgm:cxn modelId="{EE3A3639-D251-4B2E-BAE3-2B874764D3E3}" type="presParOf" srcId="{0909D65C-CBEC-47BB-8243-C42FAD8DC2D2}" destId="{DAD9DAC6-C140-42BD-8E9F-C4C64E87BDD9}" srcOrd="9" destOrd="0" presId="urn:microsoft.com/office/officeart/2005/8/layout/radial6"/>
    <dgm:cxn modelId="{2F5986C1-8431-4F74-8550-8DB51DC6677D}" type="presParOf" srcId="{0909D65C-CBEC-47BB-8243-C42FAD8DC2D2}" destId="{F582F55E-DD96-4935-BA62-5DD1CC1D620B}" srcOrd="10" destOrd="0" presId="urn:microsoft.com/office/officeart/2005/8/layout/radial6"/>
    <dgm:cxn modelId="{45E3E26E-C308-49E7-928B-9CDD42565F84}" type="presParOf" srcId="{0909D65C-CBEC-47BB-8243-C42FAD8DC2D2}" destId="{2DE8DE99-0B88-47C1-B553-3728E8C94AF8}" srcOrd="11" destOrd="0" presId="urn:microsoft.com/office/officeart/2005/8/layout/radial6"/>
    <dgm:cxn modelId="{D4C37712-65D0-45E5-B509-519E762072F4}" type="presParOf" srcId="{0909D65C-CBEC-47BB-8243-C42FAD8DC2D2}" destId="{8589E85E-ACC3-488C-84E9-66042A8A3C3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14F5B2-D801-4B96-8CA5-96C1B48E7FFB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2CCE0DF-3AA4-449A-8377-9DF2F309CA4F}">
      <dgm:prSet phldrT="[文本]"/>
      <dgm:spPr/>
      <dgm:t>
        <a:bodyPr/>
        <a:lstStyle/>
        <a:p>
          <a:r>
            <a:rPr lang="zh-CN" altLang="en-US" dirty="0" smtClean="0"/>
            <a:t>听课大师</a:t>
          </a:r>
          <a:endParaRPr lang="zh-CN" altLang="en-US" dirty="0"/>
        </a:p>
      </dgm:t>
    </dgm:pt>
    <dgm:pt modelId="{9BF86785-197A-4C71-8C37-7789ECBB2BF4}" type="parTrans" cxnId="{6A944379-7BE4-4A16-8D33-BC1D2D8562C7}">
      <dgm:prSet/>
      <dgm:spPr/>
      <dgm:t>
        <a:bodyPr/>
        <a:lstStyle/>
        <a:p>
          <a:endParaRPr lang="zh-CN" altLang="en-US"/>
        </a:p>
      </dgm:t>
    </dgm:pt>
    <dgm:pt modelId="{2F33636C-30AE-4652-B859-6101929FC4A6}" type="sibTrans" cxnId="{6A944379-7BE4-4A16-8D33-BC1D2D8562C7}">
      <dgm:prSet/>
      <dgm:spPr/>
      <dgm:t>
        <a:bodyPr/>
        <a:lstStyle/>
        <a:p>
          <a:endParaRPr lang="zh-CN" altLang="en-US"/>
        </a:p>
      </dgm:t>
    </dgm:pt>
    <dgm:pt modelId="{7EF38DDC-3A2F-4A30-93F5-6A6BDCF0B5C6}">
      <dgm:prSet phldrT="[文本]"/>
      <dgm:spPr/>
      <dgm:t>
        <a:bodyPr/>
        <a:lstStyle/>
        <a:p>
          <a:r>
            <a:rPr lang="zh-CN" altLang="en-US" dirty="0" smtClean="0"/>
            <a:t>课程</a:t>
          </a:r>
          <a:r>
            <a:rPr lang="en-US" altLang="zh-CN" dirty="0" smtClean="0"/>
            <a:t>APP</a:t>
          </a:r>
          <a:endParaRPr lang="zh-CN" altLang="en-US" dirty="0"/>
        </a:p>
      </dgm:t>
    </dgm:pt>
    <dgm:pt modelId="{7895A059-AECF-486B-B262-3C583D8D9029}" type="parTrans" cxnId="{F26588CF-DED7-4E9A-8C51-0F69435C07D1}">
      <dgm:prSet/>
      <dgm:spPr/>
      <dgm:t>
        <a:bodyPr/>
        <a:lstStyle/>
        <a:p>
          <a:endParaRPr lang="zh-CN" altLang="en-US"/>
        </a:p>
      </dgm:t>
    </dgm:pt>
    <dgm:pt modelId="{78D96AFE-CB91-4586-B99E-B7FCC3373E3D}" type="sibTrans" cxnId="{F26588CF-DED7-4E9A-8C51-0F69435C07D1}">
      <dgm:prSet/>
      <dgm:spPr/>
      <dgm:t>
        <a:bodyPr/>
        <a:lstStyle/>
        <a:p>
          <a:endParaRPr lang="zh-CN" altLang="en-US"/>
        </a:p>
      </dgm:t>
    </dgm:pt>
    <dgm:pt modelId="{8BEA3F0B-79EE-4658-A03A-340D5BE2991C}">
      <dgm:prSet phldrT="[文本]"/>
      <dgm:spPr/>
      <dgm:t>
        <a:bodyPr/>
        <a:lstStyle/>
        <a:p>
          <a:r>
            <a:rPr lang="zh-CN" altLang="en-US" dirty="0" smtClean="0"/>
            <a:t>学习元平台</a:t>
          </a:r>
          <a:endParaRPr lang="zh-CN" altLang="en-US" dirty="0"/>
        </a:p>
      </dgm:t>
    </dgm:pt>
    <dgm:pt modelId="{19C93C2B-92DE-45D4-B79D-49867B3384F8}" type="parTrans" cxnId="{C35F3790-4D0C-4311-8874-D5739547CC17}">
      <dgm:prSet/>
      <dgm:spPr/>
      <dgm:t>
        <a:bodyPr/>
        <a:lstStyle/>
        <a:p>
          <a:endParaRPr lang="zh-CN" altLang="en-US"/>
        </a:p>
      </dgm:t>
    </dgm:pt>
    <dgm:pt modelId="{D7A7E697-0770-49CE-BD33-F230ADF83D6E}" type="sibTrans" cxnId="{C35F3790-4D0C-4311-8874-D5739547CC17}">
      <dgm:prSet/>
      <dgm:spPr/>
      <dgm:t>
        <a:bodyPr/>
        <a:lstStyle/>
        <a:p>
          <a:endParaRPr lang="zh-CN" altLang="en-US"/>
        </a:p>
      </dgm:t>
    </dgm:pt>
    <dgm:pt modelId="{75991867-6207-4D75-B406-3997447B8CD1}" type="pres">
      <dgm:prSet presAssocID="{8914F5B2-D801-4B96-8CA5-96C1B48E7FFB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4AEF33C4-8F59-4824-8443-08D9E6C4B6BF}" type="pres">
      <dgm:prSet presAssocID="{8BEA3F0B-79EE-4658-A03A-340D5BE2991C}" presName="Accent3" presStyleCnt="0"/>
      <dgm:spPr/>
    </dgm:pt>
    <dgm:pt modelId="{55A843A7-32B0-4E0B-B565-EEE1D1E890E1}" type="pres">
      <dgm:prSet presAssocID="{8BEA3F0B-79EE-4658-A03A-340D5BE2991C}" presName="Accent" presStyleLbl="node1" presStyleIdx="0" presStyleCnt="3"/>
      <dgm:spPr/>
    </dgm:pt>
    <dgm:pt modelId="{DED69555-D4DB-4AA7-B18F-C4FEA550EACA}" type="pres">
      <dgm:prSet presAssocID="{8BEA3F0B-79EE-4658-A03A-340D5BE2991C}" presName="ParentBackground3" presStyleCnt="0"/>
      <dgm:spPr/>
    </dgm:pt>
    <dgm:pt modelId="{B5FA05FB-54EE-423F-9701-C8F026BCC8EA}" type="pres">
      <dgm:prSet presAssocID="{8BEA3F0B-79EE-4658-A03A-340D5BE2991C}" presName="ParentBackground" presStyleLbl="fgAcc1" presStyleIdx="0" presStyleCnt="3"/>
      <dgm:spPr/>
      <dgm:t>
        <a:bodyPr/>
        <a:lstStyle/>
        <a:p>
          <a:endParaRPr lang="zh-CN" altLang="en-US"/>
        </a:p>
      </dgm:t>
    </dgm:pt>
    <dgm:pt modelId="{903C9B45-A74D-4239-99B2-37EE474A96A3}" type="pres">
      <dgm:prSet presAssocID="{8BEA3F0B-79EE-4658-A03A-340D5BE2991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2331A9-D2B0-4FA9-9CAE-3B8C47841A82}" type="pres">
      <dgm:prSet presAssocID="{7EF38DDC-3A2F-4A30-93F5-6A6BDCF0B5C6}" presName="Accent2" presStyleCnt="0"/>
      <dgm:spPr/>
    </dgm:pt>
    <dgm:pt modelId="{CA7B13D2-850C-4DC3-85B5-186F7E4262FA}" type="pres">
      <dgm:prSet presAssocID="{7EF38DDC-3A2F-4A30-93F5-6A6BDCF0B5C6}" presName="Accent" presStyleLbl="node1" presStyleIdx="1" presStyleCnt="3"/>
      <dgm:spPr/>
    </dgm:pt>
    <dgm:pt modelId="{281613FB-2CF7-487D-B655-0376CBB27545}" type="pres">
      <dgm:prSet presAssocID="{7EF38DDC-3A2F-4A30-93F5-6A6BDCF0B5C6}" presName="ParentBackground2" presStyleCnt="0"/>
      <dgm:spPr/>
    </dgm:pt>
    <dgm:pt modelId="{5F639529-D34A-4FC0-A77F-691CBB12A7B9}" type="pres">
      <dgm:prSet presAssocID="{7EF38DDC-3A2F-4A30-93F5-6A6BDCF0B5C6}" presName="ParentBackground" presStyleLbl="fgAcc1" presStyleIdx="1" presStyleCnt="3"/>
      <dgm:spPr/>
      <dgm:t>
        <a:bodyPr/>
        <a:lstStyle/>
        <a:p>
          <a:endParaRPr lang="zh-CN" altLang="en-US"/>
        </a:p>
      </dgm:t>
    </dgm:pt>
    <dgm:pt modelId="{B0BD5CFB-642D-441C-81A1-C38DC84FDA06}" type="pres">
      <dgm:prSet presAssocID="{7EF38DDC-3A2F-4A30-93F5-6A6BDCF0B5C6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341169-603C-4DF3-9961-7602C72A424A}" type="pres">
      <dgm:prSet presAssocID="{E2CCE0DF-3AA4-449A-8377-9DF2F309CA4F}" presName="Accent1" presStyleCnt="0"/>
      <dgm:spPr/>
    </dgm:pt>
    <dgm:pt modelId="{25C23E3C-D332-48C9-8864-0A709A544183}" type="pres">
      <dgm:prSet presAssocID="{E2CCE0DF-3AA4-449A-8377-9DF2F309CA4F}" presName="Accent" presStyleLbl="node1" presStyleIdx="2" presStyleCnt="3"/>
      <dgm:spPr/>
    </dgm:pt>
    <dgm:pt modelId="{4595AC10-CE69-47A7-8E75-B70E451DF991}" type="pres">
      <dgm:prSet presAssocID="{E2CCE0DF-3AA4-449A-8377-9DF2F309CA4F}" presName="ParentBackground1" presStyleCnt="0"/>
      <dgm:spPr/>
    </dgm:pt>
    <dgm:pt modelId="{28BDE4AF-BDA7-4B31-B372-B07D829E2B50}" type="pres">
      <dgm:prSet presAssocID="{E2CCE0DF-3AA4-449A-8377-9DF2F309CA4F}" presName="ParentBackground" presStyleLbl="fgAcc1" presStyleIdx="2" presStyleCnt="3"/>
      <dgm:spPr/>
      <dgm:t>
        <a:bodyPr/>
        <a:lstStyle/>
        <a:p>
          <a:endParaRPr lang="zh-CN" altLang="en-US"/>
        </a:p>
      </dgm:t>
    </dgm:pt>
    <dgm:pt modelId="{E39023D0-A5DB-4DA5-91F4-F159D3C49F29}" type="pres">
      <dgm:prSet presAssocID="{E2CCE0DF-3AA4-449A-8377-9DF2F309CA4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5AE0A5F-596F-4155-B8EF-F9BC7D7933DE}" type="presOf" srcId="{8BEA3F0B-79EE-4658-A03A-340D5BE2991C}" destId="{B5FA05FB-54EE-423F-9701-C8F026BCC8EA}" srcOrd="0" destOrd="0" presId="urn:microsoft.com/office/officeart/2011/layout/CircleProcess"/>
    <dgm:cxn modelId="{C35F3790-4D0C-4311-8874-D5739547CC17}" srcId="{8914F5B2-D801-4B96-8CA5-96C1B48E7FFB}" destId="{8BEA3F0B-79EE-4658-A03A-340D5BE2991C}" srcOrd="2" destOrd="0" parTransId="{19C93C2B-92DE-45D4-B79D-49867B3384F8}" sibTransId="{D7A7E697-0770-49CE-BD33-F230ADF83D6E}"/>
    <dgm:cxn modelId="{FB6D56AA-77BA-4B52-A8CF-5F194E8DF572}" type="presOf" srcId="{7EF38DDC-3A2F-4A30-93F5-6A6BDCF0B5C6}" destId="{B0BD5CFB-642D-441C-81A1-C38DC84FDA06}" srcOrd="1" destOrd="0" presId="urn:microsoft.com/office/officeart/2011/layout/CircleProcess"/>
    <dgm:cxn modelId="{72EB8CEE-38B8-48FE-B232-945732B9D61C}" type="presOf" srcId="{E2CCE0DF-3AA4-449A-8377-9DF2F309CA4F}" destId="{28BDE4AF-BDA7-4B31-B372-B07D829E2B50}" srcOrd="0" destOrd="0" presId="urn:microsoft.com/office/officeart/2011/layout/CircleProcess"/>
    <dgm:cxn modelId="{2A3FD496-6E4E-427F-AD22-225A881EE53C}" type="presOf" srcId="{8914F5B2-D801-4B96-8CA5-96C1B48E7FFB}" destId="{75991867-6207-4D75-B406-3997447B8CD1}" srcOrd="0" destOrd="0" presId="urn:microsoft.com/office/officeart/2011/layout/CircleProcess"/>
    <dgm:cxn modelId="{6A944379-7BE4-4A16-8D33-BC1D2D8562C7}" srcId="{8914F5B2-D801-4B96-8CA5-96C1B48E7FFB}" destId="{E2CCE0DF-3AA4-449A-8377-9DF2F309CA4F}" srcOrd="0" destOrd="0" parTransId="{9BF86785-197A-4C71-8C37-7789ECBB2BF4}" sibTransId="{2F33636C-30AE-4652-B859-6101929FC4A6}"/>
    <dgm:cxn modelId="{719C24AE-9D8C-424E-813D-0E22ED2256BE}" type="presOf" srcId="{7EF38DDC-3A2F-4A30-93F5-6A6BDCF0B5C6}" destId="{5F639529-D34A-4FC0-A77F-691CBB12A7B9}" srcOrd="0" destOrd="0" presId="urn:microsoft.com/office/officeart/2011/layout/CircleProcess"/>
    <dgm:cxn modelId="{F26588CF-DED7-4E9A-8C51-0F69435C07D1}" srcId="{8914F5B2-D801-4B96-8CA5-96C1B48E7FFB}" destId="{7EF38DDC-3A2F-4A30-93F5-6A6BDCF0B5C6}" srcOrd="1" destOrd="0" parTransId="{7895A059-AECF-486B-B262-3C583D8D9029}" sibTransId="{78D96AFE-CB91-4586-B99E-B7FCC3373E3D}"/>
    <dgm:cxn modelId="{C98A6C16-7F7A-44FE-817C-ACD7E0793C8A}" type="presOf" srcId="{E2CCE0DF-3AA4-449A-8377-9DF2F309CA4F}" destId="{E39023D0-A5DB-4DA5-91F4-F159D3C49F29}" srcOrd="1" destOrd="0" presId="urn:microsoft.com/office/officeart/2011/layout/CircleProcess"/>
    <dgm:cxn modelId="{B24210F4-71D1-4BF6-B7DE-861554B446CD}" type="presOf" srcId="{8BEA3F0B-79EE-4658-A03A-340D5BE2991C}" destId="{903C9B45-A74D-4239-99B2-37EE474A96A3}" srcOrd="1" destOrd="0" presId="urn:microsoft.com/office/officeart/2011/layout/CircleProcess"/>
    <dgm:cxn modelId="{EE88BD1D-019A-48D9-9B2F-222C58DB9430}" type="presParOf" srcId="{75991867-6207-4D75-B406-3997447B8CD1}" destId="{4AEF33C4-8F59-4824-8443-08D9E6C4B6BF}" srcOrd="0" destOrd="0" presId="urn:microsoft.com/office/officeart/2011/layout/CircleProcess"/>
    <dgm:cxn modelId="{985FB823-6507-4DE8-A35A-C1A192D61C79}" type="presParOf" srcId="{4AEF33C4-8F59-4824-8443-08D9E6C4B6BF}" destId="{55A843A7-32B0-4E0B-B565-EEE1D1E890E1}" srcOrd="0" destOrd="0" presId="urn:microsoft.com/office/officeart/2011/layout/CircleProcess"/>
    <dgm:cxn modelId="{6B5A1B07-15F3-4D23-9245-16B7122FFC77}" type="presParOf" srcId="{75991867-6207-4D75-B406-3997447B8CD1}" destId="{DED69555-D4DB-4AA7-B18F-C4FEA550EACA}" srcOrd="1" destOrd="0" presId="urn:microsoft.com/office/officeart/2011/layout/CircleProcess"/>
    <dgm:cxn modelId="{28AB3E07-E5C2-48F1-B8B6-C3E8C26EB9E8}" type="presParOf" srcId="{DED69555-D4DB-4AA7-B18F-C4FEA550EACA}" destId="{B5FA05FB-54EE-423F-9701-C8F026BCC8EA}" srcOrd="0" destOrd="0" presId="urn:microsoft.com/office/officeart/2011/layout/CircleProcess"/>
    <dgm:cxn modelId="{CCF63AB6-D24F-4D67-ACFD-4E807E2AC16D}" type="presParOf" srcId="{75991867-6207-4D75-B406-3997447B8CD1}" destId="{903C9B45-A74D-4239-99B2-37EE474A96A3}" srcOrd="2" destOrd="0" presId="urn:microsoft.com/office/officeart/2011/layout/CircleProcess"/>
    <dgm:cxn modelId="{6DAAA760-8707-4B22-8064-EE19EEAA11B3}" type="presParOf" srcId="{75991867-6207-4D75-B406-3997447B8CD1}" destId="{E92331A9-D2B0-4FA9-9CAE-3B8C47841A82}" srcOrd="3" destOrd="0" presId="urn:microsoft.com/office/officeart/2011/layout/CircleProcess"/>
    <dgm:cxn modelId="{5B289A1B-BC03-4FE9-B5D7-3F8B8503E3C7}" type="presParOf" srcId="{E92331A9-D2B0-4FA9-9CAE-3B8C47841A82}" destId="{CA7B13D2-850C-4DC3-85B5-186F7E4262FA}" srcOrd="0" destOrd="0" presId="urn:microsoft.com/office/officeart/2011/layout/CircleProcess"/>
    <dgm:cxn modelId="{9E0F0CFE-CF44-4F69-8BFA-673CEFD61BB0}" type="presParOf" srcId="{75991867-6207-4D75-B406-3997447B8CD1}" destId="{281613FB-2CF7-487D-B655-0376CBB27545}" srcOrd="4" destOrd="0" presId="urn:microsoft.com/office/officeart/2011/layout/CircleProcess"/>
    <dgm:cxn modelId="{583F4141-A7CA-495E-9DEF-98BF3D8F3EE2}" type="presParOf" srcId="{281613FB-2CF7-487D-B655-0376CBB27545}" destId="{5F639529-D34A-4FC0-A77F-691CBB12A7B9}" srcOrd="0" destOrd="0" presId="urn:microsoft.com/office/officeart/2011/layout/CircleProcess"/>
    <dgm:cxn modelId="{BCB8BF07-3BC5-4EF9-874D-EC679E77D5BD}" type="presParOf" srcId="{75991867-6207-4D75-B406-3997447B8CD1}" destId="{B0BD5CFB-642D-441C-81A1-C38DC84FDA06}" srcOrd="5" destOrd="0" presId="urn:microsoft.com/office/officeart/2011/layout/CircleProcess"/>
    <dgm:cxn modelId="{84EDF16D-3496-42FF-907C-47BEB34B7946}" type="presParOf" srcId="{75991867-6207-4D75-B406-3997447B8CD1}" destId="{85341169-603C-4DF3-9961-7602C72A424A}" srcOrd="6" destOrd="0" presId="urn:microsoft.com/office/officeart/2011/layout/CircleProcess"/>
    <dgm:cxn modelId="{E1880CD0-2805-4441-9B25-FCB8548AD702}" type="presParOf" srcId="{85341169-603C-4DF3-9961-7602C72A424A}" destId="{25C23E3C-D332-48C9-8864-0A709A544183}" srcOrd="0" destOrd="0" presId="urn:microsoft.com/office/officeart/2011/layout/CircleProcess"/>
    <dgm:cxn modelId="{AC33AC67-65D4-408D-A6AC-62B984449757}" type="presParOf" srcId="{75991867-6207-4D75-B406-3997447B8CD1}" destId="{4595AC10-CE69-47A7-8E75-B70E451DF991}" srcOrd="7" destOrd="0" presId="urn:microsoft.com/office/officeart/2011/layout/CircleProcess"/>
    <dgm:cxn modelId="{90A9029B-4843-4D01-B44A-CFA4ABF11294}" type="presParOf" srcId="{4595AC10-CE69-47A7-8E75-B70E451DF991}" destId="{28BDE4AF-BDA7-4B31-B372-B07D829E2B50}" srcOrd="0" destOrd="0" presId="urn:microsoft.com/office/officeart/2011/layout/CircleProcess"/>
    <dgm:cxn modelId="{698A52D2-7A34-42E5-B9E9-0A67CB3257D4}" type="presParOf" srcId="{75991867-6207-4D75-B406-3997447B8CD1}" destId="{E39023D0-A5DB-4DA5-91F4-F159D3C49F2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629037-C4D4-4F8B-9737-D95B4F0962D4}" type="doc">
      <dgm:prSet loTypeId="urn:microsoft.com/office/officeart/2005/8/layout/chevron1" loCatId="process" qsTypeId="urn:microsoft.com/office/officeart/2005/8/quickstyle/simple2" qsCatId="simple" csTypeId="urn:microsoft.com/office/officeart/2005/8/colors/accent1_1" csCatId="accent1" phldr="1"/>
      <dgm:spPr/>
    </dgm:pt>
    <dgm:pt modelId="{5BE82E57-648E-422A-8E73-1C39718D64FB}">
      <dgm:prSet phldrT="[文本]"/>
      <dgm:spPr/>
      <dgm:t>
        <a:bodyPr/>
        <a:lstStyle/>
        <a:p>
          <a:r>
            <a:rPr lang="zh-CN" altLang="en-US" dirty="0" smtClean="0"/>
            <a:t>确定教学研究问题</a:t>
          </a:r>
          <a:endParaRPr lang="zh-CN" altLang="en-US" dirty="0"/>
        </a:p>
      </dgm:t>
    </dgm:pt>
    <dgm:pt modelId="{0AA5339D-07C5-4D27-BF82-E08A87178CFC}" type="parTrans" cxnId="{AB57F556-A4D7-49B9-80A3-32F5FA43DFA5}">
      <dgm:prSet/>
      <dgm:spPr/>
      <dgm:t>
        <a:bodyPr/>
        <a:lstStyle/>
        <a:p>
          <a:endParaRPr lang="zh-CN" altLang="en-US"/>
        </a:p>
      </dgm:t>
    </dgm:pt>
    <dgm:pt modelId="{118639FC-53DF-41F4-A0DE-F4A8D2951224}" type="sibTrans" cxnId="{AB57F556-A4D7-49B9-80A3-32F5FA43DFA5}">
      <dgm:prSet/>
      <dgm:spPr/>
      <dgm:t>
        <a:bodyPr/>
        <a:lstStyle/>
        <a:p>
          <a:endParaRPr lang="zh-CN" altLang="en-US"/>
        </a:p>
      </dgm:t>
    </dgm:pt>
    <dgm:pt modelId="{65440AFF-1789-4F36-BB6C-4F168F188B5A}">
      <dgm:prSet phldrT="[文本]"/>
      <dgm:spPr/>
      <dgm:t>
        <a:bodyPr/>
        <a:lstStyle/>
        <a:p>
          <a:r>
            <a:rPr lang="zh-CN" altLang="en-US" dirty="0" smtClean="0"/>
            <a:t>系统架构模块功能描述</a:t>
          </a:r>
          <a:endParaRPr lang="zh-CN" altLang="en-US" dirty="0"/>
        </a:p>
      </dgm:t>
    </dgm:pt>
    <dgm:pt modelId="{342E2594-34C6-4E33-8918-9792C2ABC8A7}" type="parTrans" cxnId="{C930CC4C-40FE-47A8-A2BF-E839CF3185B9}">
      <dgm:prSet/>
      <dgm:spPr/>
      <dgm:t>
        <a:bodyPr/>
        <a:lstStyle/>
        <a:p>
          <a:endParaRPr lang="zh-CN" altLang="en-US"/>
        </a:p>
      </dgm:t>
    </dgm:pt>
    <dgm:pt modelId="{A8A0DAD6-46B0-4347-996B-95EE74E2FD54}" type="sibTrans" cxnId="{C930CC4C-40FE-47A8-A2BF-E839CF3185B9}">
      <dgm:prSet/>
      <dgm:spPr/>
      <dgm:t>
        <a:bodyPr/>
        <a:lstStyle/>
        <a:p>
          <a:endParaRPr lang="zh-CN" altLang="en-US"/>
        </a:p>
      </dgm:t>
    </dgm:pt>
    <dgm:pt modelId="{9F227443-C59C-47D9-A1FD-99F89CAD5A34}">
      <dgm:prSet phldrT="[文本]"/>
      <dgm:spPr/>
      <dgm:t>
        <a:bodyPr/>
        <a:lstStyle/>
        <a:p>
          <a:r>
            <a:rPr lang="zh-CN" altLang="en-US" dirty="0" smtClean="0"/>
            <a:t>编码实现原型系统界面</a:t>
          </a:r>
          <a:endParaRPr lang="zh-CN" altLang="en-US" dirty="0"/>
        </a:p>
      </dgm:t>
    </dgm:pt>
    <dgm:pt modelId="{DE88AB05-76C0-41B3-B34E-9316AA9F43B5}" type="parTrans" cxnId="{EC83C619-47A7-447A-8A47-6EE2CDB6C002}">
      <dgm:prSet/>
      <dgm:spPr/>
      <dgm:t>
        <a:bodyPr/>
        <a:lstStyle/>
        <a:p>
          <a:endParaRPr lang="zh-CN" altLang="en-US"/>
        </a:p>
      </dgm:t>
    </dgm:pt>
    <dgm:pt modelId="{4D07ED8E-EBB1-4532-AA5C-E0B5A316BE40}" type="sibTrans" cxnId="{EC83C619-47A7-447A-8A47-6EE2CDB6C002}">
      <dgm:prSet/>
      <dgm:spPr/>
      <dgm:t>
        <a:bodyPr/>
        <a:lstStyle/>
        <a:p>
          <a:endParaRPr lang="zh-CN" altLang="en-US"/>
        </a:p>
      </dgm:t>
    </dgm:pt>
    <dgm:pt modelId="{0BB15D65-6319-475D-B6E1-E8CA07D62DB7}">
      <dgm:prSet/>
      <dgm:spPr/>
      <dgm:t>
        <a:bodyPr/>
        <a:lstStyle/>
        <a:p>
          <a:r>
            <a:rPr lang="zh-CN" altLang="en-US" dirty="0" smtClean="0"/>
            <a:t>技术实验评价</a:t>
          </a:r>
          <a:endParaRPr lang="zh-CN" altLang="en-US" dirty="0"/>
        </a:p>
      </dgm:t>
    </dgm:pt>
    <dgm:pt modelId="{585DCCCB-3AFE-4125-8B8D-12A349B60B33}" type="parTrans" cxnId="{08D99407-022F-4349-AFA0-48F168D44A21}">
      <dgm:prSet/>
      <dgm:spPr/>
      <dgm:t>
        <a:bodyPr/>
        <a:lstStyle/>
        <a:p>
          <a:endParaRPr lang="zh-CN" altLang="en-US"/>
        </a:p>
      </dgm:t>
    </dgm:pt>
    <dgm:pt modelId="{9860688E-0218-4FAA-ADC5-D1D9A76004CC}" type="sibTrans" cxnId="{08D99407-022F-4349-AFA0-48F168D44A21}">
      <dgm:prSet/>
      <dgm:spPr/>
      <dgm:t>
        <a:bodyPr/>
        <a:lstStyle/>
        <a:p>
          <a:endParaRPr lang="zh-CN" altLang="en-US"/>
        </a:p>
      </dgm:t>
    </dgm:pt>
    <dgm:pt modelId="{03E3CA9A-1B62-42FB-88FC-54B194605CBB}">
      <dgm:prSet/>
      <dgm:spPr/>
      <dgm:t>
        <a:bodyPr/>
        <a:lstStyle/>
        <a:p>
          <a:r>
            <a:rPr lang="zh-CN" altLang="en-US" dirty="0" smtClean="0"/>
            <a:t>设计关键技术模型算法</a:t>
          </a:r>
          <a:endParaRPr lang="zh-CN" altLang="en-US" dirty="0"/>
        </a:p>
      </dgm:t>
    </dgm:pt>
    <dgm:pt modelId="{E490F941-7651-4BDD-95E5-B7E212886851}" type="parTrans" cxnId="{0B72448F-BC95-4175-9C11-815FB1AD986C}">
      <dgm:prSet/>
      <dgm:spPr/>
      <dgm:t>
        <a:bodyPr/>
        <a:lstStyle/>
        <a:p>
          <a:endParaRPr lang="zh-CN" altLang="en-US"/>
        </a:p>
      </dgm:t>
    </dgm:pt>
    <dgm:pt modelId="{EF97FF20-13DA-4996-9BA7-AA65D4BFD9F5}" type="sibTrans" cxnId="{0B72448F-BC95-4175-9C11-815FB1AD986C}">
      <dgm:prSet/>
      <dgm:spPr/>
      <dgm:t>
        <a:bodyPr/>
        <a:lstStyle/>
        <a:p>
          <a:endParaRPr lang="zh-CN" altLang="en-US"/>
        </a:p>
      </dgm:t>
    </dgm:pt>
    <dgm:pt modelId="{0B44A772-6D12-4FBF-B282-C7307AA96E1B}" type="pres">
      <dgm:prSet presAssocID="{04629037-C4D4-4F8B-9737-D95B4F0962D4}" presName="Name0" presStyleCnt="0">
        <dgm:presLayoutVars>
          <dgm:dir/>
          <dgm:animLvl val="lvl"/>
          <dgm:resizeHandles val="exact"/>
        </dgm:presLayoutVars>
      </dgm:prSet>
      <dgm:spPr/>
    </dgm:pt>
    <dgm:pt modelId="{238FC405-8BE3-4FF1-AF68-DBF4410DCD86}" type="pres">
      <dgm:prSet presAssocID="{5BE82E57-648E-422A-8E73-1C39718D64F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693A52-E6E4-4A22-980D-DC2922F46A50}" type="pres">
      <dgm:prSet presAssocID="{118639FC-53DF-41F4-A0DE-F4A8D2951224}" presName="parTxOnlySpace" presStyleCnt="0"/>
      <dgm:spPr/>
    </dgm:pt>
    <dgm:pt modelId="{50BDA4B8-F0EE-40F0-BDB2-E794D5677C70}" type="pres">
      <dgm:prSet presAssocID="{03E3CA9A-1B62-42FB-88FC-54B194605CB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15E64F-ADC5-4BFF-9537-32D6E3304BA1}" type="pres">
      <dgm:prSet presAssocID="{EF97FF20-13DA-4996-9BA7-AA65D4BFD9F5}" presName="parTxOnlySpace" presStyleCnt="0"/>
      <dgm:spPr/>
    </dgm:pt>
    <dgm:pt modelId="{41AF29B7-CD5E-4C0D-8EAA-E02F6335CC20}" type="pres">
      <dgm:prSet presAssocID="{65440AFF-1789-4F36-BB6C-4F168F188B5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3D0713-7239-4DB1-9FB9-402DC975692D}" type="pres">
      <dgm:prSet presAssocID="{A8A0DAD6-46B0-4347-996B-95EE74E2FD54}" presName="parTxOnlySpace" presStyleCnt="0"/>
      <dgm:spPr/>
    </dgm:pt>
    <dgm:pt modelId="{E4F17ABD-E55E-4E5B-A0FA-782C32052A45}" type="pres">
      <dgm:prSet presAssocID="{9F227443-C59C-47D9-A1FD-99F89CAD5A3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A95094-6A98-4887-BFB6-B18219328E06}" type="pres">
      <dgm:prSet presAssocID="{4D07ED8E-EBB1-4532-AA5C-E0B5A316BE40}" presName="parTxOnlySpace" presStyleCnt="0"/>
      <dgm:spPr/>
    </dgm:pt>
    <dgm:pt modelId="{7A084D3A-55DE-42B8-8470-119C1B90E6F4}" type="pres">
      <dgm:prSet presAssocID="{0BB15D65-6319-475D-B6E1-E8CA07D62DB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1AA87F7-FA01-46D3-86F2-9829C679EB32}" type="presOf" srcId="{04629037-C4D4-4F8B-9737-D95B4F0962D4}" destId="{0B44A772-6D12-4FBF-B282-C7307AA96E1B}" srcOrd="0" destOrd="0" presId="urn:microsoft.com/office/officeart/2005/8/layout/chevron1"/>
    <dgm:cxn modelId="{2C540828-D0EE-4F2B-983C-C6D9DE67AFA9}" type="presOf" srcId="{5BE82E57-648E-422A-8E73-1C39718D64FB}" destId="{238FC405-8BE3-4FF1-AF68-DBF4410DCD86}" srcOrd="0" destOrd="0" presId="urn:microsoft.com/office/officeart/2005/8/layout/chevron1"/>
    <dgm:cxn modelId="{C930CC4C-40FE-47A8-A2BF-E839CF3185B9}" srcId="{04629037-C4D4-4F8B-9737-D95B4F0962D4}" destId="{65440AFF-1789-4F36-BB6C-4F168F188B5A}" srcOrd="2" destOrd="0" parTransId="{342E2594-34C6-4E33-8918-9792C2ABC8A7}" sibTransId="{A8A0DAD6-46B0-4347-996B-95EE74E2FD54}"/>
    <dgm:cxn modelId="{F735E22A-1202-4ABA-A824-161E58ECC8D9}" type="presOf" srcId="{03E3CA9A-1B62-42FB-88FC-54B194605CBB}" destId="{50BDA4B8-F0EE-40F0-BDB2-E794D5677C70}" srcOrd="0" destOrd="0" presId="urn:microsoft.com/office/officeart/2005/8/layout/chevron1"/>
    <dgm:cxn modelId="{C35A4546-FA6A-4055-A114-E185BD295CE4}" type="presOf" srcId="{9F227443-C59C-47D9-A1FD-99F89CAD5A34}" destId="{E4F17ABD-E55E-4E5B-A0FA-782C32052A45}" srcOrd="0" destOrd="0" presId="urn:microsoft.com/office/officeart/2005/8/layout/chevron1"/>
    <dgm:cxn modelId="{EC83C619-47A7-447A-8A47-6EE2CDB6C002}" srcId="{04629037-C4D4-4F8B-9737-D95B4F0962D4}" destId="{9F227443-C59C-47D9-A1FD-99F89CAD5A34}" srcOrd="3" destOrd="0" parTransId="{DE88AB05-76C0-41B3-B34E-9316AA9F43B5}" sibTransId="{4D07ED8E-EBB1-4532-AA5C-E0B5A316BE40}"/>
    <dgm:cxn modelId="{0B72448F-BC95-4175-9C11-815FB1AD986C}" srcId="{04629037-C4D4-4F8B-9737-D95B4F0962D4}" destId="{03E3CA9A-1B62-42FB-88FC-54B194605CBB}" srcOrd="1" destOrd="0" parTransId="{E490F941-7651-4BDD-95E5-B7E212886851}" sibTransId="{EF97FF20-13DA-4996-9BA7-AA65D4BFD9F5}"/>
    <dgm:cxn modelId="{AB57F556-A4D7-49B9-80A3-32F5FA43DFA5}" srcId="{04629037-C4D4-4F8B-9737-D95B4F0962D4}" destId="{5BE82E57-648E-422A-8E73-1C39718D64FB}" srcOrd="0" destOrd="0" parTransId="{0AA5339D-07C5-4D27-BF82-E08A87178CFC}" sibTransId="{118639FC-53DF-41F4-A0DE-F4A8D2951224}"/>
    <dgm:cxn modelId="{1B84D110-3102-40A2-96B9-B08BADC12EE1}" type="presOf" srcId="{0BB15D65-6319-475D-B6E1-E8CA07D62DB7}" destId="{7A084D3A-55DE-42B8-8470-119C1B90E6F4}" srcOrd="0" destOrd="0" presId="urn:microsoft.com/office/officeart/2005/8/layout/chevron1"/>
    <dgm:cxn modelId="{E0C269C0-1E41-4117-B67A-D2670F4434EB}" type="presOf" srcId="{65440AFF-1789-4F36-BB6C-4F168F188B5A}" destId="{41AF29B7-CD5E-4C0D-8EAA-E02F6335CC20}" srcOrd="0" destOrd="0" presId="urn:microsoft.com/office/officeart/2005/8/layout/chevron1"/>
    <dgm:cxn modelId="{08D99407-022F-4349-AFA0-48F168D44A21}" srcId="{04629037-C4D4-4F8B-9737-D95B4F0962D4}" destId="{0BB15D65-6319-475D-B6E1-E8CA07D62DB7}" srcOrd="4" destOrd="0" parTransId="{585DCCCB-3AFE-4125-8B8D-12A349B60B33}" sibTransId="{9860688E-0218-4FAA-ADC5-D1D9A76004CC}"/>
    <dgm:cxn modelId="{9408BEB9-EFB5-4D65-9C30-91C514FD9C92}" type="presParOf" srcId="{0B44A772-6D12-4FBF-B282-C7307AA96E1B}" destId="{238FC405-8BE3-4FF1-AF68-DBF4410DCD86}" srcOrd="0" destOrd="0" presId="urn:microsoft.com/office/officeart/2005/8/layout/chevron1"/>
    <dgm:cxn modelId="{68A9645E-EF9D-4AE7-8DE3-3578289ABF77}" type="presParOf" srcId="{0B44A772-6D12-4FBF-B282-C7307AA96E1B}" destId="{37693A52-E6E4-4A22-980D-DC2922F46A50}" srcOrd="1" destOrd="0" presId="urn:microsoft.com/office/officeart/2005/8/layout/chevron1"/>
    <dgm:cxn modelId="{BFF8DD81-0952-468E-AE29-B58A74979C7D}" type="presParOf" srcId="{0B44A772-6D12-4FBF-B282-C7307AA96E1B}" destId="{50BDA4B8-F0EE-40F0-BDB2-E794D5677C70}" srcOrd="2" destOrd="0" presId="urn:microsoft.com/office/officeart/2005/8/layout/chevron1"/>
    <dgm:cxn modelId="{9D1D3ACE-AB69-4E1E-A8D6-29627746AB76}" type="presParOf" srcId="{0B44A772-6D12-4FBF-B282-C7307AA96E1B}" destId="{6515E64F-ADC5-4BFF-9537-32D6E3304BA1}" srcOrd="3" destOrd="0" presId="urn:microsoft.com/office/officeart/2005/8/layout/chevron1"/>
    <dgm:cxn modelId="{FA1547A9-A977-4922-8629-BEB02F3382B2}" type="presParOf" srcId="{0B44A772-6D12-4FBF-B282-C7307AA96E1B}" destId="{41AF29B7-CD5E-4C0D-8EAA-E02F6335CC20}" srcOrd="4" destOrd="0" presId="urn:microsoft.com/office/officeart/2005/8/layout/chevron1"/>
    <dgm:cxn modelId="{2DF47B82-F5FA-4CD7-A140-4F3843C44AC2}" type="presParOf" srcId="{0B44A772-6D12-4FBF-B282-C7307AA96E1B}" destId="{813D0713-7239-4DB1-9FB9-402DC975692D}" srcOrd="5" destOrd="0" presId="urn:microsoft.com/office/officeart/2005/8/layout/chevron1"/>
    <dgm:cxn modelId="{202B6448-CB52-45BB-AB99-864BD498F58E}" type="presParOf" srcId="{0B44A772-6D12-4FBF-B282-C7307AA96E1B}" destId="{E4F17ABD-E55E-4E5B-A0FA-782C32052A45}" srcOrd="6" destOrd="0" presId="urn:microsoft.com/office/officeart/2005/8/layout/chevron1"/>
    <dgm:cxn modelId="{A246A373-A1C6-4FD6-B42E-38F2D769276C}" type="presParOf" srcId="{0B44A772-6D12-4FBF-B282-C7307AA96E1B}" destId="{B5A95094-6A98-4887-BFB6-B18219328E06}" srcOrd="7" destOrd="0" presId="urn:microsoft.com/office/officeart/2005/8/layout/chevron1"/>
    <dgm:cxn modelId="{50C3B12E-BAEF-436F-911B-CA5A549910BA}" type="presParOf" srcId="{0B44A772-6D12-4FBF-B282-C7307AA96E1B}" destId="{7A084D3A-55DE-42B8-8470-119C1B90E6F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9E85E-ACC3-488C-84E9-66042A8A3C3E}">
      <dsp:nvSpPr>
        <dsp:cNvPr id="0" name=""/>
        <dsp:cNvSpPr/>
      </dsp:nvSpPr>
      <dsp:spPr>
        <a:xfrm>
          <a:off x="1241462" y="448258"/>
          <a:ext cx="2989682" cy="298968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9DAC6-C140-42BD-8E9F-C4C64E87BDD9}">
      <dsp:nvSpPr>
        <dsp:cNvPr id="0" name=""/>
        <dsp:cNvSpPr/>
      </dsp:nvSpPr>
      <dsp:spPr>
        <a:xfrm>
          <a:off x="1241462" y="448258"/>
          <a:ext cx="2989682" cy="298968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hueOff val="-8155742"/>
            <a:satOff val="56051"/>
            <a:lumOff val="-54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2C8FB-429B-4C51-A311-B62D5D37C975}">
      <dsp:nvSpPr>
        <dsp:cNvPr id="0" name=""/>
        <dsp:cNvSpPr/>
      </dsp:nvSpPr>
      <dsp:spPr>
        <a:xfrm>
          <a:off x="1241462" y="448258"/>
          <a:ext cx="2989682" cy="298968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hueOff val="-4077871"/>
            <a:satOff val="28025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46662-54A9-4A90-9444-543494F527DA}">
      <dsp:nvSpPr>
        <dsp:cNvPr id="0" name=""/>
        <dsp:cNvSpPr/>
      </dsp:nvSpPr>
      <dsp:spPr>
        <a:xfrm>
          <a:off x="1241462" y="448258"/>
          <a:ext cx="2989682" cy="298968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7A202-B8ED-43F7-ABD3-D121E7DE96CA}">
      <dsp:nvSpPr>
        <dsp:cNvPr id="0" name=""/>
        <dsp:cNvSpPr/>
      </dsp:nvSpPr>
      <dsp:spPr>
        <a:xfrm>
          <a:off x="2048219" y="1255015"/>
          <a:ext cx="1376168" cy="13761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技术开发</a:t>
          </a:r>
          <a:endParaRPr lang="zh-CN" altLang="en-US" sz="3000" kern="1200" dirty="0"/>
        </a:p>
      </dsp:txBody>
      <dsp:txXfrm>
        <a:off x="2249754" y="1456550"/>
        <a:ext cx="973098" cy="973098"/>
      </dsp:txXfrm>
    </dsp:sp>
    <dsp:sp modelId="{FCE594D7-B1F2-4E9A-8E3C-418F832A9004}">
      <dsp:nvSpPr>
        <dsp:cNvPr id="0" name=""/>
        <dsp:cNvSpPr/>
      </dsp:nvSpPr>
      <dsp:spPr>
        <a:xfrm>
          <a:off x="2254645" y="1279"/>
          <a:ext cx="963317" cy="9633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学习工具</a:t>
          </a:r>
          <a:endParaRPr lang="zh-CN" altLang="en-US" sz="2100" kern="1200" dirty="0"/>
        </a:p>
      </dsp:txBody>
      <dsp:txXfrm>
        <a:off x="2395720" y="142354"/>
        <a:ext cx="681167" cy="681167"/>
      </dsp:txXfrm>
    </dsp:sp>
    <dsp:sp modelId="{0ACB4F8B-2830-444B-86AC-744DA5E68863}">
      <dsp:nvSpPr>
        <dsp:cNvPr id="0" name=""/>
        <dsp:cNvSpPr/>
      </dsp:nvSpPr>
      <dsp:spPr>
        <a:xfrm>
          <a:off x="3714806" y="1461441"/>
          <a:ext cx="963317" cy="963317"/>
        </a:xfrm>
        <a:prstGeom prst="ellipse">
          <a:avLst/>
        </a:prstGeom>
        <a:solidFill>
          <a:schemeClr val="accent5">
            <a:hueOff val="-4077871"/>
            <a:satOff val="28025"/>
            <a:lumOff val="-274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课程</a:t>
          </a:r>
          <a:r>
            <a:rPr lang="en-US" altLang="zh-CN" sz="2100" kern="1200" dirty="0" smtClean="0"/>
            <a:t>APP</a:t>
          </a:r>
          <a:endParaRPr lang="zh-CN" altLang="en-US" sz="2100" kern="1200" dirty="0"/>
        </a:p>
      </dsp:txBody>
      <dsp:txXfrm>
        <a:off x="3855881" y="1602516"/>
        <a:ext cx="681167" cy="681167"/>
      </dsp:txXfrm>
    </dsp:sp>
    <dsp:sp modelId="{FBC9C090-EA12-42D7-A233-AC9F1982CB7E}">
      <dsp:nvSpPr>
        <dsp:cNvPr id="0" name=""/>
        <dsp:cNvSpPr/>
      </dsp:nvSpPr>
      <dsp:spPr>
        <a:xfrm>
          <a:off x="2254645" y="2921602"/>
          <a:ext cx="963317" cy="963317"/>
        </a:xfrm>
        <a:prstGeom prst="ellipse">
          <a:avLst/>
        </a:prstGeom>
        <a:solidFill>
          <a:schemeClr val="accent5">
            <a:hueOff val="-8155742"/>
            <a:satOff val="56051"/>
            <a:lumOff val="-549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教学系统</a:t>
          </a:r>
          <a:endParaRPr lang="zh-CN" altLang="en-US" sz="2100" kern="1200" dirty="0"/>
        </a:p>
      </dsp:txBody>
      <dsp:txXfrm>
        <a:off x="2395720" y="3062677"/>
        <a:ext cx="681167" cy="681167"/>
      </dsp:txXfrm>
    </dsp:sp>
    <dsp:sp modelId="{F582F55E-DD96-4935-BA62-5DD1CC1D620B}">
      <dsp:nvSpPr>
        <dsp:cNvPr id="0" name=""/>
        <dsp:cNvSpPr/>
      </dsp:nvSpPr>
      <dsp:spPr>
        <a:xfrm>
          <a:off x="794483" y="1461441"/>
          <a:ext cx="963317" cy="963317"/>
        </a:xfrm>
        <a:prstGeom prst="ellipse">
          <a:avLst/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学习平台</a:t>
          </a:r>
          <a:endParaRPr lang="zh-CN" altLang="en-US" sz="2100" kern="1200" dirty="0"/>
        </a:p>
      </dsp:txBody>
      <dsp:txXfrm>
        <a:off x="935558" y="1602516"/>
        <a:ext cx="681167" cy="681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843A7-32B0-4E0B-B565-EEE1D1E890E1}">
      <dsp:nvSpPr>
        <dsp:cNvPr id="0" name=""/>
        <dsp:cNvSpPr/>
      </dsp:nvSpPr>
      <dsp:spPr>
        <a:xfrm>
          <a:off x="5180727" y="835921"/>
          <a:ext cx="2214335" cy="2214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A05FB-54EE-423F-9701-C8F026BCC8EA}">
      <dsp:nvSpPr>
        <dsp:cNvPr id="0" name=""/>
        <dsp:cNvSpPr/>
      </dsp:nvSpPr>
      <dsp:spPr>
        <a:xfrm>
          <a:off x="5254250" y="909759"/>
          <a:ext cx="2067289" cy="20670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学习元平台</a:t>
          </a:r>
          <a:endParaRPr lang="zh-CN" altLang="en-US" sz="3600" kern="1200" dirty="0"/>
        </a:p>
      </dsp:txBody>
      <dsp:txXfrm>
        <a:off x="5549783" y="1205110"/>
        <a:ext cx="1476223" cy="1476367"/>
      </dsp:txXfrm>
    </dsp:sp>
    <dsp:sp modelId="{CA7B13D2-850C-4DC3-85B5-186F7E4262FA}">
      <dsp:nvSpPr>
        <dsp:cNvPr id="0" name=""/>
        <dsp:cNvSpPr/>
      </dsp:nvSpPr>
      <dsp:spPr>
        <a:xfrm rot="2700000">
          <a:off x="2894815" y="838598"/>
          <a:ext cx="2209002" cy="220900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39529-D34A-4FC0-A77F-691CBB12A7B9}">
      <dsp:nvSpPr>
        <dsp:cNvPr id="0" name=""/>
        <dsp:cNvSpPr/>
      </dsp:nvSpPr>
      <dsp:spPr>
        <a:xfrm>
          <a:off x="2965671" y="909759"/>
          <a:ext cx="2067289" cy="20670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课程</a:t>
          </a:r>
          <a:r>
            <a:rPr lang="en-US" altLang="zh-CN" sz="3600" kern="1200" dirty="0" smtClean="0"/>
            <a:t>APP</a:t>
          </a:r>
          <a:endParaRPr lang="zh-CN" altLang="en-US" sz="3600" kern="1200" dirty="0"/>
        </a:p>
      </dsp:txBody>
      <dsp:txXfrm>
        <a:off x="3261204" y="1205110"/>
        <a:ext cx="1476223" cy="1476367"/>
      </dsp:txXfrm>
    </dsp:sp>
    <dsp:sp modelId="{25C23E3C-D332-48C9-8864-0A709A544183}">
      <dsp:nvSpPr>
        <dsp:cNvPr id="0" name=""/>
        <dsp:cNvSpPr/>
      </dsp:nvSpPr>
      <dsp:spPr>
        <a:xfrm rot="2700000">
          <a:off x="606235" y="838598"/>
          <a:ext cx="2209002" cy="220900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DE4AF-BDA7-4B31-B372-B07D829E2B50}">
      <dsp:nvSpPr>
        <dsp:cNvPr id="0" name=""/>
        <dsp:cNvSpPr/>
      </dsp:nvSpPr>
      <dsp:spPr>
        <a:xfrm>
          <a:off x="677092" y="909759"/>
          <a:ext cx="2067289" cy="20670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听课大师</a:t>
          </a:r>
          <a:endParaRPr lang="zh-CN" altLang="en-US" sz="3600" kern="1200" dirty="0"/>
        </a:p>
      </dsp:txBody>
      <dsp:txXfrm>
        <a:off x="972625" y="1205110"/>
        <a:ext cx="1476223" cy="1476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FC405-8BE3-4FF1-AF68-DBF4410DCD86}">
      <dsp:nvSpPr>
        <dsp:cNvPr id="0" name=""/>
        <dsp:cNvSpPr/>
      </dsp:nvSpPr>
      <dsp:spPr>
        <a:xfrm>
          <a:off x="1841" y="1291232"/>
          <a:ext cx="1639155" cy="65566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确定教学研究问题</a:t>
          </a:r>
          <a:endParaRPr lang="zh-CN" altLang="en-US" sz="1400" kern="1200" dirty="0"/>
        </a:p>
      </dsp:txBody>
      <dsp:txXfrm>
        <a:off x="329672" y="1291232"/>
        <a:ext cx="983493" cy="655662"/>
      </dsp:txXfrm>
    </dsp:sp>
    <dsp:sp modelId="{50BDA4B8-F0EE-40F0-BDB2-E794D5677C70}">
      <dsp:nvSpPr>
        <dsp:cNvPr id="0" name=""/>
        <dsp:cNvSpPr/>
      </dsp:nvSpPr>
      <dsp:spPr>
        <a:xfrm>
          <a:off x="1477081" y="1291232"/>
          <a:ext cx="1639155" cy="65566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设计关键技术模型算法</a:t>
          </a:r>
          <a:endParaRPr lang="zh-CN" altLang="en-US" sz="1400" kern="1200" dirty="0"/>
        </a:p>
      </dsp:txBody>
      <dsp:txXfrm>
        <a:off x="1804912" y="1291232"/>
        <a:ext cx="983493" cy="655662"/>
      </dsp:txXfrm>
    </dsp:sp>
    <dsp:sp modelId="{41AF29B7-CD5E-4C0D-8EAA-E02F6335CC20}">
      <dsp:nvSpPr>
        <dsp:cNvPr id="0" name=""/>
        <dsp:cNvSpPr/>
      </dsp:nvSpPr>
      <dsp:spPr>
        <a:xfrm>
          <a:off x="2952322" y="1291232"/>
          <a:ext cx="1639155" cy="65566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系统架构模块功能描述</a:t>
          </a:r>
          <a:endParaRPr lang="zh-CN" altLang="en-US" sz="1400" kern="1200" dirty="0"/>
        </a:p>
      </dsp:txBody>
      <dsp:txXfrm>
        <a:off x="3280153" y="1291232"/>
        <a:ext cx="983493" cy="655662"/>
      </dsp:txXfrm>
    </dsp:sp>
    <dsp:sp modelId="{E4F17ABD-E55E-4E5B-A0FA-782C32052A45}">
      <dsp:nvSpPr>
        <dsp:cNvPr id="0" name=""/>
        <dsp:cNvSpPr/>
      </dsp:nvSpPr>
      <dsp:spPr>
        <a:xfrm>
          <a:off x="4427562" y="1291232"/>
          <a:ext cx="1639155" cy="65566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编码实现原型系统界面</a:t>
          </a:r>
          <a:endParaRPr lang="zh-CN" altLang="en-US" sz="1400" kern="1200" dirty="0"/>
        </a:p>
      </dsp:txBody>
      <dsp:txXfrm>
        <a:off x="4755393" y="1291232"/>
        <a:ext cx="983493" cy="655662"/>
      </dsp:txXfrm>
    </dsp:sp>
    <dsp:sp modelId="{7A084D3A-55DE-42B8-8470-119C1B90E6F4}">
      <dsp:nvSpPr>
        <dsp:cNvPr id="0" name=""/>
        <dsp:cNvSpPr/>
      </dsp:nvSpPr>
      <dsp:spPr>
        <a:xfrm>
          <a:off x="5902802" y="1291232"/>
          <a:ext cx="1639155" cy="65566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技术实验评价</a:t>
          </a:r>
          <a:endParaRPr lang="zh-CN" altLang="en-US" sz="1400" kern="1200" dirty="0"/>
        </a:p>
      </dsp:txBody>
      <dsp:txXfrm>
        <a:off x="6230633" y="1291232"/>
        <a:ext cx="983493" cy="655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循环流程"/>
  <dgm:desc val="用于显示流程中的顺序步骤。限制为 11 个级别 1 形状，级别 2 形状数目不受限制。非常适合于少量文本。不使用的文本不出现，但是在切换版式后仍然可用。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2015-02-02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2015-02-02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2015-02-02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2015-02-02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2015-02-02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2015-02-02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2015-02-02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2015-02-02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2015-02-02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2015-02-02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2015-02-02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30820CF-B880-4189-942D-D702A7CBA730}" type="datetimeFigureOut">
              <a:rPr lang="zh-CN" altLang="en-US" smtClean="0"/>
              <a:t>2015-02-02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技术开发法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62000" y="4958680"/>
            <a:ext cx="6858000" cy="9906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吴鹏飞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7092280" y="5606752"/>
            <a:ext cx="1728192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2015.2</a:t>
            </a:r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3384376" cy="220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3600400" cy="220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7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266384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系统用例图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用例图主要用来描述“用户、需求、系统功能单元”之间的关系。它展示了一个外部用户能够观察到的系统功能模型图</a:t>
            </a:r>
            <a:r>
              <a:rPr lang="zh-CN" altLang="en-US" dirty="0" smtClean="0"/>
              <a:t>。</a:t>
            </a:r>
            <a:r>
              <a:rPr lang="zh-CN" altLang="en-US" dirty="0"/>
              <a:t>帮助开发团队以一种可视化的方式理解系统的功能需求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用例就是外部可见的系统功能，对系统提供的服务进行</a:t>
            </a:r>
            <a:r>
              <a:rPr lang="zh-CN" altLang="en-US" dirty="0" smtClean="0"/>
              <a:t>描述，用</a:t>
            </a:r>
            <a:r>
              <a:rPr lang="zh-CN" altLang="en-US" dirty="0"/>
              <a:t>椭圆表示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用</a:t>
            </a:r>
            <a:r>
              <a:rPr lang="zh-CN" altLang="en-US" dirty="0" smtClean="0"/>
              <a:t>例图</a:t>
            </a:r>
            <a:r>
              <a:rPr lang="zh-CN" altLang="en-US" dirty="0"/>
              <a:t>所包含的</a:t>
            </a:r>
            <a:r>
              <a:rPr lang="zh-CN" altLang="en-US" dirty="0" smtClean="0"/>
              <a:t>元素：</a:t>
            </a:r>
            <a:r>
              <a:rPr lang="zh-CN" altLang="en-US" b="1" dirty="0"/>
              <a:t>参与者</a:t>
            </a:r>
            <a:r>
              <a:rPr lang="en-US" altLang="zh-CN" b="1" dirty="0"/>
              <a:t>(Actor</a:t>
            </a:r>
            <a:r>
              <a:rPr lang="en-US" altLang="zh-CN" b="1" dirty="0" smtClean="0"/>
              <a:t>)</a:t>
            </a:r>
            <a:r>
              <a:rPr lang="zh-CN" altLang="en-US" b="1" dirty="0" smtClean="0"/>
              <a:t>、</a:t>
            </a:r>
            <a:r>
              <a:rPr lang="zh-CN" altLang="en-US" b="1" dirty="0"/>
              <a:t>用例</a:t>
            </a:r>
            <a:r>
              <a:rPr lang="en-US" altLang="zh-CN" b="1" dirty="0"/>
              <a:t>(Use Case</a:t>
            </a:r>
            <a:r>
              <a:rPr lang="en-US" altLang="zh-CN" b="1" dirty="0" smtClean="0"/>
              <a:t>)</a:t>
            </a:r>
            <a:r>
              <a:rPr lang="zh-CN" altLang="en-US" b="1" dirty="0" smtClean="0"/>
              <a:t>、子系统</a:t>
            </a:r>
            <a:r>
              <a:rPr lang="en-US" altLang="zh-CN" b="1" dirty="0"/>
              <a:t>(Subsystem</a:t>
            </a:r>
            <a:r>
              <a:rPr lang="en-US" altLang="zh-CN" b="1" dirty="0" smtClean="0"/>
              <a:t>)</a:t>
            </a:r>
            <a:r>
              <a:rPr lang="zh-CN" altLang="en-US" b="1" dirty="0" smtClean="0"/>
              <a:t>、关系、</a:t>
            </a:r>
            <a:r>
              <a:rPr lang="zh-CN" altLang="en-US" b="1" dirty="0"/>
              <a:t>项目</a:t>
            </a:r>
            <a:r>
              <a:rPr lang="en-US" altLang="zh-CN" b="1" dirty="0"/>
              <a:t>(Artifact</a:t>
            </a:r>
            <a:r>
              <a:rPr lang="en-US" altLang="zh-CN" b="1" dirty="0" smtClean="0"/>
              <a:t>)</a:t>
            </a:r>
            <a:r>
              <a:rPr lang="zh-CN" altLang="en-US" b="1" dirty="0" smtClean="0"/>
              <a:t>、</a:t>
            </a:r>
            <a:r>
              <a:rPr lang="zh-CN" altLang="en-US" b="1" dirty="0"/>
              <a:t>注释</a:t>
            </a:r>
            <a:r>
              <a:rPr lang="en-US" altLang="zh-CN" b="1" dirty="0"/>
              <a:t>(Comment</a:t>
            </a:r>
            <a:r>
              <a:rPr lang="en-US" altLang="zh-CN" b="1" dirty="0" smtClean="0"/>
              <a:t>)</a:t>
            </a:r>
            <a:r>
              <a:rPr lang="zh-CN" altLang="en-US" b="1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52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266384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系统用例图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0" y="908720"/>
            <a:ext cx="7482408" cy="4248472"/>
          </a:xfrm>
        </p:spPr>
        <p:txBody>
          <a:bodyPr/>
          <a:lstStyle/>
          <a:p>
            <a:r>
              <a:rPr lang="zh-CN" altLang="en-US" b="1" dirty="0"/>
              <a:t>参与者</a:t>
            </a:r>
            <a:r>
              <a:rPr lang="en-US" altLang="zh-CN" b="1" dirty="0"/>
              <a:t>(Actor</a:t>
            </a:r>
            <a:r>
              <a:rPr lang="en-US" altLang="zh-CN" b="1" dirty="0" smtClean="0"/>
              <a:t>)</a:t>
            </a:r>
            <a:r>
              <a:rPr lang="zh-CN" altLang="en-US" dirty="0"/>
              <a:t>：</a:t>
            </a:r>
            <a:r>
              <a:rPr lang="zh-CN" altLang="en-US" dirty="0" smtClean="0"/>
              <a:t>表示</a:t>
            </a:r>
            <a:r>
              <a:rPr lang="zh-CN" altLang="en-US" dirty="0"/>
              <a:t>与您的应用程序或系统进行交互的用户、组织或外部</a:t>
            </a:r>
            <a:r>
              <a:rPr lang="zh-CN" altLang="en-US" dirty="0" smtClean="0"/>
              <a:t>系统，用</a:t>
            </a:r>
            <a:r>
              <a:rPr lang="zh-CN" altLang="en-US" dirty="0"/>
              <a:t>一个小人表示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/>
              <a:t>用例</a:t>
            </a:r>
            <a:r>
              <a:rPr lang="en-US" altLang="zh-CN" b="1" dirty="0"/>
              <a:t>(Use Case</a:t>
            </a:r>
            <a:r>
              <a:rPr lang="en-US" altLang="zh-CN" b="1" dirty="0" smtClean="0"/>
              <a:t>)</a:t>
            </a:r>
            <a:r>
              <a:rPr lang="zh-CN" altLang="en-US" dirty="0"/>
              <a:t>：</a:t>
            </a:r>
            <a:r>
              <a:rPr lang="zh-CN" altLang="en-US" dirty="0" smtClean="0"/>
              <a:t>用例</a:t>
            </a:r>
            <a:r>
              <a:rPr lang="zh-CN" altLang="en-US" dirty="0"/>
              <a:t>就是外部可见的系统功能，对系统提供的服务进行描述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endParaRPr lang="en-US" altLang="zh-CN" dirty="0" smtClean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1476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33056"/>
            <a:ext cx="159107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5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266384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系统用例图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0" y="685800"/>
            <a:ext cx="2369840" cy="3886200"/>
          </a:xfrm>
        </p:spPr>
        <p:txBody>
          <a:bodyPr/>
          <a:lstStyle/>
          <a:p>
            <a:r>
              <a:rPr lang="zh-CN" altLang="en-US" b="1" dirty="0" smtClean="0"/>
              <a:t>子系统</a:t>
            </a:r>
            <a:r>
              <a:rPr lang="en-US" altLang="zh-CN" b="1" dirty="0" smtClean="0"/>
              <a:t>:</a:t>
            </a:r>
            <a:r>
              <a:rPr lang="zh-CN" altLang="en-US" dirty="0" smtClean="0"/>
              <a:t>用来</a:t>
            </a:r>
            <a:r>
              <a:rPr lang="zh-CN" altLang="en-US" dirty="0"/>
              <a:t>展示系统的一部分功能，这部分功能联系紧密。</a:t>
            </a:r>
          </a:p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476672"/>
            <a:ext cx="5328591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266384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系统用例图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735088"/>
          </a:xfrm>
        </p:spPr>
        <p:txBody>
          <a:bodyPr/>
          <a:lstStyle/>
          <a:p>
            <a:r>
              <a:rPr lang="zh-CN" altLang="en-US" b="1" dirty="0" smtClean="0"/>
              <a:t>关系</a:t>
            </a:r>
            <a:r>
              <a:rPr lang="zh-CN" altLang="en-US" dirty="0"/>
              <a:t>：</a:t>
            </a:r>
            <a:r>
              <a:rPr lang="zh-CN" altLang="en-US" dirty="0" smtClean="0"/>
              <a:t>用</a:t>
            </a:r>
            <a:r>
              <a:rPr lang="zh-CN" altLang="en-US" dirty="0"/>
              <a:t>例图中涉及的关系</a:t>
            </a:r>
            <a:r>
              <a:rPr lang="zh-CN" altLang="en-US" dirty="0" smtClean="0"/>
              <a:t>有关联</a:t>
            </a:r>
            <a:r>
              <a:rPr lang="zh-CN" altLang="en-US" dirty="0"/>
              <a:t>、泛化、包含、</a:t>
            </a:r>
            <a:r>
              <a:rPr lang="zh-CN" altLang="en-US" dirty="0" smtClean="0"/>
              <a:t>扩展</a:t>
            </a:r>
            <a:r>
              <a:rPr lang="en-US" altLang="zh-CN" dirty="0" smtClean="0"/>
              <a:t>4</a:t>
            </a:r>
            <a:r>
              <a:rPr lang="zh-CN" altLang="en-US" dirty="0"/>
              <a:t>种</a:t>
            </a:r>
            <a:r>
              <a:rPr lang="zh-CN" altLang="en-US" dirty="0" smtClean="0"/>
              <a:t>基本关系。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560840" cy="212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8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266384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系统用例图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820291"/>
            <a:ext cx="7491415" cy="304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266384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系统用例图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60840" cy="374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8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266384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系统用例图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6084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3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266384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系统用例图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6084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3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266384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系统用例图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015008"/>
          </a:xfrm>
        </p:spPr>
        <p:txBody>
          <a:bodyPr/>
          <a:lstStyle/>
          <a:p>
            <a:r>
              <a:rPr lang="en-US" altLang="zh-CN" b="1" dirty="0"/>
              <a:t>e. </a:t>
            </a:r>
            <a:r>
              <a:rPr lang="zh-CN" altLang="en-US" b="1" dirty="0"/>
              <a:t>依赖</a:t>
            </a:r>
            <a:r>
              <a:rPr lang="en-US" altLang="zh-CN" b="1" dirty="0"/>
              <a:t>(Dependency)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1"/>
            <a:ext cx="7416824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3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266384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系统用例图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48883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7488832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3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382000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技术开发法（教学软件工具）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704156"/>
              </p:ext>
            </p:extLst>
          </p:nvPr>
        </p:nvGraphicFramePr>
        <p:xfrm>
          <a:off x="35496" y="685800"/>
          <a:ext cx="5472608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右大括号 2"/>
          <p:cNvSpPr/>
          <p:nvPr/>
        </p:nvSpPr>
        <p:spPr>
          <a:xfrm>
            <a:off x="4644008" y="980728"/>
            <a:ext cx="1368152" cy="33123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棱台 4"/>
          <p:cNvSpPr/>
          <p:nvPr/>
        </p:nvSpPr>
        <p:spPr>
          <a:xfrm>
            <a:off x="6084168" y="1772816"/>
            <a:ext cx="2160240" cy="1800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面向教学问题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6058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266384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系统用例图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4624" y="1198984"/>
            <a:ext cx="7543800" cy="38862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9" y="764704"/>
            <a:ext cx="7574235" cy="374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4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266384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系统用例图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56084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7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模型定义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74441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左箭头标注 3"/>
          <p:cNvSpPr/>
          <p:nvPr/>
        </p:nvSpPr>
        <p:spPr>
          <a:xfrm>
            <a:off x="4644008" y="491030"/>
            <a:ext cx="3672408" cy="4594154"/>
          </a:xfrm>
          <a:prstGeom prst="leftArrowCallout">
            <a:avLst>
              <a:gd name="adj1" fmla="val 20587"/>
              <a:gd name="adj2" fmla="val 25000"/>
              <a:gd name="adj3" fmla="val 19327"/>
              <a:gd name="adj4" fmla="val 728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学习活动的五元组模型定义：</a:t>
            </a:r>
            <a:endParaRPr lang="en-US" altLang="zh-CN" dirty="0" smtClean="0"/>
          </a:p>
          <a:p>
            <a:r>
              <a:rPr lang="en-US" altLang="zh-CN" dirty="0" smtClean="0"/>
              <a:t>S</a:t>
            </a:r>
            <a:r>
              <a:rPr lang="zh-CN" altLang="en-US" dirty="0" smtClean="0"/>
              <a:t>表示学习活动状态集；</a:t>
            </a:r>
            <a:endParaRPr lang="en-US" altLang="zh-CN" dirty="0" smtClean="0"/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表示学习行动集；</a:t>
            </a:r>
            <a:endParaRPr lang="en-US" altLang="zh-CN" dirty="0" smtClean="0"/>
          </a:p>
          <a:p>
            <a:r>
              <a:rPr lang="en-US" altLang="zh-CN" dirty="0" smtClean="0"/>
              <a:t>I</a:t>
            </a:r>
            <a:r>
              <a:rPr lang="zh-CN" altLang="en-US" dirty="0" smtClean="0"/>
              <a:t>表示学习活动初始状态；</a:t>
            </a:r>
            <a:endParaRPr lang="en-US" altLang="zh-CN" dirty="0" smtClean="0"/>
          </a:p>
          <a:p>
            <a:r>
              <a:rPr lang="en-US" altLang="zh-CN" dirty="0"/>
              <a:t>F</a:t>
            </a:r>
            <a:r>
              <a:rPr lang="zh-CN" altLang="en-US" dirty="0"/>
              <a:t>表示学习活动最终</a:t>
            </a:r>
            <a:r>
              <a:rPr lang="zh-CN" altLang="en-US" dirty="0" smtClean="0"/>
              <a:t>状态；</a:t>
            </a:r>
            <a:endParaRPr lang="en-US" altLang="zh-CN" dirty="0" smtClean="0"/>
          </a:p>
          <a:p>
            <a:r>
              <a:rPr lang="en-US" altLang="zh-CN" dirty="0" smtClean="0"/>
              <a:t>P</a:t>
            </a:r>
            <a:r>
              <a:rPr lang="zh-CN" altLang="en-US" dirty="0" smtClean="0"/>
              <a:t>表示学习活动状态间的关系集。</a:t>
            </a:r>
            <a:endParaRPr lang="en-US" altLang="zh-CN" dirty="0" smtClean="0"/>
          </a:p>
          <a:p>
            <a:endParaRPr lang="zh-CN" altLang="en-US" dirty="0"/>
          </a:p>
          <a:p>
            <a:pPr algn="ctr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123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状态图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67" y="548680"/>
            <a:ext cx="7565149" cy="443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3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序列图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8055"/>
            <a:ext cx="7560840" cy="465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9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/>
              <a:t>序列图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序列图主要用于展示对象之间交互的</a:t>
            </a:r>
            <a:r>
              <a:rPr lang="zh-CN" altLang="en-US" b="1" dirty="0" smtClean="0"/>
              <a:t>顺序</a:t>
            </a:r>
            <a:endParaRPr lang="zh-CN" altLang="en-US" dirty="0"/>
          </a:p>
          <a:p>
            <a:r>
              <a:rPr lang="zh-CN" altLang="en-US" dirty="0"/>
              <a:t>　　序列图将交互关系表示为一个二维图。纵向是时间轴，时间沿竖线向下延伸。横向轴代表了在协作中各独立对象的类元角色。类元角色用生命线表示。当对象存在时，角色用一条虚线表示，当对象的过程处于激活状态时，生命线是一个双道线。</a:t>
            </a:r>
          </a:p>
          <a:p>
            <a:r>
              <a:rPr lang="zh-CN" altLang="en-US" dirty="0"/>
              <a:t>　　消息用从一个对象的生命线到另一个对象生命线的箭头表示。箭头以时间顺序在图中从上到下排列。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30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/>
              <a:t>序列图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60840" cy="41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9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/>
              <a:t>序列图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6084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9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/>
              <a:t>序列图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21" y="692696"/>
            <a:ext cx="755449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/>
              <a:t>序列图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692696"/>
            <a:ext cx="773119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8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842448" cy="16002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技术开发法（软件工程）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361439"/>
              </p:ext>
            </p:extLst>
          </p:nvPr>
        </p:nvGraphicFramePr>
        <p:xfrm>
          <a:off x="762000" y="-1714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70" y="2924944"/>
            <a:ext cx="1553956" cy="228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34533"/>
            <a:ext cx="1347741" cy="229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944"/>
            <a:ext cx="2160240" cy="227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8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/>
              <a:t>序列图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1" y="692696"/>
            <a:ext cx="755171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/>
              <a:t>序列图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0" y="982960"/>
            <a:ext cx="2009800" cy="3886200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b="1" dirty="0"/>
              <a:t>组合片段</a:t>
            </a:r>
            <a:endParaRPr lang="zh-CN" altLang="en-US" dirty="0"/>
          </a:p>
          <a:p>
            <a:r>
              <a:rPr lang="zh-CN" altLang="en-US" b="1" dirty="0"/>
              <a:t>　　组合片段用来解决交互执行的条件及方式</a:t>
            </a:r>
            <a:r>
              <a:rPr lang="zh-CN" altLang="en-US" dirty="0"/>
              <a:t>。它允许在序列图中直接表示逻辑组件，用于通过指定条件或子进程的应用区域，为任何生命线的任何部分定义特殊条件和子进程。</a:t>
            </a:r>
          </a:p>
          <a:p>
            <a:endParaRPr lang="zh-CN" alt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5400600" cy="476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/>
              <a:t>序列图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9"/>
            <a:ext cx="7560840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/>
              <a:t>序列图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75" y="692697"/>
            <a:ext cx="754494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7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/>
              <a:t>序列图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48883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0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/>
              <a:t>序列图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3284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7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序列图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8055"/>
            <a:ext cx="7560840" cy="465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2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其他图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类图</a:t>
            </a:r>
            <a:endParaRPr lang="en-US" altLang="zh-CN" dirty="0" smtClean="0"/>
          </a:p>
          <a:p>
            <a:r>
              <a:rPr lang="zh-CN" altLang="en-US" dirty="0" smtClean="0"/>
              <a:t>状态图</a:t>
            </a:r>
            <a:endParaRPr lang="en-US" altLang="zh-CN" dirty="0" smtClean="0"/>
          </a:p>
          <a:p>
            <a:r>
              <a:rPr lang="en-US" altLang="zh-CN" dirty="0" smtClean="0"/>
              <a:t>……..</a:t>
            </a:r>
          </a:p>
          <a:p>
            <a:r>
              <a:rPr lang="en-US" altLang="zh-CN" dirty="0" smtClean="0"/>
              <a:t>UML</a:t>
            </a:r>
          </a:p>
          <a:p>
            <a:r>
              <a:rPr lang="zh-CN" altLang="en-US" dirty="0" smtClean="0"/>
              <a:t>开发工具</a:t>
            </a:r>
            <a:endParaRPr lang="zh-CN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3456384" cy="225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74158"/>
            <a:ext cx="3476079" cy="206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6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算法开发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2" y="734967"/>
            <a:ext cx="3672408" cy="181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88" y="714711"/>
            <a:ext cx="3857228" cy="183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上箭头标注 3"/>
          <p:cNvSpPr/>
          <p:nvPr/>
        </p:nvSpPr>
        <p:spPr>
          <a:xfrm>
            <a:off x="971600" y="2852936"/>
            <a:ext cx="3168352" cy="1224136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不正常学习活动情境</a:t>
            </a:r>
            <a:r>
              <a:rPr lang="en-US" altLang="zh-CN" dirty="0" smtClean="0"/>
              <a:t>-</a:t>
            </a:r>
            <a:r>
              <a:rPr lang="zh-CN" altLang="en-US" dirty="0" smtClean="0"/>
              <a:t>懒惰</a:t>
            </a:r>
            <a:endParaRPr lang="zh-CN" altLang="en-US" dirty="0"/>
          </a:p>
        </p:txBody>
      </p:sp>
      <p:sp>
        <p:nvSpPr>
          <p:cNvPr id="7" name="上箭头标注 6"/>
          <p:cNvSpPr/>
          <p:nvPr/>
        </p:nvSpPr>
        <p:spPr>
          <a:xfrm>
            <a:off x="4860032" y="2852936"/>
            <a:ext cx="3168352" cy="1224136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不正常</a:t>
            </a:r>
            <a:r>
              <a:rPr lang="zh-CN" altLang="en-US" dirty="0" smtClean="0"/>
              <a:t>学习活动情境</a:t>
            </a:r>
            <a:r>
              <a:rPr lang="en-US" altLang="zh-CN" dirty="0" smtClean="0"/>
              <a:t>-</a:t>
            </a:r>
            <a:r>
              <a:rPr lang="zh-CN" altLang="en-US" dirty="0" smtClean="0"/>
              <a:t>急速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502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算法开发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8" y="1998372"/>
            <a:ext cx="7524328" cy="258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82" y="998662"/>
            <a:ext cx="3744134" cy="96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8" y="998662"/>
            <a:ext cx="3780194" cy="96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上箭头标注 3"/>
          <p:cNvSpPr/>
          <p:nvPr/>
        </p:nvSpPr>
        <p:spPr>
          <a:xfrm>
            <a:off x="2771800" y="4581128"/>
            <a:ext cx="3456384" cy="648072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不正常学习活动检测算法描述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27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842448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技术开发法：利用软件开发手段解决教学中存在的问题。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2585"/>
            <a:ext cx="345638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32586"/>
            <a:ext cx="345638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箭头 3"/>
          <p:cNvSpPr/>
          <p:nvPr/>
        </p:nvSpPr>
        <p:spPr>
          <a:xfrm>
            <a:off x="3923928" y="2132856"/>
            <a:ext cx="1296144" cy="64807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266384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系统框架图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7689"/>
            <a:ext cx="7560840" cy="460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02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842448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系统开发实现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8883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7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6424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原型界面图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99120"/>
            <a:ext cx="46085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左箭头标注 4"/>
          <p:cNvSpPr/>
          <p:nvPr/>
        </p:nvSpPr>
        <p:spPr>
          <a:xfrm>
            <a:off x="5364088" y="692696"/>
            <a:ext cx="2952327" cy="3816424"/>
          </a:xfrm>
          <a:prstGeom prst="leftArrowCallout">
            <a:avLst>
              <a:gd name="adj1" fmla="val 20587"/>
              <a:gd name="adj2" fmla="val 25000"/>
              <a:gd name="adj3" fmla="val 19327"/>
              <a:gd name="adj4" fmla="val 728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学习活动创建与管理：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编辑学习活动规则；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编辑学习活动特征；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删除学习活动。</a:t>
            </a:r>
            <a:endParaRPr lang="en-US" altLang="zh-CN" dirty="0" smtClean="0"/>
          </a:p>
          <a:p>
            <a:pPr algn="ctr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2502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6424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技术开发过程</a:t>
            </a:r>
            <a:r>
              <a:rPr lang="en-US" altLang="zh-CN" dirty="0"/>
              <a:t>-</a:t>
            </a:r>
            <a:r>
              <a:rPr lang="zh-CN" altLang="en-US" dirty="0"/>
              <a:t>原型界面图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391"/>
            <a:ext cx="8028384" cy="513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左箭头标注 4"/>
          <p:cNvSpPr/>
          <p:nvPr/>
        </p:nvSpPr>
        <p:spPr>
          <a:xfrm>
            <a:off x="8028384" y="44624"/>
            <a:ext cx="1080120" cy="4536504"/>
          </a:xfrm>
          <a:prstGeom prst="leftArrowCallout">
            <a:avLst>
              <a:gd name="adj1" fmla="val 20587"/>
              <a:gd name="adj2" fmla="val 25000"/>
              <a:gd name="adj3" fmla="val 19327"/>
              <a:gd name="adj4" fmla="val 728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学习活动状态信息及规则描述。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265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技术开发过程</a:t>
            </a:r>
            <a:r>
              <a:rPr lang="en-US" altLang="zh-CN" dirty="0"/>
              <a:t>-</a:t>
            </a:r>
            <a:r>
              <a:rPr lang="zh-CN" altLang="en-US" dirty="0"/>
              <a:t>原型界面图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560840" cy="299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上箭头标注 4"/>
          <p:cNvSpPr/>
          <p:nvPr/>
        </p:nvSpPr>
        <p:spPr>
          <a:xfrm>
            <a:off x="1475656" y="3609563"/>
            <a:ext cx="6192688" cy="1224136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不正常学习活动特征描述（</a:t>
            </a:r>
            <a:r>
              <a:rPr lang="en-US" altLang="zh-CN" dirty="0" smtClean="0"/>
              <a:t>Idle &amp; Rush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65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系统评价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experimental subjects </a:t>
            </a:r>
            <a:r>
              <a:rPr lang="en-US" altLang="zh-CN" dirty="0" smtClean="0"/>
              <a:t>were undergraduate </a:t>
            </a:r>
            <a:r>
              <a:rPr lang="en-US" altLang="zh-CN" dirty="0"/>
              <a:t>students from two computer networks </a:t>
            </a:r>
            <a:r>
              <a:rPr lang="en-US" altLang="zh-CN" dirty="0" smtClean="0"/>
              <a:t>classes. Fifty-seven </a:t>
            </a:r>
            <a:r>
              <a:rPr lang="en-US" altLang="zh-CN" dirty="0"/>
              <a:t>and 58 students were assigned to the </a:t>
            </a:r>
            <a:r>
              <a:rPr lang="en-US" altLang="zh-CN" dirty="0" smtClean="0"/>
              <a:t>experimental and </a:t>
            </a:r>
            <a:r>
              <a:rPr lang="en-US" altLang="zh-CN" dirty="0"/>
              <a:t>control groups, respectively.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83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系统评价</a:t>
            </a:r>
            <a:endParaRPr lang="zh-CN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4702334" cy="176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4630326" cy="210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4176464" cy="178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5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系统评价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88843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52839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8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技术开发法</a:t>
            </a:r>
            <a:r>
              <a:rPr lang="en-US" altLang="zh-CN" dirty="0" smtClean="0"/>
              <a:t>-</a:t>
            </a:r>
            <a:r>
              <a:rPr lang="zh-CN" altLang="en-US" dirty="0" smtClean="0"/>
              <a:t>步骤总结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344703"/>
              </p:ext>
            </p:extLst>
          </p:nvPr>
        </p:nvGraphicFramePr>
        <p:xfrm>
          <a:off x="762000" y="-25152"/>
          <a:ext cx="7543800" cy="3238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560840" cy="171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2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技术开发法总结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实际研究中技术开发法一般要和其他定量和定性研究方法结合使用。</a:t>
            </a:r>
            <a:endParaRPr lang="en-US" altLang="zh-CN" dirty="0" smtClean="0"/>
          </a:p>
          <a:p>
            <a:r>
              <a:rPr lang="zh-CN" altLang="en-US" dirty="0" smtClean="0"/>
              <a:t>采用技术开发法描述时侧重介绍关键特色的技术模型、算法、系统架构和主要的原型系统界面。</a:t>
            </a:r>
            <a:endParaRPr lang="en-US" altLang="zh-CN" dirty="0" smtClean="0"/>
          </a:p>
          <a:p>
            <a:r>
              <a:rPr lang="zh-CN" altLang="en-US" dirty="0" smtClean="0"/>
              <a:t>技术开发法侧重解决教学中的实践问题。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41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82408" cy="16002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技术开发法</a:t>
            </a:r>
            <a:r>
              <a:rPr lang="en-US" altLang="zh-CN" dirty="0" smtClean="0"/>
              <a:t>Paper</a:t>
            </a:r>
            <a:r>
              <a:rPr lang="zh-CN" altLang="en-US" dirty="0" smtClean="0"/>
              <a:t>实例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SSCI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5" y="548680"/>
            <a:ext cx="7436543" cy="3747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4479503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SCI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Computer </a:t>
            </a:r>
            <a:r>
              <a:rPr lang="en-US" altLang="zh-CN" sz="2400" b="1" dirty="0">
                <a:solidFill>
                  <a:srgbClr val="FF0000"/>
                </a:solidFill>
              </a:rPr>
              <a:t>Application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in Engineer </a:t>
            </a:r>
            <a:r>
              <a:rPr lang="en-US" altLang="zh-CN" sz="2400" b="1" dirty="0">
                <a:solidFill>
                  <a:srgbClr val="FF0000"/>
                </a:solidFill>
              </a:rPr>
              <a:t>Education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Thanks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1191"/>
            <a:ext cx="7560840" cy="439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4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259832"/>
            <a:ext cx="8748464" cy="3689448"/>
          </a:xfrm>
          <a:prstGeom prst="rect">
            <a:avLst/>
          </a:prstGeom>
        </p:spPr>
      </p:pic>
      <p:sp>
        <p:nvSpPr>
          <p:cNvPr id="3" name="下箭头标注 2"/>
          <p:cNvSpPr/>
          <p:nvPr/>
        </p:nvSpPr>
        <p:spPr>
          <a:xfrm>
            <a:off x="216024" y="548680"/>
            <a:ext cx="8748464" cy="1711152"/>
          </a:xfrm>
          <a:prstGeom prst="downArrowCallout">
            <a:avLst>
              <a:gd name="adj1" fmla="val 23750"/>
              <a:gd name="adj2" fmla="val 25000"/>
              <a:gd name="adj3" fmla="val 14650"/>
              <a:gd name="adj4" fmla="val 7600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远程学习和</a:t>
            </a:r>
            <a:r>
              <a:rPr lang="en-US" altLang="zh-CN" b="1" dirty="0" smtClean="0"/>
              <a:t>e-learning</a:t>
            </a:r>
            <a:r>
              <a:rPr lang="zh-CN" altLang="en-US" b="1" dirty="0" smtClean="0"/>
              <a:t>常利用监控系统帮助教师评价学生学习状态。该研究也开发了一个活动生成和行为观测系统实现学习活动评价。定义了学习活动模型、方便教师管理学习活动、开发了活动识别器帮助教师实时监控学生学习行为并提供指导。通过实验方式验证了该系统的可用性和有效性，结果显示该系统能够提高学生学习成绩。</a:t>
            </a:r>
            <a:endParaRPr lang="zh-CN" altLang="en-US" b="1" dirty="0"/>
          </a:p>
        </p:txBody>
      </p:sp>
      <p:sp>
        <p:nvSpPr>
          <p:cNvPr id="4" name="上箭头标注 3"/>
          <p:cNvSpPr/>
          <p:nvPr/>
        </p:nvSpPr>
        <p:spPr>
          <a:xfrm>
            <a:off x="1403648" y="6048672"/>
            <a:ext cx="6192688" cy="692696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远程学习；监控系统；动态指导；学习活动；学习档案袋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42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核心研究问题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远程学习师生学习交互在学习过程中很重要。</a:t>
            </a:r>
            <a:r>
              <a:rPr lang="en-US" altLang="zh-CN" dirty="0" smtClean="0"/>
              <a:t>e-learning</a:t>
            </a:r>
            <a:r>
              <a:rPr lang="zh-CN" altLang="en-US" dirty="0" smtClean="0"/>
              <a:t>学习系统提供</a:t>
            </a:r>
            <a:r>
              <a:rPr lang="en-US" altLang="zh-CN" dirty="0" smtClean="0"/>
              <a:t>learning portfolio</a:t>
            </a:r>
            <a:r>
              <a:rPr lang="zh-CN" altLang="en-US" dirty="0" smtClean="0"/>
              <a:t>学习档案袋记录了学生的学习活动。然而，存在如下问题：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r>
              <a:rPr lang="en-US" altLang="zh-CN" dirty="0" smtClean="0"/>
              <a:t>analyze </a:t>
            </a:r>
            <a:r>
              <a:rPr lang="en-US" altLang="zh-CN" dirty="0"/>
              <a:t>learning portfolios takes more time and </a:t>
            </a:r>
            <a:r>
              <a:rPr lang="en-US" altLang="zh-CN" dirty="0" smtClean="0"/>
              <a:t>effort.</a:t>
            </a:r>
            <a:endParaRPr lang="en-US" altLang="zh-CN" dirty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r>
              <a:rPr lang="en-US" altLang="zh-CN" dirty="0" smtClean="0"/>
              <a:t>embarrassed </a:t>
            </a:r>
            <a:r>
              <a:rPr lang="en-US" altLang="zh-CN" dirty="0"/>
              <a:t>to ask questions in front of other </a:t>
            </a:r>
            <a:r>
              <a:rPr lang="en-US" altLang="zh-CN" dirty="0" smtClean="0"/>
              <a:t>students. </a:t>
            </a:r>
            <a:r>
              <a:rPr lang="en-US" altLang="zh-CN" dirty="0"/>
              <a:t>Teachers need to know if students are experiencing any problems during the learning process. 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endParaRPr lang="en-US" altLang="zh-CN" dirty="0"/>
          </a:p>
        </p:txBody>
      </p:sp>
      <p:sp>
        <p:nvSpPr>
          <p:cNvPr id="4" name="横卷形 3"/>
          <p:cNvSpPr/>
          <p:nvPr/>
        </p:nvSpPr>
        <p:spPr>
          <a:xfrm>
            <a:off x="827584" y="3933056"/>
            <a:ext cx="7488832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A real-time and adaptive learning activity monitoring System allow teachers to counsel their students efficiently.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98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研究方法</a:t>
            </a:r>
            <a:r>
              <a:rPr lang="en-US" altLang="zh-CN" dirty="0" smtClean="0"/>
              <a:t>-</a:t>
            </a:r>
            <a:r>
              <a:rPr lang="zh-CN" altLang="en-US" dirty="0" smtClean="0"/>
              <a:t>技术开发法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692696"/>
            <a:ext cx="748883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0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266384" cy="1600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技术开发过程</a:t>
            </a:r>
            <a:r>
              <a:rPr lang="en-US" altLang="zh-CN" dirty="0" smtClean="0"/>
              <a:t>-</a:t>
            </a:r>
            <a:r>
              <a:rPr lang="zh-CN" altLang="en-US" dirty="0" smtClean="0"/>
              <a:t>系统用例图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56084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8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813</TotalTime>
  <Words>878</Words>
  <Application>Microsoft Office PowerPoint</Application>
  <PresentationFormat>全屏显示(4:3)</PresentationFormat>
  <Paragraphs>115</Paragraphs>
  <Slides>50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1" baseType="lpstr">
      <vt:lpstr>NewsPrint</vt:lpstr>
      <vt:lpstr>技术开发法</vt:lpstr>
      <vt:lpstr>技术开发法（教学软件工具）</vt:lpstr>
      <vt:lpstr>技术开发法（软件工程）</vt:lpstr>
      <vt:lpstr>技术开发法：利用软件开发手段解决教学中存在的问题。</vt:lpstr>
      <vt:lpstr>技术开发法Paper实例</vt:lpstr>
      <vt:lpstr>PowerPoint 演示文稿</vt:lpstr>
      <vt:lpstr>核心研究问题</vt:lpstr>
      <vt:lpstr>研究方法-技术开发法</vt:lpstr>
      <vt:lpstr>技术开发过程-系统用例图</vt:lpstr>
      <vt:lpstr>技术开发过程-系统用例图</vt:lpstr>
      <vt:lpstr>技术开发过程-系统用例图</vt:lpstr>
      <vt:lpstr>技术开发过程-系统用例图</vt:lpstr>
      <vt:lpstr>技术开发过程-系统用例图</vt:lpstr>
      <vt:lpstr>技术开发过程-系统用例图</vt:lpstr>
      <vt:lpstr>技术开发过程-系统用例图</vt:lpstr>
      <vt:lpstr>技术开发过程-系统用例图</vt:lpstr>
      <vt:lpstr>技术开发过程-系统用例图</vt:lpstr>
      <vt:lpstr>技术开发过程-系统用例图</vt:lpstr>
      <vt:lpstr>技术开发过程-系统用例图</vt:lpstr>
      <vt:lpstr>技术开发过程-系统用例图</vt:lpstr>
      <vt:lpstr>技术开发过程-系统用例图</vt:lpstr>
      <vt:lpstr>技术开发过程-模型定义</vt:lpstr>
      <vt:lpstr>技术开发过程-状态图</vt:lpstr>
      <vt:lpstr>技术开发过程-序列图</vt:lpstr>
      <vt:lpstr>技术开发过程-序列图</vt:lpstr>
      <vt:lpstr>技术开发过程-序列图</vt:lpstr>
      <vt:lpstr>技术开发过程-序列图</vt:lpstr>
      <vt:lpstr>技术开发过程-序列图</vt:lpstr>
      <vt:lpstr>技术开发过程-序列图</vt:lpstr>
      <vt:lpstr>技术开发过程-序列图</vt:lpstr>
      <vt:lpstr>技术开发过程-序列图</vt:lpstr>
      <vt:lpstr>技术开发过程-序列图</vt:lpstr>
      <vt:lpstr>技术开发过程-序列图</vt:lpstr>
      <vt:lpstr>技术开发过程-序列图</vt:lpstr>
      <vt:lpstr>技术开发过程-序列图</vt:lpstr>
      <vt:lpstr>技术开发过程-序列图</vt:lpstr>
      <vt:lpstr>技术开发过程-其他图</vt:lpstr>
      <vt:lpstr>技术开发过程-算法开发</vt:lpstr>
      <vt:lpstr>技术开发过程-算法开发</vt:lpstr>
      <vt:lpstr>技术开发过程-系统框架图</vt:lpstr>
      <vt:lpstr>技术开发过程-系统开发实现</vt:lpstr>
      <vt:lpstr>技术开发过程-原型界面图</vt:lpstr>
      <vt:lpstr>技术开发过程-原型界面图</vt:lpstr>
      <vt:lpstr>技术开发过程-原型界面图</vt:lpstr>
      <vt:lpstr>技术开发过程-系统评价</vt:lpstr>
      <vt:lpstr>技术开发过程-系统评价</vt:lpstr>
      <vt:lpstr>技术开发过程-系统评价</vt:lpstr>
      <vt:lpstr>技术开发法-步骤总结</vt:lpstr>
      <vt:lpstr>技术开发法总结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技术开发法</dc:title>
  <dc:creator>wpf</dc:creator>
  <cp:lastModifiedBy>wpf</cp:lastModifiedBy>
  <cp:revision>79</cp:revision>
  <dcterms:created xsi:type="dcterms:W3CDTF">2015-01-28T01:23:01Z</dcterms:created>
  <dcterms:modified xsi:type="dcterms:W3CDTF">2015-02-02T14:26:40Z</dcterms:modified>
</cp:coreProperties>
</file>