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08C8E-BE48-41ED-AB4B-19A3CE4E0DD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7C306AEA-E530-4390-A253-2228D88D7BE0}">
      <dgm:prSet phldrT="[文本]" custT="1"/>
      <dgm:spPr/>
      <dgm:t>
        <a:bodyPr/>
        <a:lstStyle/>
        <a:p>
          <a:r>
            <a:rPr lang="en-US" altLang="zh-CN" sz="2000" dirty="0" smtClean="0"/>
            <a:t>What is Educational Data Mining and Learning Analytics</a:t>
          </a:r>
          <a:r>
            <a:rPr lang="zh-CN" altLang="en-US" sz="2000" dirty="0" smtClean="0"/>
            <a:t>？</a:t>
          </a:r>
          <a:endParaRPr lang="zh-CN" altLang="en-US" sz="2000" dirty="0"/>
        </a:p>
      </dgm:t>
    </dgm:pt>
    <dgm:pt modelId="{3237D97A-FD47-4C0D-B8CB-5C4E45F95551}" type="parTrans" cxnId="{CB44108A-8730-4EEF-91E8-2D401DB766E0}">
      <dgm:prSet/>
      <dgm:spPr/>
      <dgm:t>
        <a:bodyPr/>
        <a:lstStyle/>
        <a:p>
          <a:endParaRPr lang="zh-CN" altLang="en-US" sz="2000"/>
        </a:p>
      </dgm:t>
    </dgm:pt>
    <dgm:pt modelId="{6E9C1408-C19C-4121-9D63-373E7F362055}" type="sibTrans" cxnId="{CB44108A-8730-4EEF-91E8-2D401DB766E0}">
      <dgm:prSet/>
      <dgm:spPr/>
      <dgm:t>
        <a:bodyPr/>
        <a:lstStyle/>
        <a:p>
          <a:endParaRPr lang="zh-CN" altLang="en-US" sz="2000"/>
        </a:p>
      </dgm:t>
    </dgm:pt>
    <dgm:pt modelId="{4ED4F261-66B4-4123-A82E-B131EFD2E51A}">
      <dgm:prSet phldrT="[文本]" custT="1"/>
      <dgm:spPr/>
      <dgm:t>
        <a:bodyPr/>
        <a:lstStyle/>
        <a:p>
          <a:r>
            <a:rPr lang="en-US" altLang="zh-CN" sz="2000" dirty="0" smtClean="0"/>
            <a:t>The use of LA and EDM </a:t>
          </a:r>
          <a:endParaRPr lang="zh-CN" altLang="en-US" sz="2000" dirty="0"/>
        </a:p>
      </dgm:t>
    </dgm:pt>
    <dgm:pt modelId="{47D9A7EF-67F5-4191-A8B3-B2395479589E}" type="parTrans" cxnId="{D4D37F8B-56A1-4032-804D-FCAA587A018E}">
      <dgm:prSet/>
      <dgm:spPr/>
      <dgm:t>
        <a:bodyPr/>
        <a:lstStyle/>
        <a:p>
          <a:endParaRPr lang="zh-CN" altLang="en-US" sz="2000"/>
        </a:p>
      </dgm:t>
    </dgm:pt>
    <dgm:pt modelId="{107BC22B-101B-489B-84D5-A4FB734F8A18}" type="sibTrans" cxnId="{D4D37F8B-56A1-4032-804D-FCAA587A018E}">
      <dgm:prSet/>
      <dgm:spPr/>
      <dgm:t>
        <a:bodyPr/>
        <a:lstStyle/>
        <a:p>
          <a:endParaRPr lang="zh-CN" altLang="en-US" sz="2000"/>
        </a:p>
      </dgm:t>
    </dgm:pt>
    <dgm:pt modelId="{D3743929-2590-4C5F-82CE-BA4218DC16BE}">
      <dgm:prSet phldrT="[文本]" custT="1"/>
      <dgm:spPr/>
      <dgm:t>
        <a:bodyPr/>
        <a:lstStyle/>
        <a:p>
          <a:r>
            <a:rPr lang="en-US" altLang="zh-CN" sz="2000" dirty="0" smtClean="0"/>
            <a:t>The similarities and differences between LA and EDM</a:t>
          </a:r>
          <a:endParaRPr lang="zh-CN" altLang="en-US" sz="2000" dirty="0"/>
        </a:p>
      </dgm:t>
    </dgm:pt>
    <dgm:pt modelId="{92F90B85-8A27-4D21-8311-4830CC893EC1}" type="parTrans" cxnId="{97893625-AB83-4BD0-AA63-450D6FE7279C}">
      <dgm:prSet/>
      <dgm:spPr/>
      <dgm:t>
        <a:bodyPr/>
        <a:lstStyle/>
        <a:p>
          <a:endParaRPr lang="zh-CN" altLang="en-US" sz="2000"/>
        </a:p>
      </dgm:t>
    </dgm:pt>
    <dgm:pt modelId="{2E44CB9F-C363-4D9D-AB9A-23C222885EFF}" type="sibTrans" cxnId="{97893625-AB83-4BD0-AA63-450D6FE7279C}">
      <dgm:prSet/>
      <dgm:spPr/>
      <dgm:t>
        <a:bodyPr/>
        <a:lstStyle/>
        <a:p>
          <a:endParaRPr lang="zh-CN" altLang="en-US" sz="2000"/>
        </a:p>
      </dgm:t>
    </dgm:pt>
    <dgm:pt modelId="{21A7A365-5B02-40A2-819D-144225AB26DB}">
      <dgm:prSet phldrT="[文本]" custT="1"/>
      <dgm:spPr/>
      <dgm:t>
        <a:bodyPr/>
        <a:lstStyle/>
        <a:p>
          <a:r>
            <a:rPr lang="en-US" altLang="en-US" sz="2000" dirty="0" smtClean="0"/>
            <a:t>Key Methods and Tools</a:t>
          </a:r>
          <a:endParaRPr lang="zh-CN" altLang="en-US" sz="2000" dirty="0"/>
        </a:p>
      </dgm:t>
    </dgm:pt>
    <dgm:pt modelId="{D5BF4900-C732-42DD-958E-BBF5C7CA188A}" type="parTrans" cxnId="{4716B126-46D8-4F3D-A73E-EB7B26F32755}">
      <dgm:prSet/>
      <dgm:spPr/>
      <dgm:t>
        <a:bodyPr/>
        <a:lstStyle/>
        <a:p>
          <a:endParaRPr lang="zh-CN" altLang="en-US" sz="2000"/>
        </a:p>
      </dgm:t>
    </dgm:pt>
    <dgm:pt modelId="{105AFFB5-1A96-4C5C-A1EA-65A212B78C72}" type="sibTrans" cxnId="{4716B126-46D8-4F3D-A73E-EB7B26F32755}">
      <dgm:prSet/>
      <dgm:spPr/>
      <dgm:t>
        <a:bodyPr/>
        <a:lstStyle/>
        <a:p>
          <a:endParaRPr lang="zh-CN" altLang="en-US" sz="2000"/>
        </a:p>
      </dgm:t>
    </dgm:pt>
    <dgm:pt modelId="{A97E274C-46E2-47BA-92D0-63DAF918FDF5}">
      <dgm:prSet phldrT="[文本]" custT="1"/>
      <dgm:spPr/>
      <dgm:t>
        <a:bodyPr/>
        <a:lstStyle/>
        <a:p>
          <a:r>
            <a:rPr lang="en-US" altLang="zh-CN" sz="2000" dirty="0" smtClean="0"/>
            <a:t>Impact on Learning Sciences</a:t>
          </a:r>
          <a:endParaRPr lang="zh-CN" altLang="en-US" sz="2000" dirty="0"/>
        </a:p>
      </dgm:t>
    </dgm:pt>
    <dgm:pt modelId="{0728B2AF-F022-4F74-A700-582BCCB544D8}" type="parTrans" cxnId="{2B0B56B4-001A-4EDC-B83E-B8436DF67B7B}">
      <dgm:prSet/>
      <dgm:spPr/>
      <dgm:t>
        <a:bodyPr/>
        <a:lstStyle/>
        <a:p>
          <a:endParaRPr lang="zh-CN" altLang="en-US" sz="2000"/>
        </a:p>
      </dgm:t>
    </dgm:pt>
    <dgm:pt modelId="{3BCE0B5B-BFEC-4423-9446-7605FC462F8B}" type="sibTrans" cxnId="{2B0B56B4-001A-4EDC-B83E-B8436DF67B7B}">
      <dgm:prSet/>
      <dgm:spPr/>
      <dgm:t>
        <a:bodyPr/>
        <a:lstStyle/>
        <a:p>
          <a:endParaRPr lang="zh-CN" altLang="en-US" sz="2000"/>
        </a:p>
      </dgm:t>
    </dgm:pt>
    <dgm:pt modelId="{1C645521-4FB7-4396-BDED-CD7AE4E57FF1}">
      <dgm:prSet phldrT="[文本]" custT="1"/>
      <dgm:spPr/>
      <dgm:t>
        <a:bodyPr/>
        <a:lstStyle/>
        <a:p>
          <a:r>
            <a:rPr lang="en-US" altLang="zh-CN" sz="2000" dirty="0" smtClean="0"/>
            <a:t>Future development</a:t>
          </a:r>
          <a:endParaRPr lang="zh-CN" altLang="en-US" sz="2000" dirty="0"/>
        </a:p>
      </dgm:t>
    </dgm:pt>
    <dgm:pt modelId="{02F3D97B-61D5-4517-9995-14DD2A0EEACE}" type="parTrans" cxnId="{54713286-1C13-4C8F-A731-B43663408A1F}">
      <dgm:prSet/>
      <dgm:spPr/>
      <dgm:t>
        <a:bodyPr/>
        <a:lstStyle/>
        <a:p>
          <a:endParaRPr lang="zh-CN" altLang="en-US" sz="2000"/>
        </a:p>
      </dgm:t>
    </dgm:pt>
    <dgm:pt modelId="{E8411341-EA9D-4C91-BB4D-720277FF0CB3}" type="sibTrans" cxnId="{54713286-1C13-4C8F-A731-B43663408A1F}">
      <dgm:prSet/>
      <dgm:spPr/>
      <dgm:t>
        <a:bodyPr/>
        <a:lstStyle/>
        <a:p>
          <a:endParaRPr lang="zh-CN" altLang="en-US" sz="2000"/>
        </a:p>
      </dgm:t>
    </dgm:pt>
    <dgm:pt modelId="{B62A7059-F86F-4C66-BAEF-0E4913D5F8DD}" type="pres">
      <dgm:prSet presAssocID="{9DC08C8E-BE48-41ED-AB4B-19A3CE4E0DD8}" presName="linear" presStyleCnt="0">
        <dgm:presLayoutVars>
          <dgm:dir/>
          <dgm:animLvl val="lvl"/>
          <dgm:resizeHandles val="exact"/>
        </dgm:presLayoutVars>
      </dgm:prSet>
      <dgm:spPr/>
    </dgm:pt>
    <dgm:pt modelId="{F3371C1E-F99A-4982-8BF8-EB4D7A4C80B3}" type="pres">
      <dgm:prSet presAssocID="{7C306AEA-E530-4390-A253-2228D88D7BE0}" presName="parentLin" presStyleCnt="0"/>
      <dgm:spPr/>
    </dgm:pt>
    <dgm:pt modelId="{008A8FCB-FB68-412C-A648-29057DD093EB}" type="pres">
      <dgm:prSet presAssocID="{7C306AEA-E530-4390-A253-2228D88D7BE0}" presName="parentLeftMargin" presStyleLbl="node1" presStyleIdx="0" presStyleCnt="6"/>
      <dgm:spPr/>
    </dgm:pt>
    <dgm:pt modelId="{5A746EFA-317A-454B-8779-034C9F688E82}" type="pres">
      <dgm:prSet presAssocID="{7C306AEA-E530-4390-A253-2228D88D7BE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E1252D-FCBB-46A7-9362-FF3D7DB01534}" type="pres">
      <dgm:prSet presAssocID="{7C306AEA-E530-4390-A253-2228D88D7BE0}" presName="negativeSpace" presStyleCnt="0"/>
      <dgm:spPr/>
    </dgm:pt>
    <dgm:pt modelId="{81DFF671-FB84-4A58-82E2-ABC598617209}" type="pres">
      <dgm:prSet presAssocID="{7C306AEA-E530-4390-A253-2228D88D7BE0}" presName="childText" presStyleLbl="conFgAcc1" presStyleIdx="0" presStyleCnt="6">
        <dgm:presLayoutVars>
          <dgm:bulletEnabled val="1"/>
        </dgm:presLayoutVars>
      </dgm:prSet>
      <dgm:spPr/>
    </dgm:pt>
    <dgm:pt modelId="{F1FCA18B-E4E3-4104-8669-2BCD46135DDE}" type="pres">
      <dgm:prSet presAssocID="{6E9C1408-C19C-4121-9D63-373E7F362055}" presName="spaceBetweenRectangles" presStyleCnt="0"/>
      <dgm:spPr/>
    </dgm:pt>
    <dgm:pt modelId="{9F062F72-C505-4084-8C75-EC95D7ACC0EC}" type="pres">
      <dgm:prSet presAssocID="{4ED4F261-66B4-4123-A82E-B131EFD2E51A}" presName="parentLin" presStyleCnt="0"/>
      <dgm:spPr/>
    </dgm:pt>
    <dgm:pt modelId="{3B1D99D7-E384-4CD1-AECA-FED51BF604A7}" type="pres">
      <dgm:prSet presAssocID="{4ED4F261-66B4-4123-A82E-B131EFD2E51A}" presName="parentLeftMargin" presStyleLbl="node1" presStyleIdx="0" presStyleCnt="6"/>
      <dgm:spPr/>
    </dgm:pt>
    <dgm:pt modelId="{5F584F8D-1306-46C4-B7ED-CAA727FAC580}" type="pres">
      <dgm:prSet presAssocID="{4ED4F261-66B4-4123-A82E-B131EFD2E51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C19355-8BFB-4AC7-9CF3-B80AAE563549}" type="pres">
      <dgm:prSet presAssocID="{4ED4F261-66B4-4123-A82E-B131EFD2E51A}" presName="negativeSpace" presStyleCnt="0"/>
      <dgm:spPr/>
    </dgm:pt>
    <dgm:pt modelId="{3236161B-6294-4D72-8990-DE057C34F374}" type="pres">
      <dgm:prSet presAssocID="{4ED4F261-66B4-4123-A82E-B131EFD2E51A}" presName="childText" presStyleLbl="conFgAcc1" presStyleIdx="1" presStyleCnt="6">
        <dgm:presLayoutVars>
          <dgm:bulletEnabled val="1"/>
        </dgm:presLayoutVars>
      </dgm:prSet>
      <dgm:spPr/>
    </dgm:pt>
    <dgm:pt modelId="{99AC2772-F730-4330-8E05-53CFC706E0A8}" type="pres">
      <dgm:prSet presAssocID="{107BC22B-101B-489B-84D5-A4FB734F8A18}" presName="spaceBetweenRectangles" presStyleCnt="0"/>
      <dgm:spPr/>
    </dgm:pt>
    <dgm:pt modelId="{97B541E4-BD0D-493D-8C4E-0039BF70BADC}" type="pres">
      <dgm:prSet presAssocID="{D3743929-2590-4C5F-82CE-BA4218DC16BE}" presName="parentLin" presStyleCnt="0"/>
      <dgm:spPr/>
    </dgm:pt>
    <dgm:pt modelId="{2208CB6B-6049-41D3-BC77-1D9053BC8821}" type="pres">
      <dgm:prSet presAssocID="{D3743929-2590-4C5F-82CE-BA4218DC16BE}" presName="parentLeftMargin" presStyleLbl="node1" presStyleIdx="1" presStyleCnt="6"/>
      <dgm:spPr/>
    </dgm:pt>
    <dgm:pt modelId="{E54823DE-7099-43B4-8B9F-8F497D8E5509}" type="pres">
      <dgm:prSet presAssocID="{D3743929-2590-4C5F-82CE-BA4218DC16BE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A74277-DD66-46F8-A4CA-22BA0A977215}" type="pres">
      <dgm:prSet presAssocID="{D3743929-2590-4C5F-82CE-BA4218DC16BE}" presName="negativeSpace" presStyleCnt="0"/>
      <dgm:spPr/>
    </dgm:pt>
    <dgm:pt modelId="{2FB18004-A3A1-4D1A-B3BA-A8B173720C11}" type="pres">
      <dgm:prSet presAssocID="{D3743929-2590-4C5F-82CE-BA4218DC16BE}" presName="childText" presStyleLbl="conFgAcc1" presStyleIdx="2" presStyleCnt="6">
        <dgm:presLayoutVars>
          <dgm:bulletEnabled val="1"/>
        </dgm:presLayoutVars>
      </dgm:prSet>
      <dgm:spPr/>
    </dgm:pt>
    <dgm:pt modelId="{4F261D75-1D18-4D74-B752-25D8CBC694D0}" type="pres">
      <dgm:prSet presAssocID="{2E44CB9F-C363-4D9D-AB9A-23C222885EFF}" presName="spaceBetweenRectangles" presStyleCnt="0"/>
      <dgm:spPr/>
    </dgm:pt>
    <dgm:pt modelId="{6534D9D3-C2C8-49DA-BD80-967B1A24BFF9}" type="pres">
      <dgm:prSet presAssocID="{21A7A365-5B02-40A2-819D-144225AB26DB}" presName="parentLin" presStyleCnt="0"/>
      <dgm:spPr/>
    </dgm:pt>
    <dgm:pt modelId="{17112551-9CBD-41F2-B3EA-9481FF0CB3DB}" type="pres">
      <dgm:prSet presAssocID="{21A7A365-5B02-40A2-819D-144225AB26DB}" presName="parentLeftMargin" presStyleLbl="node1" presStyleIdx="2" presStyleCnt="6"/>
      <dgm:spPr/>
    </dgm:pt>
    <dgm:pt modelId="{326E72AC-E3CC-4854-87CA-8199677E03D6}" type="pres">
      <dgm:prSet presAssocID="{21A7A365-5B02-40A2-819D-144225AB26D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9F216BD-899D-4329-82B2-613ACE719229}" type="pres">
      <dgm:prSet presAssocID="{21A7A365-5B02-40A2-819D-144225AB26DB}" presName="negativeSpace" presStyleCnt="0"/>
      <dgm:spPr/>
    </dgm:pt>
    <dgm:pt modelId="{62FA40D5-DC7D-4F2E-8655-973AAE71BA88}" type="pres">
      <dgm:prSet presAssocID="{21A7A365-5B02-40A2-819D-144225AB26DB}" presName="childText" presStyleLbl="conFgAcc1" presStyleIdx="3" presStyleCnt="6">
        <dgm:presLayoutVars>
          <dgm:bulletEnabled val="1"/>
        </dgm:presLayoutVars>
      </dgm:prSet>
      <dgm:spPr/>
    </dgm:pt>
    <dgm:pt modelId="{ABE69952-4196-4DE5-AFF2-9C3ACBB3EB16}" type="pres">
      <dgm:prSet presAssocID="{105AFFB5-1A96-4C5C-A1EA-65A212B78C72}" presName="spaceBetweenRectangles" presStyleCnt="0"/>
      <dgm:spPr/>
    </dgm:pt>
    <dgm:pt modelId="{9BE699AE-207A-49A5-B2C7-A7111C03D78E}" type="pres">
      <dgm:prSet presAssocID="{A97E274C-46E2-47BA-92D0-63DAF918FDF5}" presName="parentLin" presStyleCnt="0"/>
      <dgm:spPr/>
    </dgm:pt>
    <dgm:pt modelId="{3A4F4382-FE12-45DE-87FD-CA87ABB27E4A}" type="pres">
      <dgm:prSet presAssocID="{A97E274C-46E2-47BA-92D0-63DAF918FDF5}" presName="parentLeftMargin" presStyleLbl="node1" presStyleIdx="3" presStyleCnt="6"/>
      <dgm:spPr/>
    </dgm:pt>
    <dgm:pt modelId="{206AC6DF-6DC3-4D60-8495-290CE45F92F7}" type="pres">
      <dgm:prSet presAssocID="{A97E274C-46E2-47BA-92D0-63DAF918FDF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366FCA-4C14-458D-93A3-DE919A99707A}" type="pres">
      <dgm:prSet presAssocID="{A97E274C-46E2-47BA-92D0-63DAF918FDF5}" presName="negativeSpace" presStyleCnt="0"/>
      <dgm:spPr/>
    </dgm:pt>
    <dgm:pt modelId="{8C4E9B24-DBA0-4EA8-B050-2F633170CF4D}" type="pres">
      <dgm:prSet presAssocID="{A97E274C-46E2-47BA-92D0-63DAF918FDF5}" presName="childText" presStyleLbl="conFgAcc1" presStyleIdx="4" presStyleCnt="6">
        <dgm:presLayoutVars>
          <dgm:bulletEnabled val="1"/>
        </dgm:presLayoutVars>
      </dgm:prSet>
      <dgm:spPr/>
    </dgm:pt>
    <dgm:pt modelId="{FD725FF8-B66E-47BA-9CC4-0B57F02C492C}" type="pres">
      <dgm:prSet presAssocID="{3BCE0B5B-BFEC-4423-9446-7605FC462F8B}" presName="spaceBetweenRectangles" presStyleCnt="0"/>
      <dgm:spPr/>
    </dgm:pt>
    <dgm:pt modelId="{83532205-EBE0-42FB-AF08-BC2DAC0ECFF7}" type="pres">
      <dgm:prSet presAssocID="{1C645521-4FB7-4396-BDED-CD7AE4E57FF1}" presName="parentLin" presStyleCnt="0"/>
      <dgm:spPr/>
    </dgm:pt>
    <dgm:pt modelId="{FDAA0D97-71CC-42ED-AB32-EBD4ABFAD729}" type="pres">
      <dgm:prSet presAssocID="{1C645521-4FB7-4396-BDED-CD7AE4E57FF1}" presName="parentLeftMargin" presStyleLbl="node1" presStyleIdx="4" presStyleCnt="6"/>
      <dgm:spPr/>
    </dgm:pt>
    <dgm:pt modelId="{68675E0F-BDD4-4868-B146-899DCF4B96E4}" type="pres">
      <dgm:prSet presAssocID="{1C645521-4FB7-4396-BDED-CD7AE4E57FF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39018214-8E68-48CD-9E4D-B3DEECDD153C}" type="pres">
      <dgm:prSet presAssocID="{1C645521-4FB7-4396-BDED-CD7AE4E57FF1}" presName="negativeSpace" presStyleCnt="0"/>
      <dgm:spPr/>
    </dgm:pt>
    <dgm:pt modelId="{1DC2ACC6-51DA-42C9-A043-8B7FBB125A0C}" type="pres">
      <dgm:prSet presAssocID="{1C645521-4FB7-4396-BDED-CD7AE4E57FF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2FD9EDE-C8FD-4B4F-A7E8-6CC588E260B8}" type="presOf" srcId="{21A7A365-5B02-40A2-819D-144225AB26DB}" destId="{17112551-9CBD-41F2-B3EA-9481FF0CB3DB}" srcOrd="0" destOrd="0" presId="urn:microsoft.com/office/officeart/2005/8/layout/list1"/>
    <dgm:cxn modelId="{CA8DF03E-6A90-4739-86AC-747370FEB146}" type="presOf" srcId="{9DC08C8E-BE48-41ED-AB4B-19A3CE4E0DD8}" destId="{B62A7059-F86F-4C66-BAEF-0E4913D5F8DD}" srcOrd="0" destOrd="0" presId="urn:microsoft.com/office/officeart/2005/8/layout/list1"/>
    <dgm:cxn modelId="{2B0B56B4-001A-4EDC-B83E-B8436DF67B7B}" srcId="{9DC08C8E-BE48-41ED-AB4B-19A3CE4E0DD8}" destId="{A97E274C-46E2-47BA-92D0-63DAF918FDF5}" srcOrd="4" destOrd="0" parTransId="{0728B2AF-F022-4F74-A700-582BCCB544D8}" sibTransId="{3BCE0B5B-BFEC-4423-9446-7605FC462F8B}"/>
    <dgm:cxn modelId="{CB44108A-8730-4EEF-91E8-2D401DB766E0}" srcId="{9DC08C8E-BE48-41ED-AB4B-19A3CE4E0DD8}" destId="{7C306AEA-E530-4390-A253-2228D88D7BE0}" srcOrd="0" destOrd="0" parTransId="{3237D97A-FD47-4C0D-B8CB-5C4E45F95551}" sibTransId="{6E9C1408-C19C-4121-9D63-373E7F362055}"/>
    <dgm:cxn modelId="{97893625-AB83-4BD0-AA63-450D6FE7279C}" srcId="{9DC08C8E-BE48-41ED-AB4B-19A3CE4E0DD8}" destId="{D3743929-2590-4C5F-82CE-BA4218DC16BE}" srcOrd="2" destOrd="0" parTransId="{92F90B85-8A27-4D21-8311-4830CC893EC1}" sibTransId="{2E44CB9F-C363-4D9D-AB9A-23C222885EFF}"/>
    <dgm:cxn modelId="{7F4037C0-5038-4B9B-9578-B6E91BB72518}" type="presOf" srcId="{21A7A365-5B02-40A2-819D-144225AB26DB}" destId="{326E72AC-E3CC-4854-87CA-8199677E03D6}" srcOrd="1" destOrd="0" presId="urn:microsoft.com/office/officeart/2005/8/layout/list1"/>
    <dgm:cxn modelId="{75691841-9E4F-4AC0-AEC7-8751C7721945}" type="presOf" srcId="{7C306AEA-E530-4390-A253-2228D88D7BE0}" destId="{5A746EFA-317A-454B-8779-034C9F688E82}" srcOrd="1" destOrd="0" presId="urn:microsoft.com/office/officeart/2005/8/layout/list1"/>
    <dgm:cxn modelId="{54713286-1C13-4C8F-A731-B43663408A1F}" srcId="{9DC08C8E-BE48-41ED-AB4B-19A3CE4E0DD8}" destId="{1C645521-4FB7-4396-BDED-CD7AE4E57FF1}" srcOrd="5" destOrd="0" parTransId="{02F3D97B-61D5-4517-9995-14DD2A0EEACE}" sibTransId="{E8411341-EA9D-4C91-BB4D-720277FF0CB3}"/>
    <dgm:cxn modelId="{FD07E162-B40D-4D79-8C80-B1FDC1EB2C1F}" type="presOf" srcId="{4ED4F261-66B4-4123-A82E-B131EFD2E51A}" destId="{5F584F8D-1306-46C4-B7ED-CAA727FAC580}" srcOrd="1" destOrd="0" presId="urn:microsoft.com/office/officeart/2005/8/layout/list1"/>
    <dgm:cxn modelId="{46555B35-2965-4E0E-B284-93D8FD71A6EE}" type="presOf" srcId="{A97E274C-46E2-47BA-92D0-63DAF918FDF5}" destId="{3A4F4382-FE12-45DE-87FD-CA87ABB27E4A}" srcOrd="0" destOrd="0" presId="urn:microsoft.com/office/officeart/2005/8/layout/list1"/>
    <dgm:cxn modelId="{4716B126-46D8-4F3D-A73E-EB7B26F32755}" srcId="{9DC08C8E-BE48-41ED-AB4B-19A3CE4E0DD8}" destId="{21A7A365-5B02-40A2-819D-144225AB26DB}" srcOrd="3" destOrd="0" parTransId="{D5BF4900-C732-42DD-958E-BBF5C7CA188A}" sibTransId="{105AFFB5-1A96-4C5C-A1EA-65A212B78C72}"/>
    <dgm:cxn modelId="{D4798D03-FCF8-4DEC-8153-19ABC77463E6}" type="presOf" srcId="{1C645521-4FB7-4396-BDED-CD7AE4E57FF1}" destId="{FDAA0D97-71CC-42ED-AB32-EBD4ABFAD729}" srcOrd="0" destOrd="0" presId="urn:microsoft.com/office/officeart/2005/8/layout/list1"/>
    <dgm:cxn modelId="{477EBB53-FF06-41B7-870A-F099349FB0F6}" type="presOf" srcId="{4ED4F261-66B4-4123-A82E-B131EFD2E51A}" destId="{3B1D99D7-E384-4CD1-AECA-FED51BF604A7}" srcOrd="0" destOrd="0" presId="urn:microsoft.com/office/officeart/2005/8/layout/list1"/>
    <dgm:cxn modelId="{BA909408-5E0C-4926-9B53-EB91A03607EC}" type="presOf" srcId="{1C645521-4FB7-4396-BDED-CD7AE4E57FF1}" destId="{68675E0F-BDD4-4868-B146-899DCF4B96E4}" srcOrd="1" destOrd="0" presId="urn:microsoft.com/office/officeart/2005/8/layout/list1"/>
    <dgm:cxn modelId="{3C266503-DA87-4844-90CE-FC576EC66BA8}" type="presOf" srcId="{A97E274C-46E2-47BA-92D0-63DAF918FDF5}" destId="{206AC6DF-6DC3-4D60-8495-290CE45F92F7}" srcOrd="1" destOrd="0" presId="urn:microsoft.com/office/officeart/2005/8/layout/list1"/>
    <dgm:cxn modelId="{3D2823DD-5056-48E6-A2D2-C90E9DF76794}" type="presOf" srcId="{7C306AEA-E530-4390-A253-2228D88D7BE0}" destId="{008A8FCB-FB68-412C-A648-29057DD093EB}" srcOrd="0" destOrd="0" presId="urn:microsoft.com/office/officeart/2005/8/layout/list1"/>
    <dgm:cxn modelId="{9916579F-B50B-4762-8BC5-E238EC0153F1}" type="presOf" srcId="{D3743929-2590-4C5F-82CE-BA4218DC16BE}" destId="{E54823DE-7099-43B4-8B9F-8F497D8E5509}" srcOrd="1" destOrd="0" presId="urn:microsoft.com/office/officeart/2005/8/layout/list1"/>
    <dgm:cxn modelId="{DB0722DC-D09A-4843-91B8-D9BABF930389}" type="presOf" srcId="{D3743929-2590-4C5F-82CE-BA4218DC16BE}" destId="{2208CB6B-6049-41D3-BC77-1D9053BC8821}" srcOrd="0" destOrd="0" presId="urn:microsoft.com/office/officeart/2005/8/layout/list1"/>
    <dgm:cxn modelId="{D4D37F8B-56A1-4032-804D-FCAA587A018E}" srcId="{9DC08C8E-BE48-41ED-AB4B-19A3CE4E0DD8}" destId="{4ED4F261-66B4-4123-A82E-B131EFD2E51A}" srcOrd="1" destOrd="0" parTransId="{47D9A7EF-67F5-4191-A8B3-B2395479589E}" sibTransId="{107BC22B-101B-489B-84D5-A4FB734F8A18}"/>
    <dgm:cxn modelId="{00FDDF93-3574-43B7-95C8-FE7355192392}" type="presParOf" srcId="{B62A7059-F86F-4C66-BAEF-0E4913D5F8DD}" destId="{F3371C1E-F99A-4982-8BF8-EB4D7A4C80B3}" srcOrd="0" destOrd="0" presId="urn:microsoft.com/office/officeart/2005/8/layout/list1"/>
    <dgm:cxn modelId="{A88F044C-A649-401F-8BC2-884418CA568B}" type="presParOf" srcId="{F3371C1E-F99A-4982-8BF8-EB4D7A4C80B3}" destId="{008A8FCB-FB68-412C-A648-29057DD093EB}" srcOrd="0" destOrd="0" presId="urn:microsoft.com/office/officeart/2005/8/layout/list1"/>
    <dgm:cxn modelId="{BB47EC89-AD32-44D1-BFDA-1BF5E3D6D142}" type="presParOf" srcId="{F3371C1E-F99A-4982-8BF8-EB4D7A4C80B3}" destId="{5A746EFA-317A-454B-8779-034C9F688E82}" srcOrd="1" destOrd="0" presId="urn:microsoft.com/office/officeart/2005/8/layout/list1"/>
    <dgm:cxn modelId="{6D21C937-F949-4A39-A9F0-83DE0494E9FD}" type="presParOf" srcId="{B62A7059-F86F-4C66-BAEF-0E4913D5F8DD}" destId="{02E1252D-FCBB-46A7-9362-FF3D7DB01534}" srcOrd="1" destOrd="0" presId="urn:microsoft.com/office/officeart/2005/8/layout/list1"/>
    <dgm:cxn modelId="{619F2730-A908-4867-B7F2-499D11491406}" type="presParOf" srcId="{B62A7059-F86F-4C66-BAEF-0E4913D5F8DD}" destId="{81DFF671-FB84-4A58-82E2-ABC598617209}" srcOrd="2" destOrd="0" presId="urn:microsoft.com/office/officeart/2005/8/layout/list1"/>
    <dgm:cxn modelId="{0EAC7308-1499-490D-9BB0-09324C603117}" type="presParOf" srcId="{B62A7059-F86F-4C66-BAEF-0E4913D5F8DD}" destId="{F1FCA18B-E4E3-4104-8669-2BCD46135DDE}" srcOrd="3" destOrd="0" presId="urn:microsoft.com/office/officeart/2005/8/layout/list1"/>
    <dgm:cxn modelId="{4F5FCD0E-7795-42DD-8844-D15E3CE106F5}" type="presParOf" srcId="{B62A7059-F86F-4C66-BAEF-0E4913D5F8DD}" destId="{9F062F72-C505-4084-8C75-EC95D7ACC0EC}" srcOrd="4" destOrd="0" presId="urn:microsoft.com/office/officeart/2005/8/layout/list1"/>
    <dgm:cxn modelId="{B20687D6-7B2E-4841-9376-F464C6D2DB90}" type="presParOf" srcId="{9F062F72-C505-4084-8C75-EC95D7ACC0EC}" destId="{3B1D99D7-E384-4CD1-AECA-FED51BF604A7}" srcOrd="0" destOrd="0" presId="urn:microsoft.com/office/officeart/2005/8/layout/list1"/>
    <dgm:cxn modelId="{C8C0B2D1-54D1-45EE-9C0E-734D23312D00}" type="presParOf" srcId="{9F062F72-C505-4084-8C75-EC95D7ACC0EC}" destId="{5F584F8D-1306-46C4-B7ED-CAA727FAC580}" srcOrd="1" destOrd="0" presId="urn:microsoft.com/office/officeart/2005/8/layout/list1"/>
    <dgm:cxn modelId="{E05ABEE3-3723-4E8C-8D05-CA112A84943F}" type="presParOf" srcId="{B62A7059-F86F-4C66-BAEF-0E4913D5F8DD}" destId="{FAC19355-8BFB-4AC7-9CF3-B80AAE563549}" srcOrd="5" destOrd="0" presId="urn:microsoft.com/office/officeart/2005/8/layout/list1"/>
    <dgm:cxn modelId="{73563DBF-30F0-4A53-B31D-75382135BBE9}" type="presParOf" srcId="{B62A7059-F86F-4C66-BAEF-0E4913D5F8DD}" destId="{3236161B-6294-4D72-8990-DE057C34F374}" srcOrd="6" destOrd="0" presId="urn:microsoft.com/office/officeart/2005/8/layout/list1"/>
    <dgm:cxn modelId="{8ADB4367-46AE-4B9A-B58B-57530F57E9CB}" type="presParOf" srcId="{B62A7059-F86F-4C66-BAEF-0E4913D5F8DD}" destId="{99AC2772-F730-4330-8E05-53CFC706E0A8}" srcOrd="7" destOrd="0" presId="urn:microsoft.com/office/officeart/2005/8/layout/list1"/>
    <dgm:cxn modelId="{51A0380D-1F4B-4CB4-93A3-CE310B9F3FBA}" type="presParOf" srcId="{B62A7059-F86F-4C66-BAEF-0E4913D5F8DD}" destId="{97B541E4-BD0D-493D-8C4E-0039BF70BADC}" srcOrd="8" destOrd="0" presId="urn:microsoft.com/office/officeart/2005/8/layout/list1"/>
    <dgm:cxn modelId="{C76AF691-B31C-4C57-BFC7-CAF9FAE15B35}" type="presParOf" srcId="{97B541E4-BD0D-493D-8C4E-0039BF70BADC}" destId="{2208CB6B-6049-41D3-BC77-1D9053BC8821}" srcOrd="0" destOrd="0" presId="urn:microsoft.com/office/officeart/2005/8/layout/list1"/>
    <dgm:cxn modelId="{4F89F278-04C6-4102-AD79-BB05B42957C1}" type="presParOf" srcId="{97B541E4-BD0D-493D-8C4E-0039BF70BADC}" destId="{E54823DE-7099-43B4-8B9F-8F497D8E5509}" srcOrd="1" destOrd="0" presId="urn:microsoft.com/office/officeart/2005/8/layout/list1"/>
    <dgm:cxn modelId="{0013BEC0-A694-49DC-98CB-1CA31C24A44D}" type="presParOf" srcId="{B62A7059-F86F-4C66-BAEF-0E4913D5F8DD}" destId="{5FA74277-DD66-46F8-A4CA-22BA0A977215}" srcOrd="9" destOrd="0" presId="urn:microsoft.com/office/officeart/2005/8/layout/list1"/>
    <dgm:cxn modelId="{33DCC054-B3D9-412A-A5F6-E305EB220E18}" type="presParOf" srcId="{B62A7059-F86F-4C66-BAEF-0E4913D5F8DD}" destId="{2FB18004-A3A1-4D1A-B3BA-A8B173720C11}" srcOrd="10" destOrd="0" presId="urn:microsoft.com/office/officeart/2005/8/layout/list1"/>
    <dgm:cxn modelId="{A851593D-17D9-488D-909B-8B05C0424020}" type="presParOf" srcId="{B62A7059-F86F-4C66-BAEF-0E4913D5F8DD}" destId="{4F261D75-1D18-4D74-B752-25D8CBC694D0}" srcOrd="11" destOrd="0" presId="urn:microsoft.com/office/officeart/2005/8/layout/list1"/>
    <dgm:cxn modelId="{75427631-A385-4D11-8A56-165897302339}" type="presParOf" srcId="{B62A7059-F86F-4C66-BAEF-0E4913D5F8DD}" destId="{6534D9D3-C2C8-49DA-BD80-967B1A24BFF9}" srcOrd="12" destOrd="0" presId="urn:microsoft.com/office/officeart/2005/8/layout/list1"/>
    <dgm:cxn modelId="{77C43401-421D-4F6C-9DBA-FC508185E726}" type="presParOf" srcId="{6534D9D3-C2C8-49DA-BD80-967B1A24BFF9}" destId="{17112551-9CBD-41F2-B3EA-9481FF0CB3DB}" srcOrd="0" destOrd="0" presId="urn:microsoft.com/office/officeart/2005/8/layout/list1"/>
    <dgm:cxn modelId="{769A4C25-2969-4633-9D77-8E1C0F47C128}" type="presParOf" srcId="{6534D9D3-C2C8-49DA-BD80-967B1A24BFF9}" destId="{326E72AC-E3CC-4854-87CA-8199677E03D6}" srcOrd="1" destOrd="0" presId="urn:microsoft.com/office/officeart/2005/8/layout/list1"/>
    <dgm:cxn modelId="{EC3F338E-01CD-4E0F-9BC0-CFBD05189D49}" type="presParOf" srcId="{B62A7059-F86F-4C66-BAEF-0E4913D5F8DD}" destId="{89F216BD-899D-4329-82B2-613ACE719229}" srcOrd="13" destOrd="0" presId="urn:microsoft.com/office/officeart/2005/8/layout/list1"/>
    <dgm:cxn modelId="{C726FDA3-996E-43F1-A27D-6DCB6B57298A}" type="presParOf" srcId="{B62A7059-F86F-4C66-BAEF-0E4913D5F8DD}" destId="{62FA40D5-DC7D-4F2E-8655-973AAE71BA88}" srcOrd="14" destOrd="0" presId="urn:microsoft.com/office/officeart/2005/8/layout/list1"/>
    <dgm:cxn modelId="{D6FF2BC0-D570-42E9-9BE1-3CFEE014CCAB}" type="presParOf" srcId="{B62A7059-F86F-4C66-BAEF-0E4913D5F8DD}" destId="{ABE69952-4196-4DE5-AFF2-9C3ACBB3EB16}" srcOrd="15" destOrd="0" presId="urn:microsoft.com/office/officeart/2005/8/layout/list1"/>
    <dgm:cxn modelId="{9CB0B8C9-8C44-406B-AC81-6C038DDD2EA3}" type="presParOf" srcId="{B62A7059-F86F-4C66-BAEF-0E4913D5F8DD}" destId="{9BE699AE-207A-49A5-B2C7-A7111C03D78E}" srcOrd="16" destOrd="0" presId="urn:microsoft.com/office/officeart/2005/8/layout/list1"/>
    <dgm:cxn modelId="{309346D1-7D28-451F-BD3B-A0C0D35F1511}" type="presParOf" srcId="{9BE699AE-207A-49A5-B2C7-A7111C03D78E}" destId="{3A4F4382-FE12-45DE-87FD-CA87ABB27E4A}" srcOrd="0" destOrd="0" presId="urn:microsoft.com/office/officeart/2005/8/layout/list1"/>
    <dgm:cxn modelId="{4A90C1D8-8669-4D73-ADF8-0D864EFB0293}" type="presParOf" srcId="{9BE699AE-207A-49A5-B2C7-A7111C03D78E}" destId="{206AC6DF-6DC3-4D60-8495-290CE45F92F7}" srcOrd="1" destOrd="0" presId="urn:microsoft.com/office/officeart/2005/8/layout/list1"/>
    <dgm:cxn modelId="{5F0B6D2D-B1C0-451F-9687-29007CDDA16E}" type="presParOf" srcId="{B62A7059-F86F-4C66-BAEF-0E4913D5F8DD}" destId="{80366FCA-4C14-458D-93A3-DE919A99707A}" srcOrd="17" destOrd="0" presId="urn:microsoft.com/office/officeart/2005/8/layout/list1"/>
    <dgm:cxn modelId="{C5F9DD70-B50D-423D-8E68-3321A75B0167}" type="presParOf" srcId="{B62A7059-F86F-4C66-BAEF-0E4913D5F8DD}" destId="{8C4E9B24-DBA0-4EA8-B050-2F633170CF4D}" srcOrd="18" destOrd="0" presId="urn:microsoft.com/office/officeart/2005/8/layout/list1"/>
    <dgm:cxn modelId="{9545A70E-4473-400B-8154-F679DD2094F7}" type="presParOf" srcId="{B62A7059-F86F-4C66-BAEF-0E4913D5F8DD}" destId="{FD725FF8-B66E-47BA-9CC4-0B57F02C492C}" srcOrd="19" destOrd="0" presId="urn:microsoft.com/office/officeart/2005/8/layout/list1"/>
    <dgm:cxn modelId="{3DBC6AE3-5205-470C-8369-D0E3CFA0CF93}" type="presParOf" srcId="{B62A7059-F86F-4C66-BAEF-0E4913D5F8DD}" destId="{83532205-EBE0-42FB-AF08-BC2DAC0ECFF7}" srcOrd="20" destOrd="0" presId="urn:microsoft.com/office/officeart/2005/8/layout/list1"/>
    <dgm:cxn modelId="{CD868293-4B8D-4FEB-8CB2-2DB42505EAEE}" type="presParOf" srcId="{83532205-EBE0-42FB-AF08-BC2DAC0ECFF7}" destId="{FDAA0D97-71CC-42ED-AB32-EBD4ABFAD729}" srcOrd="0" destOrd="0" presId="urn:microsoft.com/office/officeart/2005/8/layout/list1"/>
    <dgm:cxn modelId="{00EAC59B-AAA3-48EC-BB77-786CA5DB0CEE}" type="presParOf" srcId="{83532205-EBE0-42FB-AF08-BC2DAC0ECFF7}" destId="{68675E0F-BDD4-4868-B146-899DCF4B96E4}" srcOrd="1" destOrd="0" presId="urn:microsoft.com/office/officeart/2005/8/layout/list1"/>
    <dgm:cxn modelId="{D3F6C383-84B4-4E0F-8320-2BB56DC2E9BF}" type="presParOf" srcId="{B62A7059-F86F-4C66-BAEF-0E4913D5F8DD}" destId="{39018214-8E68-48CD-9E4D-B3DEECDD153C}" srcOrd="21" destOrd="0" presId="urn:microsoft.com/office/officeart/2005/8/layout/list1"/>
    <dgm:cxn modelId="{A78C9ACE-477B-4336-8BDA-EB005DF48A11}" type="presParOf" srcId="{B62A7059-F86F-4C66-BAEF-0E4913D5F8DD}" destId="{1DC2ACC6-51DA-42C9-A043-8B7FBB125A0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EA34F3-7CE2-469F-9C4E-2FB179C6C25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C7119A21-CF41-4F81-9AB1-7AAB81A3C9A2}">
      <dgm:prSet phldrT="[文本]"/>
      <dgm:spPr/>
      <dgm:t>
        <a:bodyPr/>
        <a:lstStyle/>
        <a:p>
          <a:r>
            <a:rPr lang="en-US" altLang="en-US" dirty="0" smtClean="0"/>
            <a:t>A substantial increase in data quantity</a:t>
          </a:r>
          <a:endParaRPr lang="zh-CN" altLang="en-US" dirty="0"/>
        </a:p>
      </dgm:t>
    </dgm:pt>
    <dgm:pt modelId="{C777CBF5-63CF-442F-AD06-307DCABF1F4D}" type="parTrans" cxnId="{853D5040-CF8D-47FB-97A0-07980FEAEFD1}">
      <dgm:prSet/>
      <dgm:spPr/>
      <dgm:t>
        <a:bodyPr/>
        <a:lstStyle/>
        <a:p>
          <a:endParaRPr lang="zh-CN" altLang="en-US"/>
        </a:p>
      </dgm:t>
    </dgm:pt>
    <dgm:pt modelId="{AD92F98F-B031-42B3-91C3-86BE4BBCC660}" type="sibTrans" cxnId="{853D5040-CF8D-47FB-97A0-07980FEAEFD1}">
      <dgm:prSet/>
      <dgm:spPr/>
      <dgm:t>
        <a:bodyPr/>
        <a:lstStyle/>
        <a:p>
          <a:endParaRPr lang="zh-CN" altLang="en-US"/>
        </a:p>
      </dgm:t>
    </dgm:pt>
    <dgm:pt modelId="{8F8BF1C8-C5C8-45BD-AA3B-2DFBEE3A4311}">
      <dgm:prSet phldrT="[文本]"/>
      <dgm:spPr/>
      <dgm:t>
        <a:bodyPr/>
        <a:lstStyle/>
        <a:p>
          <a:r>
            <a:rPr lang="en-US" altLang="en-US" dirty="0" smtClean="0"/>
            <a:t> Improved data formats</a:t>
          </a:r>
          <a:endParaRPr lang="zh-CN" altLang="en-US" dirty="0"/>
        </a:p>
      </dgm:t>
    </dgm:pt>
    <dgm:pt modelId="{F778318F-4FD5-403E-9A49-97B8FF2C7431}" type="parTrans" cxnId="{88F0E4D8-7754-450B-8E76-FF2768AD23D9}">
      <dgm:prSet/>
      <dgm:spPr/>
      <dgm:t>
        <a:bodyPr/>
        <a:lstStyle/>
        <a:p>
          <a:endParaRPr lang="zh-CN" altLang="en-US"/>
        </a:p>
      </dgm:t>
    </dgm:pt>
    <dgm:pt modelId="{C8993086-D713-4910-8A3C-2AAEDE20AD27}" type="sibTrans" cxnId="{88F0E4D8-7754-450B-8E76-FF2768AD23D9}">
      <dgm:prSet/>
      <dgm:spPr/>
      <dgm:t>
        <a:bodyPr/>
        <a:lstStyle/>
        <a:p>
          <a:endParaRPr lang="zh-CN" altLang="en-US"/>
        </a:p>
      </dgm:t>
    </dgm:pt>
    <dgm:pt modelId="{42B04E5E-CF47-4D34-91BE-0AFDAE5CB89D}">
      <dgm:prSet phldrT="[文本]"/>
      <dgm:spPr/>
      <dgm:t>
        <a:bodyPr/>
        <a:lstStyle/>
        <a:p>
          <a:r>
            <a:rPr lang="en-US" altLang="en-US" dirty="0" smtClean="0"/>
            <a:t>Advances in computing</a:t>
          </a:r>
          <a:endParaRPr lang="zh-CN" altLang="en-US" dirty="0"/>
        </a:p>
      </dgm:t>
    </dgm:pt>
    <dgm:pt modelId="{015429BE-E2AB-4624-9A43-4AE4B2075D5D}" type="parTrans" cxnId="{41ACD10A-E18F-4160-99F2-B9356EDB5B1D}">
      <dgm:prSet/>
      <dgm:spPr/>
      <dgm:t>
        <a:bodyPr/>
        <a:lstStyle/>
        <a:p>
          <a:endParaRPr lang="zh-CN" altLang="en-US"/>
        </a:p>
      </dgm:t>
    </dgm:pt>
    <dgm:pt modelId="{78A6F627-B5E5-49B8-8F52-FEA4D925A253}" type="sibTrans" cxnId="{41ACD10A-E18F-4160-99F2-B9356EDB5B1D}">
      <dgm:prSet/>
      <dgm:spPr/>
      <dgm:t>
        <a:bodyPr/>
        <a:lstStyle/>
        <a:p>
          <a:endParaRPr lang="zh-CN" altLang="en-US"/>
        </a:p>
      </dgm:t>
    </dgm:pt>
    <dgm:pt modelId="{95DBFAE3-D8E1-4A06-B267-789B262CE387}">
      <dgm:prSet phldrT="[文本]"/>
      <dgm:spPr/>
      <dgm:t>
        <a:bodyPr/>
        <a:lstStyle/>
        <a:p>
          <a:r>
            <a:rPr lang="en-US" altLang="en-US" dirty="0" smtClean="0"/>
            <a:t>Increased sophistication of tools available for analytics</a:t>
          </a:r>
          <a:endParaRPr lang="zh-CN" altLang="en-US" dirty="0"/>
        </a:p>
      </dgm:t>
    </dgm:pt>
    <dgm:pt modelId="{B9DFC28B-741E-49D0-BAB4-109832C04E2E}" type="parTrans" cxnId="{B8163E06-F8C6-4958-B1C7-86F66CA89805}">
      <dgm:prSet/>
      <dgm:spPr/>
      <dgm:t>
        <a:bodyPr/>
        <a:lstStyle/>
        <a:p>
          <a:endParaRPr lang="zh-CN" altLang="en-US"/>
        </a:p>
      </dgm:t>
    </dgm:pt>
    <dgm:pt modelId="{B70A5C68-56CE-418F-A9C4-8BD2B603E6A0}" type="sibTrans" cxnId="{B8163E06-F8C6-4958-B1C7-86F66CA89805}">
      <dgm:prSet/>
      <dgm:spPr/>
      <dgm:t>
        <a:bodyPr/>
        <a:lstStyle/>
        <a:p>
          <a:endParaRPr lang="zh-CN" altLang="en-US"/>
        </a:p>
      </dgm:t>
    </dgm:pt>
    <dgm:pt modelId="{7DDAB086-22C8-4F46-8EBC-75B7F5A96DE2}" type="pres">
      <dgm:prSet presAssocID="{74EA34F3-7CE2-469F-9C4E-2FB179C6C250}" presName="Name0" presStyleCnt="0">
        <dgm:presLayoutVars>
          <dgm:chMax val="7"/>
          <dgm:chPref val="7"/>
          <dgm:dir/>
        </dgm:presLayoutVars>
      </dgm:prSet>
      <dgm:spPr/>
    </dgm:pt>
    <dgm:pt modelId="{C8FF4ABC-6FAE-4BB2-AEC0-173E3AA2874F}" type="pres">
      <dgm:prSet presAssocID="{74EA34F3-7CE2-469F-9C4E-2FB179C6C250}" presName="Name1" presStyleCnt="0"/>
      <dgm:spPr/>
    </dgm:pt>
    <dgm:pt modelId="{DECBB8EB-8E41-4F25-B417-062C808247D3}" type="pres">
      <dgm:prSet presAssocID="{74EA34F3-7CE2-469F-9C4E-2FB179C6C250}" presName="cycle" presStyleCnt="0"/>
      <dgm:spPr/>
    </dgm:pt>
    <dgm:pt modelId="{F57C4699-7866-463F-A977-C2E7F00075F3}" type="pres">
      <dgm:prSet presAssocID="{74EA34F3-7CE2-469F-9C4E-2FB179C6C250}" presName="srcNode" presStyleLbl="node1" presStyleIdx="0" presStyleCnt="4"/>
      <dgm:spPr/>
    </dgm:pt>
    <dgm:pt modelId="{CA910B87-7905-4CC4-A9D4-C5FB77FAA2FC}" type="pres">
      <dgm:prSet presAssocID="{74EA34F3-7CE2-469F-9C4E-2FB179C6C250}" presName="conn" presStyleLbl="parChTrans1D2" presStyleIdx="0" presStyleCnt="1"/>
      <dgm:spPr/>
    </dgm:pt>
    <dgm:pt modelId="{0B3CFD68-8A41-4C85-8116-EBA9DA7C6443}" type="pres">
      <dgm:prSet presAssocID="{74EA34F3-7CE2-469F-9C4E-2FB179C6C250}" presName="extraNode" presStyleLbl="node1" presStyleIdx="0" presStyleCnt="4"/>
      <dgm:spPr/>
    </dgm:pt>
    <dgm:pt modelId="{860C362D-14B0-43A4-B296-4F50753309EC}" type="pres">
      <dgm:prSet presAssocID="{74EA34F3-7CE2-469F-9C4E-2FB179C6C250}" presName="dstNode" presStyleLbl="node1" presStyleIdx="0" presStyleCnt="4"/>
      <dgm:spPr/>
    </dgm:pt>
    <dgm:pt modelId="{EE9BE9AC-F776-4E3B-B00B-1C3BB3491A2E}" type="pres">
      <dgm:prSet presAssocID="{C7119A21-CF41-4F81-9AB1-7AAB81A3C9A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1042445-BB45-44CC-8E6D-B71ACE203C3C}" type="pres">
      <dgm:prSet presAssocID="{C7119A21-CF41-4F81-9AB1-7AAB81A3C9A2}" presName="accent_1" presStyleCnt="0"/>
      <dgm:spPr/>
    </dgm:pt>
    <dgm:pt modelId="{568FEF96-CD40-4103-8F9A-6C021FFFE33A}" type="pres">
      <dgm:prSet presAssocID="{C7119A21-CF41-4F81-9AB1-7AAB81A3C9A2}" presName="accentRepeatNode" presStyleLbl="solidFgAcc1" presStyleIdx="0" presStyleCnt="4"/>
      <dgm:spPr/>
    </dgm:pt>
    <dgm:pt modelId="{64E8B827-0BE9-4891-B7A9-3AB32D9D41D9}" type="pres">
      <dgm:prSet presAssocID="{8F8BF1C8-C5C8-45BD-AA3B-2DFBEE3A4311}" presName="text_2" presStyleLbl="node1" presStyleIdx="1" presStyleCnt="4">
        <dgm:presLayoutVars>
          <dgm:bulletEnabled val="1"/>
        </dgm:presLayoutVars>
      </dgm:prSet>
      <dgm:spPr/>
    </dgm:pt>
    <dgm:pt modelId="{4C7E435A-A4F5-469D-9BEE-143B17105F64}" type="pres">
      <dgm:prSet presAssocID="{8F8BF1C8-C5C8-45BD-AA3B-2DFBEE3A4311}" presName="accent_2" presStyleCnt="0"/>
      <dgm:spPr/>
    </dgm:pt>
    <dgm:pt modelId="{82FE8DFC-071E-4174-B77D-845197774F53}" type="pres">
      <dgm:prSet presAssocID="{8F8BF1C8-C5C8-45BD-AA3B-2DFBEE3A4311}" presName="accentRepeatNode" presStyleLbl="solidFgAcc1" presStyleIdx="1" presStyleCnt="4"/>
      <dgm:spPr/>
    </dgm:pt>
    <dgm:pt modelId="{E6C2BCB2-D317-4CEE-AC47-CD5E1CC1061C}" type="pres">
      <dgm:prSet presAssocID="{42B04E5E-CF47-4D34-91BE-0AFDAE5CB89D}" presName="text_3" presStyleLbl="node1" presStyleIdx="2" presStyleCnt="4">
        <dgm:presLayoutVars>
          <dgm:bulletEnabled val="1"/>
        </dgm:presLayoutVars>
      </dgm:prSet>
      <dgm:spPr/>
    </dgm:pt>
    <dgm:pt modelId="{524E8061-F68C-4665-B506-C83CB8DF3F11}" type="pres">
      <dgm:prSet presAssocID="{42B04E5E-CF47-4D34-91BE-0AFDAE5CB89D}" presName="accent_3" presStyleCnt="0"/>
      <dgm:spPr/>
    </dgm:pt>
    <dgm:pt modelId="{00FC4CC8-F949-4AB1-A118-A8AD25288F63}" type="pres">
      <dgm:prSet presAssocID="{42B04E5E-CF47-4D34-91BE-0AFDAE5CB89D}" presName="accentRepeatNode" presStyleLbl="solidFgAcc1" presStyleIdx="2" presStyleCnt="4"/>
      <dgm:spPr/>
    </dgm:pt>
    <dgm:pt modelId="{591FE53C-FE16-4B1C-9D35-7BCA26FB1E5B}" type="pres">
      <dgm:prSet presAssocID="{95DBFAE3-D8E1-4A06-B267-789B262CE387}" presName="text_4" presStyleLbl="node1" presStyleIdx="3" presStyleCnt="4">
        <dgm:presLayoutVars>
          <dgm:bulletEnabled val="1"/>
        </dgm:presLayoutVars>
      </dgm:prSet>
      <dgm:spPr/>
    </dgm:pt>
    <dgm:pt modelId="{1F7CB9A1-F648-4185-8B5E-4ECBEE5474F8}" type="pres">
      <dgm:prSet presAssocID="{95DBFAE3-D8E1-4A06-B267-789B262CE387}" presName="accent_4" presStyleCnt="0"/>
      <dgm:spPr/>
    </dgm:pt>
    <dgm:pt modelId="{008944F9-35C7-4FDE-A10B-E690966B622C}" type="pres">
      <dgm:prSet presAssocID="{95DBFAE3-D8E1-4A06-B267-789B262CE387}" presName="accentRepeatNode" presStyleLbl="solidFgAcc1" presStyleIdx="3" presStyleCnt="4"/>
      <dgm:spPr/>
    </dgm:pt>
  </dgm:ptLst>
  <dgm:cxnLst>
    <dgm:cxn modelId="{B8163E06-F8C6-4958-B1C7-86F66CA89805}" srcId="{74EA34F3-7CE2-469F-9C4E-2FB179C6C250}" destId="{95DBFAE3-D8E1-4A06-B267-789B262CE387}" srcOrd="3" destOrd="0" parTransId="{B9DFC28B-741E-49D0-BAB4-109832C04E2E}" sibTransId="{B70A5C68-56CE-418F-A9C4-8BD2B603E6A0}"/>
    <dgm:cxn modelId="{09A344DA-F439-4929-A34B-C6F3FBEF55A7}" type="presOf" srcId="{95DBFAE3-D8E1-4A06-B267-789B262CE387}" destId="{591FE53C-FE16-4B1C-9D35-7BCA26FB1E5B}" srcOrd="0" destOrd="0" presId="urn:microsoft.com/office/officeart/2008/layout/VerticalCurvedList"/>
    <dgm:cxn modelId="{3D18B1F7-C92D-492F-B059-6C6D5A3D01AE}" type="presOf" srcId="{C7119A21-CF41-4F81-9AB1-7AAB81A3C9A2}" destId="{EE9BE9AC-F776-4E3B-B00B-1C3BB3491A2E}" srcOrd="0" destOrd="0" presId="urn:microsoft.com/office/officeart/2008/layout/VerticalCurvedList"/>
    <dgm:cxn modelId="{41ACD10A-E18F-4160-99F2-B9356EDB5B1D}" srcId="{74EA34F3-7CE2-469F-9C4E-2FB179C6C250}" destId="{42B04E5E-CF47-4D34-91BE-0AFDAE5CB89D}" srcOrd="2" destOrd="0" parTransId="{015429BE-E2AB-4624-9A43-4AE4B2075D5D}" sibTransId="{78A6F627-B5E5-49B8-8F52-FEA4D925A253}"/>
    <dgm:cxn modelId="{88F0E4D8-7754-450B-8E76-FF2768AD23D9}" srcId="{74EA34F3-7CE2-469F-9C4E-2FB179C6C250}" destId="{8F8BF1C8-C5C8-45BD-AA3B-2DFBEE3A4311}" srcOrd="1" destOrd="0" parTransId="{F778318F-4FD5-403E-9A49-97B8FF2C7431}" sibTransId="{C8993086-D713-4910-8A3C-2AAEDE20AD27}"/>
    <dgm:cxn modelId="{5CE4C3C0-F3F6-46F5-A232-353BD8A34B16}" type="presOf" srcId="{AD92F98F-B031-42B3-91C3-86BE4BBCC660}" destId="{CA910B87-7905-4CC4-A9D4-C5FB77FAA2FC}" srcOrd="0" destOrd="0" presId="urn:microsoft.com/office/officeart/2008/layout/VerticalCurvedList"/>
    <dgm:cxn modelId="{853D5040-CF8D-47FB-97A0-07980FEAEFD1}" srcId="{74EA34F3-7CE2-469F-9C4E-2FB179C6C250}" destId="{C7119A21-CF41-4F81-9AB1-7AAB81A3C9A2}" srcOrd="0" destOrd="0" parTransId="{C777CBF5-63CF-442F-AD06-307DCABF1F4D}" sibTransId="{AD92F98F-B031-42B3-91C3-86BE4BBCC660}"/>
    <dgm:cxn modelId="{3D4271B4-6F67-4F8D-B984-81D7D8521AD6}" type="presOf" srcId="{8F8BF1C8-C5C8-45BD-AA3B-2DFBEE3A4311}" destId="{64E8B827-0BE9-4891-B7A9-3AB32D9D41D9}" srcOrd="0" destOrd="0" presId="urn:microsoft.com/office/officeart/2008/layout/VerticalCurvedList"/>
    <dgm:cxn modelId="{B377DEE7-794D-448F-8B45-8A9D2482370B}" type="presOf" srcId="{74EA34F3-7CE2-469F-9C4E-2FB179C6C250}" destId="{7DDAB086-22C8-4F46-8EBC-75B7F5A96DE2}" srcOrd="0" destOrd="0" presId="urn:microsoft.com/office/officeart/2008/layout/VerticalCurvedList"/>
    <dgm:cxn modelId="{C8E36F08-EC03-43E8-806A-34F60CDABB70}" type="presOf" srcId="{42B04E5E-CF47-4D34-91BE-0AFDAE5CB89D}" destId="{E6C2BCB2-D317-4CEE-AC47-CD5E1CC1061C}" srcOrd="0" destOrd="0" presId="urn:microsoft.com/office/officeart/2008/layout/VerticalCurvedList"/>
    <dgm:cxn modelId="{6B951F86-71B8-4D66-971D-7BA43B86B034}" type="presParOf" srcId="{7DDAB086-22C8-4F46-8EBC-75B7F5A96DE2}" destId="{C8FF4ABC-6FAE-4BB2-AEC0-173E3AA2874F}" srcOrd="0" destOrd="0" presId="urn:microsoft.com/office/officeart/2008/layout/VerticalCurvedList"/>
    <dgm:cxn modelId="{34EC8A58-B490-4EB1-B51E-111D41BD9480}" type="presParOf" srcId="{C8FF4ABC-6FAE-4BB2-AEC0-173E3AA2874F}" destId="{DECBB8EB-8E41-4F25-B417-062C808247D3}" srcOrd="0" destOrd="0" presId="urn:microsoft.com/office/officeart/2008/layout/VerticalCurvedList"/>
    <dgm:cxn modelId="{1BAC5038-A492-439C-9E65-AA627D9F3496}" type="presParOf" srcId="{DECBB8EB-8E41-4F25-B417-062C808247D3}" destId="{F57C4699-7866-463F-A977-C2E7F00075F3}" srcOrd="0" destOrd="0" presId="urn:microsoft.com/office/officeart/2008/layout/VerticalCurvedList"/>
    <dgm:cxn modelId="{A8B9722A-DE93-4B53-A286-7F3A64F4A0E7}" type="presParOf" srcId="{DECBB8EB-8E41-4F25-B417-062C808247D3}" destId="{CA910B87-7905-4CC4-A9D4-C5FB77FAA2FC}" srcOrd="1" destOrd="0" presId="urn:microsoft.com/office/officeart/2008/layout/VerticalCurvedList"/>
    <dgm:cxn modelId="{10C2C0C5-A19D-4DCF-8989-815FCF5FF96D}" type="presParOf" srcId="{DECBB8EB-8E41-4F25-B417-062C808247D3}" destId="{0B3CFD68-8A41-4C85-8116-EBA9DA7C6443}" srcOrd="2" destOrd="0" presId="urn:microsoft.com/office/officeart/2008/layout/VerticalCurvedList"/>
    <dgm:cxn modelId="{24855D26-525A-4EB7-82B7-23952A1B5258}" type="presParOf" srcId="{DECBB8EB-8E41-4F25-B417-062C808247D3}" destId="{860C362D-14B0-43A4-B296-4F50753309EC}" srcOrd="3" destOrd="0" presId="urn:microsoft.com/office/officeart/2008/layout/VerticalCurvedList"/>
    <dgm:cxn modelId="{69B7BD1F-604F-4799-B25D-E918F903C6A4}" type="presParOf" srcId="{C8FF4ABC-6FAE-4BB2-AEC0-173E3AA2874F}" destId="{EE9BE9AC-F776-4E3B-B00B-1C3BB3491A2E}" srcOrd="1" destOrd="0" presId="urn:microsoft.com/office/officeart/2008/layout/VerticalCurvedList"/>
    <dgm:cxn modelId="{2BEB156F-CB61-4EC3-B74A-8EB3EAD9D6D6}" type="presParOf" srcId="{C8FF4ABC-6FAE-4BB2-AEC0-173E3AA2874F}" destId="{B1042445-BB45-44CC-8E6D-B71ACE203C3C}" srcOrd="2" destOrd="0" presId="urn:microsoft.com/office/officeart/2008/layout/VerticalCurvedList"/>
    <dgm:cxn modelId="{28A7E2CA-CB43-4390-A411-53A949DD2EAE}" type="presParOf" srcId="{B1042445-BB45-44CC-8E6D-B71ACE203C3C}" destId="{568FEF96-CD40-4103-8F9A-6C021FFFE33A}" srcOrd="0" destOrd="0" presId="urn:microsoft.com/office/officeart/2008/layout/VerticalCurvedList"/>
    <dgm:cxn modelId="{EE6F52ED-BCD5-4239-98B3-BF88B2067DEC}" type="presParOf" srcId="{C8FF4ABC-6FAE-4BB2-AEC0-173E3AA2874F}" destId="{64E8B827-0BE9-4891-B7A9-3AB32D9D41D9}" srcOrd="3" destOrd="0" presId="urn:microsoft.com/office/officeart/2008/layout/VerticalCurvedList"/>
    <dgm:cxn modelId="{DFD59458-95E5-4A79-B40C-69CE725FEACF}" type="presParOf" srcId="{C8FF4ABC-6FAE-4BB2-AEC0-173E3AA2874F}" destId="{4C7E435A-A4F5-469D-9BEE-143B17105F64}" srcOrd="4" destOrd="0" presId="urn:microsoft.com/office/officeart/2008/layout/VerticalCurvedList"/>
    <dgm:cxn modelId="{93DC7A49-FBD6-4397-A763-1A39F47F7667}" type="presParOf" srcId="{4C7E435A-A4F5-469D-9BEE-143B17105F64}" destId="{82FE8DFC-071E-4174-B77D-845197774F53}" srcOrd="0" destOrd="0" presId="urn:microsoft.com/office/officeart/2008/layout/VerticalCurvedList"/>
    <dgm:cxn modelId="{F2E64BC8-FC65-489F-92C9-F52CC891C932}" type="presParOf" srcId="{C8FF4ABC-6FAE-4BB2-AEC0-173E3AA2874F}" destId="{E6C2BCB2-D317-4CEE-AC47-CD5E1CC1061C}" srcOrd="5" destOrd="0" presId="urn:microsoft.com/office/officeart/2008/layout/VerticalCurvedList"/>
    <dgm:cxn modelId="{BA37EE61-9D8A-4F98-9DFD-8D401A177C36}" type="presParOf" srcId="{C8FF4ABC-6FAE-4BB2-AEC0-173E3AA2874F}" destId="{524E8061-F68C-4665-B506-C83CB8DF3F11}" srcOrd="6" destOrd="0" presId="urn:microsoft.com/office/officeart/2008/layout/VerticalCurvedList"/>
    <dgm:cxn modelId="{C94421ED-E232-4E86-AAF0-30FB2E1E1DEE}" type="presParOf" srcId="{524E8061-F68C-4665-B506-C83CB8DF3F11}" destId="{00FC4CC8-F949-4AB1-A118-A8AD25288F63}" srcOrd="0" destOrd="0" presId="urn:microsoft.com/office/officeart/2008/layout/VerticalCurvedList"/>
    <dgm:cxn modelId="{6EF68E99-DE7F-477C-967A-C6A17A4C1827}" type="presParOf" srcId="{C8FF4ABC-6FAE-4BB2-AEC0-173E3AA2874F}" destId="{591FE53C-FE16-4B1C-9D35-7BCA26FB1E5B}" srcOrd="7" destOrd="0" presId="urn:microsoft.com/office/officeart/2008/layout/VerticalCurvedList"/>
    <dgm:cxn modelId="{889A95DD-0CB4-4052-8EBE-BEF91D28148F}" type="presParOf" srcId="{C8FF4ABC-6FAE-4BB2-AEC0-173E3AA2874F}" destId="{1F7CB9A1-F648-4185-8B5E-4ECBEE5474F8}" srcOrd="8" destOrd="0" presId="urn:microsoft.com/office/officeart/2008/layout/VerticalCurvedList"/>
    <dgm:cxn modelId="{A8600CD8-81DD-49A5-B03B-84AFF8FA2CF9}" type="presParOf" srcId="{1F7CB9A1-F648-4185-8B5E-4ECBEE5474F8}" destId="{008944F9-35C7-4FDE-A10B-E690966B622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ADC1EB-0B0C-44F1-9421-AFD33CA25FBD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9F16840C-CF0D-4BA0-928A-709924D6227B}">
      <dgm:prSet phldrT="[文本]"/>
      <dgm:spPr/>
      <dgm:t>
        <a:bodyPr/>
        <a:lstStyle/>
        <a:p>
          <a:r>
            <a:rPr lang="en-US" altLang="zh-CN" dirty="0" smtClean="0"/>
            <a:t>Similarities</a:t>
          </a:r>
          <a:endParaRPr lang="zh-CN" altLang="en-US" dirty="0"/>
        </a:p>
      </dgm:t>
    </dgm:pt>
    <dgm:pt modelId="{3C426342-9A15-40FD-BC65-C512901FC031}" type="parTrans" cxnId="{A3381EF4-3C81-4345-A98D-D78EB25F0279}">
      <dgm:prSet/>
      <dgm:spPr/>
      <dgm:t>
        <a:bodyPr/>
        <a:lstStyle/>
        <a:p>
          <a:endParaRPr lang="zh-CN" altLang="en-US"/>
        </a:p>
      </dgm:t>
    </dgm:pt>
    <dgm:pt modelId="{DF33BA98-9F9E-49BF-B5F8-363949D61E23}" type="sibTrans" cxnId="{A3381EF4-3C81-4345-A98D-D78EB25F0279}">
      <dgm:prSet/>
      <dgm:spPr/>
      <dgm:t>
        <a:bodyPr/>
        <a:lstStyle/>
        <a:p>
          <a:endParaRPr lang="zh-CN" altLang="en-US"/>
        </a:p>
      </dgm:t>
    </dgm:pt>
    <dgm:pt modelId="{F3F44B9C-9FCB-4EBC-8ABF-4E6EDDF82013}">
      <dgm:prSet phldrT="[文本]" custT="1"/>
      <dgm:spPr>
        <a:solidFill>
          <a:srgbClr val="FFC000"/>
        </a:solidFill>
      </dgm:spPr>
      <dgm:t>
        <a:bodyPr/>
        <a:lstStyle/>
        <a:p>
          <a:r>
            <a:rPr lang="en-US" altLang="zh-CN" sz="3200" dirty="0" smtClean="0"/>
            <a:t>Analysis of education data</a:t>
          </a:r>
          <a:endParaRPr lang="zh-CN" altLang="en-US" sz="3200" dirty="0"/>
        </a:p>
      </dgm:t>
    </dgm:pt>
    <dgm:pt modelId="{A3FDC36F-B0C5-4EBA-B2B5-3D000994CAE0}" type="parTrans" cxnId="{48DC03ED-64A7-46C8-B324-D019A16E6CF6}">
      <dgm:prSet/>
      <dgm:spPr/>
      <dgm:t>
        <a:bodyPr/>
        <a:lstStyle/>
        <a:p>
          <a:endParaRPr lang="zh-CN" altLang="en-US"/>
        </a:p>
      </dgm:t>
    </dgm:pt>
    <dgm:pt modelId="{7ED05B0A-D9EC-4D3D-9B21-8DCE8C6E7146}" type="sibTrans" cxnId="{48DC03ED-64A7-46C8-B324-D019A16E6CF6}">
      <dgm:prSet/>
      <dgm:spPr/>
      <dgm:t>
        <a:bodyPr/>
        <a:lstStyle/>
        <a:p>
          <a:endParaRPr lang="zh-CN" altLang="en-US"/>
        </a:p>
      </dgm:t>
    </dgm:pt>
    <dgm:pt modelId="{D43B0E88-2BE3-4852-B28E-44D73E46FA69}">
      <dgm:prSet phldrT="[文本]" custT="1"/>
      <dgm:spPr>
        <a:solidFill>
          <a:srgbClr val="92D050"/>
        </a:solidFill>
      </dgm:spPr>
      <dgm:t>
        <a:bodyPr/>
        <a:lstStyle/>
        <a:p>
          <a:r>
            <a:rPr lang="en-US" altLang="en-US" sz="3400" dirty="0" smtClean="0"/>
            <a:t>Benefiting learners </a:t>
          </a:r>
          <a:endParaRPr lang="zh-CN" altLang="en-US" sz="3400" dirty="0"/>
        </a:p>
      </dgm:t>
    </dgm:pt>
    <dgm:pt modelId="{CC859645-C9AA-4000-A26D-43ADFEF1AE07}" type="parTrans" cxnId="{F5168C79-89D3-4AC8-A230-307C4333C9DB}">
      <dgm:prSet/>
      <dgm:spPr/>
      <dgm:t>
        <a:bodyPr/>
        <a:lstStyle/>
        <a:p>
          <a:endParaRPr lang="zh-CN" altLang="en-US"/>
        </a:p>
      </dgm:t>
    </dgm:pt>
    <dgm:pt modelId="{15DCF0B4-1997-447A-A790-0007957FE753}" type="sibTrans" cxnId="{F5168C79-89D3-4AC8-A230-307C4333C9DB}">
      <dgm:prSet/>
      <dgm:spPr/>
      <dgm:t>
        <a:bodyPr/>
        <a:lstStyle/>
        <a:p>
          <a:endParaRPr lang="zh-CN" altLang="en-US"/>
        </a:p>
      </dgm:t>
    </dgm:pt>
    <dgm:pt modelId="{CC5A0A93-F239-4195-8F37-69F853C5CAB9}">
      <dgm:prSet phldrT="[文本]" custT="1"/>
      <dgm:spPr>
        <a:solidFill>
          <a:srgbClr val="00B0F0"/>
        </a:solidFill>
      </dgm:spPr>
      <dgm:t>
        <a:bodyPr/>
        <a:lstStyle/>
        <a:p>
          <a:r>
            <a:rPr lang="en-US" altLang="en-US" sz="3300" dirty="0" smtClean="0"/>
            <a:t>Enhancing the learning sciences</a:t>
          </a:r>
          <a:endParaRPr lang="zh-CN" altLang="en-US" sz="3300" dirty="0"/>
        </a:p>
      </dgm:t>
    </dgm:pt>
    <dgm:pt modelId="{DC383948-403D-479F-9E8B-25562B1B812D}" type="parTrans" cxnId="{7888A3D7-D8B0-42C4-9A23-89D200C309A0}">
      <dgm:prSet/>
      <dgm:spPr/>
      <dgm:t>
        <a:bodyPr/>
        <a:lstStyle/>
        <a:p>
          <a:endParaRPr lang="zh-CN" altLang="en-US"/>
        </a:p>
      </dgm:t>
    </dgm:pt>
    <dgm:pt modelId="{CC2C5F92-A768-4E1A-B152-AE855EA151A0}" type="sibTrans" cxnId="{7888A3D7-D8B0-42C4-9A23-89D200C309A0}">
      <dgm:prSet/>
      <dgm:spPr/>
      <dgm:t>
        <a:bodyPr/>
        <a:lstStyle/>
        <a:p>
          <a:endParaRPr lang="zh-CN" altLang="en-US"/>
        </a:p>
      </dgm:t>
    </dgm:pt>
    <dgm:pt modelId="{F6263F53-7C23-48BD-8F66-0C279CA8903C}" type="pres">
      <dgm:prSet presAssocID="{A6ADC1EB-0B0C-44F1-9421-AFD33CA25FBD}" presName="composite" presStyleCnt="0">
        <dgm:presLayoutVars>
          <dgm:chMax val="1"/>
          <dgm:dir/>
          <dgm:resizeHandles val="exact"/>
        </dgm:presLayoutVars>
      </dgm:prSet>
      <dgm:spPr/>
    </dgm:pt>
    <dgm:pt modelId="{1620F87E-B920-4122-8A37-AEFE86DB6B2D}" type="pres">
      <dgm:prSet presAssocID="{9F16840C-CF0D-4BA0-928A-709924D6227B}" presName="roof" presStyleLbl="dkBgShp" presStyleIdx="0" presStyleCnt="2"/>
      <dgm:spPr/>
      <dgm:t>
        <a:bodyPr/>
        <a:lstStyle/>
        <a:p>
          <a:endParaRPr lang="zh-CN" altLang="en-US"/>
        </a:p>
      </dgm:t>
    </dgm:pt>
    <dgm:pt modelId="{C94DF309-CCE5-4C0E-BB07-AC74AE4AF712}" type="pres">
      <dgm:prSet presAssocID="{9F16840C-CF0D-4BA0-928A-709924D6227B}" presName="pillars" presStyleCnt="0"/>
      <dgm:spPr/>
    </dgm:pt>
    <dgm:pt modelId="{3FD30CEE-9B99-4FBB-9E12-76B6428737E6}" type="pres">
      <dgm:prSet presAssocID="{9F16840C-CF0D-4BA0-928A-709924D6227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40BF8F-2EDC-49DA-9A1C-6A6F6D199C6A}" type="pres">
      <dgm:prSet presAssocID="{D43B0E88-2BE3-4852-B28E-44D73E46FA6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65D901-5B40-4D2A-8A65-BBCB3F52A14B}" type="pres">
      <dgm:prSet presAssocID="{CC5A0A93-F239-4195-8F37-69F853C5CAB9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B6F52E-5446-44E7-B500-4A3A393C5F2C}" type="pres">
      <dgm:prSet presAssocID="{9F16840C-CF0D-4BA0-928A-709924D6227B}" presName="base" presStyleLbl="dkBgShp" presStyleIdx="1" presStyleCnt="2"/>
      <dgm:spPr/>
    </dgm:pt>
  </dgm:ptLst>
  <dgm:cxnLst>
    <dgm:cxn modelId="{3A2D1104-2632-4F0F-AB19-AB7090491E1F}" type="presOf" srcId="{D43B0E88-2BE3-4852-B28E-44D73E46FA69}" destId="{6C40BF8F-2EDC-49DA-9A1C-6A6F6D199C6A}" srcOrd="0" destOrd="0" presId="urn:microsoft.com/office/officeart/2005/8/layout/hList3"/>
    <dgm:cxn modelId="{7888A3D7-D8B0-42C4-9A23-89D200C309A0}" srcId="{9F16840C-CF0D-4BA0-928A-709924D6227B}" destId="{CC5A0A93-F239-4195-8F37-69F853C5CAB9}" srcOrd="2" destOrd="0" parTransId="{DC383948-403D-479F-9E8B-25562B1B812D}" sibTransId="{CC2C5F92-A768-4E1A-B152-AE855EA151A0}"/>
    <dgm:cxn modelId="{53F6CC80-8906-46B0-A91E-0B70FF7D17E5}" type="presOf" srcId="{A6ADC1EB-0B0C-44F1-9421-AFD33CA25FBD}" destId="{F6263F53-7C23-48BD-8F66-0C279CA8903C}" srcOrd="0" destOrd="0" presId="urn:microsoft.com/office/officeart/2005/8/layout/hList3"/>
    <dgm:cxn modelId="{1E849605-1DFA-410E-8B43-01CD16F29995}" type="presOf" srcId="{CC5A0A93-F239-4195-8F37-69F853C5CAB9}" destId="{A965D901-5B40-4D2A-8A65-BBCB3F52A14B}" srcOrd="0" destOrd="0" presId="urn:microsoft.com/office/officeart/2005/8/layout/hList3"/>
    <dgm:cxn modelId="{7A18688F-2923-4772-8FCA-208735565C74}" type="presOf" srcId="{9F16840C-CF0D-4BA0-928A-709924D6227B}" destId="{1620F87E-B920-4122-8A37-AEFE86DB6B2D}" srcOrd="0" destOrd="0" presId="urn:microsoft.com/office/officeart/2005/8/layout/hList3"/>
    <dgm:cxn modelId="{A3381EF4-3C81-4345-A98D-D78EB25F0279}" srcId="{A6ADC1EB-0B0C-44F1-9421-AFD33CA25FBD}" destId="{9F16840C-CF0D-4BA0-928A-709924D6227B}" srcOrd="0" destOrd="0" parTransId="{3C426342-9A15-40FD-BC65-C512901FC031}" sibTransId="{DF33BA98-9F9E-49BF-B5F8-363949D61E23}"/>
    <dgm:cxn modelId="{48DC03ED-64A7-46C8-B324-D019A16E6CF6}" srcId="{9F16840C-CF0D-4BA0-928A-709924D6227B}" destId="{F3F44B9C-9FCB-4EBC-8ABF-4E6EDDF82013}" srcOrd="0" destOrd="0" parTransId="{A3FDC36F-B0C5-4EBA-B2B5-3D000994CAE0}" sibTransId="{7ED05B0A-D9EC-4D3D-9B21-8DCE8C6E7146}"/>
    <dgm:cxn modelId="{F5168C79-89D3-4AC8-A230-307C4333C9DB}" srcId="{9F16840C-CF0D-4BA0-928A-709924D6227B}" destId="{D43B0E88-2BE3-4852-B28E-44D73E46FA69}" srcOrd="1" destOrd="0" parTransId="{CC859645-C9AA-4000-A26D-43ADFEF1AE07}" sibTransId="{15DCF0B4-1997-447A-A790-0007957FE753}"/>
    <dgm:cxn modelId="{5C099272-689B-4CF9-A195-AFD2FC5F3110}" type="presOf" srcId="{F3F44B9C-9FCB-4EBC-8ABF-4E6EDDF82013}" destId="{3FD30CEE-9B99-4FBB-9E12-76B6428737E6}" srcOrd="0" destOrd="0" presId="urn:microsoft.com/office/officeart/2005/8/layout/hList3"/>
    <dgm:cxn modelId="{F8192DEC-C556-44A5-8083-67626003382F}" type="presParOf" srcId="{F6263F53-7C23-48BD-8F66-0C279CA8903C}" destId="{1620F87E-B920-4122-8A37-AEFE86DB6B2D}" srcOrd="0" destOrd="0" presId="urn:microsoft.com/office/officeart/2005/8/layout/hList3"/>
    <dgm:cxn modelId="{6ED33957-AAAF-461D-A201-F03A2F4BBA9E}" type="presParOf" srcId="{F6263F53-7C23-48BD-8F66-0C279CA8903C}" destId="{C94DF309-CCE5-4C0E-BB07-AC74AE4AF712}" srcOrd="1" destOrd="0" presId="urn:microsoft.com/office/officeart/2005/8/layout/hList3"/>
    <dgm:cxn modelId="{CC6793C5-52CF-46D7-BEE5-E8FC063563CC}" type="presParOf" srcId="{C94DF309-CCE5-4C0E-BB07-AC74AE4AF712}" destId="{3FD30CEE-9B99-4FBB-9E12-76B6428737E6}" srcOrd="0" destOrd="0" presId="urn:microsoft.com/office/officeart/2005/8/layout/hList3"/>
    <dgm:cxn modelId="{6E48FEE2-32CD-478C-A156-E92B70867BE3}" type="presParOf" srcId="{C94DF309-CCE5-4C0E-BB07-AC74AE4AF712}" destId="{6C40BF8F-2EDC-49DA-9A1C-6A6F6D199C6A}" srcOrd="1" destOrd="0" presId="urn:microsoft.com/office/officeart/2005/8/layout/hList3"/>
    <dgm:cxn modelId="{9346B391-6AC3-49AB-BB8E-F4616C6554FB}" type="presParOf" srcId="{C94DF309-CCE5-4C0E-BB07-AC74AE4AF712}" destId="{A965D901-5B40-4D2A-8A65-BBCB3F52A14B}" srcOrd="2" destOrd="0" presId="urn:microsoft.com/office/officeart/2005/8/layout/hList3"/>
    <dgm:cxn modelId="{EF67D247-5EB1-424B-84DF-48FAF6B92C42}" type="presParOf" srcId="{F6263F53-7C23-48BD-8F66-0C279CA8903C}" destId="{08B6F52E-5446-44E7-B500-4A3A393C5F2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A4B1FE-530A-4F17-952C-DCB81C11725A}" type="doc">
      <dgm:prSet loTypeId="urn:microsoft.com/office/officeart/2005/8/layout/b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4CBF9334-B9C6-4D82-90B8-0BDC2DADED08}">
      <dgm:prSet phldrT="[文本]"/>
      <dgm:spPr/>
      <dgm:t>
        <a:bodyPr/>
        <a:lstStyle/>
        <a:p>
          <a:r>
            <a:rPr lang="en-US" altLang="zh-CN" dirty="0" smtClean="0"/>
            <a:t>Method</a:t>
          </a:r>
          <a:endParaRPr lang="zh-CN" altLang="en-US" dirty="0"/>
        </a:p>
      </dgm:t>
    </dgm:pt>
    <dgm:pt modelId="{8D7C9A47-FB2B-4AF2-AF29-D4EF765958A2}" type="parTrans" cxnId="{C791CCDD-DD3B-4BC8-97AF-AA3B64078557}">
      <dgm:prSet/>
      <dgm:spPr/>
      <dgm:t>
        <a:bodyPr/>
        <a:lstStyle/>
        <a:p>
          <a:endParaRPr lang="zh-CN" altLang="en-US"/>
        </a:p>
      </dgm:t>
    </dgm:pt>
    <dgm:pt modelId="{E1EAFC8F-51E8-4280-8B8B-AF695FA7EB37}" type="sibTrans" cxnId="{C791CCDD-DD3B-4BC8-97AF-AA3B64078557}">
      <dgm:prSet/>
      <dgm:spPr/>
      <dgm:t>
        <a:bodyPr/>
        <a:lstStyle/>
        <a:p>
          <a:endParaRPr lang="zh-CN" altLang="en-US"/>
        </a:p>
      </dgm:t>
    </dgm:pt>
    <dgm:pt modelId="{EF9A0459-D678-4683-B665-82EE90443EE8}">
      <dgm:prSet phldrT="[文本]" custT="1"/>
      <dgm:spPr/>
      <dgm:t>
        <a:bodyPr/>
        <a:lstStyle/>
        <a:p>
          <a:r>
            <a:rPr lang="en-US" altLang="en-US" sz="2000" dirty="0" smtClean="0"/>
            <a:t>Researchers in EDM are more interested in </a:t>
          </a:r>
          <a:r>
            <a:rPr lang="en-US" altLang="en-US" sz="2000" dirty="0" smtClean="0">
              <a:solidFill>
                <a:srgbClr val="FF0000"/>
              </a:solidFill>
            </a:rPr>
            <a:t>automated  methods </a:t>
          </a:r>
          <a:r>
            <a:rPr lang="en-US" altLang="en-US" sz="2000" dirty="0" smtClean="0"/>
            <a:t>for discovery within educational data;</a:t>
          </a:r>
          <a:endParaRPr lang="zh-CN" altLang="en-US" sz="2000" dirty="0"/>
        </a:p>
      </dgm:t>
    </dgm:pt>
    <dgm:pt modelId="{DB983699-7196-43AD-A1BD-89ADF3A58C75}" type="parTrans" cxnId="{8FE4CCC5-3B91-406B-9E77-B75713E12104}">
      <dgm:prSet/>
      <dgm:spPr/>
      <dgm:t>
        <a:bodyPr/>
        <a:lstStyle/>
        <a:p>
          <a:endParaRPr lang="zh-CN" altLang="en-US"/>
        </a:p>
      </dgm:t>
    </dgm:pt>
    <dgm:pt modelId="{A9805578-DC8E-4718-AEF9-A34CA9038617}" type="sibTrans" cxnId="{8FE4CCC5-3B91-406B-9E77-B75713E12104}">
      <dgm:prSet/>
      <dgm:spPr/>
      <dgm:t>
        <a:bodyPr/>
        <a:lstStyle/>
        <a:p>
          <a:endParaRPr lang="zh-CN" altLang="en-US"/>
        </a:p>
      </dgm:t>
    </dgm:pt>
    <dgm:pt modelId="{0683AE87-77A8-458C-8505-85C1ED62CDC8}">
      <dgm:prSet phldrT="[文本]"/>
      <dgm:spPr/>
      <dgm:t>
        <a:bodyPr/>
        <a:lstStyle/>
        <a:p>
          <a:r>
            <a:rPr lang="en-US" altLang="zh-CN" dirty="0" smtClean="0"/>
            <a:t>Perspective</a:t>
          </a:r>
          <a:endParaRPr lang="zh-CN" altLang="en-US" dirty="0"/>
        </a:p>
      </dgm:t>
    </dgm:pt>
    <dgm:pt modelId="{0348CAE4-1118-4702-B8D9-2B8A83A6057E}" type="parTrans" cxnId="{5386697F-8E53-4B5D-9283-D7CD1F0C511A}">
      <dgm:prSet/>
      <dgm:spPr/>
      <dgm:t>
        <a:bodyPr/>
        <a:lstStyle/>
        <a:p>
          <a:endParaRPr lang="zh-CN" altLang="en-US"/>
        </a:p>
      </dgm:t>
    </dgm:pt>
    <dgm:pt modelId="{79432A0B-338A-4EB2-A088-C4BD1F92FE88}" type="sibTrans" cxnId="{5386697F-8E53-4B5D-9283-D7CD1F0C511A}">
      <dgm:prSet/>
      <dgm:spPr/>
      <dgm:t>
        <a:bodyPr/>
        <a:lstStyle/>
        <a:p>
          <a:endParaRPr lang="zh-CN" altLang="en-US"/>
        </a:p>
      </dgm:t>
    </dgm:pt>
    <dgm:pt modelId="{C107A04E-E2A4-45C7-B099-2F1009986FD6}">
      <dgm:prSet phldrT="[文本]" custT="1"/>
      <dgm:spPr/>
      <dgm:t>
        <a:bodyPr/>
        <a:lstStyle/>
        <a:p>
          <a:r>
            <a:rPr lang="en-US" altLang="en-US" sz="2000" dirty="0" smtClean="0"/>
            <a:t>Researchers in EDM emphasize modeling </a:t>
          </a:r>
          <a:r>
            <a:rPr lang="en-US" altLang="en-US" sz="2000" dirty="0" smtClean="0">
              <a:solidFill>
                <a:srgbClr val="FF0000"/>
              </a:solidFill>
            </a:rPr>
            <a:t>specific constructs and the relationships </a:t>
          </a:r>
          <a:r>
            <a:rPr lang="en-US" altLang="en-US" sz="2000" dirty="0" smtClean="0"/>
            <a:t>between them; </a:t>
          </a:r>
          <a:endParaRPr lang="zh-CN" altLang="en-US" sz="2000" dirty="0"/>
        </a:p>
      </dgm:t>
    </dgm:pt>
    <dgm:pt modelId="{CCD9B466-E8B3-473F-BAE0-59C673E7F045}" type="parTrans" cxnId="{109418D4-D7C6-4724-8D20-59350576869A}">
      <dgm:prSet/>
      <dgm:spPr/>
      <dgm:t>
        <a:bodyPr/>
        <a:lstStyle/>
        <a:p>
          <a:endParaRPr lang="zh-CN" altLang="en-US"/>
        </a:p>
      </dgm:t>
    </dgm:pt>
    <dgm:pt modelId="{A5BBCAA5-4D8B-4187-944B-3B5D91ACCF60}" type="sibTrans" cxnId="{109418D4-D7C6-4724-8D20-59350576869A}">
      <dgm:prSet/>
      <dgm:spPr/>
      <dgm:t>
        <a:bodyPr/>
        <a:lstStyle/>
        <a:p>
          <a:endParaRPr lang="zh-CN" altLang="en-US"/>
        </a:p>
      </dgm:t>
    </dgm:pt>
    <dgm:pt modelId="{A0143C29-9A4A-4475-9A2F-5C230AB8E0F7}">
      <dgm:prSet phldrT="[文本]"/>
      <dgm:spPr/>
      <dgm:t>
        <a:bodyPr/>
        <a:lstStyle/>
        <a:p>
          <a:r>
            <a:rPr lang="en-US" altLang="zh-CN" dirty="0" smtClean="0"/>
            <a:t>Application</a:t>
          </a:r>
          <a:endParaRPr lang="zh-CN" altLang="en-US" dirty="0"/>
        </a:p>
      </dgm:t>
    </dgm:pt>
    <dgm:pt modelId="{3B7F5593-7E8A-4AE9-8F30-842EB6C3893D}" type="parTrans" cxnId="{5504B864-4E04-4B46-9304-DFA7845568C2}">
      <dgm:prSet/>
      <dgm:spPr/>
      <dgm:t>
        <a:bodyPr/>
        <a:lstStyle/>
        <a:p>
          <a:endParaRPr lang="zh-CN" altLang="en-US"/>
        </a:p>
      </dgm:t>
    </dgm:pt>
    <dgm:pt modelId="{C1E886BA-EAF9-494B-8638-57D42496C40E}" type="sibTrans" cxnId="{5504B864-4E04-4B46-9304-DFA7845568C2}">
      <dgm:prSet/>
      <dgm:spPr/>
      <dgm:t>
        <a:bodyPr/>
        <a:lstStyle/>
        <a:p>
          <a:endParaRPr lang="zh-CN" altLang="en-US"/>
        </a:p>
      </dgm:t>
    </dgm:pt>
    <dgm:pt modelId="{EB456DE1-13B7-4CFB-8F14-230D659A9872}">
      <dgm:prSet phldrT="[文本]" custT="1"/>
      <dgm:spPr/>
      <dgm:t>
        <a:bodyPr/>
        <a:lstStyle/>
        <a:p>
          <a:r>
            <a:rPr lang="en-US" altLang="en-US" sz="2000" dirty="0" smtClean="0"/>
            <a:t>Researchers in EDM look to applications in </a:t>
          </a:r>
          <a:r>
            <a:rPr lang="en-US" altLang="en-US" sz="2000" dirty="0" smtClean="0">
              <a:solidFill>
                <a:srgbClr val="FF0000"/>
              </a:solidFill>
            </a:rPr>
            <a:t>automated adaptation</a:t>
          </a:r>
          <a:r>
            <a:rPr lang="en-US" altLang="en-US" sz="2000" dirty="0" smtClean="0"/>
            <a:t>; </a:t>
          </a:r>
          <a:endParaRPr lang="zh-CN" altLang="en-US" sz="2000" dirty="0"/>
        </a:p>
      </dgm:t>
    </dgm:pt>
    <dgm:pt modelId="{71EFEDD5-6DA1-4B82-905C-8DD5CC940C51}" type="parTrans" cxnId="{E5E54F12-DDB3-4F4D-86F1-1DC6A67AAFB8}">
      <dgm:prSet/>
      <dgm:spPr/>
      <dgm:t>
        <a:bodyPr/>
        <a:lstStyle/>
        <a:p>
          <a:endParaRPr lang="zh-CN" altLang="en-US"/>
        </a:p>
      </dgm:t>
    </dgm:pt>
    <dgm:pt modelId="{779A5DC4-735C-475F-A054-3865E0571C6B}" type="sibTrans" cxnId="{E5E54F12-DDB3-4F4D-86F1-1DC6A67AAFB8}">
      <dgm:prSet/>
      <dgm:spPr/>
      <dgm:t>
        <a:bodyPr/>
        <a:lstStyle/>
        <a:p>
          <a:endParaRPr lang="zh-CN" altLang="en-US"/>
        </a:p>
      </dgm:t>
    </dgm:pt>
    <dgm:pt modelId="{01303441-7881-4681-912F-E7AD1053E81B}">
      <dgm:prSet phldrT="[文本]" custT="1"/>
      <dgm:spPr/>
      <dgm:t>
        <a:bodyPr/>
        <a:lstStyle/>
        <a:p>
          <a:r>
            <a:rPr lang="en-US" altLang="en-US" sz="2000" dirty="0" smtClean="0"/>
            <a:t>Researchers in LA are more interested in </a:t>
          </a:r>
          <a:r>
            <a:rPr lang="en-US" altLang="en-US" sz="2000" dirty="0" smtClean="0">
              <a:solidFill>
                <a:srgbClr val="FF0000"/>
              </a:solidFill>
            </a:rPr>
            <a:t>human-led methods </a:t>
          </a:r>
          <a:r>
            <a:rPr lang="en-US" altLang="en-US" sz="2000" dirty="0" smtClean="0"/>
            <a:t>for exploring educational data.</a:t>
          </a:r>
          <a:endParaRPr lang="zh-CN" altLang="en-US" sz="2000" dirty="0"/>
        </a:p>
      </dgm:t>
    </dgm:pt>
    <dgm:pt modelId="{D1E88BCB-3D8A-4A84-881D-CCD978FBCCF9}" type="parTrans" cxnId="{5115E05A-E51C-4B63-BFFE-ED8A9DC0D5E2}">
      <dgm:prSet/>
      <dgm:spPr/>
      <dgm:t>
        <a:bodyPr/>
        <a:lstStyle/>
        <a:p>
          <a:endParaRPr lang="zh-CN" altLang="en-US"/>
        </a:p>
      </dgm:t>
    </dgm:pt>
    <dgm:pt modelId="{503A80FF-2EE5-4E2A-A646-DB4091871347}" type="sibTrans" cxnId="{5115E05A-E51C-4B63-BFFE-ED8A9DC0D5E2}">
      <dgm:prSet/>
      <dgm:spPr/>
      <dgm:t>
        <a:bodyPr/>
        <a:lstStyle/>
        <a:p>
          <a:endParaRPr lang="zh-CN" altLang="en-US"/>
        </a:p>
      </dgm:t>
    </dgm:pt>
    <dgm:pt modelId="{B2D99D8D-95FE-44A2-96B3-0C4ED823F453}">
      <dgm:prSet phldrT="[文本]" custT="1"/>
      <dgm:spPr/>
      <dgm:t>
        <a:bodyPr/>
        <a:lstStyle/>
        <a:p>
          <a:r>
            <a:rPr lang="en-US" altLang="en-US" sz="2000" dirty="0" smtClean="0"/>
            <a:t>Researchers in LA emphasize a more </a:t>
          </a:r>
          <a:r>
            <a:rPr lang="en-US" altLang="en-US" sz="2000" dirty="0" smtClean="0">
              <a:solidFill>
                <a:srgbClr val="FF0000"/>
              </a:solidFill>
            </a:rPr>
            <a:t>holistic, systems understanding </a:t>
          </a:r>
          <a:r>
            <a:rPr lang="en-US" altLang="en-US" sz="2000" dirty="0" smtClean="0"/>
            <a:t>of constructs.</a:t>
          </a:r>
          <a:endParaRPr lang="zh-CN" altLang="en-US" sz="2000" dirty="0"/>
        </a:p>
      </dgm:t>
    </dgm:pt>
    <dgm:pt modelId="{113FD9C9-2CE8-4B67-89D0-1DBB2C56CD20}" type="parTrans" cxnId="{E5242AE9-09D4-45DC-B538-C04C37DA40A6}">
      <dgm:prSet/>
      <dgm:spPr/>
      <dgm:t>
        <a:bodyPr/>
        <a:lstStyle/>
        <a:p>
          <a:endParaRPr lang="zh-CN" altLang="en-US"/>
        </a:p>
      </dgm:t>
    </dgm:pt>
    <dgm:pt modelId="{1555EC12-7FA3-443E-A53D-B7C7C6C14104}" type="sibTrans" cxnId="{E5242AE9-09D4-45DC-B538-C04C37DA40A6}">
      <dgm:prSet/>
      <dgm:spPr/>
      <dgm:t>
        <a:bodyPr/>
        <a:lstStyle/>
        <a:p>
          <a:endParaRPr lang="zh-CN" altLang="en-US"/>
        </a:p>
      </dgm:t>
    </dgm:pt>
    <dgm:pt modelId="{8323A60E-03A8-487D-AF14-011900EFB19E}">
      <dgm:prSet phldrT="[文本]" custT="1"/>
      <dgm:spPr/>
      <dgm:t>
        <a:bodyPr/>
        <a:lstStyle/>
        <a:p>
          <a:r>
            <a:rPr lang="en-US" altLang="en-US" sz="2000" dirty="0" smtClean="0"/>
            <a:t>Researchers in LA look for ways </a:t>
          </a:r>
          <a:r>
            <a:rPr lang="en-US" altLang="en-US" sz="2000" dirty="0" smtClean="0">
              <a:solidFill>
                <a:srgbClr val="FF0000"/>
              </a:solidFill>
            </a:rPr>
            <a:t>to inform and empower</a:t>
          </a:r>
          <a:r>
            <a:rPr lang="en-US" altLang="en-US" sz="2000" dirty="0" smtClean="0"/>
            <a:t> instructors and learners</a:t>
          </a:r>
          <a:endParaRPr lang="zh-CN" altLang="en-US" sz="2000" dirty="0"/>
        </a:p>
      </dgm:t>
    </dgm:pt>
    <dgm:pt modelId="{D7C3CEDA-CC48-4796-A6E5-D40FD2B9960F}" type="parTrans" cxnId="{95F48416-AEAF-4798-A2C5-0F513E37B107}">
      <dgm:prSet/>
      <dgm:spPr/>
      <dgm:t>
        <a:bodyPr/>
        <a:lstStyle/>
        <a:p>
          <a:endParaRPr lang="zh-CN" altLang="en-US"/>
        </a:p>
      </dgm:t>
    </dgm:pt>
    <dgm:pt modelId="{1EF37F1E-8021-4974-9A1B-A74541E33FC7}" type="sibTrans" cxnId="{95F48416-AEAF-4798-A2C5-0F513E37B107}">
      <dgm:prSet/>
      <dgm:spPr/>
      <dgm:t>
        <a:bodyPr/>
        <a:lstStyle/>
        <a:p>
          <a:endParaRPr lang="zh-CN" altLang="en-US"/>
        </a:p>
      </dgm:t>
    </dgm:pt>
    <dgm:pt modelId="{3858163B-61AC-4D48-9192-2D4109D4F039}" type="pres">
      <dgm:prSet presAssocID="{B9A4B1FE-530A-4F17-952C-DCB81C11725A}" presName="diagram" presStyleCnt="0">
        <dgm:presLayoutVars>
          <dgm:dir/>
          <dgm:animLvl val="lvl"/>
          <dgm:resizeHandles val="exact"/>
        </dgm:presLayoutVars>
      </dgm:prSet>
      <dgm:spPr/>
    </dgm:pt>
    <dgm:pt modelId="{13A2118C-EA0F-4622-B83F-7FCC61B18FFE}" type="pres">
      <dgm:prSet presAssocID="{4CBF9334-B9C6-4D82-90B8-0BDC2DADED08}" presName="compNode" presStyleCnt="0"/>
      <dgm:spPr/>
    </dgm:pt>
    <dgm:pt modelId="{1C79C206-88E2-4389-834F-715656584F89}" type="pres">
      <dgm:prSet presAssocID="{4CBF9334-B9C6-4D82-90B8-0BDC2DADED08}" presName="childRect" presStyleLbl="bgAcc1" presStyleIdx="0" presStyleCnt="3" custScaleY="1745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6EE2C92-86AF-4667-816E-2D08DA50FD37}" type="pres">
      <dgm:prSet presAssocID="{4CBF9334-B9C6-4D82-90B8-0BDC2DADED0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BEB707C-F00E-4137-A540-AFF88433ED6F}" type="pres">
      <dgm:prSet presAssocID="{4CBF9334-B9C6-4D82-90B8-0BDC2DADED08}" presName="parentRect" presStyleLbl="alignNode1" presStyleIdx="0" presStyleCnt="3"/>
      <dgm:spPr/>
    </dgm:pt>
    <dgm:pt modelId="{319BA96E-06BC-4249-A87E-D7586D4E2BB3}" type="pres">
      <dgm:prSet presAssocID="{4CBF9334-B9C6-4D82-90B8-0BDC2DADED08}" presName="adorn" presStyleLbl="fgAccFollowNode1" presStyleIdx="0" presStyleCnt="3" custScaleX="84234" custScaleY="84234"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zh-CN" altLang="en-US"/>
        </a:p>
      </dgm:t>
    </dgm:pt>
    <dgm:pt modelId="{535494B0-4E4E-41BE-B58C-01FEAAC933B9}" type="pres">
      <dgm:prSet presAssocID="{E1EAFC8F-51E8-4280-8B8B-AF695FA7EB37}" presName="sibTrans" presStyleLbl="sibTrans2D1" presStyleIdx="0" presStyleCnt="0"/>
      <dgm:spPr/>
    </dgm:pt>
    <dgm:pt modelId="{394C3591-01B1-43A8-92E4-01C846B0CB41}" type="pres">
      <dgm:prSet presAssocID="{0683AE87-77A8-458C-8505-85C1ED62CDC8}" presName="compNode" presStyleCnt="0"/>
      <dgm:spPr/>
    </dgm:pt>
    <dgm:pt modelId="{81BDA92D-566E-47F9-AC27-4579305C9A35}" type="pres">
      <dgm:prSet presAssocID="{0683AE87-77A8-458C-8505-85C1ED62CDC8}" presName="childRect" presStyleLbl="bgAcc1" presStyleIdx="1" presStyleCnt="3" custScaleY="17466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DE2884-BA94-4623-8A23-A1DA20639137}" type="pres">
      <dgm:prSet presAssocID="{0683AE87-77A8-458C-8505-85C1ED62CDC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38BE1F8-BD4A-4B11-B6C3-3BEFEA5880EC}" type="pres">
      <dgm:prSet presAssocID="{0683AE87-77A8-458C-8505-85C1ED62CDC8}" presName="parentRect" presStyleLbl="alignNode1" presStyleIdx="1" presStyleCnt="3"/>
      <dgm:spPr/>
      <dgm:t>
        <a:bodyPr/>
        <a:lstStyle/>
        <a:p>
          <a:endParaRPr lang="zh-CN" altLang="en-US"/>
        </a:p>
      </dgm:t>
    </dgm:pt>
    <dgm:pt modelId="{C431E839-49BF-4970-9A13-85061EB02015}" type="pres">
      <dgm:prSet presAssocID="{0683AE87-77A8-458C-8505-85C1ED62CDC8}" presName="adorn" presStyleLbl="fgAccFollowNode1" presStyleIdx="1" presStyleCnt="3" custScaleX="83358" custScaleY="84124"/>
      <dgm:spPr>
        <a:solidFill>
          <a:schemeClr val="bg1">
            <a:lumMod val="65000"/>
            <a:alpha val="90000"/>
          </a:schemeClr>
        </a:solidFill>
      </dgm:spPr>
    </dgm:pt>
    <dgm:pt modelId="{CBB30E56-7E3E-4457-B98E-9066B1787E3C}" type="pres">
      <dgm:prSet presAssocID="{79432A0B-338A-4EB2-A088-C4BD1F92FE88}" presName="sibTrans" presStyleLbl="sibTrans2D1" presStyleIdx="0" presStyleCnt="0"/>
      <dgm:spPr/>
    </dgm:pt>
    <dgm:pt modelId="{EE237743-6D89-4486-A064-C60BA522CC9D}" type="pres">
      <dgm:prSet presAssocID="{A0143C29-9A4A-4475-9A2F-5C230AB8E0F7}" presName="compNode" presStyleCnt="0"/>
      <dgm:spPr/>
    </dgm:pt>
    <dgm:pt modelId="{FF3805CB-D5F7-48ED-A742-5BF7A6719162}" type="pres">
      <dgm:prSet presAssocID="{A0143C29-9A4A-4475-9A2F-5C230AB8E0F7}" presName="childRect" presStyleLbl="bgAcc1" presStyleIdx="2" presStyleCnt="3" custScaleY="17466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E5C14E1-1E80-4E7D-93AC-02E5620BE45B}" type="pres">
      <dgm:prSet presAssocID="{A0143C29-9A4A-4475-9A2F-5C230AB8E0F7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6EF23EF-BFC9-41EE-8034-ED3B6A70AECB}" type="pres">
      <dgm:prSet presAssocID="{A0143C29-9A4A-4475-9A2F-5C230AB8E0F7}" presName="parentRect" presStyleLbl="alignNode1" presStyleIdx="2" presStyleCnt="3"/>
      <dgm:spPr/>
    </dgm:pt>
    <dgm:pt modelId="{0764696D-8C3C-4AC3-8473-BFC523B87A20}" type="pres">
      <dgm:prSet presAssocID="{A0143C29-9A4A-4475-9A2F-5C230AB8E0F7}" presName="adorn" presStyleLbl="fgAccFollowNode1" presStyleIdx="2" presStyleCnt="3" custScaleX="82606" custScaleY="83358"/>
      <dgm:spPr>
        <a:solidFill>
          <a:srgbClr val="FFC000">
            <a:alpha val="90000"/>
          </a:srgbClr>
        </a:solidFill>
      </dgm:spPr>
    </dgm:pt>
  </dgm:ptLst>
  <dgm:cxnLst>
    <dgm:cxn modelId="{CC46D505-6280-4533-8D11-946E89038307}" type="presOf" srcId="{EF9A0459-D678-4683-B665-82EE90443EE8}" destId="{1C79C206-88E2-4389-834F-715656584F89}" srcOrd="0" destOrd="0" presId="urn:microsoft.com/office/officeart/2005/8/layout/bList2"/>
    <dgm:cxn modelId="{3582BC5D-847D-4BF5-B22D-0E4AC9586B56}" type="presOf" srcId="{A0143C29-9A4A-4475-9A2F-5C230AB8E0F7}" destId="{BE5C14E1-1E80-4E7D-93AC-02E5620BE45B}" srcOrd="0" destOrd="0" presId="urn:microsoft.com/office/officeart/2005/8/layout/bList2"/>
    <dgm:cxn modelId="{E5E54F12-DDB3-4F4D-86F1-1DC6A67AAFB8}" srcId="{A0143C29-9A4A-4475-9A2F-5C230AB8E0F7}" destId="{EB456DE1-13B7-4CFB-8F14-230D659A9872}" srcOrd="0" destOrd="0" parTransId="{71EFEDD5-6DA1-4B82-905C-8DD5CC940C51}" sibTransId="{779A5DC4-735C-475F-A054-3865E0571C6B}"/>
    <dgm:cxn modelId="{00676D5F-5CB5-4493-97BC-6E6FED85EC58}" type="presOf" srcId="{4CBF9334-B9C6-4D82-90B8-0BDC2DADED08}" destId="{E6EE2C92-86AF-4667-816E-2D08DA50FD37}" srcOrd="0" destOrd="0" presId="urn:microsoft.com/office/officeart/2005/8/layout/bList2"/>
    <dgm:cxn modelId="{8FE4CCC5-3B91-406B-9E77-B75713E12104}" srcId="{4CBF9334-B9C6-4D82-90B8-0BDC2DADED08}" destId="{EF9A0459-D678-4683-B665-82EE90443EE8}" srcOrd="0" destOrd="0" parTransId="{DB983699-7196-43AD-A1BD-89ADF3A58C75}" sibTransId="{A9805578-DC8E-4718-AEF9-A34CA9038617}"/>
    <dgm:cxn modelId="{685C6ED9-FBFD-4D39-BF55-6D4C70C6DFD5}" type="presOf" srcId="{E1EAFC8F-51E8-4280-8B8B-AF695FA7EB37}" destId="{535494B0-4E4E-41BE-B58C-01FEAAC933B9}" srcOrd="0" destOrd="0" presId="urn:microsoft.com/office/officeart/2005/8/layout/bList2"/>
    <dgm:cxn modelId="{C791CCDD-DD3B-4BC8-97AF-AA3B64078557}" srcId="{B9A4B1FE-530A-4F17-952C-DCB81C11725A}" destId="{4CBF9334-B9C6-4D82-90B8-0BDC2DADED08}" srcOrd="0" destOrd="0" parTransId="{8D7C9A47-FB2B-4AF2-AF29-D4EF765958A2}" sibTransId="{E1EAFC8F-51E8-4280-8B8B-AF695FA7EB37}"/>
    <dgm:cxn modelId="{39C1F39A-826B-4DA7-B2D4-366F6B7E1F5C}" type="presOf" srcId="{0683AE87-77A8-458C-8505-85C1ED62CDC8}" destId="{48DE2884-BA94-4623-8A23-A1DA20639137}" srcOrd="0" destOrd="0" presId="urn:microsoft.com/office/officeart/2005/8/layout/bList2"/>
    <dgm:cxn modelId="{25B0C7D5-7F4D-4CE1-8BBF-83BF9ACD95ED}" type="presOf" srcId="{C107A04E-E2A4-45C7-B099-2F1009986FD6}" destId="{81BDA92D-566E-47F9-AC27-4579305C9A35}" srcOrd="0" destOrd="0" presId="urn:microsoft.com/office/officeart/2005/8/layout/bList2"/>
    <dgm:cxn modelId="{D9DAEEBD-D958-4A0A-9419-827F4269A73A}" type="presOf" srcId="{79432A0B-338A-4EB2-A088-C4BD1F92FE88}" destId="{CBB30E56-7E3E-4457-B98E-9066B1787E3C}" srcOrd="0" destOrd="0" presId="urn:microsoft.com/office/officeart/2005/8/layout/bList2"/>
    <dgm:cxn modelId="{5386697F-8E53-4B5D-9283-D7CD1F0C511A}" srcId="{B9A4B1FE-530A-4F17-952C-DCB81C11725A}" destId="{0683AE87-77A8-458C-8505-85C1ED62CDC8}" srcOrd="1" destOrd="0" parTransId="{0348CAE4-1118-4702-B8D9-2B8A83A6057E}" sibTransId="{79432A0B-338A-4EB2-A088-C4BD1F92FE88}"/>
    <dgm:cxn modelId="{8AEE8AAE-4508-4207-B449-85F464DCCF41}" type="presOf" srcId="{A0143C29-9A4A-4475-9A2F-5C230AB8E0F7}" destId="{06EF23EF-BFC9-41EE-8034-ED3B6A70AECB}" srcOrd="1" destOrd="0" presId="urn:microsoft.com/office/officeart/2005/8/layout/bList2"/>
    <dgm:cxn modelId="{01DD709A-8845-4BCD-B58D-FA5F4BB828AC}" type="presOf" srcId="{01303441-7881-4681-912F-E7AD1053E81B}" destId="{1C79C206-88E2-4389-834F-715656584F89}" srcOrd="0" destOrd="1" presId="urn:microsoft.com/office/officeart/2005/8/layout/bList2"/>
    <dgm:cxn modelId="{95F48416-AEAF-4798-A2C5-0F513E37B107}" srcId="{A0143C29-9A4A-4475-9A2F-5C230AB8E0F7}" destId="{8323A60E-03A8-487D-AF14-011900EFB19E}" srcOrd="1" destOrd="0" parTransId="{D7C3CEDA-CC48-4796-A6E5-D40FD2B9960F}" sibTransId="{1EF37F1E-8021-4974-9A1B-A74541E33FC7}"/>
    <dgm:cxn modelId="{5115E05A-E51C-4B63-BFFE-ED8A9DC0D5E2}" srcId="{4CBF9334-B9C6-4D82-90B8-0BDC2DADED08}" destId="{01303441-7881-4681-912F-E7AD1053E81B}" srcOrd="1" destOrd="0" parTransId="{D1E88BCB-3D8A-4A84-881D-CCD978FBCCF9}" sibTransId="{503A80FF-2EE5-4E2A-A646-DB4091871347}"/>
    <dgm:cxn modelId="{9D4DFC03-F427-4B46-B47A-50BAC50AA5C5}" type="presOf" srcId="{B2D99D8D-95FE-44A2-96B3-0C4ED823F453}" destId="{81BDA92D-566E-47F9-AC27-4579305C9A35}" srcOrd="0" destOrd="1" presId="urn:microsoft.com/office/officeart/2005/8/layout/bList2"/>
    <dgm:cxn modelId="{0A6AB48D-518D-437E-80BE-B3DADDA176EB}" type="presOf" srcId="{EB456DE1-13B7-4CFB-8F14-230D659A9872}" destId="{FF3805CB-D5F7-48ED-A742-5BF7A6719162}" srcOrd="0" destOrd="0" presId="urn:microsoft.com/office/officeart/2005/8/layout/bList2"/>
    <dgm:cxn modelId="{31337F8E-73D2-4B3E-8B0F-CAD6C4737500}" type="presOf" srcId="{4CBF9334-B9C6-4D82-90B8-0BDC2DADED08}" destId="{4BEB707C-F00E-4137-A540-AFF88433ED6F}" srcOrd="1" destOrd="0" presId="urn:microsoft.com/office/officeart/2005/8/layout/bList2"/>
    <dgm:cxn modelId="{5504B864-4E04-4B46-9304-DFA7845568C2}" srcId="{B9A4B1FE-530A-4F17-952C-DCB81C11725A}" destId="{A0143C29-9A4A-4475-9A2F-5C230AB8E0F7}" srcOrd="2" destOrd="0" parTransId="{3B7F5593-7E8A-4AE9-8F30-842EB6C3893D}" sibTransId="{C1E886BA-EAF9-494B-8638-57D42496C40E}"/>
    <dgm:cxn modelId="{88B83BE7-1115-4B69-9178-AD14759CCFE9}" type="presOf" srcId="{0683AE87-77A8-458C-8505-85C1ED62CDC8}" destId="{238BE1F8-BD4A-4B11-B6C3-3BEFEA5880EC}" srcOrd="1" destOrd="0" presId="urn:microsoft.com/office/officeart/2005/8/layout/bList2"/>
    <dgm:cxn modelId="{6C600DFA-D644-4FD9-97F7-390A7735022C}" type="presOf" srcId="{8323A60E-03A8-487D-AF14-011900EFB19E}" destId="{FF3805CB-D5F7-48ED-A742-5BF7A6719162}" srcOrd="0" destOrd="1" presId="urn:microsoft.com/office/officeart/2005/8/layout/bList2"/>
    <dgm:cxn modelId="{6E9ED872-F774-4877-BF3B-68E4EEBDDCC8}" type="presOf" srcId="{B9A4B1FE-530A-4F17-952C-DCB81C11725A}" destId="{3858163B-61AC-4D48-9192-2D4109D4F039}" srcOrd="0" destOrd="0" presId="urn:microsoft.com/office/officeart/2005/8/layout/bList2"/>
    <dgm:cxn modelId="{109418D4-D7C6-4724-8D20-59350576869A}" srcId="{0683AE87-77A8-458C-8505-85C1ED62CDC8}" destId="{C107A04E-E2A4-45C7-B099-2F1009986FD6}" srcOrd="0" destOrd="0" parTransId="{CCD9B466-E8B3-473F-BAE0-59C673E7F045}" sibTransId="{A5BBCAA5-4D8B-4187-944B-3B5D91ACCF60}"/>
    <dgm:cxn modelId="{E5242AE9-09D4-45DC-B538-C04C37DA40A6}" srcId="{0683AE87-77A8-458C-8505-85C1ED62CDC8}" destId="{B2D99D8D-95FE-44A2-96B3-0C4ED823F453}" srcOrd="1" destOrd="0" parTransId="{113FD9C9-2CE8-4B67-89D0-1DBB2C56CD20}" sibTransId="{1555EC12-7FA3-443E-A53D-B7C7C6C14104}"/>
    <dgm:cxn modelId="{259849D9-4D3A-4412-8C5A-52C4C8AAE23E}" type="presParOf" srcId="{3858163B-61AC-4D48-9192-2D4109D4F039}" destId="{13A2118C-EA0F-4622-B83F-7FCC61B18FFE}" srcOrd="0" destOrd="0" presId="urn:microsoft.com/office/officeart/2005/8/layout/bList2"/>
    <dgm:cxn modelId="{DEFBC6FA-7502-4E8E-BDFF-E6EBA0119C1F}" type="presParOf" srcId="{13A2118C-EA0F-4622-B83F-7FCC61B18FFE}" destId="{1C79C206-88E2-4389-834F-715656584F89}" srcOrd="0" destOrd="0" presId="urn:microsoft.com/office/officeart/2005/8/layout/bList2"/>
    <dgm:cxn modelId="{42F5690A-D01E-496D-BB79-F885A66A64EA}" type="presParOf" srcId="{13A2118C-EA0F-4622-B83F-7FCC61B18FFE}" destId="{E6EE2C92-86AF-4667-816E-2D08DA50FD37}" srcOrd="1" destOrd="0" presId="urn:microsoft.com/office/officeart/2005/8/layout/bList2"/>
    <dgm:cxn modelId="{2C0BF651-065C-4AEF-B535-038FEEEE036E}" type="presParOf" srcId="{13A2118C-EA0F-4622-B83F-7FCC61B18FFE}" destId="{4BEB707C-F00E-4137-A540-AFF88433ED6F}" srcOrd="2" destOrd="0" presId="urn:microsoft.com/office/officeart/2005/8/layout/bList2"/>
    <dgm:cxn modelId="{2E25ED57-ED54-4381-AD18-B9FC0E042EDE}" type="presParOf" srcId="{13A2118C-EA0F-4622-B83F-7FCC61B18FFE}" destId="{319BA96E-06BC-4249-A87E-D7586D4E2BB3}" srcOrd="3" destOrd="0" presId="urn:microsoft.com/office/officeart/2005/8/layout/bList2"/>
    <dgm:cxn modelId="{B6A9AEED-99FC-4566-8ABE-26267314E117}" type="presParOf" srcId="{3858163B-61AC-4D48-9192-2D4109D4F039}" destId="{535494B0-4E4E-41BE-B58C-01FEAAC933B9}" srcOrd="1" destOrd="0" presId="urn:microsoft.com/office/officeart/2005/8/layout/bList2"/>
    <dgm:cxn modelId="{1BCE0B47-7E41-4346-BF95-F6E42F7EDA02}" type="presParOf" srcId="{3858163B-61AC-4D48-9192-2D4109D4F039}" destId="{394C3591-01B1-43A8-92E4-01C846B0CB41}" srcOrd="2" destOrd="0" presId="urn:microsoft.com/office/officeart/2005/8/layout/bList2"/>
    <dgm:cxn modelId="{B3349EDF-C45C-46DD-9950-44903E8F6599}" type="presParOf" srcId="{394C3591-01B1-43A8-92E4-01C846B0CB41}" destId="{81BDA92D-566E-47F9-AC27-4579305C9A35}" srcOrd="0" destOrd="0" presId="urn:microsoft.com/office/officeart/2005/8/layout/bList2"/>
    <dgm:cxn modelId="{AD246C8D-0E4D-4425-AAFB-FE40312305AC}" type="presParOf" srcId="{394C3591-01B1-43A8-92E4-01C846B0CB41}" destId="{48DE2884-BA94-4623-8A23-A1DA20639137}" srcOrd="1" destOrd="0" presId="urn:microsoft.com/office/officeart/2005/8/layout/bList2"/>
    <dgm:cxn modelId="{37D874DA-E75A-43D5-A35B-7692D627D33A}" type="presParOf" srcId="{394C3591-01B1-43A8-92E4-01C846B0CB41}" destId="{238BE1F8-BD4A-4B11-B6C3-3BEFEA5880EC}" srcOrd="2" destOrd="0" presId="urn:microsoft.com/office/officeart/2005/8/layout/bList2"/>
    <dgm:cxn modelId="{5B89EDD0-58E5-4E4D-9095-E35D36E57888}" type="presParOf" srcId="{394C3591-01B1-43A8-92E4-01C846B0CB41}" destId="{C431E839-49BF-4970-9A13-85061EB02015}" srcOrd="3" destOrd="0" presId="urn:microsoft.com/office/officeart/2005/8/layout/bList2"/>
    <dgm:cxn modelId="{7DD97BEE-63C5-4B13-A536-26A126EF3760}" type="presParOf" srcId="{3858163B-61AC-4D48-9192-2D4109D4F039}" destId="{CBB30E56-7E3E-4457-B98E-9066B1787E3C}" srcOrd="3" destOrd="0" presId="urn:microsoft.com/office/officeart/2005/8/layout/bList2"/>
    <dgm:cxn modelId="{34FDD8D4-E703-445E-A2B6-6619A413983C}" type="presParOf" srcId="{3858163B-61AC-4D48-9192-2D4109D4F039}" destId="{EE237743-6D89-4486-A064-C60BA522CC9D}" srcOrd="4" destOrd="0" presId="urn:microsoft.com/office/officeart/2005/8/layout/bList2"/>
    <dgm:cxn modelId="{D2D7938D-39F5-4F9A-9E33-7D797CEC9341}" type="presParOf" srcId="{EE237743-6D89-4486-A064-C60BA522CC9D}" destId="{FF3805CB-D5F7-48ED-A742-5BF7A6719162}" srcOrd="0" destOrd="0" presId="urn:microsoft.com/office/officeart/2005/8/layout/bList2"/>
    <dgm:cxn modelId="{6338A550-A834-4DB9-BCE4-49924F699576}" type="presParOf" srcId="{EE237743-6D89-4486-A064-C60BA522CC9D}" destId="{BE5C14E1-1E80-4E7D-93AC-02E5620BE45B}" srcOrd="1" destOrd="0" presId="urn:microsoft.com/office/officeart/2005/8/layout/bList2"/>
    <dgm:cxn modelId="{43B329A9-F166-4C56-B347-EBDFB0640BD3}" type="presParOf" srcId="{EE237743-6D89-4486-A064-C60BA522CC9D}" destId="{06EF23EF-BFC9-41EE-8034-ED3B6A70AECB}" srcOrd="2" destOrd="0" presId="urn:microsoft.com/office/officeart/2005/8/layout/bList2"/>
    <dgm:cxn modelId="{BA798C77-B631-4FC9-B172-B4890FF8E7F4}" type="presParOf" srcId="{EE237743-6D89-4486-A064-C60BA522CC9D}" destId="{0764696D-8C3C-4AC3-8473-BFC523B87A2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3F5BBC-EC41-46FF-BEDD-EC3D38DC1017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8930335E-4FAF-44B9-A0D1-E60314667775}">
      <dgm:prSet phldrT="[文本]"/>
      <dgm:spPr>
        <a:solidFill>
          <a:srgbClr val="ED7D31"/>
        </a:solidFill>
      </dgm:spPr>
      <dgm:t>
        <a:bodyPr/>
        <a:lstStyle/>
        <a:p>
          <a:pPr algn="ctr"/>
          <a:r>
            <a:rPr lang="en-US" altLang="zh-CN" dirty="0" smtClean="0"/>
            <a:t>Methods</a:t>
          </a:r>
          <a:endParaRPr lang="zh-CN" altLang="en-US" dirty="0"/>
        </a:p>
      </dgm:t>
    </dgm:pt>
    <dgm:pt modelId="{247C4114-1B54-4840-96B3-7D69D5F85A69}" type="parTrans" cxnId="{6BF47859-12AA-4506-B098-A054755C5884}">
      <dgm:prSet/>
      <dgm:spPr/>
      <dgm:t>
        <a:bodyPr/>
        <a:lstStyle/>
        <a:p>
          <a:pPr algn="ctr"/>
          <a:endParaRPr lang="zh-CN" altLang="en-US"/>
        </a:p>
      </dgm:t>
    </dgm:pt>
    <dgm:pt modelId="{B9135EAA-EB44-4238-9401-2DFDF5D1EB5D}" type="sibTrans" cxnId="{6BF47859-12AA-4506-B098-A054755C5884}">
      <dgm:prSet/>
      <dgm:spPr/>
      <dgm:t>
        <a:bodyPr/>
        <a:lstStyle/>
        <a:p>
          <a:pPr algn="ctr"/>
          <a:endParaRPr lang="zh-CN" altLang="en-US"/>
        </a:p>
      </dgm:t>
    </dgm:pt>
    <dgm:pt modelId="{96121D01-D65F-463D-9130-C92BA1CD0DD7}">
      <dgm:prSet phldrT="[文本]" custT="1"/>
      <dgm:spPr/>
      <dgm:t>
        <a:bodyPr/>
        <a:lstStyle/>
        <a:p>
          <a:pPr algn="ctr"/>
          <a:r>
            <a:rPr lang="en-US" altLang="en-US" sz="2400" dirty="0" smtClean="0"/>
            <a:t>Prediction Methods</a:t>
          </a:r>
          <a:endParaRPr lang="zh-CN" altLang="en-US" sz="2400" dirty="0"/>
        </a:p>
      </dgm:t>
    </dgm:pt>
    <dgm:pt modelId="{F0B144E0-6CB5-40F3-A449-FD6FB234DEC0}" type="parTrans" cxnId="{AB5F1B99-16DA-465A-86BB-93E5FA4EBD05}">
      <dgm:prSet/>
      <dgm:spPr/>
      <dgm:t>
        <a:bodyPr/>
        <a:lstStyle/>
        <a:p>
          <a:pPr algn="ctr"/>
          <a:endParaRPr lang="zh-CN" altLang="en-US"/>
        </a:p>
      </dgm:t>
    </dgm:pt>
    <dgm:pt modelId="{BA6CEA61-884A-48EF-A4BE-DD5348B6A202}" type="sibTrans" cxnId="{AB5F1B99-16DA-465A-86BB-93E5FA4EBD05}">
      <dgm:prSet/>
      <dgm:spPr/>
      <dgm:t>
        <a:bodyPr/>
        <a:lstStyle/>
        <a:p>
          <a:pPr algn="ctr"/>
          <a:endParaRPr lang="zh-CN" altLang="en-US"/>
        </a:p>
      </dgm:t>
    </dgm:pt>
    <dgm:pt modelId="{4F58A88C-5F48-4DEC-A46C-D6C519272528}">
      <dgm:prSet phldrT="[文本]" custT="1"/>
      <dgm:spPr/>
      <dgm:t>
        <a:bodyPr/>
        <a:lstStyle/>
        <a:p>
          <a:pPr algn="ctr"/>
          <a:r>
            <a:rPr lang="en-US" altLang="en-US" sz="2200" dirty="0" smtClean="0"/>
            <a:t>Structure Discovery</a:t>
          </a:r>
          <a:endParaRPr lang="zh-CN" altLang="en-US" sz="2200" dirty="0"/>
        </a:p>
      </dgm:t>
    </dgm:pt>
    <dgm:pt modelId="{DB78C229-302A-4987-87FA-C661D52E3F2E}" type="parTrans" cxnId="{89A1755C-18D5-4089-BFEA-AECB3077C7B7}">
      <dgm:prSet/>
      <dgm:spPr/>
      <dgm:t>
        <a:bodyPr/>
        <a:lstStyle/>
        <a:p>
          <a:pPr algn="ctr"/>
          <a:endParaRPr lang="zh-CN" altLang="en-US"/>
        </a:p>
      </dgm:t>
    </dgm:pt>
    <dgm:pt modelId="{3A648384-9E16-4AA2-84B9-1570EDDC18BE}" type="sibTrans" cxnId="{89A1755C-18D5-4089-BFEA-AECB3077C7B7}">
      <dgm:prSet/>
      <dgm:spPr/>
      <dgm:t>
        <a:bodyPr/>
        <a:lstStyle/>
        <a:p>
          <a:pPr algn="ctr"/>
          <a:endParaRPr lang="zh-CN" altLang="en-US"/>
        </a:p>
      </dgm:t>
    </dgm:pt>
    <dgm:pt modelId="{DF0A5A60-F12B-4E11-977E-38075DE74714}">
      <dgm:prSet phldrT="[文本]" custT="1"/>
      <dgm:spPr/>
      <dgm:t>
        <a:bodyPr/>
        <a:lstStyle/>
        <a:p>
          <a:pPr algn="ctr"/>
          <a:r>
            <a:rPr lang="en-US" altLang="en-US" sz="2200" kern="1000" spc="-100" baseline="0" dirty="0" smtClean="0"/>
            <a:t>Relationship Mining</a:t>
          </a:r>
          <a:endParaRPr lang="zh-CN" altLang="en-US" sz="2200" kern="1000" spc="-100" baseline="0" dirty="0"/>
        </a:p>
      </dgm:t>
    </dgm:pt>
    <dgm:pt modelId="{46BD53E2-0DEB-40CD-9E3C-A192E76B7FEA}" type="parTrans" cxnId="{E1A0CC73-01CB-4702-A10F-1A63583D9949}">
      <dgm:prSet/>
      <dgm:spPr/>
      <dgm:t>
        <a:bodyPr/>
        <a:lstStyle/>
        <a:p>
          <a:pPr algn="ctr"/>
          <a:endParaRPr lang="zh-CN" altLang="en-US"/>
        </a:p>
      </dgm:t>
    </dgm:pt>
    <dgm:pt modelId="{BE2E34B4-E61A-4E4E-87A3-23A26C781AA2}" type="sibTrans" cxnId="{E1A0CC73-01CB-4702-A10F-1A63583D9949}">
      <dgm:prSet/>
      <dgm:spPr/>
      <dgm:t>
        <a:bodyPr/>
        <a:lstStyle/>
        <a:p>
          <a:pPr algn="ctr"/>
          <a:endParaRPr lang="zh-CN" altLang="en-US"/>
        </a:p>
      </dgm:t>
    </dgm:pt>
    <dgm:pt modelId="{B5E9F8B1-4E18-4806-97EB-91860E4A21A2}">
      <dgm:prSet phldrT="[文本]" custT="1"/>
      <dgm:spPr/>
      <dgm:t>
        <a:bodyPr/>
        <a:lstStyle/>
        <a:p>
          <a:pPr algn="ctr"/>
          <a:r>
            <a:rPr lang="en-US" altLang="en-US" sz="2200" dirty="0" smtClean="0"/>
            <a:t>Distillation of Data for Human Judgment</a:t>
          </a:r>
          <a:endParaRPr lang="zh-CN" altLang="en-US" sz="2200" dirty="0"/>
        </a:p>
      </dgm:t>
    </dgm:pt>
    <dgm:pt modelId="{A3374981-7675-4A07-A414-ED7F6C013EB5}" type="parTrans" cxnId="{755DAE40-2E18-4E1C-8EEF-67FACE199EEB}">
      <dgm:prSet/>
      <dgm:spPr/>
      <dgm:t>
        <a:bodyPr/>
        <a:lstStyle/>
        <a:p>
          <a:pPr algn="ctr"/>
          <a:endParaRPr lang="zh-CN" altLang="en-US"/>
        </a:p>
      </dgm:t>
    </dgm:pt>
    <dgm:pt modelId="{4BFC9C48-D000-4D9E-9E15-F9B5D24FC6E1}" type="sibTrans" cxnId="{755DAE40-2E18-4E1C-8EEF-67FACE199EEB}">
      <dgm:prSet/>
      <dgm:spPr/>
      <dgm:t>
        <a:bodyPr/>
        <a:lstStyle/>
        <a:p>
          <a:pPr algn="ctr"/>
          <a:endParaRPr lang="zh-CN" altLang="en-US"/>
        </a:p>
      </dgm:t>
    </dgm:pt>
    <dgm:pt modelId="{83DD22E0-7682-4C5C-BE3A-F0DDD7145752}">
      <dgm:prSet phldrT="[文本]" custT="1"/>
      <dgm:spPr/>
      <dgm:t>
        <a:bodyPr/>
        <a:lstStyle/>
        <a:p>
          <a:pPr algn="ctr"/>
          <a:r>
            <a:rPr lang="en-US" altLang="en-US" sz="2400" smtClean="0"/>
            <a:t>Discovery with Models</a:t>
          </a:r>
          <a:endParaRPr lang="zh-CN" altLang="en-US" sz="2400" dirty="0"/>
        </a:p>
      </dgm:t>
    </dgm:pt>
    <dgm:pt modelId="{1073CBF4-56CC-43D2-9A83-F29A5BB3B2A7}" type="parTrans" cxnId="{D5E7A033-5308-444A-A0CC-148A544AEF17}">
      <dgm:prSet/>
      <dgm:spPr/>
      <dgm:t>
        <a:bodyPr/>
        <a:lstStyle/>
        <a:p>
          <a:pPr algn="ctr"/>
          <a:endParaRPr lang="zh-CN" altLang="en-US"/>
        </a:p>
      </dgm:t>
    </dgm:pt>
    <dgm:pt modelId="{26884662-58C4-41DD-A740-F7273ADF3998}" type="sibTrans" cxnId="{D5E7A033-5308-444A-A0CC-148A544AEF17}">
      <dgm:prSet/>
      <dgm:spPr/>
      <dgm:t>
        <a:bodyPr/>
        <a:lstStyle/>
        <a:p>
          <a:pPr algn="ctr"/>
          <a:endParaRPr lang="zh-CN" altLang="en-US"/>
        </a:p>
      </dgm:t>
    </dgm:pt>
    <dgm:pt modelId="{49814300-3DFD-43A1-9E6A-9F6357D35234}" type="pres">
      <dgm:prSet presAssocID="{263F5BBC-EC41-46FF-BEDD-EC3D38DC1017}" presName="composite" presStyleCnt="0">
        <dgm:presLayoutVars>
          <dgm:chMax val="1"/>
          <dgm:dir/>
          <dgm:resizeHandles val="exact"/>
        </dgm:presLayoutVars>
      </dgm:prSet>
      <dgm:spPr/>
    </dgm:pt>
    <dgm:pt modelId="{2421FE5F-E7CE-48CD-B428-E21D644FDCDC}" type="pres">
      <dgm:prSet presAssocID="{263F5BBC-EC41-46FF-BEDD-EC3D38DC1017}" presName="radial" presStyleCnt="0">
        <dgm:presLayoutVars>
          <dgm:animLvl val="ctr"/>
        </dgm:presLayoutVars>
      </dgm:prSet>
      <dgm:spPr/>
    </dgm:pt>
    <dgm:pt modelId="{1328DE4B-9EA3-4F42-B81C-1401BBA22807}" type="pres">
      <dgm:prSet presAssocID="{8930335E-4FAF-44B9-A0D1-E60314667775}" presName="centerShape" presStyleLbl="vennNode1" presStyleIdx="0" presStyleCnt="6" custScaleX="83091" custScaleY="83091"/>
      <dgm:spPr>
        <a:prstGeom prst="ellipse">
          <a:avLst/>
        </a:prstGeom>
      </dgm:spPr>
    </dgm:pt>
    <dgm:pt modelId="{3B7EBEE2-8DEA-4C24-9B84-FB619EC6FEE0}" type="pres">
      <dgm:prSet presAssocID="{96121D01-D65F-463D-9130-C92BA1CD0DD7}" presName="node" presStyleLbl="vennNode1" presStyleIdx="1" presStyleCnt="6" custScaleX="138675" custScaleY="13867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9D6420C-30E0-448F-8C38-E1D4C4D4899C}" type="pres">
      <dgm:prSet presAssocID="{4F58A88C-5F48-4DEC-A46C-D6C519272528}" presName="node" presStyleLbl="vennNode1" presStyleIdx="2" presStyleCnt="6" custScaleX="138675" custScaleY="13867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63EB5F-3162-41C4-AC35-0B98E17AE752}" type="pres">
      <dgm:prSet presAssocID="{DF0A5A60-F12B-4E11-977E-38075DE74714}" presName="node" presStyleLbl="vennNode1" presStyleIdx="3" presStyleCnt="6" custScaleX="138675" custScaleY="13867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C19A9A-C964-45B0-AD2E-1D1EA64C0CAF}" type="pres">
      <dgm:prSet presAssocID="{B5E9F8B1-4E18-4806-97EB-91860E4A21A2}" presName="node" presStyleLbl="vennNode1" presStyleIdx="4" presStyleCnt="6" custScaleX="138675" custScaleY="13867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89475C2-687D-4853-AE41-6A03E4689844}" type="pres">
      <dgm:prSet presAssocID="{83DD22E0-7682-4C5C-BE3A-F0DDD7145752}" presName="node" presStyleLbl="vennNode1" presStyleIdx="5" presStyleCnt="6" custScaleX="138673" custScaleY="13867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A987C1B-4B80-48C8-8E39-A81A989EC381}" type="presOf" srcId="{263F5BBC-EC41-46FF-BEDD-EC3D38DC1017}" destId="{49814300-3DFD-43A1-9E6A-9F6357D35234}" srcOrd="0" destOrd="0" presId="urn:microsoft.com/office/officeart/2005/8/layout/radial3"/>
    <dgm:cxn modelId="{755DAE40-2E18-4E1C-8EEF-67FACE199EEB}" srcId="{8930335E-4FAF-44B9-A0D1-E60314667775}" destId="{B5E9F8B1-4E18-4806-97EB-91860E4A21A2}" srcOrd="3" destOrd="0" parTransId="{A3374981-7675-4A07-A414-ED7F6C013EB5}" sibTransId="{4BFC9C48-D000-4D9E-9E15-F9B5D24FC6E1}"/>
    <dgm:cxn modelId="{D5E7A033-5308-444A-A0CC-148A544AEF17}" srcId="{8930335E-4FAF-44B9-A0D1-E60314667775}" destId="{83DD22E0-7682-4C5C-BE3A-F0DDD7145752}" srcOrd="4" destOrd="0" parTransId="{1073CBF4-56CC-43D2-9A83-F29A5BB3B2A7}" sibTransId="{26884662-58C4-41DD-A740-F7273ADF3998}"/>
    <dgm:cxn modelId="{BD13A03D-5244-427E-B6E1-3A88B7767C35}" type="presOf" srcId="{96121D01-D65F-463D-9130-C92BA1CD0DD7}" destId="{3B7EBEE2-8DEA-4C24-9B84-FB619EC6FEE0}" srcOrd="0" destOrd="0" presId="urn:microsoft.com/office/officeart/2005/8/layout/radial3"/>
    <dgm:cxn modelId="{89A1755C-18D5-4089-BFEA-AECB3077C7B7}" srcId="{8930335E-4FAF-44B9-A0D1-E60314667775}" destId="{4F58A88C-5F48-4DEC-A46C-D6C519272528}" srcOrd="1" destOrd="0" parTransId="{DB78C229-302A-4987-87FA-C661D52E3F2E}" sibTransId="{3A648384-9E16-4AA2-84B9-1570EDDC18BE}"/>
    <dgm:cxn modelId="{4A71DE5B-44EC-455E-937F-05CCAD6B7CDA}" type="presOf" srcId="{4F58A88C-5F48-4DEC-A46C-D6C519272528}" destId="{B9D6420C-30E0-448F-8C38-E1D4C4D4899C}" srcOrd="0" destOrd="0" presId="urn:microsoft.com/office/officeart/2005/8/layout/radial3"/>
    <dgm:cxn modelId="{AB5F1B99-16DA-465A-86BB-93E5FA4EBD05}" srcId="{8930335E-4FAF-44B9-A0D1-E60314667775}" destId="{96121D01-D65F-463D-9130-C92BA1CD0DD7}" srcOrd="0" destOrd="0" parTransId="{F0B144E0-6CB5-40F3-A449-FD6FB234DEC0}" sibTransId="{BA6CEA61-884A-48EF-A4BE-DD5348B6A202}"/>
    <dgm:cxn modelId="{26637F35-415F-4F57-A94D-131F55D26F5C}" type="presOf" srcId="{DF0A5A60-F12B-4E11-977E-38075DE74714}" destId="{A663EB5F-3162-41C4-AC35-0B98E17AE752}" srcOrd="0" destOrd="0" presId="urn:microsoft.com/office/officeart/2005/8/layout/radial3"/>
    <dgm:cxn modelId="{6BF47859-12AA-4506-B098-A054755C5884}" srcId="{263F5BBC-EC41-46FF-BEDD-EC3D38DC1017}" destId="{8930335E-4FAF-44B9-A0D1-E60314667775}" srcOrd="0" destOrd="0" parTransId="{247C4114-1B54-4840-96B3-7D69D5F85A69}" sibTransId="{B9135EAA-EB44-4238-9401-2DFDF5D1EB5D}"/>
    <dgm:cxn modelId="{8C7B2B83-F71A-42CA-A0DC-799B03938587}" type="presOf" srcId="{83DD22E0-7682-4C5C-BE3A-F0DDD7145752}" destId="{689475C2-687D-4853-AE41-6A03E4689844}" srcOrd="0" destOrd="0" presId="urn:microsoft.com/office/officeart/2005/8/layout/radial3"/>
    <dgm:cxn modelId="{0198D08F-66EC-410E-8C66-255E2570FC3D}" type="presOf" srcId="{8930335E-4FAF-44B9-A0D1-E60314667775}" destId="{1328DE4B-9EA3-4F42-B81C-1401BBA22807}" srcOrd="0" destOrd="0" presId="urn:microsoft.com/office/officeart/2005/8/layout/radial3"/>
    <dgm:cxn modelId="{FCCE02C6-3807-4A2A-B1FB-1FD9169E0D3F}" type="presOf" srcId="{B5E9F8B1-4E18-4806-97EB-91860E4A21A2}" destId="{F1C19A9A-C964-45B0-AD2E-1D1EA64C0CAF}" srcOrd="0" destOrd="0" presId="urn:microsoft.com/office/officeart/2005/8/layout/radial3"/>
    <dgm:cxn modelId="{E1A0CC73-01CB-4702-A10F-1A63583D9949}" srcId="{8930335E-4FAF-44B9-A0D1-E60314667775}" destId="{DF0A5A60-F12B-4E11-977E-38075DE74714}" srcOrd="2" destOrd="0" parTransId="{46BD53E2-0DEB-40CD-9E3C-A192E76B7FEA}" sibTransId="{BE2E34B4-E61A-4E4E-87A3-23A26C781AA2}"/>
    <dgm:cxn modelId="{503E3CB1-F969-4DF5-8160-C00B30763E68}" type="presParOf" srcId="{49814300-3DFD-43A1-9E6A-9F6357D35234}" destId="{2421FE5F-E7CE-48CD-B428-E21D644FDCDC}" srcOrd="0" destOrd="0" presId="urn:microsoft.com/office/officeart/2005/8/layout/radial3"/>
    <dgm:cxn modelId="{1517B382-58C7-40E3-A3B0-0243125A316F}" type="presParOf" srcId="{2421FE5F-E7CE-48CD-B428-E21D644FDCDC}" destId="{1328DE4B-9EA3-4F42-B81C-1401BBA22807}" srcOrd="0" destOrd="0" presId="urn:microsoft.com/office/officeart/2005/8/layout/radial3"/>
    <dgm:cxn modelId="{17DCCBEA-CF8F-4617-9D6A-D74F2D6CAC99}" type="presParOf" srcId="{2421FE5F-E7CE-48CD-B428-E21D644FDCDC}" destId="{3B7EBEE2-8DEA-4C24-9B84-FB619EC6FEE0}" srcOrd="1" destOrd="0" presId="urn:microsoft.com/office/officeart/2005/8/layout/radial3"/>
    <dgm:cxn modelId="{23A3BABE-9D7F-4443-8C93-778AEDD330E9}" type="presParOf" srcId="{2421FE5F-E7CE-48CD-B428-E21D644FDCDC}" destId="{B9D6420C-30E0-448F-8C38-E1D4C4D4899C}" srcOrd="2" destOrd="0" presId="urn:microsoft.com/office/officeart/2005/8/layout/radial3"/>
    <dgm:cxn modelId="{0F07C093-B4F3-479A-A47B-EA31B783E8D2}" type="presParOf" srcId="{2421FE5F-E7CE-48CD-B428-E21D644FDCDC}" destId="{A663EB5F-3162-41C4-AC35-0B98E17AE752}" srcOrd="3" destOrd="0" presId="urn:microsoft.com/office/officeart/2005/8/layout/radial3"/>
    <dgm:cxn modelId="{CE04F777-B2B7-4E04-833D-E66C7484F57D}" type="presParOf" srcId="{2421FE5F-E7CE-48CD-B428-E21D644FDCDC}" destId="{F1C19A9A-C964-45B0-AD2E-1D1EA64C0CAF}" srcOrd="4" destOrd="0" presId="urn:microsoft.com/office/officeart/2005/8/layout/radial3"/>
    <dgm:cxn modelId="{98701FF5-50A1-44FD-9CB9-3B84F1CBF3E0}" type="presParOf" srcId="{2421FE5F-E7CE-48CD-B428-E21D644FDCDC}" destId="{689475C2-687D-4853-AE41-6A03E4689844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46DEF6-BF88-48D4-9029-4AB2A756DDFB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3EA30352-5240-4912-981A-017ADB8C586C}">
      <dgm:prSet phldrT="[文本]"/>
      <dgm:spPr/>
      <dgm:t>
        <a:bodyPr/>
        <a:lstStyle/>
        <a:p>
          <a:r>
            <a:rPr lang="en-US" altLang="en-US" dirty="0" smtClean="0"/>
            <a:t>Knowing predicted variable</a:t>
          </a:r>
          <a:endParaRPr lang="zh-CN" altLang="en-US" dirty="0"/>
        </a:p>
      </dgm:t>
    </dgm:pt>
    <dgm:pt modelId="{D6B6EF12-C5E6-410B-9B6D-6454ACDE77E7}" type="parTrans" cxnId="{1F2E4AB6-B28E-4F43-B1DD-16AADF8A8C61}">
      <dgm:prSet/>
      <dgm:spPr/>
      <dgm:t>
        <a:bodyPr/>
        <a:lstStyle/>
        <a:p>
          <a:endParaRPr lang="zh-CN" altLang="en-US"/>
        </a:p>
      </dgm:t>
    </dgm:pt>
    <dgm:pt modelId="{2BDC33B7-A52B-42B0-A686-1DDE060E887E}" type="sibTrans" cxnId="{1F2E4AB6-B28E-4F43-B1DD-16AADF8A8C61}">
      <dgm:prSet/>
      <dgm:spPr/>
      <dgm:t>
        <a:bodyPr/>
        <a:lstStyle/>
        <a:p>
          <a:endParaRPr lang="zh-CN" altLang="en-US"/>
        </a:p>
      </dgm:t>
    </dgm:pt>
    <dgm:pt modelId="{E12993ED-9A47-4820-A53A-2236C19B05F9}">
      <dgm:prSet phldrT="[文本]"/>
      <dgm:spPr>
        <a:solidFill>
          <a:srgbClr val="92D050"/>
        </a:solidFill>
      </dgm:spPr>
      <dgm:t>
        <a:bodyPr/>
        <a:lstStyle/>
        <a:p>
          <a:r>
            <a:rPr lang="en-US" altLang="en-US" dirty="0" smtClean="0"/>
            <a:t>Creating model</a:t>
          </a:r>
          <a:endParaRPr lang="zh-CN" altLang="en-US" dirty="0"/>
        </a:p>
      </dgm:t>
    </dgm:pt>
    <dgm:pt modelId="{92E9504F-A837-45F7-A3C9-249394B908DA}" type="parTrans" cxnId="{ACDE135E-81B2-4EDD-B1DD-B7718D00DA36}">
      <dgm:prSet/>
      <dgm:spPr/>
      <dgm:t>
        <a:bodyPr/>
        <a:lstStyle/>
        <a:p>
          <a:endParaRPr lang="zh-CN" altLang="en-US"/>
        </a:p>
      </dgm:t>
    </dgm:pt>
    <dgm:pt modelId="{2C88D889-19BE-4DA1-A6B0-7A1528C8D675}" type="sibTrans" cxnId="{ACDE135E-81B2-4EDD-B1DD-B7718D00DA36}">
      <dgm:prSet/>
      <dgm:spPr/>
      <dgm:t>
        <a:bodyPr/>
        <a:lstStyle/>
        <a:p>
          <a:endParaRPr lang="zh-CN" altLang="en-US"/>
        </a:p>
      </dgm:t>
    </dgm:pt>
    <dgm:pt modelId="{71162288-4388-49AD-979C-A01B7AB9A0CB}">
      <dgm:prSet phldrT="[文本]"/>
      <dgm:spPr/>
      <dgm:t>
        <a:bodyPr/>
        <a:lstStyle/>
        <a:p>
          <a:pPr algn="ctr"/>
          <a:r>
            <a:rPr lang="en-US" altLang="en-US" dirty="0" smtClean="0"/>
            <a:t>Validating model statistica</a:t>
          </a:r>
          <a:r>
            <a:rPr lang="en-US" altLang="zh-CN" dirty="0" smtClean="0"/>
            <a:t>lly</a:t>
          </a:r>
          <a:endParaRPr lang="zh-CN" altLang="en-US" dirty="0"/>
        </a:p>
      </dgm:t>
    </dgm:pt>
    <dgm:pt modelId="{2B26D296-20C1-40FD-9147-64A2AF357C7A}" type="parTrans" cxnId="{1C35A9DE-D814-43F5-B1DD-09E5A1A5545A}">
      <dgm:prSet/>
      <dgm:spPr/>
      <dgm:t>
        <a:bodyPr/>
        <a:lstStyle/>
        <a:p>
          <a:endParaRPr lang="zh-CN" altLang="en-US"/>
        </a:p>
      </dgm:t>
    </dgm:pt>
    <dgm:pt modelId="{3738FC19-356B-458C-9592-6D2B88B3A553}" type="sibTrans" cxnId="{1C35A9DE-D814-43F5-B1DD-09E5A1A5545A}">
      <dgm:prSet/>
      <dgm:spPr/>
      <dgm:t>
        <a:bodyPr/>
        <a:lstStyle/>
        <a:p>
          <a:endParaRPr lang="zh-CN" altLang="en-US"/>
        </a:p>
      </dgm:t>
    </dgm:pt>
    <dgm:pt modelId="{751F026D-F9C6-4AB2-9987-0C17AC9FCDD9}" type="pres">
      <dgm:prSet presAssocID="{6B46DEF6-BF88-48D4-9029-4AB2A756DDFB}" presName="Name0" presStyleCnt="0">
        <dgm:presLayoutVars>
          <dgm:dir/>
          <dgm:resizeHandles val="exact"/>
        </dgm:presLayoutVars>
      </dgm:prSet>
      <dgm:spPr/>
    </dgm:pt>
    <dgm:pt modelId="{8AE0DDF6-96CB-489B-B021-DAB2300FA7D8}" type="pres">
      <dgm:prSet presAssocID="{3EA30352-5240-4912-981A-017ADB8C586C}" presName="node" presStyleLbl="node1" presStyleIdx="0" presStyleCnt="3">
        <dgm:presLayoutVars>
          <dgm:bulletEnabled val="1"/>
        </dgm:presLayoutVars>
      </dgm:prSet>
      <dgm:spPr/>
    </dgm:pt>
    <dgm:pt modelId="{41BC082C-971B-4C5F-B249-A4CE2396DE26}" type="pres">
      <dgm:prSet presAssocID="{2BDC33B7-A52B-42B0-A686-1DDE060E887E}" presName="sibTrans" presStyleLbl="sibTrans2D1" presStyleIdx="0" presStyleCnt="2"/>
      <dgm:spPr/>
    </dgm:pt>
    <dgm:pt modelId="{D335CCCA-A26E-4B0C-A403-5954040DC83D}" type="pres">
      <dgm:prSet presAssocID="{2BDC33B7-A52B-42B0-A686-1DDE060E887E}" presName="connectorText" presStyleLbl="sibTrans2D1" presStyleIdx="0" presStyleCnt="2"/>
      <dgm:spPr/>
    </dgm:pt>
    <dgm:pt modelId="{681C9AA9-A3FB-4746-BDB3-4603D4C45E1C}" type="pres">
      <dgm:prSet presAssocID="{E12993ED-9A47-4820-A53A-2236C19B05F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BFAA3DD-2ADA-47CC-865F-B12B947D058E}" type="pres">
      <dgm:prSet presAssocID="{2C88D889-19BE-4DA1-A6B0-7A1528C8D675}" presName="sibTrans" presStyleLbl="sibTrans2D1" presStyleIdx="1" presStyleCnt="2"/>
      <dgm:spPr/>
    </dgm:pt>
    <dgm:pt modelId="{ED5ACD94-2747-4D68-ADE5-99FA43C0A133}" type="pres">
      <dgm:prSet presAssocID="{2C88D889-19BE-4DA1-A6B0-7A1528C8D675}" presName="connectorText" presStyleLbl="sibTrans2D1" presStyleIdx="1" presStyleCnt="2"/>
      <dgm:spPr/>
    </dgm:pt>
    <dgm:pt modelId="{3FD3A4DE-2627-4D97-B021-41F551F04126}" type="pres">
      <dgm:prSet presAssocID="{71162288-4388-49AD-979C-A01B7AB9A0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C35A9DE-D814-43F5-B1DD-09E5A1A5545A}" srcId="{6B46DEF6-BF88-48D4-9029-4AB2A756DDFB}" destId="{71162288-4388-49AD-979C-A01B7AB9A0CB}" srcOrd="2" destOrd="0" parTransId="{2B26D296-20C1-40FD-9147-64A2AF357C7A}" sibTransId="{3738FC19-356B-458C-9592-6D2B88B3A553}"/>
    <dgm:cxn modelId="{4563B4B1-4FA3-4161-8BFA-10B1C4EA1F07}" type="presOf" srcId="{E12993ED-9A47-4820-A53A-2236C19B05F9}" destId="{681C9AA9-A3FB-4746-BDB3-4603D4C45E1C}" srcOrd="0" destOrd="0" presId="urn:microsoft.com/office/officeart/2005/8/layout/process1"/>
    <dgm:cxn modelId="{DD6581A8-CC8D-41FF-B78B-06FD049B8E40}" type="presOf" srcId="{3EA30352-5240-4912-981A-017ADB8C586C}" destId="{8AE0DDF6-96CB-489B-B021-DAB2300FA7D8}" srcOrd="0" destOrd="0" presId="urn:microsoft.com/office/officeart/2005/8/layout/process1"/>
    <dgm:cxn modelId="{C33A20F0-C361-4046-BFA5-67BB80CC91F7}" type="presOf" srcId="{6B46DEF6-BF88-48D4-9029-4AB2A756DDFB}" destId="{751F026D-F9C6-4AB2-9987-0C17AC9FCDD9}" srcOrd="0" destOrd="0" presId="urn:microsoft.com/office/officeart/2005/8/layout/process1"/>
    <dgm:cxn modelId="{1F2E4AB6-B28E-4F43-B1DD-16AADF8A8C61}" srcId="{6B46DEF6-BF88-48D4-9029-4AB2A756DDFB}" destId="{3EA30352-5240-4912-981A-017ADB8C586C}" srcOrd="0" destOrd="0" parTransId="{D6B6EF12-C5E6-410B-9B6D-6454ACDE77E7}" sibTransId="{2BDC33B7-A52B-42B0-A686-1DDE060E887E}"/>
    <dgm:cxn modelId="{8481978A-E346-4B6E-BBDA-12A58D375C2D}" type="presOf" srcId="{2BDC33B7-A52B-42B0-A686-1DDE060E887E}" destId="{D335CCCA-A26E-4B0C-A403-5954040DC83D}" srcOrd="1" destOrd="0" presId="urn:microsoft.com/office/officeart/2005/8/layout/process1"/>
    <dgm:cxn modelId="{ABC43D87-E1D9-4E20-B31D-667BDD6A3F53}" type="presOf" srcId="{2C88D889-19BE-4DA1-A6B0-7A1528C8D675}" destId="{DBFAA3DD-2ADA-47CC-865F-B12B947D058E}" srcOrd="0" destOrd="0" presId="urn:microsoft.com/office/officeart/2005/8/layout/process1"/>
    <dgm:cxn modelId="{63C33EFF-31CB-490B-9D57-901A3BC66F4E}" type="presOf" srcId="{2BDC33B7-A52B-42B0-A686-1DDE060E887E}" destId="{41BC082C-971B-4C5F-B249-A4CE2396DE26}" srcOrd="0" destOrd="0" presId="urn:microsoft.com/office/officeart/2005/8/layout/process1"/>
    <dgm:cxn modelId="{B898BECC-8825-404D-943F-FE36D6494DA2}" type="presOf" srcId="{71162288-4388-49AD-979C-A01B7AB9A0CB}" destId="{3FD3A4DE-2627-4D97-B021-41F551F04126}" srcOrd="0" destOrd="0" presId="urn:microsoft.com/office/officeart/2005/8/layout/process1"/>
    <dgm:cxn modelId="{E368B82D-615A-42A1-A36B-DC863FA886B0}" type="presOf" srcId="{2C88D889-19BE-4DA1-A6B0-7A1528C8D675}" destId="{ED5ACD94-2747-4D68-ADE5-99FA43C0A133}" srcOrd="1" destOrd="0" presId="urn:microsoft.com/office/officeart/2005/8/layout/process1"/>
    <dgm:cxn modelId="{ACDE135E-81B2-4EDD-B1DD-B7718D00DA36}" srcId="{6B46DEF6-BF88-48D4-9029-4AB2A756DDFB}" destId="{E12993ED-9A47-4820-A53A-2236C19B05F9}" srcOrd="1" destOrd="0" parTransId="{92E9504F-A837-45F7-A3C9-249394B908DA}" sibTransId="{2C88D889-19BE-4DA1-A6B0-7A1528C8D675}"/>
    <dgm:cxn modelId="{CECD0AE4-CBE4-4F93-806C-89CC66B04A4D}" type="presParOf" srcId="{751F026D-F9C6-4AB2-9987-0C17AC9FCDD9}" destId="{8AE0DDF6-96CB-489B-B021-DAB2300FA7D8}" srcOrd="0" destOrd="0" presId="urn:microsoft.com/office/officeart/2005/8/layout/process1"/>
    <dgm:cxn modelId="{0C4D5FB8-17AA-4D09-8B58-1F6EB6F9FAE7}" type="presParOf" srcId="{751F026D-F9C6-4AB2-9987-0C17AC9FCDD9}" destId="{41BC082C-971B-4C5F-B249-A4CE2396DE26}" srcOrd="1" destOrd="0" presId="urn:microsoft.com/office/officeart/2005/8/layout/process1"/>
    <dgm:cxn modelId="{7CE8A055-AB00-4663-B5D1-175B0BD1254B}" type="presParOf" srcId="{41BC082C-971B-4C5F-B249-A4CE2396DE26}" destId="{D335CCCA-A26E-4B0C-A403-5954040DC83D}" srcOrd="0" destOrd="0" presId="urn:microsoft.com/office/officeart/2005/8/layout/process1"/>
    <dgm:cxn modelId="{07BC111D-0F6E-411C-9F44-D3B545AFC1A2}" type="presParOf" srcId="{751F026D-F9C6-4AB2-9987-0C17AC9FCDD9}" destId="{681C9AA9-A3FB-4746-BDB3-4603D4C45E1C}" srcOrd="2" destOrd="0" presId="urn:microsoft.com/office/officeart/2005/8/layout/process1"/>
    <dgm:cxn modelId="{42DC8399-1F6F-4026-B9F2-8D4A7A2D0E50}" type="presParOf" srcId="{751F026D-F9C6-4AB2-9987-0C17AC9FCDD9}" destId="{DBFAA3DD-2ADA-47CC-865F-B12B947D058E}" srcOrd="3" destOrd="0" presId="urn:microsoft.com/office/officeart/2005/8/layout/process1"/>
    <dgm:cxn modelId="{5BD397EC-D5F4-4787-AC7F-0AD0DD064195}" type="presParOf" srcId="{DBFAA3DD-2ADA-47CC-865F-B12B947D058E}" destId="{ED5ACD94-2747-4D68-ADE5-99FA43C0A133}" srcOrd="0" destOrd="0" presId="urn:microsoft.com/office/officeart/2005/8/layout/process1"/>
    <dgm:cxn modelId="{4DBEBBFF-11B8-43EF-ACCD-64852830B84C}" type="presParOf" srcId="{751F026D-F9C6-4AB2-9987-0C17AC9FCDD9}" destId="{3FD3A4DE-2627-4D97-B021-41F551F0412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3AED2C-9D66-431F-BC8C-A29C4EA66A24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373406BF-FD32-493E-A57C-4606D5E25CC2}">
      <dgm:prSet phldrT="[文本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altLang="en-US" sz="2400" dirty="0" smtClean="0"/>
            <a:t>Clustering</a:t>
          </a:r>
          <a:endParaRPr lang="zh-CN" altLang="en-US" sz="2400" dirty="0"/>
        </a:p>
      </dgm:t>
    </dgm:pt>
    <dgm:pt modelId="{5D7003CD-84EF-4266-8507-835ADA59AF9E}" type="parTrans" cxnId="{9A4F45F8-31A7-4A52-9866-67807916AF36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zh-CN" altLang="en-US"/>
        </a:p>
      </dgm:t>
    </dgm:pt>
    <dgm:pt modelId="{0A5E0850-ECB6-4CE6-803E-AC47D676827F}" type="sibTrans" cxnId="{9A4F45F8-31A7-4A52-9866-67807916AF36}">
      <dgm:prSet/>
      <dgm:spPr/>
      <dgm:t>
        <a:bodyPr/>
        <a:lstStyle/>
        <a:p>
          <a:endParaRPr lang="zh-CN" altLang="en-US"/>
        </a:p>
      </dgm:t>
    </dgm:pt>
    <dgm:pt modelId="{D2705762-052E-43E1-9C8C-566907B3AA68}">
      <dgm:prSet phldrT="[文本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5120" t="-91554" r="-10544" b="-91554"/>
          </a:stretch>
        </a:blipFill>
        <a:ln>
          <a:solidFill>
            <a:srgbClr val="92D050"/>
          </a:solidFill>
        </a:ln>
      </dgm:spPr>
      <dgm:t>
        <a:bodyPr/>
        <a:lstStyle/>
        <a:p>
          <a:r>
            <a:rPr lang="en-US" altLang="zh-CN" dirty="0" smtClean="0"/>
            <a:t> </a:t>
          </a:r>
          <a:endParaRPr lang="zh-CN" altLang="en-US" dirty="0"/>
        </a:p>
      </dgm:t>
    </dgm:pt>
    <dgm:pt modelId="{0EAF22C1-04A3-49D0-BC73-1ECD36C7DBA2}" type="parTrans" cxnId="{BB838D6C-1FE2-4119-89A8-B7BCB716D1E8}">
      <dgm:prSet/>
      <dgm:spPr/>
      <dgm:t>
        <a:bodyPr/>
        <a:lstStyle/>
        <a:p>
          <a:endParaRPr lang="zh-CN" altLang="en-US"/>
        </a:p>
      </dgm:t>
    </dgm:pt>
    <dgm:pt modelId="{7C026332-38DE-4CF8-83EC-4384DF5165BE}" type="sibTrans" cxnId="{BB838D6C-1FE2-4119-89A8-B7BCB716D1E8}">
      <dgm:prSet/>
      <dgm:spPr/>
      <dgm:t>
        <a:bodyPr/>
        <a:lstStyle/>
        <a:p>
          <a:endParaRPr lang="zh-CN" altLang="en-US"/>
        </a:p>
      </dgm:t>
    </dgm:pt>
    <dgm:pt modelId="{02CF4656-3A69-4912-A309-480748470C1D}">
      <dgm:prSet phldrT="[文本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altLang="en-US" sz="2400" dirty="0" smtClean="0"/>
            <a:t>Factor Analysis</a:t>
          </a:r>
          <a:endParaRPr lang="zh-CN" altLang="en-US" sz="2400" dirty="0"/>
        </a:p>
      </dgm:t>
    </dgm:pt>
    <dgm:pt modelId="{57941285-4885-4A78-B1BC-43667118C93F}" type="parTrans" cxnId="{EB4D5DFB-4923-483E-B145-43D9837139ED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zh-CN" altLang="en-US"/>
        </a:p>
      </dgm:t>
    </dgm:pt>
    <dgm:pt modelId="{28D0B631-9029-4F26-A441-3A4081953101}" type="sibTrans" cxnId="{EB4D5DFB-4923-483E-B145-43D9837139ED}">
      <dgm:prSet/>
      <dgm:spPr/>
      <dgm:t>
        <a:bodyPr/>
        <a:lstStyle/>
        <a:p>
          <a:endParaRPr lang="zh-CN" altLang="en-US"/>
        </a:p>
      </dgm:t>
    </dgm:pt>
    <dgm:pt modelId="{486AAEB5-D5C2-4F22-856F-88F1D5BB5141}">
      <dgm:prSet phldrT="[文本]"/>
      <dgm:spPr>
        <a:blipFill dpi="0" rotWithShape="0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17" t="-1165" r="-2017" b="-1165"/>
          </a:stretch>
        </a:blipFill>
        <a:ln>
          <a:solidFill>
            <a:srgbClr val="2ED7A1"/>
          </a:solidFill>
        </a:ln>
      </dgm:spPr>
      <dgm:t>
        <a:bodyPr/>
        <a:lstStyle/>
        <a:p>
          <a:r>
            <a:rPr lang="en-US" altLang="zh-CN" dirty="0" smtClean="0"/>
            <a:t> </a:t>
          </a:r>
          <a:endParaRPr lang="zh-CN" altLang="en-US" dirty="0"/>
        </a:p>
      </dgm:t>
    </dgm:pt>
    <dgm:pt modelId="{2AE7EB80-D896-4589-9CD1-609A3AD94E22}" type="parTrans" cxnId="{474976D4-B553-48E0-BE65-68968471932A}">
      <dgm:prSet/>
      <dgm:spPr/>
      <dgm:t>
        <a:bodyPr/>
        <a:lstStyle/>
        <a:p>
          <a:endParaRPr lang="zh-CN" altLang="en-US"/>
        </a:p>
      </dgm:t>
    </dgm:pt>
    <dgm:pt modelId="{4AAECB3E-9F98-4DE2-96D2-B5EC3F330705}" type="sibTrans" cxnId="{474976D4-B553-48E0-BE65-68968471932A}">
      <dgm:prSet/>
      <dgm:spPr/>
      <dgm:t>
        <a:bodyPr/>
        <a:lstStyle/>
        <a:p>
          <a:endParaRPr lang="zh-CN" altLang="en-US"/>
        </a:p>
      </dgm:t>
    </dgm:pt>
    <dgm:pt modelId="{7E0C5E29-C573-47D9-A2EA-BB3CBE5454CC}">
      <dgm:prSet phldrT="[文本]" custT="1"/>
      <dgm:spPr>
        <a:solidFill>
          <a:srgbClr val="2ED7A1"/>
        </a:solidFill>
      </dgm:spPr>
      <dgm:t>
        <a:bodyPr/>
        <a:lstStyle/>
        <a:p>
          <a:r>
            <a:rPr lang="en-US" altLang="en-US" sz="2400" dirty="0" smtClean="0"/>
            <a:t>Social Network Analysis</a:t>
          </a:r>
          <a:endParaRPr lang="zh-CN" altLang="en-US" sz="2400" dirty="0"/>
        </a:p>
      </dgm:t>
    </dgm:pt>
    <dgm:pt modelId="{5D945B11-E3BB-4559-9005-181972EF2E75}" type="parTrans" cxnId="{1FE9E55A-2931-4388-8832-E3A1352EFA2C}">
      <dgm:prSet/>
      <dgm:spPr>
        <a:ln>
          <a:solidFill>
            <a:srgbClr val="2ED7A1"/>
          </a:solidFill>
        </a:ln>
      </dgm:spPr>
      <dgm:t>
        <a:bodyPr/>
        <a:lstStyle/>
        <a:p>
          <a:endParaRPr lang="zh-CN" altLang="en-US"/>
        </a:p>
      </dgm:t>
    </dgm:pt>
    <dgm:pt modelId="{D44BADD2-D224-4FB9-8B27-96CB7D2EB842}" type="sibTrans" cxnId="{1FE9E55A-2931-4388-8832-E3A1352EFA2C}">
      <dgm:prSet/>
      <dgm:spPr/>
      <dgm:t>
        <a:bodyPr/>
        <a:lstStyle/>
        <a:p>
          <a:endParaRPr lang="zh-CN" altLang="en-US"/>
        </a:p>
      </dgm:t>
    </dgm:pt>
    <dgm:pt modelId="{58CA9DAC-B4FA-4C1D-B602-3FDBF57B203A}">
      <dgm:prSet phldrT="[文本]"/>
      <dgm:spPr>
        <a:blipFill dpi="0" rotWithShape="0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777" t="-67678" r="-34421" b="-33568"/>
          </a:stretch>
        </a:blipFill>
        <a:ln>
          <a:solidFill>
            <a:srgbClr val="FFC000"/>
          </a:solidFill>
        </a:ln>
      </dgm:spPr>
      <dgm:t>
        <a:bodyPr/>
        <a:lstStyle/>
        <a:p>
          <a:endParaRPr lang="zh-CN" altLang="en-US" dirty="0"/>
        </a:p>
      </dgm:t>
    </dgm:pt>
    <dgm:pt modelId="{99574209-8A04-4652-A330-4B8E741BD43A}" type="sibTrans" cxnId="{103AEB47-5D1D-412C-B843-EB87EA356380}">
      <dgm:prSet/>
      <dgm:spPr/>
      <dgm:t>
        <a:bodyPr/>
        <a:lstStyle/>
        <a:p>
          <a:endParaRPr lang="zh-CN" altLang="en-US"/>
        </a:p>
      </dgm:t>
    </dgm:pt>
    <dgm:pt modelId="{5F2C01A6-E42B-4BDB-B26B-BA8D0CD1DB51}" type="parTrans" cxnId="{103AEB47-5D1D-412C-B843-EB87EA356380}">
      <dgm:prSet/>
      <dgm:spPr/>
      <dgm:t>
        <a:bodyPr/>
        <a:lstStyle/>
        <a:p>
          <a:endParaRPr lang="zh-CN" altLang="en-US"/>
        </a:p>
      </dgm:t>
    </dgm:pt>
    <dgm:pt modelId="{30710923-E48C-4CB3-B92A-0D6DDB16FA6C}">
      <dgm:prSet phldrT="[文本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altLang="en-US" sz="2400" dirty="0" smtClean="0"/>
            <a:t>Domain Structure Discovery</a:t>
          </a:r>
          <a:endParaRPr lang="zh-CN" altLang="en-US" sz="2400" dirty="0"/>
        </a:p>
      </dgm:t>
    </dgm:pt>
    <dgm:pt modelId="{ED04ECB6-D1B7-4544-B59E-048023697CA3}" type="parTrans" cxnId="{3587424B-12EC-4CBD-B23E-32EA8C29231B}">
      <dgm:prSet/>
      <dgm:spPr/>
      <dgm:t>
        <a:bodyPr/>
        <a:lstStyle/>
        <a:p>
          <a:endParaRPr lang="zh-CN" altLang="en-US"/>
        </a:p>
      </dgm:t>
    </dgm:pt>
    <dgm:pt modelId="{C2C217A0-4E04-4184-9F5B-92EC9D51EC50}" type="sibTrans" cxnId="{3587424B-12EC-4CBD-B23E-32EA8C29231B}">
      <dgm:prSet/>
      <dgm:spPr/>
      <dgm:t>
        <a:bodyPr/>
        <a:lstStyle/>
        <a:p>
          <a:endParaRPr lang="zh-CN" altLang="en-US"/>
        </a:p>
      </dgm:t>
    </dgm:pt>
    <dgm:pt modelId="{884DD9C1-F84E-40FE-895A-7019002960FE}">
      <dgm:prSet phldrT="[文本]"/>
      <dgm:spPr>
        <a:blipFill dpi="0" rotWithShape="0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246" t="-9692" r="-7986" b="-9692"/>
          </a:stretch>
        </a:blipFill>
        <a:ln>
          <a:solidFill>
            <a:schemeClr val="accent1"/>
          </a:solidFill>
        </a:ln>
      </dgm:spPr>
      <dgm:t>
        <a:bodyPr/>
        <a:lstStyle/>
        <a:p>
          <a:endParaRPr lang="zh-CN" altLang="en-US" dirty="0"/>
        </a:p>
      </dgm:t>
    </dgm:pt>
    <dgm:pt modelId="{45890EE0-20F6-4567-888E-987C4253839D}" type="parTrans" cxnId="{BBE42682-C785-4C13-93DB-5D0344FE2BE2}">
      <dgm:prSet/>
      <dgm:spPr/>
      <dgm:t>
        <a:bodyPr/>
        <a:lstStyle/>
        <a:p>
          <a:endParaRPr lang="zh-CN" altLang="en-US"/>
        </a:p>
      </dgm:t>
    </dgm:pt>
    <dgm:pt modelId="{2A93501B-6CC8-4250-8E30-341EA1DA6535}" type="sibTrans" cxnId="{BBE42682-C785-4C13-93DB-5D0344FE2BE2}">
      <dgm:prSet/>
      <dgm:spPr/>
      <dgm:t>
        <a:bodyPr/>
        <a:lstStyle/>
        <a:p>
          <a:endParaRPr lang="zh-CN" altLang="en-US"/>
        </a:p>
      </dgm:t>
    </dgm:pt>
    <dgm:pt modelId="{F4DF4042-00B3-4B4B-A343-D727FC6DDF75}" type="pres">
      <dgm:prSet presAssocID="{3A3AED2C-9D66-431F-BC8C-A29C4EA66A2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03B7CE-5E2A-497C-AA63-92D43D58BFC8}" type="pres">
      <dgm:prSet presAssocID="{58CA9DAC-B4FA-4C1D-B602-3FDBF57B203A}" presName="root" presStyleCnt="0"/>
      <dgm:spPr/>
    </dgm:pt>
    <dgm:pt modelId="{7B6CD4A2-43C9-450B-BEDC-038186B6AB8F}" type="pres">
      <dgm:prSet presAssocID="{58CA9DAC-B4FA-4C1D-B602-3FDBF57B203A}" presName="rootComposite" presStyleCnt="0"/>
      <dgm:spPr/>
    </dgm:pt>
    <dgm:pt modelId="{848759F1-6DE8-4174-9586-240143CA6E77}" type="pres">
      <dgm:prSet presAssocID="{58CA9DAC-B4FA-4C1D-B602-3FDBF57B203A}" presName="rootText" presStyleLbl="node1" presStyleIdx="0" presStyleCnt="4"/>
      <dgm:spPr/>
    </dgm:pt>
    <dgm:pt modelId="{6981118E-8494-446C-82E2-BAB7AD6ED1EA}" type="pres">
      <dgm:prSet presAssocID="{58CA9DAC-B4FA-4C1D-B602-3FDBF57B203A}" presName="rootConnector" presStyleLbl="node1" presStyleIdx="0" presStyleCnt="4"/>
      <dgm:spPr/>
    </dgm:pt>
    <dgm:pt modelId="{CFFB9C3D-941A-4AE5-8D4D-65B4B4ABC50A}" type="pres">
      <dgm:prSet presAssocID="{58CA9DAC-B4FA-4C1D-B602-3FDBF57B203A}" presName="childShape" presStyleCnt="0"/>
      <dgm:spPr/>
    </dgm:pt>
    <dgm:pt modelId="{8A1ECB35-A4C6-4403-9FA9-9E39DD0FFC38}" type="pres">
      <dgm:prSet presAssocID="{5D7003CD-84EF-4266-8507-835ADA59AF9E}" presName="Name13" presStyleLbl="parChTrans1D2" presStyleIdx="0" presStyleCnt="4"/>
      <dgm:spPr/>
    </dgm:pt>
    <dgm:pt modelId="{DF215AC4-B7A8-43EE-A7DA-AC8B1A3E34B4}" type="pres">
      <dgm:prSet presAssocID="{373406BF-FD32-493E-A57C-4606D5E25CC2}" presName="childText" presStyleLbl="bgAcc1" presStyleIdx="0" presStyleCnt="4">
        <dgm:presLayoutVars>
          <dgm:bulletEnabled val="1"/>
        </dgm:presLayoutVars>
      </dgm:prSet>
      <dgm:spPr/>
    </dgm:pt>
    <dgm:pt modelId="{F43C3961-8A9D-484F-BC2C-9CFB1084EF24}" type="pres">
      <dgm:prSet presAssocID="{D2705762-052E-43E1-9C8C-566907B3AA68}" presName="root" presStyleCnt="0"/>
      <dgm:spPr/>
    </dgm:pt>
    <dgm:pt modelId="{D25B0F9D-3D2E-4AAA-A494-F4775286CE16}" type="pres">
      <dgm:prSet presAssocID="{D2705762-052E-43E1-9C8C-566907B3AA68}" presName="rootComposite" presStyleCnt="0"/>
      <dgm:spPr/>
    </dgm:pt>
    <dgm:pt modelId="{645CD643-BD2A-4935-8FC0-7D41A59160B6}" type="pres">
      <dgm:prSet presAssocID="{D2705762-052E-43E1-9C8C-566907B3AA68}" presName="rootText" presStyleLbl="node1" presStyleIdx="1" presStyleCnt="4"/>
      <dgm:spPr/>
    </dgm:pt>
    <dgm:pt modelId="{B1347E74-18E8-440A-856A-043147437A57}" type="pres">
      <dgm:prSet presAssocID="{D2705762-052E-43E1-9C8C-566907B3AA68}" presName="rootConnector" presStyleLbl="node1" presStyleIdx="1" presStyleCnt="4"/>
      <dgm:spPr/>
    </dgm:pt>
    <dgm:pt modelId="{18FCBAD8-8221-40AA-AA24-A6368CBEE352}" type="pres">
      <dgm:prSet presAssocID="{D2705762-052E-43E1-9C8C-566907B3AA68}" presName="childShape" presStyleCnt="0"/>
      <dgm:spPr/>
    </dgm:pt>
    <dgm:pt modelId="{FA5D73B7-8E32-47F3-A731-CF7D84B45909}" type="pres">
      <dgm:prSet presAssocID="{57941285-4885-4A78-B1BC-43667118C93F}" presName="Name13" presStyleLbl="parChTrans1D2" presStyleIdx="1" presStyleCnt="4"/>
      <dgm:spPr/>
    </dgm:pt>
    <dgm:pt modelId="{ADBCA26F-9F8C-4B55-B079-CBC23D2E778C}" type="pres">
      <dgm:prSet presAssocID="{02CF4656-3A69-4912-A309-480748470C1D}" presName="childText" presStyleLbl="bgAcc1" presStyleIdx="1" presStyleCnt="4">
        <dgm:presLayoutVars>
          <dgm:bulletEnabled val="1"/>
        </dgm:presLayoutVars>
      </dgm:prSet>
      <dgm:spPr/>
    </dgm:pt>
    <dgm:pt modelId="{1A12D5B0-C0C7-4FA0-A1F8-80BCA118CF92}" type="pres">
      <dgm:prSet presAssocID="{486AAEB5-D5C2-4F22-856F-88F1D5BB5141}" presName="root" presStyleCnt="0"/>
      <dgm:spPr/>
    </dgm:pt>
    <dgm:pt modelId="{625E10DB-83B7-408D-BC3D-F595E72C931D}" type="pres">
      <dgm:prSet presAssocID="{486AAEB5-D5C2-4F22-856F-88F1D5BB5141}" presName="rootComposite" presStyleCnt="0"/>
      <dgm:spPr/>
    </dgm:pt>
    <dgm:pt modelId="{C28B2E6F-59A2-439A-8301-E31975724F98}" type="pres">
      <dgm:prSet presAssocID="{486AAEB5-D5C2-4F22-856F-88F1D5BB5141}" presName="rootText" presStyleLbl="node1" presStyleIdx="2" presStyleCnt="4"/>
      <dgm:spPr/>
    </dgm:pt>
    <dgm:pt modelId="{3C6EBB58-98D7-42DD-ABA6-D13D41E0E37E}" type="pres">
      <dgm:prSet presAssocID="{486AAEB5-D5C2-4F22-856F-88F1D5BB5141}" presName="rootConnector" presStyleLbl="node1" presStyleIdx="2" presStyleCnt="4"/>
      <dgm:spPr/>
    </dgm:pt>
    <dgm:pt modelId="{8F81CD64-DAA0-46B1-A6DE-BEBF62DB2FC4}" type="pres">
      <dgm:prSet presAssocID="{486AAEB5-D5C2-4F22-856F-88F1D5BB5141}" presName="childShape" presStyleCnt="0"/>
      <dgm:spPr/>
    </dgm:pt>
    <dgm:pt modelId="{A2B9BC3C-6E81-4A9E-9D50-821E4D2D0643}" type="pres">
      <dgm:prSet presAssocID="{5D945B11-E3BB-4559-9005-181972EF2E75}" presName="Name13" presStyleLbl="parChTrans1D2" presStyleIdx="2" presStyleCnt="4"/>
      <dgm:spPr/>
    </dgm:pt>
    <dgm:pt modelId="{F098F1EA-3377-44B0-9109-A2CAE59F3A08}" type="pres">
      <dgm:prSet presAssocID="{7E0C5E29-C573-47D9-A2EA-BB3CBE5454CC}" presName="childText" presStyleLbl="bgAcc1" presStyleIdx="2" presStyleCnt="4">
        <dgm:presLayoutVars>
          <dgm:bulletEnabled val="1"/>
        </dgm:presLayoutVars>
      </dgm:prSet>
      <dgm:spPr/>
    </dgm:pt>
    <dgm:pt modelId="{48A10116-9DB3-499C-8DB1-9A9284470637}" type="pres">
      <dgm:prSet presAssocID="{884DD9C1-F84E-40FE-895A-7019002960FE}" presName="root" presStyleCnt="0"/>
      <dgm:spPr/>
    </dgm:pt>
    <dgm:pt modelId="{732A69F9-E1E7-4FE4-812F-2F787F7AC325}" type="pres">
      <dgm:prSet presAssocID="{884DD9C1-F84E-40FE-895A-7019002960FE}" presName="rootComposite" presStyleCnt="0"/>
      <dgm:spPr/>
    </dgm:pt>
    <dgm:pt modelId="{212C10F0-260D-4BA4-9A2F-B4A1584AB9C8}" type="pres">
      <dgm:prSet presAssocID="{884DD9C1-F84E-40FE-895A-7019002960FE}" presName="rootText" presStyleLbl="node1" presStyleIdx="3" presStyleCnt="4"/>
      <dgm:spPr/>
    </dgm:pt>
    <dgm:pt modelId="{B698EC50-CB21-4919-96C2-AF30D75A9C80}" type="pres">
      <dgm:prSet presAssocID="{884DD9C1-F84E-40FE-895A-7019002960FE}" presName="rootConnector" presStyleLbl="node1" presStyleIdx="3" presStyleCnt="4"/>
      <dgm:spPr/>
    </dgm:pt>
    <dgm:pt modelId="{831F7363-E7B5-4AF3-B081-A1825741B4C0}" type="pres">
      <dgm:prSet presAssocID="{884DD9C1-F84E-40FE-895A-7019002960FE}" presName="childShape" presStyleCnt="0"/>
      <dgm:spPr/>
    </dgm:pt>
    <dgm:pt modelId="{499D1635-0CA3-43F5-9B55-C5061817525C}" type="pres">
      <dgm:prSet presAssocID="{ED04ECB6-D1B7-4544-B59E-048023697CA3}" presName="Name13" presStyleLbl="parChTrans1D2" presStyleIdx="3" presStyleCnt="4"/>
      <dgm:spPr/>
    </dgm:pt>
    <dgm:pt modelId="{F8EFA6E5-5B56-4A59-9764-1F63F9E87F35}" type="pres">
      <dgm:prSet presAssocID="{30710923-E48C-4CB3-B92A-0D6DDB16FA6C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8816CBD9-CFB1-478E-9048-CFAC27BED61D}" type="presOf" srcId="{373406BF-FD32-493E-A57C-4606D5E25CC2}" destId="{DF215AC4-B7A8-43EE-A7DA-AC8B1A3E34B4}" srcOrd="0" destOrd="0" presId="urn:microsoft.com/office/officeart/2005/8/layout/hierarchy3"/>
    <dgm:cxn modelId="{3587424B-12EC-4CBD-B23E-32EA8C29231B}" srcId="{884DD9C1-F84E-40FE-895A-7019002960FE}" destId="{30710923-E48C-4CB3-B92A-0D6DDB16FA6C}" srcOrd="0" destOrd="0" parTransId="{ED04ECB6-D1B7-4544-B59E-048023697CA3}" sibTransId="{C2C217A0-4E04-4184-9F5B-92EC9D51EC50}"/>
    <dgm:cxn modelId="{CD4CDD6C-5B21-456E-B279-732190C1F5DE}" type="presOf" srcId="{884DD9C1-F84E-40FE-895A-7019002960FE}" destId="{B698EC50-CB21-4919-96C2-AF30D75A9C80}" srcOrd="1" destOrd="0" presId="urn:microsoft.com/office/officeart/2005/8/layout/hierarchy3"/>
    <dgm:cxn modelId="{EB4D5DFB-4923-483E-B145-43D9837139ED}" srcId="{D2705762-052E-43E1-9C8C-566907B3AA68}" destId="{02CF4656-3A69-4912-A309-480748470C1D}" srcOrd="0" destOrd="0" parTransId="{57941285-4885-4A78-B1BC-43667118C93F}" sibTransId="{28D0B631-9029-4F26-A441-3A4081953101}"/>
    <dgm:cxn modelId="{1FE9E55A-2931-4388-8832-E3A1352EFA2C}" srcId="{486AAEB5-D5C2-4F22-856F-88F1D5BB5141}" destId="{7E0C5E29-C573-47D9-A2EA-BB3CBE5454CC}" srcOrd="0" destOrd="0" parTransId="{5D945B11-E3BB-4559-9005-181972EF2E75}" sibTransId="{D44BADD2-D224-4FB9-8B27-96CB7D2EB842}"/>
    <dgm:cxn modelId="{81CCB2A5-4D6A-4040-9246-ECFFAC622D6C}" type="presOf" srcId="{30710923-E48C-4CB3-B92A-0D6DDB16FA6C}" destId="{F8EFA6E5-5B56-4A59-9764-1F63F9E87F35}" srcOrd="0" destOrd="0" presId="urn:microsoft.com/office/officeart/2005/8/layout/hierarchy3"/>
    <dgm:cxn modelId="{BB838D6C-1FE2-4119-89A8-B7BCB716D1E8}" srcId="{3A3AED2C-9D66-431F-BC8C-A29C4EA66A24}" destId="{D2705762-052E-43E1-9C8C-566907B3AA68}" srcOrd="1" destOrd="0" parTransId="{0EAF22C1-04A3-49D0-BC73-1ECD36C7DBA2}" sibTransId="{7C026332-38DE-4CF8-83EC-4384DF5165BE}"/>
    <dgm:cxn modelId="{924949BC-2A3B-40F2-9915-116D076F597B}" type="presOf" srcId="{02CF4656-3A69-4912-A309-480748470C1D}" destId="{ADBCA26F-9F8C-4B55-B079-CBC23D2E778C}" srcOrd="0" destOrd="0" presId="urn:microsoft.com/office/officeart/2005/8/layout/hierarchy3"/>
    <dgm:cxn modelId="{BBE42682-C785-4C13-93DB-5D0344FE2BE2}" srcId="{3A3AED2C-9D66-431F-BC8C-A29C4EA66A24}" destId="{884DD9C1-F84E-40FE-895A-7019002960FE}" srcOrd="3" destOrd="0" parTransId="{45890EE0-20F6-4567-888E-987C4253839D}" sibTransId="{2A93501B-6CC8-4250-8E30-341EA1DA6535}"/>
    <dgm:cxn modelId="{D6AA04D1-B1D4-43E5-8594-52C06263813F}" type="presOf" srcId="{58CA9DAC-B4FA-4C1D-B602-3FDBF57B203A}" destId="{6981118E-8494-446C-82E2-BAB7AD6ED1EA}" srcOrd="1" destOrd="0" presId="urn:microsoft.com/office/officeart/2005/8/layout/hierarchy3"/>
    <dgm:cxn modelId="{9A4F45F8-31A7-4A52-9866-67807916AF36}" srcId="{58CA9DAC-B4FA-4C1D-B602-3FDBF57B203A}" destId="{373406BF-FD32-493E-A57C-4606D5E25CC2}" srcOrd="0" destOrd="0" parTransId="{5D7003CD-84EF-4266-8507-835ADA59AF9E}" sibTransId="{0A5E0850-ECB6-4CE6-803E-AC47D676827F}"/>
    <dgm:cxn modelId="{474976D4-B553-48E0-BE65-68968471932A}" srcId="{3A3AED2C-9D66-431F-BC8C-A29C4EA66A24}" destId="{486AAEB5-D5C2-4F22-856F-88F1D5BB5141}" srcOrd="2" destOrd="0" parTransId="{2AE7EB80-D896-4589-9CD1-609A3AD94E22}" sibTransId="{4AAECB3E-9F98-4DE2-96D2-B5EC3F330705}"/>
    <dgm:cxn modelId="{3621E1CA-A8BB-49B5-8947-9C3426E771BE}" type="presOf" srcId="{884DD9C1-F84E-40FE-895A-7019002960FE}" destId="{212C10F0-260D-4BA4-9A2F-B4A1584AB9C8}" srcOrd="0" destOrd="0" presId="urn:microsoft.com/office/officeart/2005/8/layout/hierarchy3"/>
    <dgm:cxn modelId="{8935B9AE-E08B-44E8-8730-49918AB0F06C}" type="presOf" srcId="{D2705762-052E-43E1-9C8C-566907B3AA68}" destId="{645CD643-BD2A-4935-8FC0-7D41A59160B6}" srcOrd="0" destOrd="0" presId="urn:microsoft.com/office/officeart/2005/8/layout/hierarchy3"/>
    <dgm:cxn modelId="{D9E58EC2-756E-44BF-8F78-76EE85918BB7}" type="presOf" srcId="{5D7003CD-84EF-4266-8507-835ADA59AF9E}" destId="{8A1ECB35-A4C6-4403-9FA9-9E39DD0FFC38}" srcOrd="0" destOrd="0" presId="urn:microsoft.com/office/officeart/2005/8/layout/hierarchy3"/>
    <dgm:cxn modelId="{025086B5-CFFB-46E5-AE68-F3B023578A08}" type="presOf" srcId="{486AAEB5-D5C2-4F22-856F-88F1D5BB5141}" destId="{C28B2E6F-59A2-439A-8301-E31975724F98}" srcOrd="0" destOrd="0" presId="urn:microsoft.com/office/officeart/2005/8/layout/hierarchy3"/>
    <dgm:cxn modelId="{0AD30AFF-2888-4B5F-BB96-D9D83DDFD0EB}" type="presOf" srcId="{7E0C5E29-C573-47D9-A2EA-BB3CBE5454CC}" destId="{F098F1EA-3377-44B0-9109-A2CAE59F3A08}" srcOrd="0" destOrd="0" presId="urn:microsoft.com/office/officeart/2005/8/layout/hierarchy3"/>
    <dgm:cxn modelId="{39687D07-C0AB-4312-A7CE-B6CD04EC5C61}" type="presOf" srcId="{486AAEB5-D5C2-4F22-856F-88F1D5BB5141}" destId="{3C6EBB58-98D7-42DD-ABA6-D13D41E0E37E}" srcOrd="1" destOrd="0" presId="urn:microsoft.com/office/officeart/2005/8/layout/hierarchy3"/>
    <dgm:cxn modelId="{D768DC6A-16F0-4240-B2BC-FB124F2C2072}" type="presOf" srcId="{57941285-4885-4A78-B1BC-43667118C93F}" destId="{FA5D73B7-8E32-47F3-A731-CF7D84B45909}" srcOrd="0" destOrd="0" presId="urn:microsoft.com/office/officeart/2005/8/layout/hierarchy3"/>
    <dgm:cxn modelId="{1BEEDA75-BFEB-4ED2-BCD8-7F5811011BA6}" type="presOf" srcId="{ED04ECB6-D1B7-4544-B59E-048023697CA3}" destId="{499D1635-0CA3-43F5-9B55-C5061817525C}" srcOrd="0" destOrd="0" presId="urn:microsoft.com/office/officeart/2005/8/layout/hierarchy3"/>
    <dgm:cxn modelId="{103AEB47-5D1D-412C-B843-EB87EA356380}" srcId="{3A3AED2C-9D66-431F-BC8C-A29C4EA66A24}" destId="{58CA9DAC-B4FA-4C1D-B602-3FDBF57B203A}" srcOrd="0" destOrd="0" parTransId="{5F2C01A6-E42B-4BDB-B26B-BA8D0CD1DB51}" sibTransId="{99574209-8A04-4652-A330-4B8E741BD43A}"/>
    <dgm:cxn modelId="{55DD52AE-CB7B-4ABD-8A80-D5FC6A6D438E}" type="presOf" srcId="{5D945B11-E3BB-4559-9005-181972EF2E75}" destId="{A2B9BC3C-6E81-4A9E-9D50-821E4D2D0643}" srcOrd="0" destOrd="0" presId="urn:microsoft.com/office/officeart/2005/8/layout/hierarchy3"/>
    <dgm:cxn modelId="{788026F7-E0BA-4803-BB96-88293153D646}" type="presOf" srcId="{3A3AED2C-9D66-431F-BC8C-A29C4EA66A24}" destId="{F4DF4042-00B3-4B4B-A343-D727FC6DDF75}" srcOrd="0" destOrd="0" presId="urn:microsoft.com/office/officeart/2005/8/layout/hierarchy3"/>
    <dgm:cxn modelId="{6FDB99F0-8755-495A-B4F8-7AC6DDD6B29E}" type="presOf" srcId="{D2705762-052E-43E1-9C8C-566907B3AA68}" destId="{B1347E74-18E8-440A-856A-043147437A57}" srcOrd="1" destOrd="0" presId="urn:microsoft.com/office/officeart/2005/8/layout/hierarchy3"/>
    <dgm:cxn modelId="{43F01DB5-D5C9-478C-BBE9-EC47F01FD695}" type="presOf" srcId="{58CA9DAC-B4FA-4C1D-B602-3FDBF57B203A}" destId="{848759F1-6DE8-4174-9586-240143CA6E77}" srcOrd="0" destOrd="0" presId="urn:microsoft.com/office/officeart/2005/8/layout/hierarchy3"/>
    <dgm:cxn modelId="{4D1D37F0-EDA2-4738-834E-943A58677A0C}" type="presParOf" srcId="{F4DF4042-00B3-4B4B-A343-D727FC6DDF75}" destId="{8A03B7CE-5E2A-497C-AA63-92D43D58BFC8}" srcOrd="0" destOrd="0" presId="urn:microsoft.com/office/officeart/2005/8/layout/hierarchy3"/>
    <dgm:cxn modelId="{051A8988-43D0-4A23-9DF5-F560A94FA6F5}" type="presParOf" srcId="{8A03B7CE-5E2A-497C-AA63-92D43D58BFC8}" destId="{7B6CD4A2-43C9-450B-BEDC-038186B6AB8F}" srcOrd="0" destOrd="0" presId="urn:microsoft.com/office/officeart/2005/8/layout/hierarchy3"/>
    <dgm:cxn modelId="{0EC69F5C-8B71-4513-BF7E-E88891D95C81}" type="presParOf" srcId="{7B6CD4A2-43C9-450B-BEDC-038186B6AB8F}" destId="{848759F1-6DE8-4174-9586-240143CA6E77}" srcOrd="0" destOrd="0" presId="urn:microsoft.com/office/officeart/2005/8/layout/hierarchy3"/>
    <dgm:cxn modelId="{DEE5B79F-CFDF-490D-8D55-0A6BB6CA6871}" type="presParOf" srcId="{7B6CD4A2-43C9-450B-BEDC-038186B6AB8F}" destId="{6981118E-8494-446C-82E2-BAB7AD6ED1EA}" srcOrd="1" destOrd="0" presId="urn:microsoft.com/office/officeart/2005/8/layout/hierarchy3"/>
    <dgm:cxn modelId="{A2046A3F-A306-46BE-ADCC-A95206AE3288}" type="presParOf" srcId="{8A03B7CE-5E2A-497C-AA63-92D43D58BFC8}" destId="{CFFB9C3D-941A-4AE5-8D4D-65B4B4ABC50A}" srcOrd="1" destOrd="0" presId="urn:microsoft.com/office/officeart/2005/8/layout/hierarchy3"/>
    <dgm:cxn modelId="{F28834D1-1078-4F69-A6C4-07E1E5CAB093}" type="presParOf" srcId="{CFFB9C3D-941A-4AE5-8D4D-65B4B4ABC50A}" destId="{8A1ECB35-A4C6-4403-9FA9-9E39DD0FFC38}" srcOrd="0" destOrd="0" presId="urn:microsoft.com/office/officeart/2005/8/layout/hierarchy3"/>
    <dgm:cxn modelId="{F1C2B70A-0257-45D1-B39B-B95FDE3A32F7}" type="presParOf" srcId="{CFFB9C3D-941A-4AE5-8D4D-65B4B4ABC50A}" destId="{DF215AC4-B7A8-43EE-A7DA-AC8B1A3E34B4}" srcOrd="1" destOrd="0" presId="urn:microsoft.com/office/officeart/2005/8/layout/hierarchy3"/>
    <dgm:cxn modelId="{E5877552-D3B2-4CC3-B598-B809C42C5AEC}" type="presParOf" srcId="{F4DF4042-00B3-4B4B-A343-D727FC6DDF75}" destId="{F43C3961-8A9D-484F-BC2C-9CFB1084EF24}" srcOrd="1" destOrd="0" presId="urn:microsoft.com/office/officeart/2005/8/layout/hierarchy3"/>
    <dgm:cxn modelId="{34A73167-2EC1-44E9-B5CC-9143195402FB}" type="presParOf" srcId="{F43C3961-8A9D-484F-BC2C-9CFB1084EF24}" destId="{D25B0F9D-3D2E-4AAA-A494-F4775286CE16}" srcOrd="0" destOrd="0" presId="urn:microsoft.com/office/officeart/2005/8/layout/hierarchy3"/>
    <dgm:cxn modelId="{E4874515-709F-4E11-8BF9-6754A782E3D0}" type="presParOf" srcId="{D25B0F9D-3D2E-4AAA-A494-F4775286CE16}" destId="{645CD643-BD2A-4935-8FC0-7D41A59160B6}" srcOrd="0" destOrd="0" presId="urn:microsoft.com/office/officeart/2005/8/layout/hierarchy3"/>
    <dgm:cxn modelId="{5742A351-2A82-4277-9D07-62954D565907}" type="presParOf" srcId="{D25B0F9D-3D2E-4AAA-A494-F4775286CE16}" destId="{B1347E74-18E8-440A-856A-043147437A57}" srcOrd="1" destOrd="0" presId="urn:microsoft.com/office/officeart/2005/8/layout/hierarchy3"/>
    <dgm:cxn modelId="{712B5704-BAD7-495A-AD5C-7A3E5AF39F63}" type="presParOf" srcId="{F43C3961-8A9D-484F-BC2C-9CFB1084EF24}" destId="{18FCBAD8-8221-40AA-AA24-A6368CBEE352}" srcOrd="1" destOrd="0" presId="urn:microsoft.com/office/officeart/2005/8/layout/hierarchy3"/>
    <dgm:cxn modelId="{7113D315-3D56-4E0F-961B-09496F124D75}" type="presParOf" srcId="{18FCBAD8-8221-40AA-AA24-A6368CBEE352}" destId="{FA5D73B7-8E32-47F3-A731-CF7D84B45909}" srcOrd="0" destOrd="0" presId="urn:microsoft.com/office/officeart/2005/8/layout/hierarchy3"/>
    <dgm:cxn modelId="{324B1820-1819-4ADE-BF25-77DF99ADEE04}" type="presParOf" srcId="{18FCBAD8-8221-40AA-AA24-A6368CBEE352}" destId="{ADBCA26F-9F8C-4B55-B079-CBC23D2E778C}" srcOrd="1" destOrd="0" presId="urn:microsoft.com/office/officeart/2005/8/layout/hierarchy3"/>
    <dgm:cxn modelId="{8CB6544E-5A18-4226-A1E8-0EFC1682154F}" type="presParOf" srcId="{F4DF4042-00B3-4B4B-A343-D727FC6DDF75}" destId="{1A12D5B0-C0C7-4FA0-A1F8-80BCA118CF92}" srcOrd="2" destOrd="0" presId="urn:microsoft.com/office/officeart/2005/8/layout/hierarchy3"/>
    <dgm:cxn modelId="{00DD7650-82D5-440F-90CE-FB654F4DB2D3}" type="presParOf" srcId="{1A12D5B0-C0C7-4FA0-A1F8-80BCA118CF92}" destId="{625E10DB-83B7-408D-BC3D-F595E72C931D}" srcOrd="0" destOrd="0" presId="urn:microsoft.com/office/officeart/2005/8/layout/hierarchy3"/>
    <dgm:cxn modelId="{8105D64A-6951-40A6-B114-101C8A7ABBD7}" type="presParOf" srcId="{625E10DB-83B7-408D-BC3D-F595E72C931D}" destId="{C28B2E6F-59A2-439A-8301-E31975724F98}" srcOrd="0" destOrd="0" presId="urn:microsoft.com/office/officeart/2005/8/layout/hierarchy3"/>
    <dgm:cxn modelId="{C6DE891E-2FEA-47D8-8C84-85D9211DCDF5}" type="presParOf" srcId="{625E10DB-83B7-408D-BC3D-F595E72C931D}" destId="{3C6EBB58-98D7-42DD-ABA6-D13D41E0E37E}" srcOrd="1" destOrd="0" presId="urn:microsoft.com/office/officeart/2005/8/layout/hierarchy3"/>
    <dgm:cxn modelId="{E01076E2-6C32-4388-90FC-16EFCD5DAC51}" type="presParOf" srcId="{1A12D5B0-C0C7-4FA0-A1F8-80BCA118CF92}" destId="{8F81CD64-DAA0-46B1-A6DE-BEBF62DB2FC4}" srcOrd="1" destOrd="0" presId="urn:microsoft.com/office/officeart/2005/8/layout/hierarchy3"/>
    <dgm:cxn modelId="{6B01F0A1-3FE2-41D5-A1E9-FBB48A87A5F9}" type="presParOf" srcId="{8F81CD64-DAA0-46B1-A6DE-BEBF62DB2FC4}" destId="{A2B9BC3C-6E81-4A9E-9D50-821E4D2D0643}" srcOrd="0" destOrd="0" presId="urn:microsoft.com/office/officeart/2005/8/layout/hierarchy3"/>
    <dgm:cxn modelId="{7561B21C-97DA-4C02-B740-F4E8F7898553}" type="presParOf" srcId="{8F81CD64-DAA0-46B1-A6DE-BEBF62DB2FC4}" destId="{F098F1EA-3377-44B0-9109-A2CAE59F3A08}" srcOrd="1" destOrd="0" presId="urn:microsoft.com/office/officeart/2005/8/layout/hierarchy3"/>
    <dgm:cxn modelId="{8F7B2D8F-B13E-4972-9FA6-CC0B17CB7552}" type="presParOf" srcId="{F4DF4042-00B3-4B4B-A343-D727FC6DDF75}" destId="{48A10116-9DB3-499C-8DB1-9A9284470637}" srcOrd="3" destOrd="0" presId="urn:microsoft.com/office/officeart/2005/8/layout/hierarchy3"/>
    <dgm:cxn modelId="{99A8531D-5E23-4B90-9B54-CBA174F79F76}" type="presParOf" srcId="{48A10116-9DB3-499C-8DB1-9A9284470637}" destId="{732A69F9-E1E7-4FE4-812F-2F787F7AC325}" srcOrd="0" destOrd="0" presId="urn:microsoft.com/office/officeart/2005/8/layout/hierarchy3"/>
    <dgm:cxn modelId="{5F148B6E-2206-46DA-9B41-B81030B2ED12}" type="presParOf" srcId="{732A69F9-E1E7-4FE4-812F-2F787F7AC325}" destId="{212C10F0-260D-4BA4-9A2F-B4A1584AB9C8}" srcOrd="0" destOrd="0" presId="urn:microsoft.com/office/officeart/2005/8/layout/hierarchy3"/>
    <dgm:cxn modelId="{8A47E637-EFDB-4642-89B2-6C502403E125}" type="presParOf" srcId="{732A69F9-E1E7-4FE4-812F-2F787F7AC325}" destId="{B698EC50-CB21-4919-96C2-AF30D75A9C80}" srcOrd="1" destOrd="0" presId="urn:microsoft.com/office/officeart/2005/8/layout/hierarchy3"/>
    <dgm:cxn modelId="{DAB74A4E-C998-4FF0-808C-AA37263C2D8D}" type="presParOf" srcId="{48A10116-9DB3-499C-8DB1-9A9284470637}" destId="{831F7363-E7B5-4AF3-B081-A1825741B4C0}" srcOrd="1" destOrd="0" presId="urn:microsoft.com/office/officeart/2005/8/layout/hierarchy3"/>
    <dgm:cxn modelId="{7C04CC88-C682-4E6A-9692-43A08550BD9A}" type="presParOf" srcId="{831F7363-E7B5-4AF3-B081-A1825741B4C0}" destId="{499D1635-0CA3-43F5-9B55-C5061817525C}" srcOrd="0" destOrd="0" presId="urn:microsoft.com/office/officeart/2005/8/layout/hierarchy3"/>
    <dgm:cxn modelId="{323E839A-81D1-4C95-AC25-F7EF10E270F4}" type="presParOf" srcId="{831F7363-E7B5-4AF3-B081-A1825741B4C0}" destId="{F8EFA6E5-5B56-4A59-9764-1F63F9E87F3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B99DB1-FAF2-4D41-936B-2CF1E84CCF7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E4D91E31-5054-4B8D-B2DD-59F31525CE18}">
      <dgm:prSet phldrT="[文本]"/>
      <dgm:spPr/>
      <dgm:t>
        <a:bodyPr/>
        <a:lstStyle/>
        <a:p>
          <a:r>
            <a:rPr lang="en-US" altLang="en-US" dirty="0" smtClean="0"/>
            <a:t>Association rule mining</a:t>
          </a:r>
          <a:endParaRPr lang="zh-CN" altLang="en-US" dirty="0"/>
        </a:p>
      </dgm:t>
    </dgm:pt>
    <dgm:pt modelId="{F0FDE3FA-4FC6-42CD-BB78-80B4F292AE63}" type="parTrans" cxnId="{D351379E-97C4-4E33-BC4C-0B79D41BE5B9}">
      <dgm:prSet/>
      <dgm:spPr/>
      <dgm:t>
        <a:bodyPr/>
        <a:lstStyle/>
        <a:p>
          <a:endParaRPr lang="zh-CN" altLang="en-US"/>
        </a:p>
      </dgm:t>
    </dgm:pt>
    <dgm:pt modelId="{DD4E8D90-60C8-49EE-B442-E1B5B56B6C75}" type="sibTrans" cxnId="{D351379E-97C4-4E33-BC4C-0B79D41BE5B9}">
      <dgm:prSet/>
      <dgm:spPr/>
      <dgm:t>
        <a:bodyPr/>
        <a:lstStyle/>
        <a:p>
          <a:endParaRPr lang="zh-CN" altLang="en-US"/>
        </a:p>
      </dgm:t>
    </dgm:pt>
    <dgm:pt modelId="{B7A54C31-FAAA-4679-82F6-6352CAB1C35A}">
      <dgm:prSet phldrT="[文本]"/>
      <dgm:spPr/>
      <dgm:t>
        <a:bodyPr/>
        <a:lstStyle/>
        <a:p>
          <a:r>
            <a:rPr lang="en-US" altLang="en-US" dirty="0" smtClean="0"/>
            <a:t>to find if-then rules</a:t>
          </a:r>
          <a:endParaRPr lang="zh-CN" altLang="en-US" dirty="0"/>
        </a:p>
      </dgm:t>
    </dgm:pt>
    <dgm:pt modelId="{55A39E0F-584F-403F-9B43-1881D3636903}" type="parTrans" cxnId="{392E879D-015F-4553-9B80-C4BF0B6C16C6}">
      <dgm:prSet/>
      <dgm:spPr/>
      <dgm:t>
        <a:bodyPr/>
        <a:lstStyle/>
        <a:p>
          <a:endParaRPr lang="zh-CN" altLang="en-US"/>
        </a:p>
      </dgm:t>
    </dgm:pt>
    <dgm:pt modelId="{36192BC4-322F-409E-9091-84CC8269892F}" type="sibTrans" cxnId="{392E879D-015F-4553-9B80-C4BF0B6C16C6}">
      <dgm:prSet/>
      <dgm:spPr/>
      <dgm:t>
        <a:bodyPr/>
        <a:lstStyle/>
        <a:p>
          <a:endParaRPr lang="zh-CN" altLang="en-US"/>
        </a:p>
      </dgm:t>
    </dgm:pt>
    <dgm:pt modelId="{167B6101-A1A7-45A1-B4DE-1CEAF3F445A2}">
      <dgm:prSet phldrT="[文本]"/>
      <dgm:spPr>
        <a:solidFill>
          <a:srgbClr val="2ED7A1"/>
        </a:solidFill>
      </dgm:spPr>
      <dgm:t>
        <a:bodyPr/>
        <a:lstStyle/>
        <a:p>
          <a:r>
            <a:rPr lang="en-US" altLang="en-US" dirty="0" smtClean="0"/>
            <a:t>Correlation mining</a:t>
          </a:r>
          <a:endParaRPr lang="zh-CN" altLang="en-US" dirty="0"/>
        </a:p>
      </dgm:t>
    </dgm:pt>
    <dgm:pt modelId="{73369B7C-5EB7-4E3C-AC70-614931E6EEE4}" type="parTrans" cxnId="{3DFBD527-C437-49BD-BD8C-19939A31C99E}">
      <dgm:prSet/>
      <dgm:spPr/>
      <dgm:t>
        <a:bodyPr/>
        <a:lstStyle/>
        <a:p>
          <a:endParaRPr lang="zh-CN" altLang="en-US"/>
        </a:p>
      </dgm:t>
    </dgm:pt>
    <dgm:pt modelId="{9BDE1E0A-B7C1-4474-9097-3015928B1F44}" type="sibTrans" cxnId="{3DFBD527-C437-49BD-BD8C-19939A31C99E}">
      <dgm:prSet/>
      <dgm:spPr/>
      <dgm:t>
        <a:bodyPr/>
        <a:lstStyle/>
        <a:p>
          <a:endParaRPr lang="zh-CN" altLang="en-US"/>
        </a:p>
      </dgm:t>
    </dgm:pt>
    <dgm:pt modelId="{AC6A1BA6-EC54-4BBC-B78C-4F864E72FC98}">
      <dgm:prSet phldrT="[文本]"/>
      <dgm:spPr/>
      <dgm:t>
        <a:bodyPr/>
        <a:lstStyle/>
        <a:p>
          <a:r>
            <a:rPr lang="en-US" altLang="en-US" dirty="0" smtClean="0"/>
            <a:t>to find positive or negative linear correlations</a:t>
          </a:r>
          <a:endParaRPr lang="zh-CN" altLang="en-US" dirty="0"/>
        </a:p>
      </dgm:t>
    </dgm:pt>
    <dgm:pt modelId="{196C7C59-1960-4E63-9CC8-37EBDAFB47D4}" type="parTrans" cxnId="{34BB07AC-6BE8-43C4-966B-E2FC30A1FA3E}">
      <dgm:prSet/>
      <dgm:spPr/>
      <dgm:t>
        <a:bodyPr/>
        <a:lstStyle/>
        <a:p>
          <a:endParaRPr lang="zh-CN" altLang="en-US"/>
        </a:p>
      </dgm:t>
    </dgm:pt>
    <dgm:pt modelId="{405776D8-B7B3-4A0E-9AA7-C937EDECCA97}" type="sibTrans" cxnId="{34BB07AC-6BE8-43C4-966B-E2FC30A1FA3E}">
      <dgm:prSet/>
      <dgm:spPr/>
      <dgm:t>
        <a:bodyPr/>
        <a:lstStyle/>
        <a:p>
          <a:endParaRPr lang="zh-CN" altLang="en-US"/>
        </a:p>
      </dgm:t>
    </dgm:pt>
    <dgm:pt modelId="{F17C9783-5C2C-42F0-B4C4-AED3D1A73E34}">
      <dgm:prSet phldrT="[文本]"/>
      <dgm:spPr/>
      <dgm:t>
        <a:bodyPr/>
        <a:lstStyle/>
        <a:p>
          <a:r>
            <a:rPr lang="en-US" altLang="en-US" dirty="0" smtClean="0"/>
            <a:t>Sequential pattern mining</a:t>
          </a:r>
          <a:endParaRPr lang="zh-CN" altLang="en-US" dirty="0"/>
        </a:p>
      </dgm:t>
    </dgm:pt>
    <dgm:pt modelId="{93C94461-545A-46DB-9F6D-7D34C634CA14}" type="parTrans" cxnId="{2C5E0486-56E4-49DA-B96B-D2CBB9BCB60E}">
      <dgm:prSet/>
      <dgm:spPr/>
      <dgm:t>
        <a:bodyPr/>
        <a:lstStyle/>
        <a:p>
          <a:endParaRPr lang="zh-CN" altLang="en-US"/>
        </a:p>
      </dgm:t>
    </dgm:pt>
    <dgm:pt modelId="{D53D5994-C3F3-427C-8C66-48B2DC067C09}" type="sibTrans" cxnId="{2C5E0486-56E4-49DA-B96B-D2CBB9BCB60E}">
      <dgm:prSet/>
      <dgm:spPr/>
      <dgm:t>
        <a:bodyPr/>
        <a:lstStyle/>
        <a:p>
          <a:endParaRPr lang="zh-CN" altLang="en-US"/>
        </a:p>
      </dgm:t>
    </dgm:pt>
    <dgm:pt modelId="{52334A78-C5C8-437C-8AAC-921E5E0D9574}">
      <dgm:prSet phldrT="[文本]"/>
      <dgm:spPr/>
      <dgm:t>
        <a:bodyPr/>
        <a:lstStyle/>
        <a:p>
          <a:r>
            <a:rPr lang="en-US" altLang="en-US" dirty="0" smtClean="0"/>
            <a:t>to find temporal associations between events</a:t>
          </a:r>
          <a:endParaRPr lang="zh-CN" altLang="en-US" dirty="0"/>
        </a:p>
      </dgm:t>
    </dgm:pt>
    <dgm:pt modelId="{DE0255C3-B153-42E2-8D91-685C5B482625}" type="parTrans" cxnId="{16A84E37-4096-4358-BE96-C35060145337}">
      <dgm:prSet/>
      <dgm:spPr/>
      <dgm:t>
        <a:bodyPr/>
        <a:lstStyle/>
        <a:p>
          <a:endParaRPr lang="zh-CN" altLang="en-US"/>
        </a:p>
      </dgm:t>
    </dgm:pt>
    <dgm:pt modelId="{C661E125-0BD0-49C0-94A1-2183F7C74A62}" type="sibTrans" cxnId="{16A84E37-4096-4358-BE96-C35060145337}">
      <dgm:prSet/>
      <dgm:spPr/>
      <dgm:t>
        <a:bodyPr/>
        <a:lstStyle/>
        <a:p>
          <a:endParaRPr lang="zh-CN" altLang="en-US"/>
        </a:p>
      </dgm:t>
    </dgm:pt>
    <dgm:pt modelId="{D8CC9155-5F59-4127-A2DB-A7A9F0112722}">
      <dgm:prSet phldrT="[文本]"/>
      <dgm:spPr/>
      <dgm:t>
        <a:bodyPr/>
        <a:lstStyle/>
        <a:p>
          <a:r>
            <a:rPr lang="en-US" altLang="en-US" dirty="0" smtClean="0"/>
            <a:t>Causal data mining</a:t>
          </a:r>
          <a:endParaRPr lang="zh-CN" altLang="en-US" dirty="0"/>
        </a:p>
      </dgm:t>
    </dgm:pt>
    <dgm:pt modelId="{1FA04F36-F708-4B6D-A724-8EA8C1B02F94}" type="parTrans" cxnId="{9F323F61-9D1B-4BD3-AF9D-C1070E4A72C2}">
      <dgm:prSet/>
      <dgm:spPr/>
      <dgm:t>
        <a:bodyPr/>
        <a:lstStyle/>
        <a:p>
          <a:endParaRPr lang="zh-CN" altLang="en-US"/>
        </a:p>
      </dgm:t>
    </dgm:pt>
    <dgm:pt modelId="{9E4E2CCC-FEB8-47F1-AB81-1421E6A28124}" type="sibTrans" cxnId="{9F323F61-9D1B-4BD3-AF9D-C1070E4A72C2}">
      <dgm:prSet/>
      <dgm:spPr/>
      <dgm:t>
        <a:bodyPr/>
        <a:lstStyle/>
        <a:p>
          <a:endParaRPr lang="zh-CN" altLang="en-US"/>
        </a:p>
      </dgm:t>
    </dgm:pt>
    <dgm:pt modelId="{00A9CF44-BBA3-4178-A98F-6AB6F76B6D2C}">
      <dgm:prSet phldrT="[文本]"/>
      <dgm:spPr/>
      <dgm:t>
        <a:bodyPr/>
        <a:lstStyle/>
        <a:p>
          <a:r>
            <a:rPr lang="en-US" altLang="en-US" dirty="0" smtClean="0"/>
            <a:t>to find whether one was the cause of another</a:t>
          </a:r>
          <a:endParaRPr lang="zh-CN" altLang="en-US" dirty="0"/>
        </a:p>
      </dgm:t>
    </dgm:pt>
    <dgm:pt modelId="{9B4162A1-9026-4548-BE26-D89B7CDF700D}" type="parTrans" cxnId="{2645049F-201D-49D6-96EC-82E056EAFE11}">
      <dgm:prSet/>
      <dgm:spPr/>
      <dgm:t>
        <a:bodyPr/>
        <a:lstStyle/>
        <a:p>
          <a:endParaRPr lang="zh-CN" altLang="en-US"/>
        </a:p>
      </dgm:t>
    </dgm:pt>
    <dgm:pt modelId="{94D5373A-79F4-40AC-9528-D66B9BF433DD}" type="sibTrans" cxnId="{2645049F-201D-49D6-96EC-82E056EAFE11}">
      <dgm:prSet/>
      <dgm:spPr/>
      <dgm:t>
        <a:bodyPr/>
        <a:lstStyle/>
        <a:p>
          <a:endParaRPr lang="zh-CN" altLang="en-US"/>
        </a:p>
      </dgm:t>
    </dgm:pt>
    <dgm:pt modelId="{EF7A97E3-65F5-4668-8342-20D5C6DEA28B}" type="pres">
      <dgm:prSet presAssocID="{AEB99DB1-FAF2-4D41-936B-2CF1E84CCF75}" presName="Name0" presStyleCnt="0">
        <dgm:presLayoutVars>
          <dgm:dir/>
          <dgm:animLvl val="lvl"/>
          <dgm:resizeHandles val="exact"/>
        </dgm:presLayoutVars>
      </dgm:prSet>
      <dgm:spPr/>
    </dgm:pt>
    <dgm:pt modelId="{36ACB3BF-BA10-4AAD-97B4-44AA0B2DF7CF}" type="pres">
      <dgm:prSet presAssocID="{E4D91E31-5054-4B8D-B2DD-59F31525CE18}" presName="composite" presStyleCnt="0"/>
      <dgm:spPr/>
    </dgm:pt>
    <dgm:pt modelId="{F7D24306-4C13-4FEA-98A6-3A9BFDB930D7}" type="pres">
      <dgm:prSet presAssocID="{E4D91E31-5054-4B8D-B2DD-59F31525CE1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04148B7-99EA-4CBA-920B-A5A01DF16B48}" type="pres">
      <dgm:prSet presAssocID="{E4D91E31-5054-4B8D-B2DD-59F31525CE1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39554ED-5A71-4AE9-B974-5661AC4D422E}" type="pres">
      <dgm:prSet presAssocID="{DD4E8D90-60C8-49EE-B442-E1B5B56B6C75}" presName="space" presStyleCnt="0"/>
      <dgm:spPr/>
    </dgm:pt>
    <dgm:pt modelId="{742D4D04-EF19-4A7E-A1E6-A164457F233A}" type="pres">
      <dgm:prSet presAssocID="{167B6101-A1A7-45A1-B4DE-1CEAF3F445A2}" presName="composite" presStyleCnt="0"/>
      <dgm:spPr/>
    </dgm:pt>
    <dgm:pt modelId="{AD9F02D3-1C2C-403B-943F-67DD846C76E2}" type="pres">
      <dgm:prSet presAssocID="{167B6101-A1A7-45A1-B4DE-1CEAF3F445A2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575A418-81D3-4502-86AA-C5907FDF3978}" type="pres">
      <dgm:prSet presAssocID="{167B6101-A1A7-45A1-B4DE-1CEAF3F445A2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B6A2D2-160F-41FC-B02A-686B9784D219}" type="pres">
      <dgm:prSet presAssocID="{9BDE1E0A-B7C1-4474-9097-3015928B1F44}" presName="space" presStyleCnt="0"/>
      <dgm:spPr/>
    </dgm:pt>
    <dgm:pt modelId="{04F847E7-4513-4B12-99D5-71FB70308DF0}" type="pres">
      <dgm:prSet presAssocID="{F17C9783-5C2C-42F0-B4C4-AED3D1A73E34}" presName="composite" presStyleCnt="0"/>
      <dgm:spPr/>
    </dgm:pt>
    <dgm:pt modelId="{162454ED-EF75-49C0-828C-53B96A7B019A}" type="pres">
      <dgm:prSet presAssocID="{F17C9783-5C2C-42F0-B4C4-AED3D1A73E3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E15F827-5EB8-4542-B29A-D62D315536B5}" type="pres">
      <dgm:prSet presAssocID="{F17C9783-5C2C-42F0-B4C4-AED3D1A73E34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0A9F608-DCC4-4A5A-92BC-9F86FFFF3959}" type="pres">
      <dgm:prSet presAssocID="{D53D5994-C3F3-427C-8C66-48B2DC067C09}" presName="space" presStyleCnt="0"/>
      <dgm:spPr/>
    </dgm:pt>
    <dgm:pt modelId="{9D9BAAEE-0A43-45DF-A7CF-B5507CE82327}" type="pres">
      <dgm:prSet presAssocID="{D8CC9155-5F59-4127-A2DB-A7A9F0112722}" presName="composite" presStyleCnt="0"/>
      <dgm:spPr/>
    </dgm:pt>
    <dgm:pt modelId="{328FB7C7-3780-4E96-8C7D-5A3258D64FFA}" type="pres">
      <dgm:prSet presAssocID="{D8CC9155-5F59-4127-A2DB-A7A9F011272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D9D2E35-0DDB-41D1-9FAB-EDFFCB8D9A8B}" type="pres">
      <dgm:prSet presAssocID="{D8CC9155-5F59-4127-A2DB-A7A9F0112722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645049F-201D-49D6-96EC-82E056EAFE11}" srcId="{D8CC9155-5F59-4127-A2DB-A7A9F0112722}" destId="{00A9CF44-BBA3-4178-A98F-6AB6F76B6D2C}" srcOrd="0" destOrd="0" parTransId="{9B4162A1-9026-4548-BE26-D89B7CDF700D}" sibTransId="{94D5373A-79F4-40AC-9528-D66B9BF433DD}"/>
    <dgm:cxn modelId="{20E51246-2556-454D-8586-9A26F0547D38}" type="presOf" srcId="{AC6A1BA6-EC54-4BBC-B78C-4F864E72FC98}" destId="{D575A418-81D3-4502-86AA-C5907FDF3978}" srcOrd="0" destOrd="0" presId="urn:microsoft.com/office/officeart/2005/8/layout/hList1"/>
    <dgm:cxn modelId="{3DFBD527-C437-49BD-BD8C-19939A31C99E}" srcId="{AEB99DB1-FAF2-4D41-936B-2CF1E84CCF75}" destId="{167B6101-A1A7-45A1-B4DE-1CEAF3F445A2}" srcOrd="1" destOrd="0" parTransId="{73369B7C-5EB7-4E3C-AC70-614931E6EEE4}" sibTransId="{9BDE1E0A-B7C1-4474-9097-3015928B1F44}"/>
    <dgm:cxn modelId="{2C20686F-8B84-450F-A6EA-F81D4A53CAD5}" type="presOf" srcId="{52334A78-C5C8-437C-8AAC-921E5E0D9574}" destId="{BE15F827-5EB8-4542-B29A-D62D315536B5}" srcOrd="0" destOrd="0" presId="urn:microsoft.com/office/officeart/2005/8/layout/hList1"/>
    <dgm:cxn modelId="{D351379E-97C4-4E33-BC4C-0B79D41BE5B9}" srcId="{AEB99DB1-FAF2-4D41-936B-2CF1E84CCF75}" destId="{E4D91E31-5054-4B8D-B2DD-59F31525CE18}" srcOrd="0" destOrd="0" parTransId="{F0FDE3FA-4FC6-42CD-BB78-80B4F292AE63}" sibTransId="{DD4E8D90-60C8-49EE-B442-E1B5B56B6C75}"/>
    <dgm:cxn modelId="{2C5E0486-56E4-49DA-B96B-D2CBB9BCB60E}" srcId="{AEB99DB1-FAF2-4D41-936B-2CF1E84CCF75}" destId="{F17C9783-5C2C-42F0-B4C4-AED3D1A73E34}" srcOrd="2" destOrd="0" parTransId="{93C94461-545A-46DB-9F6D-7D34C634CA14}" sibTransId="{D53D5994-C3F3-427C-8C66-48B2DC067C09}"/>
    <dgm:cxn modelId="{392E879D-015F-4553-9B80-C4BF0B6C16C6}" srcId="{E4D91E31-5054-4B8D-B2DD-59F31525CE18}" destId="{B7A54C31-FAAA-4679-82F6-6352CAB1C35A}" srcOrd="0" destOrd="0" parTransId="{55A39E0F-584F-403F-9B43-1881D3636903}" sibTransId="{36192BC4-322F-409E-9091-84CC8269892F}"/>
    <dgm:cxn modelId="{BDA7F052-F586-4ED6-A552-3D9354FE6303}" type="presOf" srcId="{F17C9783-5C2C-42F0-B4C4-AED3D1A73E34}" destId="{162454ED-EF75-49C0-828C-53B96A7B019A}" srcOrd="0" destOrd="0" presId="urn:microsoft.com/office/officeart/2005/8/layout/hList1"/>
    <dgm:cxn modelId="{ABC6BB56-73E8-4B74-AF9D-F759D315545A}" type="presOf" srcId="{B7A54C31-FAAA-4679-82F6-6352CAB1C35A}" destId="{704148B7-99EA-4CBA-920B-A5A01DF16B48}" srcOrd="0" destOrd="0" presId="urn:microsoft.com/office/officeart/2005/8/layout/hList1"/>
    <dgm:cxn modelId="{9F323F61-9D1B-4BD3-AF9D-C1070E4A72C2}" srcId="{AEB99DB1-FAF2-4D41-936B-2CF1E84CCF75}" destId="{D8CC9155-5F59-4127-A2DB-A7A9F0112722}" srcOrd="3" destOrd="0" parTransId="{1FA04F36-F708-4B6D-A724-8EA8C1B02F94}" sibTransId="{9E4E2CCC-FEB8-47F1-AB81-1421E6A28124}"/>
    <dgm:cxn modelId="{EE973ED0-B445-46F8-BD84-4AF3E7377294}" type="presOf" srcId="{AEB99DB1-FAF2-4D41-936B-2CF1E84CCF75}" destId="{EF7A97E3-65F5-4668-8342-20D5C6DEA28B}" srcOrd="0" destOrd="0" presId="urn:microsoft.com/office/officeart/2005/8/layout/hList1"/>
    <dgm:cxn modelId="{34BB07AC-6BE8-43C4-966B-E2FC30A1FA3E}" srcId="{167B6101-A1A7-45A1-B4DE-1CEAF3F445A2}" destId="{AC6A1BA6-EC54-4BBC-B78C-4F864E72FC98}" srcOrd="0" destOrd="0" parTransId="{196C7C59-1960-4E63-9CC8-37EBDAFB47D4}" sibTransId="{405776D8-B7B3-4A0E-9AA7-C937EDECCA97}"/>
    <dgm:cxn modelId="{6CF7167D-2CFA-47A8-92F7-B1B3FA9934D3}" type="presOf" srcId="{167B6101-A1A7-45A1-B4DE-1CEAF3F445A2}" destId="{AD9F02D3-1C2C-403B-943F-67DD846C76E2}" srcOrd="0" destOrd="0" presId="urn:microsoft.com/office/officeart/2005/8/layout/hList1"/>
    <dgm:cxn modelId="{F8A3376F-3AD3-4D58-B442-55803DE489EA}" type="presOf" srcId="{D8CC9155-5F59-4127-A2DB-A7A9F0112722}" destId="{328FB7C7-3780-4E96-8C7D-5A3258D64FFA}" srcOrd="0" destOrd="0" presId="urn:microsoft.com/office/officeart/2005/8/layout/hList1"/>
    <dgm:cxn modelId="{80BD93B7-41FD-4A86-8E8B-99A7F9F5BAA0}" type="presOf" srcId="{00A9CF44-BBA3-4178-A98F-6AB6F76B6D2C}" destId="{6D9D2E35-0DDB-41D1-9FAB-EDFFCB8D9A8B}" srcOrd="0" destOrd="0" presId="urn:microsoft.com/office/officeart/2005/8/layout/hList1"/>
    <dgm:cxn modelId="{43B32DB3-B3E1-4380-85D7-8C310572F4C8}" type="presOf" srcId="{E4D91E31-5054-4B8D-B2DD-59F31525CE18}" destId="{F7D24306-4C13-4FEA-98A6-3A9BFDB930D7}" srcOrd="0" destOrd="0" presId="urn:microsoft.com/office/officeart/2005/8/layout/hList1"/>
    <dgm:cxn modelId="{16A84E37-4096-4358-BE96-C35060145337}" srcId="{F17C9783-5C2C-42F0-B4C4-AED3D1A73E34}" destId="{52334A78-C5C8-437C-8AAC-921E5E0D9574}" srcOrd="0" destOrd="0" parTransId="{DE0255C3-B153-42E2-8D91-685C5B482625}" sibTransId="{C661E125-0BD0-49C0-94A1-2183F7C74A62}"/>
    <dgm:cxn modelId="{3276512F-1D60-4CC3-97BE-1D84932D6F78}" type="presParOf" srcId="{EF7A97E3-65F5-4668-8342-20D5C6DEA28B}" destId="{36ACB3BF-BA10-4AAD-97B4-44AA0B2DF7CF}" srcOrd="0" destOrd="0" presId="urn:microsoft.com/office/officeart/2005/8/layout/hList1"/>
    <dgm:cxn modelId="{8DA91457-25EE-4F77-B012-DCF7D2579582}" type="presParOf" srcId="{36ACB3BF-BA10-4AAD-97B4-44AA0B2DF7CF}" destId="{F7D24306-4C13-4FEA-98A6-3A9BFDB930D7}" srcOrd="0" destOrd="0" presId="urn:microsoft.com/office/officeart/2005/8/layout/hList1"/>
    <dgm:cxn modelId="{DF26B4A6-2CC3-4F8E-8236-9636481CA05C}" type="presParOf" srcId="{36ACB3BF-BA10-4AAD-97B4-44AA0B2DF7CF}" destId="{704148B7-99EA-4CBA-920B-A5A01DF16B48}" srcOrd="1" destOrd="0" presId="urn:microsoft.com/office/officeart/2005/8/layout/hList1"/>
    <dgm:cxn modelId="{CB6C0A62-51D3-4612-A44A-733CD9BDE333}" type="presParOf" srcId="{EF7A97E3-65F5-4668-8342-20D5C6DEA28B}" destId="{939554ED-5A71-4AE9-B974-5661AC4D422E}" srcOrd="1" destOrd="0" presId="urn:microsoft.com/office/officeart/2005/8/layout/hList1"/>
    <dgm:cxn modelId="{DCEF1DAE-4D51-404A-B81C-A8224A261D9C}" type="presParOf" srcId="{EF7A97E3-65F5-4668-8342-20D5C6DEA28B}" destId="{742D4D04-EF19-4A7E-A1E6-A164457F233A}" srcOrd="2" destOrd="0" presId="urn:microsoft.com/office/officeart/2005/8/layout/hList1"/>
    <dgm:cxn modelId="{922255EE-B814-4EDF-8CD0-321A5FE13893}" type="presParOf" srcId="{742D4D04-EF19-4A7E-A1E6-A164457F233A}" destId="{AD9F02D3-1C2C-403B-943F-67DD846C76E2}" srcOrd="0" destOrd="0" presId="urn:microsoft.com/office/officeart/2005/8/layout/hList1"/>
    <dgm:cxn modelId="{49927AEE-A8AC-4538-951D-F78B82F9340E}" type="presParOf" srcId="{742D4D04-EF19-4A7E-A1E6-A164457F233A}" destId="{D575A418-81D3-4502-86AA-C5907FDF3978}" srcOrd="1" destOrd="0" presId="urn:microsoft.com/office/officeart/2005/8/layout/hList1"/>
    <dgm:cxn modelId="{B288582A-A30D-47C6-86CA-E2EA5C34127E}" type="presParOf" srcId="{EF7A97E3-65F5-4668-8342-20D5C6DEA28B}" destId="{08B6A2D2-160F-41FC-B02A-686B9784D219}" srcOrd="3" destOrd="0" presId="urn:microsoft.com/office/officeart/2005/8/layout/hList1"/>
    <dgm:cxn modelId="{9751CFF2-917E-4AA5-9488-E71C0ED51D2A}" type="presParOf" srcId="{EF7A97E3-65F5-4668-8342-20D5C6DEA28B}" destId="{04F847E7-4513-4B12-99D5-71FB70308DF0}" srcOrd="4" destOrd="0" presId="urn:microsoft.com/office/officeart/2005/8/layout/hList1"/>
    <dgm:cxn modelId="{969B2804-4AA9-43A4-8CB3-2DC66380AE7E}" type="presParOf" srcId="{04F847E7-4513-4B12-99D5-71FB70308DF0}" destId="{162454ED-EF75-49C0-828C-53B96A7B019A}" srcOrd="0" destOrd="0" presId="urn:microsoft.com/office/officeart/2005/8/layout/hList1"/>
    <dgm:cxn modelId="{6F4A2674-C18D-4EA6-B6D9-64B7B3D35045}" type="presParOf" srcId="{04F847E7-4513-4B12-99D5-71FB70308DF0}" destId="{BE15F827-5EB8-4542-B29A-D62D315536B5}" srcOrd="1" destOrd="0" presId="urn:microsoft.com/office/officeart/2005/8/layout/hList1"/>
    <dgm:cxn modelId="{F43D2DB9-8043-482B-95E5-8D75639C1D30}" type="presParOf" srcId="{EF7A97E3-65F5-4668-8342-20D5C6DEA28B}" destId="{90A9F608-DCC4-4A5A-92BC-9F86FFFF3959}" srcOrd="5" destOrd="0" presId="urn:microsoft.com/office/officeart/2005/8/layout/hList1"/>
    <dgm:cxn modelId="{5174FA7F-C625-4006-ACC0-38E7D291DC9E}" type="presParOf" srcId="{EF7A97E3-65F5-4668-8342-20D5C6DEA28B}" destId="{9D9BAAEE-0A43-45DF-A7CF-B5507CE82327}" srcOrd="6" destOrd="0" presId="urn:microsoft.com/office/officeart/2005/8/layout/hList1"/>
    <dgm:cxn modelId="{5B8418AF-6401-431D-B568-05AA5DE0507F}" type="presParOf" srcId="{9D9BAAEE-0A43-45DF-A7CF-B5507CE82327}" destId="{328FB7C7-3780-4E96-8C7D-5A3258D64FFA}" srcOrd="0" destOrd="0" presId="urn:microsoft.com/office/officeart/2005/8/layout/hList1"/>
    <dgm:cxn modelId="{AFCDAE31-B168-4073-9705-2BA77DCE0CA0}" type="presParOf" srcId="{9D9BAAEE-0A43-45DF-A7CF-B5507CE82327}" destId="{6D9D2E35-0DDB-41D1-9FAB-EDFFCB8D9A8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FB6EE8-B397-46BA-B27C-B65DF22B25D5}" type="doc">
      <dgm:prSet loTypeId="urn:microsoft.com/office/officeart/2008/layout/BendingPictureCaption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D6BBA01-4C4A-4B73-B28C-7FDEE735CEA5}">
      <dgm:prSet phldrT="[文本]"/>
      <dgm:spPr>
        <a:solidFill>
          <a:srgbClr val="FFC000"/>
        </a:solidFill>
      </dgm:spPr>
      <dgm:t>
        <a:bodyPr/>
        <a:lstStyle/>
        <a:p>
          <a:r>
            <a:rPr lang="en-US" altLang="zh-CN" dirty="0" err="1" smtClean="0"/>
            <a:t>RapidMiner</a:t>
          </a:r>
          <a:endParaRPr lang="zh-CN" altLang="en-US" dirty="0"/>
        </a:p>
      </dgm:t>
    </dgm:pt>
    <dgm:pt modelId="{136E6492-CED5-4310-9C68-D02C111D73BC}" type="parTrans" cxnId="{7C4DF9EB-9307-40DC-8522-DD5C440C85EB}">
      <dgm:prSet/>
      <dgm:spPr/>
      <dgm:t>
        <a:bodyPr/>
        <a:lstStyle/>
        <a:p>
          <a:endParaRPr lang="zh-CN" altLang="en-US"/>
        </a:p>
      </dgm:t>
    </dgm:pt>
    <dgm:pt modelId="{10160F91-D7B2-43A2-834A-FF2F06BEAF77}" type="sibTrans" cxnId="{7C4DF9EB-9307-40DC-8522-DD5C440C85EB}">
      <dgm:prSet/>
      <dgm:spPr/>
      <dgm:t>
        <a:bodyPr/>
        <a:lstStyle/>
        <a:p>
          <a:endParaRPr lang="zh-CN" altLang="en-US"/>
        </a:p>
      </dgm:t>
    </dgm:pt>
    <dgm:pt modelId="{2D70271B-7461-4FD0-8DB1-1F2DEB4F3AE6}">
      <dgm:prSet phldrT="[文本]"/>
      <dgm:spPr>
        <a:solidFill>
          <a:srgbClr val="7030A0"/>
        </a:solidFill>
      </dgm:spPr>
      <dgm:t>
        <a:bodyPr/>
        <a:lstStyle/>
        <a:p>
          <a:r>
            <a:rPr lang="en-US" altLang="zh-CN" dirty="0" smtClean="0"/>
            <a:t>SAS</a:t>
          </a:r>
          <a:endParaRPr lang="zh-CN" altLang="en-US" dirty="0"/>
        </a:p>
      </dgm:t>
    </dgm:pt>
    <dgm:pt modelId="{BC735C6D-9759-4B69-B1E3-585661ECF954}" type="parTrans" cxnId="{A7C96A11-5D2D-446F-9B2A-F45604438FF7}">
      <dgm:prSet/>
      <dgm:spPr/>
      <dgm:t>
        <a:bodyPr/>
        <a:lstStyle/>
        <a:p>
          <a:endParaRPr lang="zh-CN" altLang="en-US"/>
        </a:p>
      </dgm:t>
    </dgm:pt>
    <dgm:pt modelId="{BFC608CE-0901-4072-BBC3-FA47C9455A0C}" type="sibTrans" cxnId="{A7C96A11-5D2D-446F-9B2A-F45604438FF7}">
      <dgm:prSet/>
      <dgm:spPr/>
      <dgm:t>
        <a:bodyPr/>
        <a:lstStyle/>
        <a:p>
          <a:endParaRPr lang="zh-CN" altLang="en-US"/>
        </a:p>
      </dgm:t>
    </dgm:pt>
    <dgm:pt modelId="{6B679D97-9380-4B27-94A8-8D15B72F6268}">
      <dgm:prSet phldrT="[文本]"/>
      <dgm:spPr/>
      <dgm:t>
        <a:bodyPr/>
        <a:lstStyle/>
        <a:p>
          <a:r>
            <a:rPr lang="en-US" altLang="zh-CN" dirty="0" smtClean="0"/>
            <a:t>IBM </a:t>
          </a:r>
          <a:r>
            <a:rPr lang="en-US" altLang="zh-CN" dirty="0" err="1" smtClean="0"/>
            <a:t>Cognos</a:t>
          </a:r>
          <a:endParaRPr lang="zh-CN" altLang="en-US" dirty="0"/>
        </a:p>
      </dgm:t>
    </dgm:pt>
    <dgm:pt modelId="{CDBF4358-2763-45BC-AD38-C32CD4DFFC79}" type="parTrans" cxnId="{E5D4675B-6329-48CA-B0AB-19BD6D736D00}">
      <dgm:prSet/>
      <dgm:spPr/>
      <dgm:t>
        <a:bodyPr/>
        <a:lstStyle/>
        <a:p>
          <a:endParaRPr lang="zh-CN" altLang="en-US"/>
        </a:p>
      </dgm:t>
    </dgm:pt>
    <dgm:pt modelId="{6E1C6E5F-9620-45F7-94CD-E46B8534F47E}" type="sibTrans" cxnId="{E5D4675B-6329-48CA-B0AB-19BD6D736D00}">
      <dgm:prSet/>
      <dgm:spPr/>
      <dgm:t>
        <a:bodyPr/>
        <a:lstStyle/>
        <a:p>
          <a:endParaRPr lang="zh-CN" altLang="en-US"/>
        </a:p>
      </dgm:t>
    </dgm:pt>
    <dgm:pt modelId="{E164698F-8F63-47A1-B663-7F139164C360}">
      <dgm:prSet phldrT="[文本]"/>
      <dgm:spPr>
        <a:solidFill>
          <a:srgbClr val="92D050"/>
        </a:solidFill>
      </dgm:spPr>
      <dgm:t>
        <a:bodyPr/>
        <a:lstStyle/>
        <a:p>
          <a:r>
            <a:rPr lang="en-US" altLang="zh-CN" dirty="0" smtClean="0"/>
            <a:t>R</a:t>
          </a:r>
          <a:endParaRPr lang="zh-CN" altLang="en-US" dirty="0"/>
        </a:p>
      </dgm:t>
    </dgm:pt>
    <dgm:pt modelId="{0B1F67C0-3C51-45E3-A7CD-9E6C4665DD8E}" type="parTrans" cxnId="{B99EC1C3-87A5-4A47-87B7-5E99026B1801}">
      <dgm:prSet/>
      <dgm:spPr/>
      <dgm:t>
        <a:bodyPr/>
        <a:lstStyle/>
        <a:p>
          <a:endParaRPr lang="zh-CN" altLang="en-US"/>
        </a:p>
      </dgm:t>
    </dgm:pt>
    <dgm:pt modelId="{23E9D254-C15B-4C6D-A00F-CF430B10DB9C}" type="sibTrans" cxnId="{B99EC1C3-87A5-4A47-87B7-5E99026B1801}">
      <dgm:prSet/>
      <dgm:spPr/>
      <dgm:t>
        <a:bodyPr/>
        <a:lstStyle/>
        <a:p>
          <a:endParaRPr lang="zh-CN" altLang="en-US"/>
        </a:p>
      </dgm:t>
    </dgm:pt>
    <dgm:pt modelId="{9364F197-F225-4458-BA23-B1D24BC23015}">
      <dgm:prSet phldrT="[文本]"/>
      <dgm:spPr>
        <a:solidFill>
          <a:srgbClr val="2ED7A1"/>
        </a:solidFill>
      </dgm:spPr>
      <dgm:t>
        <a:bodyPr/>
        <a:lstStyle/>
        <a:p>
          <a:r>
            <a:rPr lang="en-US" altLang="zh-CN" dirty="0" smtClean="0"/>
            <a:t>Weka</a:t>
          </a:r>
          <a:endParaRPr lang="zh-CN" altLang="en-US" dirty="0"/>
        </a:p>
      </dgm:t>
    </dgm:pt>
    <dgm:pt modelId="{AAD98173-F3E2-41E9-886E-D3EF706ED915}" type="parTrans" cxnId="{F1D315CA-18E8-4925-B45E-E913F29CF16F}">
      <dgm:prSet/>
      <dgm:spPr/>
      <dgm:t>
        <a:bodyPr/>
        <a:lstStyle/>
        <a:p>
          <a:endParaRPr lang="zh-CN" altLang="en-US"/>
        </a:p>
      </dgm:t>
    </dgm:pt>
    <dgm:pt modelId="{2AB9B22F-F3B6-4101-A913-872E41236714}" type="sibTrans" cxnId="{F1D315CA-18E8-4925-B45E-E913F29CF16F}">
      <dgm:prSet/>
      <dgm:spPr/>
      <dgm:t>
        <a:bodyPr/>
        <a:lstStyle/>
        <a:p>
          <a:endParaRPr lang="zh-CN" altLang="en-US"/>
        </a:p>
      </dgm:t>
    </dgm:pt>
    <dgm:pt modelId="{1E61A474-8ED1-479F-9BAD-43DD2E49D7D4}">
      <dgm:prSet phldrT="[文本]"/>
      <dgm:spPr>
        <a:solidFill>
          <a:srgbClr val="ED7D31"/>
        </a:solidFill>
      </dgm:spPr>
      <dgm:t>
        <a:bodyPr/>
        <a:lstStyle/>
        <a:p>
          <a:r>
            <a:rPr lang="en-US" altLang="zh-CN" dirty="0" smtClean="0"/>
            <a:t>KEEL</a:t>
          </a:r>
          <a:endParaRPr lang="zh-CN" altLang="en-US" dirty="0"/>
        </a:p>
      </dgm:t>
    </dgm:pt>
    <dgm:pt modelId="{79A29A15-DAA3-46F7-A3B9-30D0FFC4096A}" type="parTrans" cxnId="{404E2765-C2BE-4495-81A5-4F08D36B9E0D}">
      <dgm:prSet/>
      <dgm:spPr/>
      <dgm:t>
        <a:bodyPr/>
        <a:lstStyle/>
        <a:p>
          <a:endParaRPr lang="zh-CN" altLang="en-US"/>
        </a:p>
      </dgm:t>
    </dgm:pt>
    <dgm:pt modelId="{3BADC242-CA86-413A-A85D-6ECA47BFAE28}" type="sibTrans" cxnId="{404E2765-C2BE-4495-81A5-4F08D36B9E0D}">
      <dgm:prSet/>
      <dgm:spPr/>
      <dgm:t>
        <a:bodyPr/>
        <a:lstStyle/>
        <a:p>
          <a:endParaRPr lang="zh-CN" altLang="en-US"/>
        </a:p>
      </dgm:t>
    </dgm:pt>
    <dgm:pt modelId="{C2D93B3C-BC07-41BF-90F6-83A45C6EB834}">
      <dgm:prSet phldrT="[文本]"/>
      <dgm:spPr>
        <a:solidFill>
          <a:srgbClr val="002060"/>
        </a:solidFill>
      </dgm:spPr>
      <dgm:t>
        <a:bodyPr/>
        <a:lstStyle/>
        <a:p>
          <a:r>
            <a:rPr lang="en-US" altLang="zh-CN" dirty="0" smtClean="0"/>
            <a:t>SNAPP</a:t>
          </a:r>
          <a:endParaRPr lang="zh-CN" altLang="en-US" dirty="0"/>
        </a:p>
      </dgm:t>
    </dgm:pt>
    <dgm:pt modelId="{5951E130-8E46-4B9E-969D-580544E338AE}" type="parTrans" cxnId="{572A9BBA-5F40-4A3A-8563-6CC87AC75D24}">
      <dgm:prSet/>
      <dgm:spPr/>
      <dgm:t>
        <a:bodyPr/>
        <a:lstStyle/>
        <a:p>
          <a:endParaRPr lang="zh-CN" altLang="en-US"/>
        </a:p>
      </dgm:t>
    </dgm:pt>
    <dgm:pt modelId="{7237B49C-6558-4285-AC79-9475F484A979}" type="sibTrans" cxnId="{572A9BBA-5F40-4A3A-8563-6CC87AC75D24}">
      <dgm:prSet/>
      <dgm:spPr/>
      <dgm:t>
        <a:bodyPr/>
        <a:lstStyle/>
        <a:p>
          <a:endParaRPr lang="zh-CN" altLang="en-US"/>
        </a:p>
      </dgm:t>
    </dgm:pt>
    <dgm:pt modelId="{A9221F9A-E120-46CA-9C0D-5521BA8E4018}" type="pres">
      <dgm:prSet presAssocID="{63FB6EE8-B397-46BA-B27C-B65DF22B25D5}" presName="diagram" presStyleCnt="0">
        <dgm:presLayoutVars>
          <dgm:dir/>
        </dgm:presLayoutVars>
      </dgm:prSet>
      <dgm:spPr/>
    </dgm:pt>
    <dgm:pt modelId="{6C14CD3B-746D-403E-B23D-D231FF7436A3}" type="pres">
      <dgm:prSet presAssocID="{AD6BBA01-4C4A-4B73-B28C-7FDEE735CEA5}" presName="composite" presStyleCnt="0"/>
      <dgm:spPr/>
    </dgm:pt>
    <dgm:pt modelId="{1AA1DEA1-8415-4C6E-966C-62AB33808B87}" type="pres">
      <dgm:prSet presAssocID="{AD6BBA01-4C4A-4B73-B28C-7FDEE735CEA5}" presName="Image" presStyleLbl="bgShp" presStyleIdx="0" presStyleCnt="7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32708" t="5542" r="-84876" b="5542"/>
          </a:stretch>
        </a:blipFill>
        <a:ln>
          <a:solidFill>
            <a:srgbClr val="FFC000"/>
          </a:solidFill>
        </a:ln>
      </dgm:spPr>
    </dgm:pt>
    <dgm:pt modelId="{3A15C16C-A568-4430-869F-F0EB39FE2CD2}" type="pres">
      <dgm:prSet presAssocID="{AD6BBA01-4C4A-4B73-B28C-7FDEE735CEA5}" presName="Parent" presStyleLbl="node0" presStyleIdx="0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55AF51B-27AB-4D93-808E-506620679B8A}" type="pres">
      <dgm:prSet presAssocID="{10160F91-D7B2-43A2-834A-FF2F06BEAF77}" presName="sibTrans" presStyleCnt="0"/>
      <dgm:spPr/>
    </dgm:pt>
    <dgm:pt modelId="{152166EC-EF16-48EC-A0F5-2411911FC1F0}" type="pres">
      <dgm:prSet presAssocID="{E164698F-8F63-47A1-B663-7F139164C360}" presName="composite" presStyleCnt="0"/>
      <dgm:spPr/>
    </dgm:pt>
    <dgm:pt modelId="{E4D43791-BFD0-4180-825F-2A04F95BC91D}" type="pres">
      <dgm:prSet presAssocID="{E164698F-8F63-47A1-B663-7F139164C360}" presName="Image" presStyleLbl="bgShp" presStyleIdx="1" presStyleCnt="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>
          <a:solidFill>
            <a:srgbClr val="92D050"/>
          </a:solidFill>
        </a:ln>
      </dgm:spPr>
    </dgm:pt>
    <dgm:pt modelId="{53CCB9E6-4269-4BE6-A9BB-9CEE820AEF19}" type="pres">
      <dgm:prSet presAssocID="{E164698F-8F63-47A1-B663-7F139164C360}" presName="Parent" presStyleLbl="node0" presStyleIdx="1" presStyleCnt="7">
        <dgm:presLayoutVars>
          <dgm:bulletEnabled val="1"/>
        </dgm:presLayoutVars>
      </dgm:prSet>
      <dgm:spPr/>
    </dgm:pt>
    <dgm:pt modelId="{44F2096B-A5E9-412E-BBE7-940A92728E3E}" type="pres">
      <dgm:prSet presAssocID="{23E9D254-C15B-4C6D-A00F-CF430B10DB9C}" presName="sibTrans" presStyleCnt="0"/>
      <dgm:spPr/>
    </dgm:pt>
    <dgm:pt modelId="{D136CD42-3D41-41B5-A542-C42FEE90E83B}" type="pres">
      <dgm:prSet presAssocID="{9364F197-F225-4458-BA23-B1D24BC23015}" presName="composite" presStyleCnt="0"/>
      <dgm:spPr/>
    </dgm:pt>
    <dgm:pt modelId="{FDDA2C7E-AF07-4CDC-AFA0-949277B7294F}" type="pres">
      <dgm:prSet presAssocID="{9364F197-F225-4458-BA23-B1D24BC23015}" presName="Image" presStyleLbl="bgShp" presStyleIdx="2" presStyleCnt="7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rgbClr val="2ED7A1"/>
          </a:solidFill>
        </a:ln>
      </dgm:spPr>
    </dgm:pt>
    <dgm:pt modelId="{8F126D53-9DF4-44C1-B755-3E2D2AEE5295}" type="pres">
      <dgm:prSet presAssocID="{9364F197-F225-4458-BA23-B1D24BC23015}" presName="Parent" presStyleLbl="node0" presStyleIdx="2" presStyleCnt="7">
        <dgm:presLayoutVars>
          <dgm:bulletEnabled val="1"/>
        </dgm:presLayoutVars>
      </dgm:prSet>
      <dgm:spPr/>
    </dgm:pt>
    <dgm:pt modelId="{27BA8CD7-BE70-4394-8A9E-9DAD62CC4630}" type="pres">
      <dgm:prSet presAssocID="{2AB9B22F-F3B6-4101-A913-872E41236714}" presName="sibTrans" presStyleCnt="0"/>
      <dgm:spPr/>
    </dgm:pt>
    <dgm:pt modelId="{D31E371A-BE53-41FD-94FE-7D6F8C7C4176}" type="pres">
      <dgm:prSet presAssocID="{1E61A474-8ED1-479F-9BAD-43DD2E49D7D4}" presName="composite" presStyleCnt="0"/>
      <dgm:spPr/>
    </dgm:pt>
    <dgm:pt modelId="{47024389-A2FC-4E11-BB36-A21074AB15C3}" type="pres">
      <dgm:prSet presAssocID="{1E61A474-8ED1-479F-9BAD-43DD2E49D7D4}" presName="Image" presStyleLbl="bgShp" presStyleIdx="3" presStyleCnt="7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solidFill>
            <a:srgbClr val="ED7D31"/>
          </a:solidFill>
        </a:ln>
      </dgm:spPr>
    </dgm:pt>
    <dgm:pt modelId="{29B691DC-2D82-43F5-A995-55C20B30D942}" type="pres">
      <dgm:prSet presAssocID="{1E61A474-8ED1-479F-9BAD-43DD2E49D7D4}" presName="Parent" presStyleLbl="node0" presStyleIdx="3" presStyleCnt="7">
        <dgm:presLayoutVars>
          <dgm:bulletEnabled val="1"/>
        </dgm:presLayoutVars>
      </dgm:prSet>
      <dgm:spPr/>
    </dgm:pt>
    <dgm:pt modelId="{B4E2A589-E72A-4428-BB7C-53472172B0FE}" type="pres">
      <dgm:prSet presAssocID="{3BADC242-CA86-413A-A85D-6ECA47BFAE28}" presName="sibTrans" presStyleCnt="0"/>
      <dgm:spPr/>
    </dgm:pt>
    <dgm:pt modelId="{802CAAE5-E3E8-444D-8BE9-2F4230EB36A9}" type="pres">
      <dgm:prSet presAssocID="{C2D93B3C-BC07-41BF-90F6-83A45C6EB834}" presName="composite" presStyleCnt="0"/>
      <dgm:spPr/>
    </dgm:pt>
    <dgm:pt modelId="{4FC28FFA-30E5-4B65-98B4-35B466AFA087}" type="pres">
      <dgm:prSet presAssocID="{C2D93B3C-BC07-41BF-90F6-83A45C6EB834}" presName="Image" presStyleLbl="bgShp" presStyleIdx="4" presStyleCnt="7"/>
      <dgm:spPr>
        <a:blipFill dpi="0" rotWithShape="1">
          <a:blip xmlns:r="http://schemas.openxmlformats.org/officeDocument/2006/relationships" r:embed="rId5"/>
          <a:srcRect/>
          <a:stretch>
            <a:fillRect t="-16687" b="-16687"/>
          </a:stretch>
        </a:blipFill>
        <a:ln>
          <a:solidFill>
            <a:srgbClr val="002060"/>
          </a:solidFill>
        </a:ln>
      </dgm:spPr>
    </dgm:pt>
    <dgm:pt modelId="{6CD2EAFA-40F8-45B9-9A76-DB3D97ACAC02}" type="pres">
      <dgm:prSet presAssocID="{C2D93B3C-BC07-41BF-90F6-83A45C6EB834}" presName="Parent" presStyleLbl="node0" presStyleIdx="4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D8ADCDE-804E-427C-8117-6944BE2C3D74}" type="pres">
      <dgm:prSet presAssocID="{7237B49C-6558-4285-AC79-9475F484A979}" presName="sibTrans" presStyleCnt="0"/>
      <dgm:spPr/>
    </dgm:pt>
    <dgm:pt modelId="{4C85628C-2650-4AA9-BFCE-1C348BFD7516}" type="pres">
      <dgm:prSet presAssocID="{6B679D97-9380-4B27-94A8-8D15B72F6268}" presName="composite" presStyleCnt="0"/>
      <dgm:spPr/>
    </dgm:pt>
    <dgm:pt modelId="{CF7B5A14-FA99-4006-A87E-B7EF42A66642}" type="pres">
      <dgm:prSet presAssocID="{6B679D97-9380-4B27-94A8-8D15B72F6268}" presName="Image" presStyleLbl="bgShp" presStyleIdx="5" presStyleCnt="7"/>
      <dgm:spPr>
        <a:blipFill rotWithShape="1">
          <a:blip xmlns:r="http://schemas.openxmlformats.org/officeDocument/2006/relationships" r:embed="rId6"/>
          <a:stretch>
            <a:fillRect/>
          </a:stretch>
        </a:blipFill>
        <a:ln>
          <a:solidFill>
            <a:srgbClr val="0070C0"/>
          </a:solidFill>
        </a:ln>
      </dgm:spPr>
    </dgm:pt>
    <dgm:pt modelId="{47321710-EB4D-4BAF-97BA-C82B3491758A}" type="pres">
      <dgm:prSet presAssocID="{6B679D97-9380-4B27-94A8-8D15B72F6268}" presName="Parent" presStyleLbl="node0" presStyleIdx="5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B371B5D-5578-4E9F-9F23-61B96F7BECAE}" type="pres">
      <dgm:prSet presAssocID="{6E1C6E5F-9620-45F7-94CD-E46B8534F47E}" presName="sibTrans" presStyleCnt="0"/>
      <dgm:spPr/>
    </dgm:pt>
    <dgm:pt modelId="{052C82ED-3890-4F7C-8751-6F6F3F0631FE}" type="pres">
      <dgm:prSet presAssocID="{2D70271B-7461-4FD0-8DB1-1F2DEB4F3AE6}" presName="composite" presStyleCnt="0"/>
      <dgm:spPr/>
    </dgm:pt>
    <dgm:pt modelId="{C0C749DD-3AE1-4DB3-AEAE-4F7D313376ED}" type="pres">
      <dgm:prSet presAssocID="{2D70271B-7461-4FD0-8DB1-1F2DEB4F3AE6}" presName="Image" presStyleLbl="bgShp" presStyleIdx="6" presStyleCnt="7"/>
      <dgm:spPr>
        <a:blipFill dpi="0" rotWithShape="1">
          <a:blip xmlns:r="http://schemas.openxmlformats.org/officeDocument/2006/relationships" r:embed="rId7"/>
          <a:srcRect/>
          <a:stretch>
            <a:fillRect t="13731" b="13731"/>
          </a:stretch>
        </a:blipFill>
        <a:ln>
          <a:solidFill>
            <a:srgbClr val="7030A0"/>
          </a:solidFill>
        </a:ln>
      </dgm:spPr>
    </dgm:pt>
    <dgm:pt modelId="{B030D789-C310-49C6-BF67-475BC80DAB0B}" type="pres">
      <dgm:prSet presAssocID="{2D70271B-7461-4FD0-8DB1-1F2DEB4F3AE6}" presName="Parent" presStyleLbl="node0" presStyleIdx="6" presStyleCnt="7">
        <dgm:presLayoutVars>
          <dgm:bulletEnabled val="1"/>
        </dgm:presLayoutVars>
      </dgm:prSet>
      <dgm:spPr/>
    </dgm:pt>
  </dgm:ptLst>
  <dgm:cxnLst>
    <dgm:cxn modelId="{90946522-758C-4336-B1F7-767EE507051E}" type="presOf" srcId="{63FB6EE8-B397-46BA-B27C-B65DF22B25D5}" destId="{A9221F9A-E120-46CA-9C0D-5521BA8E4018}" srcOrd="0" destOrd="0" presId="urn:microsoft.com/office/officeart/2008/layout/BendingPictureCaption"/>
    <dgm:cxn modelId="{36CE6CD6-4D9D-447C-9CAD-3A20346A7851}" type="presOf" srcId="{6B679D97-9380-4B27-94A8-8D15B72F6268}" destId="{47321710-EB4D-4BAF-97BA-C82B3491758A}" srcOrd="0" destOrd="0" presId="urn:microsoft.com/office/officeart/2008/layout/BendingPictureCaption"/>
    <dgm:cxn modelId="{424BE1FC-B307-43EE-AB3A-5944AAC2E2A1}" type="presOf" srcId="{C2D93B3C-BC07-41BF-90F6-83A45C6EB834}" destId="{6CD2EAFA-40F8-45B9-9A76-DB3D97ACAC02}" srcOrd="0" destOrd="0" presId="urn:microsoft.com/office/officeart/2008/layout/BendingPictureCaption"/>
    <dgm:cxn modelId="{A7C96A11-5D2D-446F-9B2A-F45604438FF7}" srcId="{63FB6EE8-B397-46BA-B27C-B65DF22B25D5}" destId="{2D70271B-7461-4FD0-8DB1-1F2DEB4F3AE6}" srcOrd="6" destOrd="0" parTransId="{BC735C6D-9759-4B69-B1E3-585661ECF954}" sibTransId="{BFC608CE-0901-4072-BBC3-FA47C9455A0C}"/>
    <dgm:cxn modelId="{3C6A5D7F-4DD6-47A6-826E-837B407DF60C}" type="presOf" srcId="{E164698F-8F63-47A1-B663-7F139164C360}" destId="{53CCB9E6-4269-4BE6-A9BB-9CEE820AEF19}" srcOrd="0" destOrd="0" presId="urn:microsoft.com/office/officeart/2008/layout/BendingPictureCaption"/>
    <dgm:cxn modelId="{E5D4675B-6329-48CA-B0AB-19BD6D736D00}" srcId="{63FB6EE8-B397-46BA-B27C-B65DF22B25D5}" destId="{6B679D97-9380-4B27-94A8-8D15B72F6268}" srcOrd="5" destOrd="0" parTransId="{CDBF4358-2763-45BC-AD38-C32CD4DFFC79}" sibTransId="{6E1C6E5F-9620-45F7-94CD-E46B8534F47E}"/>
    <dgm:cxn modelId="{F1D315CA-18E8-4925-B45E-E913F29CF16F}" srcId="{63FB6EE8-B397-46BA-B27C-B65DF22B25D5}" destId="{9364F197-F225-4458-BA23-B1D24BC23015}" srcOrd="2" destOrd="0" parTransId="{AAD98173-F3E2-41E9-886E-D3EF706ED915}" sibTransId="{2AB9B22F-F3B6-4101-A913-872E41236714}"/>
    <dgm:cxn modelId="{B8FC5611-DAF7-4DFC-8E91-5EC85C65AA78}" type="presOf" srcId="{2D70271B-7461-4FD0-8DB1-1F2DEB4F3AE6}" destId="{B030D789-C310-49C6-BF67-475BC80DAB0B}" srcOrd="0" destOrd="0" presId="urn:microsoft.com/office/officeart/2008/layout/BendingPictureCaption"/>
    <dgm:cxn modelId="{8423DCE0-F11C-45E0-A57E-0ADFD0490017}" type="presOf" srcId="{9364F197-F225-4458-BA23-B1D24BC23015}" destId="{8F126D53-9DF4-44C1-B755-3E2D2AEE5295}" srcOrd="0" destOrd="0" presId="urn:microsoft.com/office/officeart/2008/layout/BendingPictureCaption"/>
    <dgm:cxn modelId="{75F78013-1305-4BB3-A500-EA4E9A683977}" type="presOf" srcId="{AD6BBA01-4C4A-4B73-B28C-7FDEE735CEA5}" destId="{3A15C16C-A568-4430-869F-F0EB39FE2CD2}" srcOrd="0" destOrd="0" presId="urn:microsoft.com/office/officeart/2008/layout/BendingPictureCaption"/>
    <dgm:cxn modelId="{B99EC1C3-87A5-4A47-87B7-5E99026B1801}" srcId="{63FB6EE8-B397-46BA-B27C-B65DF22B25D5}" destId="{E164698F-8F63-47A1-B663-7F139164C360}" srcOrd="1" destOrd="0" parTransId="{0B1F67C0-3C51-45E3-A7CD-9E6C4665DD8E}" sibTransId="{23E9D254-C15B-4C6D-A00F-CF430B10DB9C}"/>
    <dgm:cxn modelId="{572A9BBA-5F40-4A3A-8563-6CC87AC75D24}" srcId="{63FB6EE8-B397-46BA-B27C-B65DF22B25D5}" destId="{C2D93B3C-BC07-41BF-90F6-83A45C6EB834}" srcOrd="4" destOrd="0" parTransId="{5951E130-8E46-4B9E-969D-580544E338AE}" sibTransId="{7237B49C-6558-4285-AC79-9475F484A979}"/>
    <dgm:cxn modelId="{404E2765-C2BE-4495-81A5-4F08D36B9E0D}" srcId="{63FB6EE8-B397-46BA-B27C-B65DF22B25D5}" destId="{1E61A474-8ED1-479F-9BAD-43DD2E49D7D4}" srcOrd="3" destOrd="0" parTransId="{79A29A15-DAA3-46F7-A3B9-30D0FFC4096A}" sibTransId="{3BADC242-CA86-413A-A85D-6ECA47BFAE28}"/>
    <dgm:cxn modelId="{9FE1F95B-43A4-4B1F-8F77-4FF34EBDC9CE}" type="presOf" srcId="{1E61A474-8ED1-479F-9BAD-43DD2E49D7D4}" destId="{29B691DC-2D82-43F5-A995-55C20B30D942}" srcOrd="0" destOrd="0" presId="urn:microsoft.com/office/officeart/2008/layout/BendingPictureCaption"/>
    <dgm:cxn modelId="{7C4DF9EB-9307-40DC-8522-DD5C440C85EB}" srcId="{63FB6EE8-B397-46BA-B27C-B65DF22B25D5}" destId="{AD6BBA01-4C4A-4B73-B28C-7FDEE735CEA5}" srcOrd="0" destOrd="0" parTransId="{136E6492-CED5-4310-9C68-D02C111D73BC}" sibTransId="{10160F91-D7B2-43A2-834A-FF2F06BEAF77}"/>
    <dgm:cxn modelId="{42258E97-DA10-48CD-A844-0DFFA27B254C}" type="presParOf" srcId="{A9221F9A-E120-46CA-9C0D-5521BA8E4018}" destId="{6C14CD3B-746D-403E-B23D-D231FF7436A3}" srcOrd="0" destOrd="0" presId="urn:microsoft.com/office/officeart/2008/layout/BendingPictureCaption"/>
    <dgm:cxn modelId="{FF48D164-F007-4AC8-8BF7-A57DA9DC6BC4}" type="presParOf" srcId="{6C14CD3B-746D-403E-B23D-D231FF7436A3}" destId="{1AA1DEA1-8415-4C6E-966C-62AB33808B87}" srcOrd="0" destOrd="0" presId="urn:microsoft.com/office/officeart/2008/layout/BendingPictureCaption"/>
    <dgm:cxn modelId="{D21EE5EF-C6DE-4BB0-B20E-5CF867DE0D92}" type="presParOf" srcId="{6C14CD3B-746D-403E-B23D-D231FF7436A3}" destId="{3A15C16C-A568-4430-869F-F0EB39FE2CD2}" srcOrd="1" destOrd="0" presId="urn:microsoft.com/office/officeart/2008/layout/BendingPictureCaption"/>
    <dgm:cxn modelId="{3D93BF1D-636C-4BC1-8767-95DFFCCABA0A}" type="presParOf" srcId="{A9221F9A-E120-46CA-9C0D-5521BA8E4018}" destId="{155AF51B-27AB-4D93-808E-506620679B8A}" srcOrd="1" destOrd="0" presId="urn:microsoft.com/office/officeart/2008/layout/BendingPictureCaption"/>
    <dgm:cxn modelId="{5A9C61F7-FC41-4C00-99E2-01E142D757DE}" type="presParOf" srcId="{A9221F9A-E120-46CA-9C0D-5521BA8E4018}" destId="{152166EC-EF16-48EC-A0F5-2411911FC1F0}" srcOrd="2" destOrd="0" presId="urn:microsoft.com/office/officeart/2008/layout/BendingPictureCaption"/>
    <dgm:cxn modelId="{5FA524B2-3011-4A21-A4D0-535061E9B59E}" type="presParOf" srcId="{152166EC-EF16-48EC-A0F5-2411911FC1F0}" destId="{E4D43791-BFD0-4180-825F-2A04F95BC91D}" srcOrd="0" destOrd="0" presId="urn:microsoft.com/office/officeart/2008/layout/BendingPictureCaption"/>
    <dgm:cxn modelId="{17C92F37-F114-4AC9-B05D-6A539471D2D9}" type="presParOf" srcId="{152166EC-EF16-48EC-A0F5-2411911FC1F0}" destId="{53CCB9E6-4269-4BE6-A9BB-9CEE820AEF19}" srcOrd="1" destOrd="0" presId="urn:microsoft.com/office/officeart/2008/layout/BendingPictureCaption"/>
    <dgm:cxn modelId="{E1098A5B-02BC-4BA2-84C2-AA4F6003D529}" type="presParOf" srcId="{A9221F9A-E120-46CA-9C0D-5521BA8E4018}" destId="{44F2096B-A5E9-412E-BBE7-940A92728E3E}" srcOrd="3" destOrd="0" presId="urn:microsoft.com/office/officeart/2008/layout/BendingPictureCaption"/>
    <dgm:cxn modelId="{4187C6C3-2D91-4F1C-93F8-1412B76EAB19}" type="presParOf" srcId="{A9221F9A-E120-46CA-9C0D-5521BA8E4018}" destId="{D136CD42-3D41-41B5-A542-C42FEE90E83B}" srcOrd="4" destOrd="0" presId="urn:microsoft.com/office/officeart/2008/layout/BendingPictureCaption"/>
    <dgm:cxn modelId="{1B203345-67DB-4A5C-944A-FF8FC41E7920}" type="presParOf" srcId="{D136CD42-3D41-41B5-A542-C42FEE90E83B}" destId="{FDDA2C7E-AF07-4CDC-AFA0-949277B7294F}" srcOrd="0" destOrd="0" presId="urn:microsoft.com/office/officeart/2008/layout/BendingPictureCaption"/>
    <dgm:cxn modelId="{C1F3A909-CC73-429E-8155-A8E0655977D4}" type="presParOf" srcId="{D136CD42-3D41-41B5-A542-C42FEE90E83B}" destId="{8F126D53-9DF4-44C1-B755-3E2D2AEE5295}" srcOrd="1" destOrd="0" presId="urn:microsoft.com/office/officeart/2008/layout/BendingPictureCaption"/>
    <dgm:cxn modelId="{77ADE96C-4A67-4401-9290-8C35A146F466}" type="presParOf" srcId="{A9221F9A-E120-46CA-9C0D-5521BA8E4018}" destId="{27BA8CD7-BE70-4394-8A9E-9DAD62CC4630}" srcOrd="5" destOrd="0" presId="urn:microsoft.com/office/officeart/2008/layout/BendingPictureCaption"/>
    <dgm:cxn modelId="{F42CF4E4-7A56-450C-B764-0B7A8E9695C6}" type="presParOf" srcId="{A9221F9A-E120-46CA-9C0D-5521BA8E4018}" destId="{D31E371A-BE53-41FD-94FE-7D6F8C7C4176}" srcOrd="6" destOrd="0" presId="urn:microsoft.com/office/officeart/2008/layout/BendingPictureCaption"/>
    <dgm:cxn modelId="{9BAD9362-22D6-4E0E-8063-FD0BB48B1172}" type="presParOf" srcId="{D31E371A-BE53-41FD-94FE-7D6F8C7C4176}" destId="{47024389-A2FC-4E11-BB36-A21074AB15C3}" srcOrd="0" destOrd="0" presId="urn:microsoft.com/office/officeart/2008/layout/BendingPictureCaption"/>
    <dgm:cxn modelId="{6C96579D-1812-4807-BCCD-52DDA5C2E179}" type="presParOf" srcId="{D31E371A-BE53-41FD-94FE-7D6F8C7C4176}" destId="{29B691DC-2D82-43F5-A995-55C20B30D942}" srcOrd="1" destOrd="0" presId="urn:microsoft.com/office/officeart/2008/layout/BendingPictureCaption"/>
    <dgm:cxn modelId="{E2A358DC-A175-43E4-B515-50DD97719F9D}" type="presParOf" srcId="{A9221F9A-E120-46CA-9C0D-5521BA8E4018}" destId="{B4E2A589-E72A-4428-BB7C-53472172B0FE}" srcOrd="7" destOrd="0" presId="urn:microsoft.com/office/officeart/2008/layout/BendingPictureCaption"/>
    <dgm:cxn modelId="{ABFE1687-349D-4FC2-9FA4-330B27E3C730}" type="presParOf" srcId="{A9221F9A-E120-46CA-9C0D-5521BA8E4018}" destId="{802CAAE5-E3E8-444D-8BE9-2F4230EB36A9}" srcOrd="8" destOrd="0" presId="urn:microsoft.com/office/officeart/2008/layout/BendingPictureCaption"/>
    <dgm:cxn modelId="{1475B2B5-F494-4EEC-A510-F316BE3145D0}" type="presParOf" srcId="{802CAAE5-E3E8-444D-8BE9-2F4230EB36A9}" destId="{4FC28FFA-30E5-4B65-98B4-35B466AFA087}" srcOrd="0" destOrd="0" presId="urn:microsoft.com/office/officeart/2008/layout/BendingPictureCaption"/>
    <dgm:cxn modelId="{3869BB1B-B2E8-43DC-96C1-5DB8534E1C59}" type="presParOf" srcId="{802CAAE5-E3E8-444D-8BE9-2F4230EB36A9}" destId="{6CD2EAFA-40F8-45B9-9A76-DB3D97ACAC02}" srcOrd="1" destOrd="0" presId="urn:microsoft.com/office/officeart/2008/layout/BendingPictureCaption"/>
    <dgm:cxn modelId="{06FCC4DF-5EB5-4F8E-BB07-EE74DA6E592F}" type="presParOf" srcId="{A9221F9A-E120-46CA-9C0D-5521BA8E4018}" destId="{2D8ADCDE-804E-427C-8117-6944BE2C3D74}" srcOrd="9" destOrd="0" presId="urn:microsoft.com/office/officeart/2008/layout/BendingPictureCaption"/>
    <dgm:cxn modelId="{9D204B31-21EF-420D-9CFC-50939DB304D3}" type="presParOf" srcId="{A9221F9A-E120-46CA-9C0D-5521BA8E4018}" destId="{4C85628C-2650-4AA9-BFCE-1C348BFD7516}" srcOrd="10" destOrd="0" presId="urn:microsoft.com/office/officeart/2008/layout/BendingPictureCaption"/>
    <dgm:cxn modelId="{E2BC0E68-10A1-409E-98E7-5D72FF5373E7}" type="presParOf" srcId="{4C85628C-2650-4AA9-BFCE-1C348BFD7516}" destId="{CF7B5A14-FA99-4006-A87E-B7EF42A66642}" srcOrd="0" destOrd="0" presId="urn:microsoft.com/office/officeart/2008/layout/BendingPictureCaption"/>
    <dgm:cxn modelId="{09C2176E-9B1A-4CF7-9C77-424089D67ADC}" type="presParOf" srcId="{4C85628C-2650-4AA9-BFCE-1C348BFD7516}" destId="{47321710-EB4D-4BAF-97BA-C82B3491758A}" srcOrd="1" destOrd="0" presId="urn:microsoft.com/office/officeart/2008/layout/BendingPictureCaption"/>
    <dgm:cxn modelId="{72B371CF-D99B-42C1-8EB8-450B053B1CDE}" type="presParOf" srcId="{A9221F9A-E120-46CA-9C0D-5521BA8E4018}" destId="{2B371B5D-5578-4E9F-9F23-61B96F7BECAE}" srcOrd="11" destOrd="0" presId="urn:microsoft.com/office/officeart/2008/layout/BendingPictureCaption"/>
    <dgm:cxn modelId="{09DC0E85-D48F-4C1A-AD30-D7702BCE3899}" type="presParOf" srcId="{A9221F9A-E120-46CA-9C0D-5521BA8E4018}" destId="{052C82ED-3890-4F7C-8751-6F6F3F0631FE}" srcOrd="12" destOrd="0" presId="urn:microsoft.com/office/officeart/2008/layout/BendingPictureCaption"/>
    <dgm:cxn modelId="{2FD99659-4789-4890-942C-3B6945E69D2A}" type="presParOf" srcId="{052C82ED-3890-4F7C-8751-6F6F3F0631FE}" destId="{C0C749DD-3AE1-4DB3-AEAE-4F7D313376ED}" srcOrd="0" destOrd="0" presId="urn:microsoft.com/office/officeart/2008/layout/BendingPictureCaption"/>
    <dgm:cxn modelId="{03193970-1E81-461B-8A32-C8AD357520CE}" type="presParOf" srcId="{052C82ED-3890-4F7C-8751-6F6F3F0631FE}" destId="{B030D789-C310-49C6-BF67-475BC80DAB0B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FF671-FB84-4A58-82E2-ABC598617209}">
      <dsp:nvSpPr>
        <dsp:cNvPr id="0" name=""/>
        <dsp:cNvSpPr/>
      </dsp:nvSpPr>
      <dsp:spPr>
        <a:xfrm>
          <a:off x="0" y="390946"/>
          <a:ext cx="1078171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746EFA-317A-454B-8779-034C9F688E82}">
      <dsp:nvSpPr>
        <dsp:cNvPr id="0" name=""/>
        <dsp:cNvSpPr/>
      </dsp:nvSpPr>
      <dsp:spPr>
        <a:xfrm>
          <a:off x="539085" y="110506"/>
          <a:ext cx="7547199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66" tIns="0" rIns="28526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What is Educational Data Mining and Learning Analytics</a:t>
          </a:r>
          <a:r>
            <a:rPr lang="zh-CN" altLang="en-US" sz="2000" kern="1200" dirty="0" smtClean="0"/>
            <a:t>？</a:t>
          </a:r>
          <a:endParaRPr lang="zh-CN" altLang="en-US" sz="2000" kern="1200" dirty="0"/>
        </a:p>
      </dsp:txBody>
      <dsp:txXfrm>
        <a:off x="566465" y="137886"/>
        <a:ext cx="7492439" cy="506120"/>
      </dsp:txXfrm>
    </dsp:sp>
    <dsp:sp modelId="{3236161B-6294-4D72-8990-DE057C34F374}">
      <dsp:nvSpPr>
        <dsp:cNvPr id="0" name=""/>
        <dsp:cNvSpPr/>
      </dsp:nvSpPr>
      <dsp:spPr>
        <a:xfrm>
          <a:off x="0" y="1252786"/>
          <a:ext cx="1078171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84F8D-1306-46C4-B7ED-CAA727FAC580}">
      <dsp:nvSpPr>
        <dsp:cNvPr id="0" name=""/>
        <dsp:cNvSpPr/>
      </dsp:nvSpPr>
      <dsp:spPr>
        <a:xfrm>
          <a:off x="539085" y="972346"/>
          <a:ext cx="7547199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66" tIns="0" rIns="28526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The use of LA and EDM </a:t>
          </a:r>
          <a:endParaRPr lang="zh-CN" altLang="en-US" sz="2000" kern="1200" dirty="0"/>
        </a:p>
      </dsp:txBody>
      <dsp:txXfrm>
        <a:off x="566465" y="999726"/>
        <a:ext cx="7492439" cy="506120"/>
      </dsp:txXfrm>
    </dsp:sp>
    <dsp:sp modelId="{2FB18004-A3A1-4D1A-B3BA-A8B173720C11}">
      <dsp:nvSpPr>
        <dsp:cNvPr id="0" name=""/>
        <dsp:cNvSpPr/>
      </dsp:nvSpPr>
      <dsp:spPr>
        <a:xfrm>
          <a:off x="0" y="2114626"/>
          <a:ext cx="1078171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823DE-7099-43B4-8B9F-8F497D8E5509}">
      <dsp:nvSpPr>
        <dsp:cNvPr id="0" name=""/>
        <dsp:cNvSpPr/>
      </dsp:nvSpPr>
      <dsp:spPr>
        <a:xfrm>
          <a:off x="539085" y="1834186"/>
          <a:ext cx="7547199" cy="56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66" tIns="0" rIns="28526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The similarities and differences between LA and EDM</a:t>
          </a:r>
          <a:endParaRPr lang="zh-CN" altLang="en-US" sz="2000" kern="1200" dirty="0"/>
        </a:p>
      </dsp:txBody>
      <dsp:txXfrm>
        <a:off x="566465" y="1861566"/>
        <a:ext cx="7492439" cy="506120"/>
      </dsp:txXfrm>
    </dsp:sp>
    <dsp:sp modelId="{62FA40D5-DC7D-4F2E-8655-973AAE71BA88}">
      <dsp:nvSpPr>
        <dsp:cNvPr id="0" name=""/>
        <dsp:cNvSpPr/>
      </dsp:nvSpPr>
      <dsp:spPr>
        <a:xfrm>
          <a:off x="0" y="2976466"/>
          <a:ext cx="1078171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E72AC-E3CC-4854-87CA-8199677E03D6}">
      <dsp:nvSpPr>
        <dsp:cNvPr id="0" name=""/>
        <dsp:cNvSpPr/>
      </dsp:nvSpPr>
      <dsp:spPr>
        <a:xfrm>
          <a:off x="539085" y="2696026"/>
          <a:ext cx="7547199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66" tIns="0" rIns="28526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dirty="0" smtClean="0"/>
            <a:t>Key Methods and Tools</a:t>
          </a:r>
          <a:endParaRPr lang="zh-CN" altLang="en-US" sz="2000" kern="1200" dirty="0"/>
        </a:p>
      </dsp:txBody>
      <dsp:txXfrm>
        <a:off x="566465" y="2723406"/>
        <a:ext cx="7492439" cy="506120"/>
      </dsp:txXfrm>
    </dsp:sp>
    <dsp:sp modelId="{8C4E9B24-DBA0-4EA8-B050-2F633170CF4D}">
      <dsp:nvSpPr>
        <dsp:cNvPr id="0" name=""/>
        <dsp:cNvSpPr/>
      </dsp:nvSpPr>
      <dsp:spPr>
        <a:xfrm>
          <a:off x="0" y="3838306"/>
          <a:ext cx="1078171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AC6DF-6DC3-4D60-8495-290CE45F92F7}">
      <dsp:nvSpPr>
        <dsp:cNvPr id="0" name=""/>
        <dsp:cNvSpPr/>
      </dsp:nvSpPr>
      <dsp:spPr>
        <a:xfrm>
          <a:off x="539085" y="3557866"/>
          <a:ext cx="7547199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66" tIns="0" rIns="28526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Impact on Learning Sciences</a:t>
          </a:r>
          <a:endParaRPr lang="zh-CN" altLang="en-US" sz="2000" kern="1200" dirty="0"/>
        </a:p>
      </dsp:txBody>
      <dsp:txXfrm>
        <a:off x="566465" y="3585246"/>
        <a:ext cx="7492439" cy="506120"/>
      </dsp:txXfrm>
    </dsp:sp>
    <dsp:sp modelId="{1DC2ACC6-51DA-42C9-A043-8B7FBB125A0C}">
      <dsp:nvSpPr>
        <dsp:cNvPr id="0" name=""/>
        <dsp:cNvSpPr/>
      </dsp:nvSpPr>
      <dsp:spPr>
        <a:xfrm>
          <a:off x="0" y="4700146"/>
          <a:ext cx="1078171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675E0F-BDD4-4868-B146-899DCF4B96E4}">
      <dsp:nvSpPr>
        <dsp:cNvPr id="0" name=""/>
        <dsp:cNvSpPr/>
      </dsp:nvSpPr>
      <dsp:spPr>
        <a:xfrm>
          <a:off x="539085" y="4419706"/>
          <a:ext cx="7547199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66" tIns="0" rIns="28526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Future development</a:t>
          </a:r>
          <a:endParaRPr lang="zh-CN" altLang="en-US" sz="2000" kern="1200" dirty="0"/>
        </a:p>
      </dsp:txBody>
      <dsp:txXfrm>
        <a:off x="566465" y="4447086"/>
        <a:ext cx="7492439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10B87-7905-4CC4-A9D4-C5FB77FAA2FC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BE9AC-F776-4E3B-B00B-1C3BB3491A2E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100" kern="1200" dirty="0" smtClean="0"/>
            <a:t>A substantial increase in data quantity</a:t>
          </a:r>
          <a:endParaRPr lang="zh-CN" altLang="en-US" sz="3100" kern="1200" dirty="0"/>
        </a:p>
      </dsp:txBody>
      <dsp:txXfrm>
        <a:off x="492024" y="334530"/>
        <a:ext cx="9963850" cy="669409"/>
      </dsp:txXfrm>
    </dsp:sp>
    <dsp:sp modelId="{568FEF96-CD40-4103-8F9A-6C021FFFE33A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8B827-0BE9-4891-B7A9-3AB32D9D41D9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100" kern="1200" dirty="0" smtClean="0"/>
            <a:t> Improved data formats</a:t>
          </a:r>
          <a:endParaRPr lang="zh-CN" altLang="en-US" sz="3100" kern="1200" dirty="0"/>
        </a:p>
      </dsp:txBody>
      <dsp:txXfrm>
        <a:off x="875812" y="1338819"/>
        <a:ext cx="9580062" cy="669409"/>
      </dsp:txXfrm>
    </dsp:sp>
    <dsp:sp modelId="{82FE8DFC-071E-4174-B77D-845197774F53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C2BCB2-D317-4CEE-AC47-CD5E1CC1061C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100" kern="1200" dirty="0" smtClean="0"/>
            <a:t>Advances in computing</a:t>
          </a:r>
          <a:endParaRPr lang="zh-CN" altLang="en-US" sz="3100" kern="1200" dirty="0"/>
        </a:p>
      </dsp:txBody>
      <dsp:txXfrm>
        <a:off x="875812" y="2343108"/>
        <a:ext cx="9580062" cy="669409"/>
      </dsp:txXfrm>
    </dsp:sp>
    <dsp:sp modelId="{00FC4CC8-F949-4AB1-A118-A8AD25288F63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1FE53C-FE16-4B1C-9D35-7BCA26FB1E5B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100" kern="1200" dirty="0" smtClean="0"/>
            <a:t>Increased sophistication of tools available for analytics</a:t>
          </a:r>
          <a:endParaRPr lang="zh-CN" altLang="en-US" sz="3100" kern="1200" dirty="0"/>
        </a:p>
      </dsp:txBody>
      <dsp:txXfrm>
        <a:off x="492024" y="3347397"/>
        <a:ext cx="9963850" cy="669409"/>
      </dsp:txXfrm>
    </dsp:sp>
    <dsp:sp modelId="{008944F9-35C7-4FDE-A10B-E690966B622C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0F87E-B920-4122-8A37-AEFE86DB6B2D}">
      <dsp:nvSpPr>
        <dsp:cNvPr id="0" name=""/>
        <dsp:cNvSpPr/>
      </dsp:nvSpPr>
      <dsp:spPr>
        <a:xfrm>
          <a:off x="0" y="0"/>
          <a:ext cx="9746673" cy="1209947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100" kern="1200" dirty="0" smtClean="0"/>
            <a:t>Similarities</a:t>
          </a:r>
          <a:endParaRPr lang="zh-CN" altLang="en-US" sz="5100" kern="1200" dirty="0"/>
        </a:p>
      </dsp:txBody>
      <dsp:txXfrm>
        <a:off x="0" y="0"/>
        <a:ext cx="9746673" cy="1209947"/>
      </dsp:txXfrm>
    </dsp:sp>
    <dsp:sp modelId="{3FD30CEE-9B99-4FBB-9E12-76B6428737E6}">
      <dsp:nvSpPr>
        <dsp:cNvPr id="0" name=""/>
        <dsp:cNvSpPr/>
      </dsp:nvSpPr>
      <dsp:spPr>
        <a:xfrm>
          <a:off x="4759" y="1209947"/>
          <a:ext cx="3245718" cy="254088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Analysis of education data</a:t>
          </a:r>
          <a:endParaRPr lang="zh-CN" altLang="en-US" sz="3200" kern="1200" dirty="0"/>
        </a:p>
      </dsp:txBody>
      <dsp:txXfrm>
        <a:off x="4759" y="1209947"/>
        <a:ext cx="3245718" cy="2540888"/>
      </dsp:txXfrm>
    </dsp:sp>
    <dsp:sp modelId="{6C40BF8F-2EDC-49DA-9A1C-6A6F6D199C6A}">
      <dsp:nvSpPr>
        <dsp:cNvPr id="0" name=""/>
        <dsp:cNvSpPr/>
      </dsp:nvSpPr>
      <dsp:spPr>
        <a:xfrm>
          <a:off x="3250477" y="1209947"/>
          <a:ext cx="3245718" cy="254088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400" kern="1200" dirty="0" smtClean="0"/>
            <a:t>Benefiting learners </a:t>
          </a:r>
          <a:endParaRPr lang="zh-CN" altLang="en-US" sz="3400" kern="1200" dirty="0"/>
        </a:p>
      </dsp:txBody>
      <dsp:txXfrm>
        <a:off x="3250477" y="1209947"/>
        <a:ext cx="3245718" cy="2540888"/>
      </dsp:txXfrm>
    </dsp:sp>
    <dsp:sp modelId="{A965D901-5B40-4D2A-8A65-BBCB3F52A14B}">
      <dsp:nvSpPr>
        <dsp:cNvPr id="0" name=""/>
        <dsp:cNvSpPr/>
      </dsp:nvSpPr>
      <dsp:spPr>
        <a:xfrm>
          <a:off x="6496195" y="1209947"/>
          <a:ext cx="3245718" cy="2540888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300" kern="1200" dirty="0" smtClean="0"/>
            <a:t>Enhancing the learning sciences</a:t>
          </a:r>
          <a:endParaRPr lang="zh-CN" altLang="en-US" sz="3300" kern="1200" dirty="0"/>
        </a:p>
      </dsp:txBody>
      <dsp:txXfrm>
        <a:off x="6496195" y="1209947"/>
        <a:ext cx="3245718" cy="2540888"/>
      </dsp:txXfrm>
    </dsp:sp>
    <dsp:sp modelId="{08B6F52E-5446-44E7-B500-4A3A393C5F2C}">
      <dsp:nvSpPr>
        <dsp:cNvPr id="0" name=""/>
        <dsp:cNvSpPr/>
      </dsp:nvSpPr>
      <dsp:spPr>
        <a:xfrm>
          <a:off x="0" y="3750836"/>
          <a:ext cx="9746673" cy="28232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9C206-88E2-4389-834F-715656584F89}">
      <dsp:nvSpPr>
        <dsp:cNvPr id="0" name=""/>
        <dsp:cNvSpPr/>
      </dsp:nvSpPr>
      <dsp:spPr>
        <a:xfrm>
          <a:off x="6635" y="313908"/>
          <a:ext cx="3150249" cy="410494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/>
            <a:t>Researchers in EDM are more interested in </a:t>
          </a:r>
          <a:r>
            <a:rPr lang="en-US" altLang="en-US" sz="2000" kern="1200" dirty="0" smtClean="0">
              <a:solidFill>
                <a:srgbClr val="FF0000"/>
              </a:solidFill>
            </a:rPr>
            <a:t>automated  methods </a:t>
          </a:r>
          <a:r>
            <a:rPr lang="en-US" altLang="en-US" sz="2000" kern="1200" dirty="0" smtClean="0"/>
            <a:t>for discovery within educational data;</a:t>
          </a:r>
          <a:endParaRPr lang="zh-CN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/>
            <a:t>Researchers in LA are more interested in </a:t>
          </a:r>
          <a:r>
            <a:rPr lang="en-US" altLang="en-US" sz="2000" kern="1200" dirty="0" smtClean="0">
              <a:solidFill>
                <a:srgbClr val="FF0000"/>
              </a:solidFill>
            </a:rPr>
            <a:t>human-led methods </a:t>
          </a:r>
          <a:r>
            <a:rPr lang="en-US" altLang="en-US" sz="2000" kern="1200" dirty="0" smtClean="0"/>
            <a:t>for exploring educational data.</a:t>
          </a:r>
          <a:endParaRPr lang="zh-CN" altLang="en-US" sz="2000" kern="1200" dirty="0"/>
        </a:p>
      </dsp:txBody>
      <dsp:txXfrm>
        <a:off x="80449" y="387722"/>
        <a:ext cx="3002621" cy="4031130"/>
      </dsp:txXfrm>
    </dsp:sp>
    <dsp:sp modelId="{4BEB707C-F00E-4137-A540-AFF88433ED6F}">
      <dsp:nvSpPr>
        <dsp:cNvPr id="0" name=""/>
        <dsp:cNvSpPr/>
      </dsp:nvSpPr>
      <dsp:spPr>
        <a:xfrm>
          <a:off x="6635" y="3542178"/>
          <a:ext cx="3150249" cy="101118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0" rIns="41910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Method</a:t>
          </a:r>
          <a:endParaRPr lang="zh-CN" altLang="en-US" sz="3300" kern="1200" dirty="0"/>
        </a:p>
      </dsp:txBody>
      <dsp:txXfrm>
        <a:off x="6635" y="3542178"/>
        <a:ext cx="2218485" cy="1011185"/>
      </dsp:txXfrm>
    </dsp:sp>
    <dsp:sp modelId="{319BA96E-06BC-4249-A87E-D7586D4E2BB3}">
      <dsp:nvSpPr>
        <dsp:cNvPr id="0" name=""/>
        <dsp:cNvSpPr/>
      </dsp:nvSpPr>
      <dsp:spPr>
        <a:xfrm>
          <a:off x="2401153" y="3789712"/>
          <a:ext cx="928753" cy="928753"/>
        </a:xfrm>
        <a:prstGeom prst="ellipse">
          <a:avLst/>
        </a:prstGeom>
        <a:solidFill>
          <a:schemeClr val="accent2"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DA92D-566E-47F9-AC27-4579305C9A35}">
      <dsp:nvSpPr>
        <dsp:cNvPr id="0" name=""/>
        <dsp:cNvSpPr/>
      </dsp:nvSpPr>
      <dsp:spPr>
        <a:xfrm>
          <a:off x="3603066" y="313582"/>
          <a:ext cx="3150249" cy="410746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/>
            <a:t>Researchers in EDM emphasize modeling </a:t>
          </a:r>
          <a:r>
            <a:rPr lang="en-US" altLang="en-US" sz="2000" kern="1200" dirty="0" smtClean="0">
              <a:solidFill>
                <a:srgbClr val="FF0000"/>
              </a:solidFill>
            </a:rPr>
            <a:t>specific constructs and the relationships </a:t>
          </a:r>
          <a:r>
            <a:rPr lang="en-US" altLang="en-US" sz="2000" kern="1200" dirty="0" smtClean="0"/>
            <a:t>between them; </a:t>
          </a:r>
          <a:endParaRPr lang="zh-CN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/>
            <a:t>Researchers in LA emphasize a more </a:t>
          </a:r>
          <a:r>
            <a:rPr lang="en-US" altLang="en-US" sz="2000" kern="1200" dirty="0" smtClean="0">
              <a:solidFill>
                <a:srgbClr val="FF0000"/>
              </a:solidFill>
            </a:rPr>
            <a:t>holistic, systems understanding </a:t>
          </a:r>
          <a:r>
            <a:rPr lang="en-US" altLang="en-US" sz="2000" kern="1200" dirty="0" smtClean="0"/>
            <a:t>of constructs.</a:t>
          </a:r>
          <a:endParaRPr lang="zh-CN" altLang="en-US" sz="2000" kern="1200" dirty="0"/>
        </a:p>
      </dsp:txBody>
      <dsp:txXfrm>
        <a:off x="3676880" y="387396"/>
        <a:ext cx="3002621" cy="4033646"/>
      </dsp:txXfrm>
    </dsp:sp>
    <dsp:sp modelId="{238BE1F8-BD4A-4B11-B6C3-3BEFEA5880EC}">
      <dsp:nvSpPr>
        <dsp:cNvPr id="0" name=""/>
        <dsp:cNvSpPr/>
      </dsp:nvSpPr>
      <dsp:spPr>
        <a:xfrm>
          <a:off x="3603066" y="3543110"/>
          <a:ext cx="3150249" cy="10111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0" rIns="41910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Perspective</a:t>
          </a:r>
          <a:endParaRPr lang="zh-CN" altLang="en-US" sz="3300" kern="1200" dirty="0"/>
        </a:p>
      </dsp:txBody>
      <dsp:txXfrm>
        <a:off x="3603066" y="3543110"/>
        <a:ext cx="2218485" cy="1011185"/>
      </dsp:txXfrm>
    </dsp:sp>
    <dsp:sp modelId="{C431E839-49BF-4970-9A13-85061EB02015}">
      <dsp:nvSpPr>
        <dsp:cNvPr id="0" name=""/>
        <dsp:cNvSpPr/>
      </dsp:nvSpPr>
      <dsp:spPr>
        <a:xfrm>
          <a:off x="6002413" y="3791251"/>
          <a:ext cx="919094" cy="927540"/>
        </a:xfrm>
        <a:prstGeom prst="ellipse">
          <a:avLst/>
        </a:prstGeom>
        <a:solidFill>
          <a:schemeClr val="bg1">
            <a:lumMod val="65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3805CB-D5F7-48ED-A742-5BF7A6719162}">
      <dsp:nvSpPr>
        <dsp:cNvPr id="0" name=""/>
        <dsp:cNvSpPr/>
      </dsp:nvSpPr>
      <dsp:spPr>
        <a:xfrm>
          <a:off x="7194667" y="315694"/>
          <a:ext cx="3150249" cy="410746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/>
            <a:t>Researchers in EDM look to applications in </a:t>
          </a:r>
          <a:r>
            <a:rPr lang="en-US" altLang="en-US" sz="2000" kern="1200" dirty="0" smtClean="0">
              <a:solidFill>
                <a:srgbClr val="FF0000"/>
              </a:solidFill>
            </a:rPr>
            <a:t>automated adaptation</a:t>
          </a:r>
          <a:r>
            <a:rPr lang="en-US" altLang="en-US" sz="2000" kern="1200" dirty="0" smtClean="0"/>
            <a:t>; </a:t>
          </a:r>
          <a:endParaRPr lang="zh-CN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/>
            <a:t>Researchers in LA look for ways </a:t>
          </a:r>
          <a:r>
            <a:rPr lang="en-US" altLang="en-US" sz="2000" kern="1200" dirty="0" smtClean="0">
              <a:solidFill>
                <a:srgbClr val="FF0000"/>
              </a:solidFill>
            </a:rPr>
            <a:t>to inform and empower</a:t>
          </a:r>
          <a:r>
            <a:rPr lang="en-US" altLang="en-US" sz="2000" kern="1200" dirty="0" smtClean="0"/>
            <a:t> instructors and learners</a:t>
          </a:r>
          <a:endParaRPr lang="zh-CN" altLang="en-US" sz="2000" kern="1200" dirty="0"/>
        </a:p>
      </dsp:txBody>
      <dsp:txXfrm>
        <a:off x="7268481" y="389508"/>
        <a:ext cx="3002621" cy="4033646"/>
      </dsp:txXfrm>
    </dsp:sp>
    <dsp:sp modelId="{06EF23EF-BFC9-41EE-8034-ED3B6A70AECB}">
      <dsp:nvSpPr>
        <dsp:cNvPr id="0" name=""/>
        <dsp:cNvSpPr/>
      </dsp:nvSpPr>
      <dsp:spPr>
        <a:xfrm>
          <a:off x="7194667" y="3545221"/>
          <a:ext cx="3150249" cy="101118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0" rIns="41910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Application</a:t>
          </a:r>
          <a:endParaRPr lang="zh-CN" altLang="en-US" sz="3300" kern="1200" dirty="0"/>
        </a:p>
      </dsp:txBody>
      <dsp:txXfrm>
        <a:off x="7194667" y="3545221"/>
        <a:ext cx="2218485" cy="1011185"/>
      </dsp:txXfrm>
    </dsp:sp>
    <dsp:sp modelId="{0764696D-8C3C-4AC3-8473-BFC523B87A20}">
      <dsp:nvSpPr>
        <dsp:cNvPr id="0" name=""/>
        <dsp:cNvSpPr/>
      </dsp:nvSpPr>
      <dsp:spPr>
        <a:xfrm>
          <a:off x="9598161" y="3797585"/>
          <a:ext cx="910803" cy="919094"/>
        </a:xfrm>
        <a:prstGeom prst="ellipse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8DE4B-9EA3-4F42-B81C-1401BBA22807}">
      <dsp:nvSpPr>
        <dsp:cNvPr id="0" name=""/>
        <dsp:cNvSpPr/>
      </dsp:nvSpPr>
      <dsp:spPr>
        <a:xfrm>
          <a:off x="5087395" y="1484261"/>
          <a:ext cx="2390389" cy="2390389"/>
        </a:xfrm>
        <a:prstGeom prst="ellipse">
          <a:avLst/>
        </a:prstGeom>
        <a:solidFill>
          <a:srgbClr val="ED7D3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Methods</a:t>
          </a:r>
          <a:endParaRPr lang="zh-CN" altLang="en-US" sz="3300" kern="1200" dirty="0"/>
        </a:p>
      </dsp:txBody>
      <dsp:txXfrm>
        <a:off x="5437459" y="1834325"/>
        <a:ext cx="1690261" cy="1690261"/>
      </dsp:txXfrm>
    </dsp:sp>
    <dsp:sp modelId="{3B7EBEE2-8DEA-4C24-9B84-FB619EC6FEE0}">
      <dsp:nvSpPr>
        <dsp:cNvPr id="0" name=""/>
        <dsp:cNvSpPr/>
      </dsp:nvSpPr>
      <dsp:spPr>
        <a:xfrm>
          <a:off x="5285228" y="-189396"/>
          <a:ext cx="1994724" cy="199472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400" kern="1200" dirty="0" smtClean="0"/>
            <a:t>Prediction Methods</a:t>
          </a:r>
          <a:endParaRPr lang="zh-CN" altLang="en-US" sz="2400" kern="1200" dirty="0"/>
        </a:p>
      </dsp:txBody>
      <dsp:txXfrm>
        <a:off x="5577349" y="102725"/>
        <a:ext cx="1410482" cy="1410482"/>
      </dsp:txXfrm>
    </dsp:sp>
    <dsp:sp modelId="{B9D6420C-30E0-448F-8C38-E1D4C4D4899C}">
      <dsp:nvSpPr>
        <dsp:cNvPr id="0" name=""/>
        <dsp:cNvSpPr/>
      </dsp:nvSpPr>
      <dsp:spPr>
        <a:xfrm>
          <a:off x="7065122" y="1103771"/>
          <a:ext cx="1994724" cy="199472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200" kern="1200" dirty="0" smtClean="0"/>
            <a:t>Structure Discovery</a:t>
          </a:r>
          <a:endParaRPr lang="zh-CN" altLang="en-US" sz="2200" kern="1200" dirty="0"/>
        </a:p>
      </dsp:txBody>
      <dsp:txXfrm>
        <a:off x="7357243" y="1395892"/>
        <a:ext cx="1410482" cy="1410482"/>
      </dsp:txXfrm>
    </dsp:sp>
    <dsp:sp modelId="{A663EB5F-3162-41C4-AC35-0B98E17AE752}">
      <dsp:nvSpPr>
        <dsp:cNvPr id="0" name=""/>
        <dsp:cNvSpPr/>
      </dsp:nvSpPr>
      <dsp:spPr>
        <a:xfrm>
          <a:off x="6385263" y="3196162"/>
          <a:ext cx="1994724" cy="199472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200" kern="1000" spc="-100" baseline="0" dirty="0" smtClean="0"/>
            <a:t>Relationship Mining</a:t>
          </a:r>
          <a:endParaRPr lang="zh-CN" altLang="en-US" sz="2200" kern="1000" spc="-100" baseline="0" dirty="0"/>
        </a:p>
      </dsp:txBody>
      <dsp:txXfrm>
        <a:off x="6677384" y="3488283"/>
        <a:ext cx="1410482" cy="1410482"/>
      </dsp:txXfrm>
    </dsp:sp>
    <dsp:sp modelId="{F1C19A9A-C964-45B0-AD2E-1D1EA64C0CAF}">
      <dsp:nvSpPr>
        <dsp:cNvPr id="0" name=""/>
        <dsp:cNvSpPr/>
      </dsp:nvSpPr>
      <dsp:spPr>
        <a:xfrm>
          <a:off x="4185193" y="3196162"/>
          <a:ext cx="1994724" cy="1994724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200" kern="1200" dirty="0" smtClean="0"/>
            <a:t>Distillation of Data for Human Judgment</a:t>
          </a:r>
          <a:endParaRPr lang="zh-CN" altLang="en-US" sz="2200" kern="1200" dirty="0"/>
        </a:p>
      </dsp:txBody>
      <dsp:txXfrm>
        <a:off x="4477314" y="3488283"/>
        <a:ext cx="1410482" cy="1410482"/>
      </dsp:txXfrm>
    </dsp:sp>
    <dsp:sp modelId="{689475C2-687D-4853-AE41-6A03E4689844}">
      <dsp:nvSpPr>
        <dsp:cNvPr id="0" name=""/>
        <dsp:cNvSpPr/>
      </dsp:nvSpPr>
      <dsp:spPr>
        <a:xfrm>
          <a:off x="3505349" y="1103786"/>
          <a:ext cx="1994695" cy="19946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400" kern="1200" smtClean="0"/>
            <a:t>Discovery with Models</a:t>
          </a:r>
          <a:endParaRPr lang="zh-CN" altLang="en-US" sz="2400" kern="1200" dirty="0"/>
        </a:p>
      </dsp:txBody>
      <dsp:txXfrm>
        <a:off x="3797465" y="1395902"/>
        <a:ext cx="1410463" cy="14104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E0DDF6-96CB-489B-B021-DAB2300FA7D8}">
      <dsp:nvSpPr>
        <dsp:cNvPr id="0" name=""/>
        <dsp:cNvSpPr/>
      </dsp:nvSpPr>
      <dsp:spPr>
        <a:xfrm>
          <a:off x="8992" y="234942"/>
          <a:ext cx="2687788" cy="16126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700" kern="1200" dirty="0" smtClean="0"/>
            <a:t>Knowing predicted variable</a:t>
          </a:r>
          <a:endParaRPr lang="zh-CN" altLang="en-US" sz="2700" kern="1200" dirty="0"/>
        </a:p>
      </dsp:txBody>
      <dsp:txXfrm>
        <a:off x="56226" y="282176"/>
        <a:ext cx="2593320" cy="1518205"/>
      </dsp:txXfrm>
    </dsp:sp>
    <dsp:sp modelId="{41BC082C-971B-4C5F-B249-A4CE2396DE26}">
      <dsp:nvSpPr>
        <dsp:cNvPr id="0" name=""/>
        <dsp:cNvSpPr/>
      </dsp:nvSpPr>
      <dsp:spPr>
        <a:xfrm>
          <a:off x="2965560" y="707993"/>
          <a:ext cx="569811" cy="666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100" kern="1200"/>
        </a:p>
      </dsp:txBody>
      <dsp:txXfrm>
        <a:off x="2965560" y="841307"/>
        <a:ext cx="398868" cy="399943"/>
      </dsp:txXfrm>
    </dsp:sp>
    <dsp:sp modelId="{681C9AA9-A3FB-4746-BDB3-4603D4C45E1C}">
      <dsp:nvSpPr>
        <dsp:cNvPr id="0" name=""/>
        <dsp:cNvSpPr/>
      </dsp:nvSpPr>
      <dsp:spPr>
        <a:xfrm>
          <a:off x="3771896" y="234942"/>
          <a:ext cx="2687788" cy="161267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700" kern="1200" dirty="0" smtClean="0"/>
            <a:t>Creating model</a:t>
          </a:r>
          <a:endParaRPr lang="zh-CN" altLang="en-US" sz="2700" kern="1200" dirty="0"/>
        </a:p>
      </dsp:txBody>
      <dsp:txXfrm>
        <a:off x="3819130" y="282176"/>
        <a:ext cx="2593320" cy="1518205"/>
      </dsp:txXfrm>
    </dsp:sp>
    <dsp:sp modelId="{DBFAA3DD-2ADA-47CC-865F-B12B947D058E}">
      <dsp:nvSpPr>
        <dsp:cNvPr id="0" name=""/>
        <dsp:cNvSpPr/>
      </dsp:nvSpPr>
      <dsp:spPr>
        <a:xfrm>
          <a:off x="6728464" y="707993"/>
          <a:ext cx="569811" cy="666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100" kern="1200"/>
        </a:p>
      </dsp:txBody>
      <dsp:txXfrm>
        <a:off x="6728464" y="841307"/>
        <a:ext cx="398868" cy="399943"/>
      </dsp:txXfrm>
    </dsp:sp>
    <dsp:sp modelId="{3FD3A4DE-2627-4D97-B021-41F551F04126}">
      <dsp:nvSpPr>
        <dsp:cNvPr id="0" name=""/>
        <dsp:cNvSpPr/>
      </dsp:nvSpPr>
      <dsp:spPr>
        <a:xfrm>
          <a:off x="7534800" y="234942"/>
          <a:ext cx="2687788" cy="1612673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700" kern="1200" dirty="0" smtClean="0"/>
            <a:t>Validating model statistica</a:t>
          </a:r>
          <a:r>
            <a:rPr lang="en-US" altLang="zh-CN" sz="2700" kern="1200" dirty="0" smtClean="0"/>
            <a:t>lly</a:t>
          </a:r>
          <a:endParaRPr lang="zh-CN" altLang="en-US" sz="2700" kern="1200" dirty="0"/>
        </a:p>
      </dsp:txBody>
      <dsp:txXfrm>
        <a:off x="7582034" y="282176"/>
        <a:ext cx="2593320" cy="15182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759F1-6DE8-4174-9586-240143CA6E77}">
      <dsp:nvSpPr>
        <dsp:cNvPr id="0" name=""/>
        <dsp:cNvSpPr/>
      </dsp:nvSpPr>
      <dsp:spPr>
        <a:xfrm>
          <a:off x="1836" y="385138"/>
          <a:ext cx="2110848" cy="1055424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777" t="-67678" r="-34421" b="-33568"/>
          </a:stretch>
        </a:blip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300" kern="1200" dirty="0"/>
        </a:p>
      </dsp:txBody>
      <dsp:txXfrm>
        <a:off x="32748" y="416050"/>
        <a:ext cx="2049024" cy="993600"/>
      </dsp:txXfrm>
    </dsp:sp>
    <dsp:sp modelId="{8A1ECB35-A4C6-4403-9FA9-9E39DD0FFC38}">
      <dsp:nvSpPr>
        <dsp:cNvPr id="0" name=""/>
        <dsp:cNvSpPr/>
      </dsp:nvSpPr>
      <dsp:spPr>
        <a:xfrm>
          <a:off x="212921" y="1440562"/>
          <a:ext cx="211084" cy="791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568"/>
              </a:lnTo>
              <a:lnTo>
                <a:pt x="211084" y="791568"/>
              </a:lnTo>
            </a:path>
          </a:pathLst>
        </a:custGeom>
        <a:noFill/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DF215AC4-B7A8-43EE-A7DA-AC8B1A3E34B4}">
      <dsp:nvSpPr>
        <dsp:cNvPr id="0" name=""/>
        <dsp:cNvSpPr/>
      </dsp:nvSpPr>
      <dsp:spPr>
        <a:xfrm>
          <a:off x="424006" y="1704419"/>
          <a:ext cx="1688679" cy="105542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400" kern="1200" dirty="0" smtClean="0"/>
            <a:t>Clustering</a:t>
          </a:r>
          <a:endParaRPr lang="zh-CN" altLang="en-US" sz="2400" kern="1200" dirty="0"/>
        </a:p>
      </dsp:txBody>
      <dsp:txXfrm>
        <a:off x="454918" y="1735331"/>
        <a:ext cx="1626855" cy="993600"/>
      </dsp:txXfrm>
    </dsp:sp>
    <dsp:sp modelId="{645CD643-BD2A-4935-8FC0-7D41A59160B6}">
      <dsp:nvSpPr>
        <dsp:cNvPr id="0" name=""/>
        <dsp:cNvSpPr/>
      </dsp:nvSpPr>
      <dsp:spPr>
        <a:xfrm>
          <a:off x="2640397" y="385138"/>
          <a:ext cx="2110848" cy="105542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5120" t="-91554" r="-10544" b="-91554"/>
          </a:stretch>
        </a:blip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300" kern="1200" dirty="0" smtClean="0"/>
            <a:t> </a:t>
          </a:r>
          <a:endParaRPr lang="zh-CN" altLang="en-US" sz="5300" kern="1200" dirty="0"/>
        </a:p>
      </dsp:txBody>
      <dsp:txXfrm>
        <a:off x="2671309" y="416050"/>
        <a:ext cx="2049024" cy="993600"/>
      </dsp:txXfrm>
    </dsp:sp>
    <dsp:sp modelId="{FA5D73B7-8E32-47F3-A731-CF7D84B45909}">
      <dsp:nvSpPr>
        <dsp:cNvPr id="0" name=""/>
        <dsp:cNvSpPr/>
      </dsp:nvSpPr>
      <dsp:spPr>
        <a:xfrm>
          <a:off x="2851482" y="1440562"/>
          <a:ext cx="211084" cy="791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568"/>
              </a:lnTo>
              <a:lnTo>
                <a:pt x="211084" y="791568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ADBCA26F-9F8C-4B55-B079-CBC23D2E778C}">
      <dsp:nvSpPr>
        <dsp:cNvPr id="0" name=""/>
        <dsp:cNvSpPr/>
      </dsp:nvSpPr>
      <dsp:spPr>
        <a:xfrm>
          <a:off x="3062567" y="1704419"/>
          <a:ext cx="1688679" cy="1055424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400" kern="1200" dirty="0" smtClean="0"/>
            <a:t>Factor Analysis</a:t>
          </a:r>
          <a:endParaRPr lang="zh-CN" altLang="en-US" sz="2400" kern="1200" dirty="0"/>
        </a:p>
      </dsp:txBody>
      <dsp:txXfrm>
        <a:off x="3093479" y="1735331"/>
        <a:ext cx="1626855" cy="993600"/>
      </dsp:txXfrm>
    </dsp:sp>
    <dsp:sp modelId="{C28B2E6F-59A2-439A-8301-E31975724F98}">
      <dsp:nvSpPr>
        <dsp:cNvPr id="0" name=""/>
        <dsp:cNvSpPr/>
      </dsp:nvSpPr>
      <dsp:spPr>
        <a:xfrm>
          <a:off x="5278958" y="385138"/>
          <a:ext cx="2110848" cy="1055424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17" t="-1165" r="-2017" b="-1165"/>
          </a:stretch>
        </a:blipFill>
        <a:ln w="12700" cap="flat" cmpd="sng" algn="ctr">
          <a:solidFill>
            <a:srgbClr val="2ED7A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300" kern="1200" dirty="0" smtClean="0"/>
            <a:t> </a:t>
          </a:r>
          <a:endParaRPr lang="zh-CN" altLang="en-US" sz="5300" kern="1200" dirty="0"/>
        </a:p>
      </dsp:txBody>
      <dsp:txXfrm>
        <a:off x="5309870" y="416050"/>
        <a:ext cx="2049024" cy="993600"/>
      </dsp:txXfrm>
    </dsp:sp>
    <dsp:sp modelId="{A2B9BC3C-6E81-4A9E-9D50-821E4D2D0643}">
      <dsp:nvSpPr>
        <dsp:cNvPr id="0" name=""/>
        <dsp:cNvSpPr/>
      </dsp:nvSpPr>
      <dsp:spPr>
        <a:xfrm>
          <a:off x="5490043" y="1440562"/>
          <a:ext cx="211084" cy="791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568"/>
              </a:lnTo>
              <a:lnTo>
                <a:pt x="211084" y="791568"/>
              </a:lnTo>
            </a:path>
          </a:pathLst>
        </a:custGeom>
        <a:noFill/>
        <a:ln w="12700" cap="flat" cmpd="sng" algn="ctr">
          <a:solidFill>
            <a:srgbClr val="2ED7A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8F1EA-3377-44B0-9109-A2CAE59F3A08}">
      <dsp:nvSpPr>
        <dsp:cNvPr id="0" name=""/>
        <dsp:cNvSpPr/>
      </dsp:nvSpPr>
      <dsp:spPr>
        <a:xfrm>
          <a:off x="5701128" y="1704419"/>
          <a:ext cx="1688679" cy="1055424"/>
        </a:xfrm>
        <a:prstGeom prst="roundRect">
          <a:avLst>
            <a:gd name="adj" fmla="val 10000"/>
          </a:avLst>
        </a:prstGeom>
        <a:solidFill>
          <a:srgbClr val="2ED7A1"/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400" kern="1200" dirty="0" smtClean="0"/>
            <a:t>Social Network Analysis</a:t>
          </a:r>
          <a:endParaRPr lang="zh-CN" altLang="en-US" sz="2400" kern="1200" dirty="0"/>
        </a:p>
      </dsp:txBody>
      <dsp:txXfrm>
        <a:off x="5732040" y="1735331"/>
        <a:ext cx="1626855" cy="993600"/>
      </dsp:txXfrm>
    </dsp:sp>
    <dsp:sp modelId="{212C10F0-260D-4BA4-9A2F-B4A1584AB9C8}">
      <dsp:nvSpPr>
        <dsp:cNvPr id="0" name=""/>
        <dsp:cNvSpPr/>
      </dsp:nvSpPr>
      <dsp:spPr>
        <a:xfrm>
          <a:off x="7917519" y="385138"/>
          <a:ext cx="2110848" cy="1055424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246" t="-9692" r="-7986" b="-9692"/>
          </a:stretch>
        </a:blip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300" kern="1200" dirty="0"/>
        </a:p>
      </dsp:txBody>
      <dsp:txXfrm>
        <a:off x="7948431" y="416050"/>
        <a:ext cx="2049024" cy="993600"/>
      </dsp:txXfrm>
    </dsp:sp>
    <dsp:sp modelId="{499D1635-0CA3-43F5-9B55-C5061817525C}">
      <dsp:nvSpPr>
        <dsp:cNvPr id="0" name=""/>
        <dsp:cNvSpPr/>
      </dsp:nvSpPr>
      <dsp:spPr>
        <a:xfrm>
          <a:off x="8128604" y="1440562"/>
          <a:ext cx="211084" cy="791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568"/>
              </a:lnTo>
              <a:lnTo>
                <a:pt x="211084" y="79156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FA6E5-5B56-4A59-9764-1F63F9E87F35}">
      <dsp:nvSpPr>
        <dsp:cNvPr id="0" name=""/>
        <dsp:cNvSpPr/>
      </dsp:nvSpPr>
      <dsp:spPr>
        <a:xfrm>
          <a:off x="8339689" y="1704419"/>
          <a:ext cx="1688679" cy="105542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400" kern="1200" dirty="0" smtClean="0"/>
            <a:t>Domain Structure Discovery</a:t>
          </a:r>
          <a:endParaRPr lang="zh-CN" altLang="en-US" sz="2400" kern="1200" dirty="0"/>
        </a:p>
      </dsp:txBody>
      <dsp:txXfrm>
        <a:off x="8370601" y="1735331"/>
        <a:ext cx="1626855" cy="9936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24306-4C13-4FEA-98A6-3A9BFDB930D7}">
      <dsp:nvSpPr>
        <dsp:cNvPr id="0" name=""/>
        <dsp:cNvSpPr/>
      </dsp:nvSpPr>
      <dsp:spPr>
        <a:xfrm>
          <a:off x="3678" y="295656"/>
          <a:ext cx="2212105" cy="8634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200" kern="1200" dirty="0" smtClean="0"/>
            <a:t>Association rule mining</a:t>
          </a:r>
          <a:endParaRPr lang="zh-CN" altLang="en-US" sz="2200" kern="1200" dirty="0"/>
        </a:p>
      </dsp:txBody>
      <dsp:txXfrm>
        <a:off x="3678" y="295656"/>
        <a:ext cx="2212105" cy="863427"/>
      </dsp:txXfrm>
    </dsp:sp>
    <dsp:sp modelId="{704148B7-99EA-4CBA-920B-A5A01DF16B48}">
      <dsp:nvSpPr>
        <dsp:cNvPr id="0" name=""/>
        <dsp:cNvSpPr/>
      </dsp:nvSpPr>
      <dsp:spPr>
        <a:xfrm>
          <a:off x="3678" y="1159084"/>
          <a:ext cx="2212105" cy="205514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200" kern="1200" dirty="0" smtClean="0"/>
            <a:t>to find if-then rules</a:t>
          </a:r>
          <a:endParaRPr lang="zh-CN" altLang="en-US" sz="2200" kern="1200" dirty="0"/>
        </a:p>
      </dsp:txBody>
      <dsp:txXfrm>
        <a:off x="3678" y="1159084"/>
        <a:ext cx="2212105" cy="2055147"/>
      </dsp:txXfrm>
    </dsp:sp>
    <dsp:sp modelId="{AD9F02D3-1C2C-403B-943F-67DD846C76E2}">
      <dsp:nvSpPr>
        <dsp:cNvPr id="0" name=""/>
        <dsp:cNvSpPr/>
      </dsp:nvSpPr>
      <dsp:spPr>
        <a:xfrm>
          <a:off x="2525478" y="295656"/>
          <a:ext cx="2212105" cy="863427"/>
        </a:xfrm>
        <a:prstGeom prst="rect">
          <a:avLst/>
        </a:prstGeom>
        <a:solidFill>
          <a:srgbClr val="2ED7A1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200" kern="1200" dirty="0" smtClean="0"/>
            <a:t>Correlation mining</a:t>
          </a:r>
          <a:endParaRPr lang="zh-CN" altLang="en-US" sz="2200" kern="1200" dirty="0"/>
        </a:p>
      </dsp:txBody>
      <dsp:txXfrm>
        <a:off x="2525478" y="295656"/>
        <a:ext cx="2212105" cy="863427"/>
      </dsp:txXfrm>
    </dsp:sp>
    <dsp:sp modelId="{D575A418-81D3-4502-86AA-C5907FDF3978}">
      <dsp:nvSpPr>
        <dsp:cNvPr id="0" name=""/>
        <dsp:cNvSpPr/>
      </dsp:nvSpPr>
      <dsp:spPr>
        <a:xfrm>
          <a:off x="2525478" y="1159084"/>
          <a:ext cx="2212105" cy="205514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200" kern="1200" dirty="0" smtClean="0"/>
            <a:t>to find positive or negative linear correlations</a:t>
          </a:r>
          <a:endParaRPr lang="zh-CN" altLang="en-US" sz="2200" kern="1200" dirty="0"/>
        </a:p>
      </dsp:txBody>
      <dsp:txXfrm>
        <a:off x="2525478" y="1159084"/>
        <a:ext cx="2212105" cy="2055147"/>
      </dsp:txXfrm>
    </dsp:sp>
    <dsp:sp modelId="{162454ED-EF75-49C0-828C-53B96A7B019A}">
      <dsp:nvSpPr>
        <dsp:cNvPr id="0" name=""/>
        <dsp:cNvSpPr/>
      </dsp:nvSpPr>
      <dsp:spPr>
        <a:xfrm>
          <a:off x="5047278" y="295656"/>
          <a:ext cx="2212105" cy="86342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200" kern="1200" dirty="0" smtClean="0"/>
            <a:t>Sequential pattern mining</a:t>
          </a:r>
          <a:endParaRPr lang="zh-CN" altLang="en-US" sz="2200" kern="1200" dirty="0"/>
        </a:p>
      </dsp:txBody>
      <dsp:txXfrm>
        <a:off x="5047278" y="295656"/>
        <a:ext cx="2212105" cy="863427"/>
      </dsp:txXfrm>
    </dsp:sp>
    <dsp:sp modelId="{BE15F827-5EB8-4542-B29A-D62D315536B5}">
      <dsp:nvSpPr>
        <dsp:cNvPr id="0" name=""/>
        <dsp:cNvSpPr/>
      </dsp:nvSpPr>
      <dsp:spPr>
        <a:xfrm>
          <a:off x="5047278" y="1159084"/>
          <a:ext cx="2212105" cy="205514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200" kern="1200" dirty="0" smtClean="0"/>
            <a:t>to find temporal associations between events</a:t>
          </a:r>
          <a:endParaRPr lang="zh-CN" altLang="en-US" sz="2200" kern="1200" dirty="0"/>
        </a:p>
      </dsp:txBody>
      <dsp:txXfrm>
        <a:off x="5047278" y="1159084"/>
        <a:ext cx="2212105" cy="2055147"/>
      </dsp:txXfrm>
    </dsp:sp>
    <dsp:sp modelId="{328FB7C7-3780-4E96-8C7D-5A3258D64FFA}">
      <dsp:nvSpPr>
        <dsp:cNvPr id="0" name=""/>
        <dsp:cNvSpPr/>
      </dsp:nvSpPr>
      <dsp:spPr>
        <a:xfrm>
          <a:off x="7569078" y="295656"/>
          <a:ext cx="2212105" cy="8634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200" kern="1200" dirty="0" smtClean="0"/>
            <a:t>Causal data mining</a:t>
          </a:r>
          <a:endParaRPr lang="zh-CN" altLang="en-US" sz="2200" kern="1200" dirty="0"/>
        </a:p>
      </dsp:txBody>
      <dsp:txXfrm>
        <a:off x="7569078" y="295656"/>
        <a:ext cx="2212105" cy="863427"/>
      </dsp:txXfrm>
    </dsp:sp>
    <dsp:sp modelId="{6D9D2E35-0DDB-41D1-9FAB-EDFFCB8D9A8B}">
      <dsp:nvSpPr>
        <dsp:cNvPr id="0" name=""/>
        <dsp:cNvSpPr/>
      </dsp:nvSpPr>
      <dsp:spPr>
        <a:xfrm>
          <a:off x="7569078" y="1159084"/>
          <a:ext cx="2212105" cy="205514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200" kern="1200" dirty="0" smtClean="0"/>
            <a:t>to find whether one was the cause of another</a:t>
          </a:r>
          <a:endParaRPr lang="zh-CN" altLang="en-US" sz="2200" kern="1200" dirty="0"/>
        </a:p>
      </dsp:txBody>
      <dsp:txXfrm>
        <a:off x="7569078" y="1159084"/>
        <a:ext cx="2212105" cy="20551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1DEA1-8415-4C6E-966C-62AB33808B87}">
      <dsp:nvSpPr>
        <dsp:cNvPr id="0" name=""/>
        <dsp:cNvSpPr/>
      </dsp:nvSpPr>
      <dsp:spPr>
        <a:xfrm>
          <a:off x="4880" y="907905"/>
          <a:ext cx="2081912" cy="1538525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32708" t="5542" r="-84876" b="5542"/>
          </a:stretch>
        </a:blipFill>
        <a:ln>
          <a:solidFill>
            <a:srgbClr val="FFC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5C16C-A568-4430-869F-F0EB39FE2CD2}">
      <dsp:nvSpPr>
        <dsp:cNvPr id="0" name=""/>
        <dsp:cNvSpPr/>
      </dsp:nvSpPr>
      <dsp:spPr>
        <a:xfrm>
          <a:off x="425692" y="2167468"/>
          <a:ext cx="1793988" cy="431125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altLang="zh-CN" sz="2100" kern="1200" dirty="0" err="1" smtClean="0"/>
            <a:t>RapidMiner</a:t>
          </a:r>
          <a:endParaRPr lang="zh-CN" altLang="en-US" sz="2100" kern="1200" dirty="0"/>
        </a:p>
      </dsp:txBody>
      <dsp:txXfrm>
        <a:off x="425692" y="2167468"/>
        <a:ext cx="1793988" cy="431125"/>
      </dsp:txXfrm>
    </dsp:sp>
    <dsp:sp modelId="{E4D43791-BFD0-4180-825F-2A04F95BC91D}">
      <dsp:nvSpPr>
        <dsp:cNvPr id="0" name=""/>
        <dsp:cNvSpPr/>
      </dsp:nvSpPr>
      <dsp:spPr>
        <a:xfrm>
          <a:off x="2524980" y="907905"/>
          <a:ext cx="2081912" cy="153852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>
          <a:solidFill>
            <a:srgbClr val="92D05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CB9E6-4269-4BE6-A9BB-9CEE820AEF19}">
      <dsp:nvSpPr>
        <dsp:cNvPr id="0" name=""/>
        <dsp:cNvSpPr/>
      </dsp:nvSpPr>
      <dsp:spPr>
        <a:xfrm>
          <a:off x="2945792" y="2167468"/>
          <a:ext cx="1793988" cy="43112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altLang="zh-CN" sz="2100" kern="1200" dirty="0" smtClean="0"/>
            <a:t>R</a:t>
          </a:r>
          <a:endParaRPr lang="zh-CN" altLang="en-US" sz="2100" kern="1200" dirty="0"/>
        </a:p>
      </dsp:txBody>
      <dsp:txXfrm>
        <a:off x="2945792" y="2167468"/>
        <a:ext cx="1793988" cy="431125"/>
      </dsp:txXfrm>
    </dsp:sp>
    <dsp:sp modelId="{FDDA2C7E-AF07-4CDC-AFA0-949277B7294F}">
      <dsp:nvSpPr>
        <dsp:cNvPr id="0" name=""/>
        <dsp:cNvSpPr/>
      </dsp:nvSpPr>
      <dsp:spPr>
        <a:xfrm>
          <a:off x="5045080" y="907905"/>
          <a:ext cx="2081912" cy="1538525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rgbClr val="2ED7A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126D53-9DF4-44C1-B755-3E2D2AEE5295}">
      <dsp:nvSpPr>
        <dsp:cNvPr id="0" name=""/>
        <dsp:cNvSpPr/>
      </dsp:nvSpPr>
      <dsp:spPr>
        <a:xfrm>
          <a:off x="5465892" y="2167468"/>
          <a:ext cx="1793988" cy="431125"/>
        </a:xfrm>
        <a:prstGeom prst="rect">
          <a:avLst/>
        </a:prstGeom>
        <a:solidFill>
          <a:srgbClr val="2ED7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altLang="zh-CN" sz="2100" kern="1200" dirty="0" smtClean="0"/>
            <a:t>Weka</a:t>
          </a:r>
          <a:endParaRPr lang="zh-CN" altLang="en-US" sz="2100" kern="1200" dirty="0"/>
        </a:p>
      </dsp:txBody>
      <dsp:txXfrm>
        <a:off x="5465892" y="2167468"/>
        <a:ext cx="1793988" cy="431125"/>
      </dsp:txXfrm>
    </dsp:sp>
    <dsp:sp modelId="{47024389-A2FC-4E11-BB36-A21074AB15C3}">
      <dsp:nvSpPr>
        <dsp:cNvPr id="0" name=""/>
        <dsp:cNvSpPr/>
      </dsp:nvSpPr>
      <dsp:spPr>
        <a:xfrm>
          <a:off x="7565180" y="907905"/>
          <a:ext cx="2081912" cy="1538525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solidFill>
            <a:srgbClr val="ED7D3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691DC-2D82-43F5-A995-55C20B30D942}">
      <dsp:nvSpPr>
        <dsp:cNvPr id="0" name=""/>
        <dsp:cNvSpPr/>
      </dsp:nvSpPr>
      <dsp:spPr>
        <a:xfrm>
          <a:off x="7985992" y="2167468"/>
          <a:ext cx="1793988" cy="431125"/>
        </a:xfrm>
        <a:prstGeom prst="rect">
          <a:avLst/>
        </a:prstGeom>
        <a:solidFill>
          <a:srgbClr val="ED7D3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altLang="zh-CN" sz="2100" kern="1200" dirty="0" smtClean="0"/>
            <a:t>KEEL</a:t>
          </a:r>
          <a:endParaRPr lang="zh-CN" altLang="en-US" sz="2100" kern="1200" dirty="0"/>
        </a:p>
      </dsp:txBody>
      <dsp:txXfrm>
        <a:off x="7985992" y="2167468"/>
        <a:ext cx="1793988" cy="431125"/>
      </dsp:txXfrm>
    </dsp:sp>
    <dsp:sp modelId="{4FC28FFA-30E5-4B65-98B4-35B466AFA087}">
      <dsp:nvSpPr>
        <dsp:cNvPr id="0" name=""/>
        <dsp:cNvSpPr/>
      </dsp:nvSpPr>
      <dsp:spPr>
        <a:xfrm>
          <a:off x="1264930" y="2820073"/>
          <a:ext cx="2081912" cy="1538525"/>
        </a:xfrm>
        <a:prstGeom prst="rect">
          <a:avLst/>
        </a:prstGeom>
        <a:blipFill dpi="0" rotWithShape="1">
          <a:blip xmlns:r="http://schemas.openxmlformats.org/officeDocument/2006/relationships" r:embed="rId5"/>
          <a:srcRect/>
          <a:stretch>
            <a:fillRect t="-16687" b="-16687"/>
          </a:stretch>
        </a:blip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D2EAFA-40F8-45B9-9A76-DB3D97ACAC02}">
      <dsp:nvSpPr>
        <dsp:cNvPr id="0" name=""/>
        <dsp:cNvSpPr/>
      </dsp:nvSpPr>
      <dsp:spPr>
        <a:xfrm>
          <a:off x="1685742" y="4079635"/>
          <a:ext cx="1793988" cy="431125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altLang="zh-CN" sz="2100" kern="1200" dirty="0" smtClean="0"/>
            <a:t>SNAPP</a:t>
          </a:r>
          <a:endParaRPr lang="zh-CN" altLang="en-US" sz="2100" kern="1200" dirty="0"/>
        </a:p>
      </dsp:txBody>
      <dsp:txXfrm>
        <a:off x="1685742" y="4079635"/>
        <a:ext cx="1793988" cy="431125"/>
      </dsp:txXfrm>
    </dsp:sp>
    <dsp:sp modelId="{CF7B5A14-FA99-4006-A87E-B7EF42A66642}">
      <dsp:nvSpPr>
        <dsp:cNvPr id="0" name=""/>
        <dsp:cNvSpPr/>
      </dsp:nvSpPr>
      <dsp:spPr>
        <a:xfrm>
          <a:off x="3785030" y="2820073"/>
          <a:ext cx="2081912" cy="1538525"/>
        </a:xfrm>
        <a:prstGeom prst="rect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>
          <a:solidFill>
            <a:srgbClr val="0070C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21710-EB4D-4BAF-97BA-C82B3491758A}">
      <dsp:nvSpPr>
        <dsp:cNvPr id="0" name=""/>
        <dsp:cNvSpPr/>
      </dsp:nvSpPr>
      <dsp:spPr>
        <a:xfrm>
          <a:off x="4205842" y="4079635"/>
          <a:ext cx="1793988" cy="431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altLang="zh-CN" sz="2100" kern="1200" dirty="0" smtClean="0"/>
            <a:t>IBM </a:t>
          </a:r>
          <a:r>
            <a:rPr lang="en-US" altLang="zh-CN" sz="2100" kern="1200" dirty="0" err="1" smtClean="0"/>
            <a:t>Cognos</a:t>
          </a:r>
          <a:endParaRPr lang="zh-CN" altLang="en-US" sz="2100" kern="1200" dirty="0"/>
        </a:p>
      </dsp:txBody>
      <dsp:txXfrm>
        <a:off x="4205842" y="4079635"/>
        <a:ext cx="1793988" cy="431125"/>
      </dsp:txXfrm>
    </dsp:sp>
    <dsp:sp modelId="{C0C749DD-3AE1-4DB3-AEAE-4F7D313376ED}">
      <dsp:nvSpPr>
        <dsp:cNvPr id="0" name=""/>
        <dsp:cNvSpPr/>
      </dsp:nvSpPr>
      <dsp:spPr>
        <a:xfrm>
          <a:off x="6305130" y="2820073"/>
          <a:ext cx="2081912" cy="1538525"/>
        </a:xfrm>
        <a:prstGeom prst="rect">
          <a:avLst/>
        </a:prstGeom>
        <a:blipFill dpi="0" rotWithShape="1">
          <a:blip xmlns:r="http://schemas.openxmlformats.org/officeDocument/2006/relationships" r:embed="rId7"/>
          <a:srcRect/>
          <a:stretch>
            <a:fillRect t="13731" b="13731"/>
          </a:stretch>
        </a:blipFill>
        <a:ln>
          <a:solidFill>
            <a:srgbClr val="7030A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0D789-C310-49C6-BF67-475BC80DAB0B}">
      <dsp:nvSpPr>
        <dsp:cNvPr id="0" name=""/>
        <dsp:cNvSpPr/>
      </dsp:nvSpPr>
      <dsp:spPr>
        <a:xfrm>
          <a:off x="6725942" y="4079635"/>
          <a:ext cx="1793988" cy="4311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altLang="zh-CN" sz="2100" kern="1200" dirty="0" smtClean="0"/>
            <a:t>SAS</a:t>
          </a:r>
          <a:endParaRPr lang="zh-CN" altLang="en-US" sz="2100" kern="1200" dirty="0"/>
        </a:p>
      </dsp:txBody>
      <dsp:txXfrm>
        <a:off x="6725942" y="4079635"/>
        <a:ext cx="1793988" cy="431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87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48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70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608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18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29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388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6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39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471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56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A9FF0-56D7-4855-A5F1-FD60A8558F06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CE631-F3E1-455B-B8C1-AA93E6AED5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763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Educational Data Mining and </a:t>
            </a:r>
            <a:r>
              <a:rPr lang="en-US" altLang="zh-CN" dirty="0" smtClean="0"/>
              <a:t>Learning Analytics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——</a:t>
            </a:r>
            <a:r>
              <a:rPr lang="nb-NO" altLang="zh-CN" dirty="0" smtClean="0"/>
              <a:t>Ryan </a:t>
            </a:r>
            <a:r>
              <a:rPr lang="nb-NO" altLang="zh-CN" dirty="0"/>
              <a:t>Baker and George </a:t>
            </a:r>
            <a:r>
              <a:rPr lang="nb-NO" altLang="zh-CN" dirty="0" smtClean="0"/>
              <a:t>Siemens</a:t>
            </a:r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378036" y="4429919"/>
            <a:ext cx="3026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Lecture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Li </a:t>
            </a:r>
            <a:r>
              <a:rPr lang="en-US" altLang="zh-CN" sz="2800" dirty="0" err="1" smtClean="0"/>
              <a:t>Jihong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56729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Methods——</a:t>
            </a:r>
            <a:r>
              <a:rPr lang="en-US" altLang="zh-CN" dirty="0">
                <a:solidFill>
                  <a:srgbClr val="92D050"/>
                </a:solidFill>
              </a:rPr>
              <a:t>Prediction Methods</a:t>
            </a:r>
            <a:endParaRPr lang="zh-CN" altLang="en-US" dirty="0">
              <a:solidFill>
                <a:srgbClr val="92D050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632363" y="1616798"/>
            <a:ext cx="8368145" cy="5003645"/>
            <a:chOff x="3021781" y="1799942"/>
            <a:chExt cx="8061855" cy="4820502"/>
          </a:xfrm>
        </p:grpSpPr>
        <p:sp>
          <p:nvSpPr>
            <p:cNvPr id="6" name="任意多边形 5"/>
            <p:cNvSpPr/>
            <p:nvPr/>
          </p:nvSpPr>
          <p:spPr>
            <a:xfrm>
              <a:off x="5858757" y="1799942"/>
              <a:ext cx="1554655" cy="1786960"/>
            </a:xfrm>
            <a:custGeom>
              <a:avLst/>
              <a:gdLst>
                <a:gd name="connsiteX0" fmla="*/ 0 w 1786959"/>
                <a:gd name="connsiteY0" fmla="*/ 777327 h 1554654"/>
                <a:gd name="connsiteX1" fmla="*/ 388664 w 1786959"/>
                <a:gd name="connsiteY1" fmla="*/ 0 h 1554654"/>
                <a:gd name="connsiteX2" fmla="*/ 1398296 w 1786959"/>
                <a:gd name="connsiteY2" fmla="*/ 0 h 1554654"/>
                <a:gd name="connsiteX3" fmla="*/ 1786959 w 1786959"/>
                <a:gd name="connsiteY3" fmla="*/ 777327 h 1554654"/>
                <a:gd name="connsiteX4" fmla="*/ 1398296 w 1786959"/>
                <a:gd name="connsiteY4" fmla="*/ 1554654 h 1554654"/>
                <a:gd name="connsiteX5" fmla="*/ 388664 w 1786959"/>
                <a:gd name="connsiteY5" fmla="*/ 1554654 h 1554654"/>
                <a:gd name="connsiteX6" fmla="*/ 0 w 1786959"/>
                <a:gd name="connsiteY6" fmla="*/ 777327 h 15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6959" h="1554654">
                  <a:moveTo>
                    <a:pt x="893479" y="0"/>
                  </a:moveTo>
                  <a:lnTo>
                    <a:pt x="1786958" y="338138"/>
                  </a:lnTo>
                  <a:lnTo>
                    <a:pt x="1786958" y="1216517"/>
                  </a:lnTo>
                  <a:lnTo>
                    <a:pt x="893480" y="1554654"/>
                  </a:lnTo>
                  <a:lnTo>
                    <a:pt x="1" y="1216517"/>
                  </a:lnTo>
                  <a:lnTo>
                    <a:pt x="1" y="338138"/>
                  </a:lnTo>
                  <a:lnTo>
                    <a:pt x="893479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9417" tIns="335619" rIns="299418" bIns="33561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kern="1200" dirty="0"/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7460588" y="2157334"/>
              <a:ext cx="3623048" cy="1072175"/>
            </a:xfrm>
            <a:custGeom>
              <a:avLst/>
              <a:gdLst>
                <a:gd name="connsiteX0" fmla="*/ 0 w 1994246"/>
                <a:gd name="connsiteY0" fmla="*/ 0 h 1072175"/>
                <a:gd name="connsiteX1" fmla="*/ 1994246 w 1994246"/>
                <a:gd name="connsiteY1" fmla="*/ 0 h 1072175"/>
                <a:gd name="connsiteX2" fmla="*/ 1994246 w 1994246"/>
                <a:gd name="connsiteY2" fmla="*/ 1072175 h 1072175"/>
                <a:gd name="connsiteX3" fmla="*/ 0 w 1994246"/>
                <a:gd name="connsiteY3" fmla="*/ 1072175 h 1072175"/>
                <a:gd name="connsiteX4" fmla="*/ 0 w 1994246"/>
                <a:gd name="connsiteY4" fmla="*/ 0 h 107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4246" h="1072175">
                  <a:moveTo>
                    <a:pt x="0" y="0"/>
                  </a:moveTo>
                  <a:lnTo>
                    <a:pt x="1994246" y="0"/>
                  </a:lnTo>
                  <a:lnTo>
                    <a:pt x="1994246" y="1072175"/>
                  </a:lnTo>
                  <a:lnTo>
                    <a:pt x="0" y="10721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1800" kern="1200" dirty="0" smtClean="0"/>
                <a:t>decision trees</a:t>
              </a:r>
              <a:r>
                <a:rPr lang="zh-CN" altLang="en-US" sz="1800" kern="1200" dirty="0" smtClean="0"/>
                <a:t>、</a:t>
              </a:r>
              <a:r>
                <a:rPr lang="en-US" altLang="en-US" sz="1800" kern="1200" dirty="0" smtClean="0"/>
                <a:t>random forest</a:t>
              </a:r>
              <a:r>
                <a:rPr lang="zh-CN" altLang="en-US" sz="1800" kern="1200" dirty="0" smtClean="0"/>
                <a:t>、</a:t>
              </a:r>
              <a:endParaRPr lang="zh-CN" altLang="en-US" sz="1800" kern="1200" dirty="0"/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1800" kern="1200" dirty="0" smtClean="0"/>
                <a:t>decision rules</a:t>
              </a:r>
              <a:r>
                <a:rPr lang="zh-CN" altLang="en-US" sz="1800" kern="1200" dirty="0" smtClean="0"/>
                <a:t>、</a:t>
              </a:r>
              <a:r>
                <a:rPr lang="en-US" altLang="en-US" sz="1800" kern="1200" dirty="0" smtClean="0"/>
                <a:t>step regression</a:t>
              </a:r>
              <a:r>
                <a:rPr lang="zh-CN" altLang="en-US" sz="1800" kern="1200" dirty="0" smtClean="0"/>
                <a:t>、</a:t>
              </a:r>
              <a:endParaRPr lang="zh-CN" altLang="en-US" sz="1800" kern="1200" dirty="0"/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1800" kern="1200" dirty="0" smtClean="0"/>
                <a:t>logistic regression</a:t>
              </a:r>
              <a:endParaRPr lang="zh-CN" altLang="en-US" sz="1800" kern="1200" dirty="0"/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4179730" y="1799942"/>
              <a:ext cx="1554655" cy="1786960"/>
            </a:xfrm>
            <a:custGeom>
              <a:avLst/>
              <a:gdLst>
                <a:gd name="connsiteX0" fmla="*/ 0 w 1786959"/>
                <a:gd name="connsiteY0" fmla="*/ 777327 h 1554654"/>
                <a:gd name="connsiteX1" fmla="*/ 388664 w 1786959"/>
                <a:gd name="connsiteY1" fmla="*/ 0 h 1554654"/>
                <a:gd name="connsiteX2" fmla="*/ 1398296 w 1786959"/>
                <a:gd name="connsiteY2" fmla="*/ 0 h 1554654"/>
                <a:gd name="connsiteX3" fmla="*/ 1786959 w 1786959"/>
                <a:gd name="connsiteY3" fmla="*/ 777327 h 1554654"/>
                <a:gd name="connsiteX4" fmla="*/ 1398296 w 1786959"/>
                <a:gd name="connsiteY4" fmla="*/ 1554654 h 1554654"/>
                <a:gd name="connsiteX5" fmla="*/ 388664 w 1786959"/>
                <a:gd name="connsiteY5" fmla="*/ 1554654 h 1554654"/>
                <a:gd name="connsiteX6" fmla="*/ 0 w 1786959"/>
                <a:gd name="connsiteY6" fmla="*/ 777327 h 15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6959" h="1554654">
                  <a:moveTo>
                    <a:pt x="893479" y="0"/>
                  </a:moveTo>
                  <a:lnTo>
                    <a:pt x="1786958" y="338138"/>
                  </a:lnTo>
                  <a:lnTo>
                    <a:pt x="1786958" y="1216517"/>
                  </a:lnTo>
                  <a:lnTo>
                    <a:pt x="893480" y="1554654"/>
                  </a:lnTo>
                  <a:lnTo>
                    <a:pt x="1" y="1216517"/>
                  </a:lnTo>
                  <a:lnTo>
                    <a:pt x="1" y="338138"/>
                  </a:lnTo>
                  <a:lnTo>
                    <a:pt x="893479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2267" tIns="278469" rIns="242268" bIns="278468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600" kern="1200"/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5016027" y="3316713"/>
              <a:ext cx="1554655" cy="1786960"/>
            </a:xfrm>
            <a:custGeom>
              <a:avLst/>
              <a:gdLst>
                <a:gd name="connsiteX0" fmla="*/ 0 w 1786959"/>
                <a:gd name="connsiteY0" fmla="*/ 777327 h 1554654"/>
                <a:gd name="connsiteX1" fmla="*/ 388664 w 1786959"/>
                <a:gd name="connsiteY1" fmla="*/ 0 h 1554654"/>
                <a:gd name="connsiteX2" fmla="*/ 1398296 w 1786959"/>
                <a:gd name="connsiteY2" fmla="*/ 0 h 1554654"/>
                <a:gd name="connsiteX3" fmla="*/ 1786959 w 1786959"/>
                <a:gd name="connsiteY3" fmla="*/ 777327 h 1554654"/>
                <a:gd name="connsiteX4" fmla="*/ 1398296 w 1786959"/>
                <a:gd name="connsiteY4" fmla="*/ 1554654 h 1554654"/>
                <a:gd name="connsiteX5" fmla="*/ 388664 w 1786959"/>
                <a:gd name="connsiteY5" fmla="*/ 1554654 h 1554654"/>
                <a:gd name="connsiteX6" fmla="*/ 0 w 1786959"/>
                <a:gd name="connsiteY6" fmla="*/ 777327 h 15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6959" h="1554654">
                  <a:moveTo>
                    <a:pt x="893479" y="0"/>
                  </a:moveTo>
                  <a:lnTo>
                    <a:pt x="1786958" y="338138"/>
                  </a:lnTo>
                  <a:lnTo>
                    <a:pt x="1786958" y="1216517"/>
                  </a:lnTo>
                  <a:lnTo>
                    <a:pt x="893480" y="1554654"/>
                  </a:lnTo>
                  <a:lnTo>
                    <a:pt x="1" y="1216517"/>
                  </a:lnTo>
                  <a:lnTo>
                    <a:pt x="1" y="338138"/>
                  </a:lnTo>
                  <a:lnTo>
                    <a:pt x="893479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9417" tIns="335619" rIns="299418" bIns="33561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500" kern="1200" dirty="0"/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3021781" y="3674105"/>
              <a:ext cx="1929916" cy="1072175"/>
            </a:xfrm>
            <a:custGeom>
              <a:avLst/>
              <a:gdLst>
                <a:gd name="connsiteX0" fmla="*/ 0 w 1929916"/>
                <a:gd name="connsiteY0" fmla="*/ 0 h 1072175"/>
                <a:gd name="connsiteX1" fmla="*/ 1929916 w 1929916"/>
                <a:gd name="connsiteY1" fmla="*/ 0 h 1072175"/>
                <a:gd name="connsiteX2" fmla="*/ 1929916 w 1929916"/>
                <a:gd name="connsiteY2" fmla="*/ 1072175 h 1072175"/>
                <a:gd name="connsiteX3" fmla="*/ 0 w 1929916"/>
                <a:gd name="connsiteY3" fmla="*/ 1072175 h 1072175"/>
                <a:gd name="connsiteX4" fmla="*/ 0 w 1929916"/>
                <a:gd name="connsiteY4" fmla="*/ 0 h 107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9916" h="1072175">
                  <a:moveTo>
                    <a:pt x="0" y="0"/>
                  </a:moveTo>
                  <a:lnTo>
                    <a:pt x="1929916" y="0"/>
                  </a:lnTo>
                  <a:lnTo>
                    <a:pt x="1929916" y="1072175"/>
                  </a:lnTo>
                  <a:lnTo>
                    <a:pt x="0" y="10721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dirty="0"/>
                <a:t>linear regression</a:t>
              </a:r>
              <a:endParaRPr lang="zh-CN" altLang="en-US" dirty="0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6695054" y="3316713"/>
              <a:ext cx="1554655" cy="1786960"/>
            </a:xfrm>
            <a:custGeom>
              <a:avLst/>
              <a:gdLst>
                <a:gd name="connsiteX0" fmla="*/ 0 w 1786959"/>
                <a:gd name="connsiteY0" fmla="*/ 777327 h 1554654"/>
                <a:gd name="connsiteX1" fmla="*/ 388664 w 1786959"/>
                <a:gd name="connsiteY1" fmla="*/ 0 h 1554654"/>
                <a:gd name="connsiteX2" fmla="*/ 1398296 w 1786959"/>
                <a:gd name="connsiteY2" fmla="*/ 0 h 1554654"/>
                <a:gd name="connsiteX3" fmla="*/ 1786959 w 1786959"/>
                <a:gd name="connsiteY3" fmla="*/ 777327 h 1554654"/>
                <a:gd name="connsiteX4" fmla="*/ 1398296 w 1786959"/>
                <a:gd name="connsiteY4" fmla="*/ 1554654 h 1554654"/>
                <a:gd name="connsiteX5" fmla="*/ 388664 w 1786959"/>
                <a:gd name="connsiteY5" fmla="*/ 1554654 h 1554654"/>
                <a:gd name="connsiteX6" fmla="*/ 0 w 1786959"/>
                <a:gd name="connsiteY6" fmla="*/ 777327 h 15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6959" h="1554654">
                  <a:moveTo>
                    <a:pt x="893479" y="0"/>
                  </a:moveTo>
                  <a:lnTo>
                    <a:pt x="1786958" y="338138"/>
                  </a:lnTo>
                  <a:lnTo>
                    <a:pt x="1786958" y="1216517"/>
                  </a:lnTo>
                  <a:lnTo>
                    <a:pt x="893480" y="1554654"/>
                  </a:lnTo>
                  <a:lnTo>
                    <a:pt x="1" y="1216517"/>
                  </a:lnTo>
                  <a:lnTo>
                    <a:pt x="1" y="338138"/>
                  </a:lnTo>
                  <a:lnTo>
                    <a:pt x="893479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2267" tIns="278469" rIns="242268" bIns="278468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600" kern="1200"/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5858757" y="4833484"/>
              <a:ext cx="1554655" cy="1786960"/>
            </a:xfrm>
            <a:custGeom>
              <a:avLst/>
              <a:gdLst>
                <a:gd name="connsiteX0" fmla="*/ 0 w 1786959"/>
                <a:gd name="connsiteY0" fmla="*/ 777327 h 1554654"/>
                <a:gd name="connsiteX1" fmla="*/ 388664 w 1786959"/>
                <a:gd name="connsiteY1" fmla="*/ 0 h 1554654"/>
                <a:gd name="connsiteX2" fmla="*/ 1398296 w 1786959"/>
                <a:gd name="connsiteY2" fmla="*/ 0 h 1554654"/>
                <a:gd name="connsiteX3" fmla="*/ 1786959 w 1786959"/>
                <a:gd name="connsiteY3" fmla="*/ 777327 h 1554654"/>
                <a:gd name="connsiteX4" fmla="*/ 1398296 w 1786959"/>
                <a:gd name="connsiteY4" fmla="*/ 1554654 h 1554654"/>
                <a:gd name="connsiteX5" fmla="*/ 388664 w 1786959"/>
                <a:gd name="connsiteY5" fmla="*/ 1554654 h 1554654"/>
                <a:gd name="connsiteX6" fmla="*/ 0 w 1786959"/>
                <a:gd name="connsiteY6" fmla="*/ 777327 h 15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6959" h="1554654">
                  <a:moveTo>
                    <a:pt x="893479" y="0"/>
                  </a:moveTo>
                  <a:lnTo>
                    <a:pt x="1786958" y="338138"/>
                  </a:lnTo>
                  <a:lnTo>
                    <a:pt x="1786958" y="1216517"/>
                  </a:lnTo>
                  <a:lnTo>
                    <a:pt x="893480" y="1554654"/>
                  </a:lnTo>
                  <a:lnTo>
                    <a:pt x="1" y="1216517"/>
                  </a:lnTo>
                  <a:lnTo>
                    <a:pt x="1" y="338138"/>
                  </a:lnTo>
                  <a:lnTo>
                    <a:pt x="893479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9417" tIns="335619" rIns="299418" bIns="33561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500" kern="1200" dirty="0"/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7460587" y="5190876"/>
              <a:ext cx="3222625" cy="1072175"/>
            </a:xfrm>
            <a:custGeom>
              <a:avLst/>
              <a:gdLst>
                <a:gd name="connsiteX0" fmla="*/ 0 w 1994246"/>
                <a:gd name="connsiteY0" fmla="*/ 0 h 1072175"/>
                <a:gd name="connsiteX1" fmla="*/ 1994246 w 1994246"/>
                <a:gd name="connsiteY1" fmla="*/ 0 h 1072175"/>
                <a:gd name="connsiteX2" fmla="*/ 1994246 w 1994246"/>
                <a:gd name="connsiteY2" fmla="*/ 1072175 h 1072175"/>
                <a:gd name="connsiteX3" fmla="*/ 0 w 1994246"/>
                <a:gd name="connsiteY3" fmla="*/ 1072175 h 1072175"/>
                <a:gd name="connsiteX4" fmla="*/ 0 w 1994246"/>
                <a:gd name="connsiteY4" fmla="*/ 0 h 107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4246" h="1072175">
                  <a:moveTo>
                    <a:pt x="0" y="0"/>
                  </a:moveTo>
                  <a:lnTo>
                    <a:pt x="1994246" y="0"/>
                  </a:lnTo>
                  <a:lnTo>
                    <a:pt x="1994246" y="1072175"/>
                  </a:lnTo>
                  <a:lnTo>
                    <a:pt x="0" y="10721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dirty="0"/>
                <a:t>Bayesian Knowledge </a:t>
              </a:r>
              <a:r>
                <a:rPr lang="en-US" altLang="en-US" dirty="0" smtClean="0"/>
                <a:t>Tracing</a:t>
              </a:r>
              <a:r>
                <a:rPr lang="zh-CN" altLang="en-US" dirty="0" smtClean="0"/>
                <a:t>、</a:t>
              </a:r>
              <a:r>
                <a:rPr lang="en-US" altLang="en-US" dirty="0" smtClean="0"/>
                <a:t> Performance </a:t>
              </a:r>
              <a:r>
                <a:rPr lang="en-US" altLang="en-US" dirty="0"/>
                <a:t>Factors Analysis</a:t>
              </a:r>
              <a:endParaRPr lang="zh-CN" altLang="en-US" dirty="0"/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4179730" y="4833484"/>
              <a:ext cx="1554655" cy="1786960"/>
            </a:xfrm>
            <a:custGeom>
              <a:avLst/>
              <a:gdLst>
                <a:gd name="connsiteX0" fmla="*/ 0 w 1786959"/>
                <a:gd name="connsiteY0" fmla="*/ 777327 h 1554654"/>
                <a:gd name="connsiteX1" fmla="*/ 388664 w 1786959"/>
                <a:gd name="connsiteY1" fmla="*/ 0 h 1554654"/>
                <a:gd name="connsiteX2" fmla="*/ 1398296 w 1786959"/>
                <a:gd name="connsiteY2" fmla="*/ 0 h 1554654"/>
                <a:gd name="connsiteX3" fmla="*/ 1786959 w 1786959"/>
                <a:gd name="connsiteY3" fmla="*/ 777327 h 1554654"/>
                <a:gd name="connsiteX4" fmla="*/ 1398296 w 1786959"/>
                <a:gd name="connsiteY4" fmla="*/ 1554654 h 1554654"/>
                <a:gd name="connsiteX5" fmla="*/ 388664 w 1786959"/>
                <a:gd name="connsiteY5" fmla="*/ 1554654 h 1554654"/>
                <a:gd name="connsiteX6" fmla="*/ 0 w 1786959"/>
                <a:gd name="connsiteY6" fmla="*/ 777327 h 15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6959" h="1554654">
                  <a:moveTo>
                    <a:pt x="893479" y="0"/>
                  </a:moveTo>
                  <a:lnTo>
                    <a:pt x="1786958" y="338138"/>
                  </a:lnTo>
                  <a:lnTo>
                    <a:pt x="1786958" y="1216517"/>
                  </a:lnTo>
                  <a:lnTo>
                    <a:pt x="893480" y="1554654"/>
                  </a:lnTo>
                  <a:lnTo>
                    <a:pt x="1" y="1216517"/>
                  </a:lnTo>
                  <a:lnTo>
                    <a:pt x="1" y="338138"/>
                  </a:lnTo>
                  <a:lnTo>
                    <a:pt x="893479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2267" tIns="278469" rIns="242268" bIns="278468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600" kern="1200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690249" y="2313391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en-US" sz="2400" dirty="0" smtClean="0">
                <a:solidFill>
                  <a:schemeClr val="bg1"/>
                </a:solidFill>
              </a:rPr>
              <a:t>Classifiers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09074" y="3887789"/>
            <a:ext cx="1616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lvl="0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altLang="en-US" dirty="0" err="1"/>
              <a:t>Regressors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5576954" y="5142475"/>
            <a:ext cx="1635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en-US" sz="2400" dirty="0">
                <a:solidFill>
                  <a:schemeClr val="bg1"/>
                </a:solidFill>
              </a:rPr>
              <a:t>Latent </a:t>
            </a:r>
            <a:r>
              <a:rPr lang="en-US" altLang="en-US" sz="2400" dirty="0">
                <a:solidFill>
                  <a:schemeClr val="bg1"/>
                </a:solidFill>
              </a:rPr>
              <a:t>knowledge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smtClean="0">
                <a:solidFill>
                  <a:schemeClr val="bg1"/>
                </a:solidFill>
              </a:rPr>
              <a:t>estimation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0" y="6449632"/>
            <a:ext cx="4871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Three common </a:t>
            </a:r>
            <a:r>
              <a:rPr lang="en-US" altLang="zh-CN" sz="2000" dirty="0"/>
              <a:t>types of prediction models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2993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Methods——</a:t>
            </a:r>
            <a:r>
              <a:rPr lang="en-US" altLang="zh-CN" dirty="0">
                <a:solidFill>
                  <a:srgbClr val="92D050"/>
                </a:solidFill>
              </a:rPr>
              <a:t>Structure Discovery</a:t>
            </a:r>
            <a:endParaRPr lang="zh-CN" altLang="en-US" dirty="0">
              <a:solidFill>
                <a:srgbClr val="92D05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45284"/>
          </a:xfrm>
        </p:spPr>
        <p:txBody>
          <a:bodyPr/>
          <a:lstStyle/>
          <a:p>
            <a:r>
              <a:rPr lang="en-US" altLang="zh-CN" i="1" dirty="0">
                <a:solidFill>
                  <a:srgbClr val="92D050"/>
                </a:solidFill>
              </a:rPr>
              <a:t>Structure discovery</a:t>
            </a:r>
            <a:r>
              <a:rPr lang="en-US" altLang="zh-CN" dirty="0"/>
              <a:t> algorithms attempt to </a:t>
            </a:r>
            <a:r>
              <a:rPr lang="en-US" altLang="zh-CN" dirty="0">
                <a:solidFill>
                  <a:srgbClr val="FFC000"/>
                </a:solidFill>
              </a:rPr>
              <a:t>find structure </a:t>
            </a:r>
            <a:r>
              <a:rPr lang="en-US" altLang="zh-CN" dirty="0"/>
              <a:t>in the data </a:t>
            </a:r>
            <a:r>
              <a:rPr lang="en-US" altLang="zh-CN" dirty="0">
                <a:solidFill>
                  <a:srgbClr val="FFC000"/>
                </a:solidFill>
              </a:rPr>
              <a:t>without</a:t>
            </a:r>
            <a:r>
              <a:rPr lang="en-US" altLang="zh-CN" dirty="0"/>
              <a:t> an </a:t>
            </a:r>
            <a:r>
              <a:rPr lang="en-US" altLang="zh-CN" dirty="0">
                <a:solidFill>
                  <a:srgbClr val="FFC000"/>
                </a:solidFill>
              </a:rPr>
              <a:t>a priori </a:t>
            </a:r>
            <a:r>
              <a:rPr lang="en-US" altLang="zh-CN" dirty="0" smtClean="0">
                <a:solidFill>
                  <a:srgbClr val="FFC000"/>
                </a:solidFill>
              </a:rPr>
              <a:t>idea </a:t>
            </a:r>
            <a:r>
              <a:rPr lang="en-US" altLang="zh-CN" dirty="0" smtClean="0"/>
              <a:t>of </a:t>
            </a:r>
            <a:r>
              <a:rPr lang="en-US" altLang="zh-CN" dirty="0"/>
              <a:t>what should be </a:t>
            </a:r>
            <a:r>
              <a:rPr lang="en-US" altLang="zh-CN" dirty="0" smtClean="0"/>
              <a:t>found.</a:t>
            </a:r>
          </a:p>
          <a:p>
            <a:endParaRPr lang="zh-CN" altLang="en-US" dirty="0"/>
          </a:p>
        </p:txBody>
      </p:sp>
      <p:graphicFrame>
        <p:nvGraphicFramePr>
          <p:cNvPr id="6" name="图示 5"/>
          <p:cNvGraphicFramePr/>
          <p:nvPr/>
        </p:nvGraphicFramePr>
        <p:xfrm>
          <a:off x="1114412" y="3380509"/>
          <a:ext cx="10030205" cy="3144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/>
          <p:cNvSpPr/>
          <p:nvPr/>
        </p:nvSpPr>
        <p:spPr>
          <a:xfrm>
            <a:off x="838200" y="3118899"/>
            <a:ext cx="3735318" cy="480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800" dirty="0"/>
              <a:t>Common approaches</a:t>
            </a:r>
          </a:p>
        </p:txBody>
      </p:sp>
    </p:spTree>
    <p:extLst>
      <p:ext uri="{BB962C8B-B14F-4D97-AF65-F5344CB8AC3E}">
        <p14:creationId xmlns:p14="http://schemas.microsoft.com/office/powerpoint/2010/main" val="24012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Methods——</a:t>
            </a:r>
            <a:r>
              <a:rPr lang="en-US" altLang="zh-CN" dirty="0">
                <a:solidFill>
                  <a:srgbClr val="92D050"/>
                </a:solidFill>
              </a:rPr>
              <a:t>Relationship Mining</a:t>
            </a:r>
            <a:endParaRPr lang="zh-CN" altLang="en-US" dirty="0">
              <a:solidFill>
                <a:srgbClr val="92D05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</a:t>
            </a:r>
            <a:r>
              <a:rPr lang="en-US" altLang="zh-CN" i="1" dirty="0">
                <a:solidFill>
                  <a:srgbClr val="92D050"/>
                </a:solidFill>
              </a:rPr>
              <a:t>relationship mining</a:t>
            </a:r>
            <a:r>
              <a:rPr lang="en-US" altLang="zh-CN" dirty="0"/>
              <a:t>, the goal is to discover </a:t>
            </a:r>
            <a:r>
              <a:rPr lang="en-US" altLang="zh-CN" dirty="0">
                <a:solidFill>
                  <a:srgbClr val="FFC000"/>
                </a:solidFill>
              </a:rPr>
              <a:t>relationships</a:t>
            </a:r>
            <a:r>
              <a:rPr lang="en-US" altLang="zh-CN" dirty="0"/>
              <a:t> between variables in a dataset </a:t>
            </a:r>
            <a:r>
              <a:rPr lang="en-US" altLang="zh-CN" dirty="0" smtClean="0"/>
              <a:t>with a </a:t>
            </a:r>
            <a:r>
              <a:rPr lang="en-US" altLang="zh-CN" dirty="0"/>
              <a:t>large number of </a:t>
            </a:r>
            <a:r>
              <a:rPr lang="en-US" altLang="zh-CN" dirty="0" smtClean="0"/>
              <a:t>variables.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3118899"/>
            <a:ext cx="3735318" cy="480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800" dirty="0"/>
              <a:t>Common approaches</a:t>
            </a:r>
          </a:p>
        </p:txBody>
      </p:sp>
      <p:graphicFrame>
        <p:nvGraphicFramePr>
          <p:cNvPr id="5" name="图示 4"/>
          <p:cNvGraphicFramePr/>
          <p:nvPr/>
        </p:nvGraphicFramePr>
        <p:xfrm>
          <a:off x="1370818" y="3348111"/>
          <a:ext cx="9784862" cy="3509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3186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Methods——</a:t>
            </a:r>
            <a:r>
              <a:rPr lang="en-US" altLang="zh-CN" sz="4000" dirty="0">
                <a:solidFill>
                  <a:srgbClr val="92D050"/>
                </a:solidFill>
              </a:rPr>
              <a:t>Distillation of Data for Human Judgment</a:t>
            </a:r>
            <a:endParaRPr lang="zh-CN" altLang="en-US" sz="4000" dirty="0">
              <a:solidFill>
                <a:srgbClr val="92D05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7234962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For data to be useful to educators, these data have to be </a:t>
            </a:r>
            <a:r>
              <a:rPr lang="en-US" altLang="zh-CN" dirty="0">
                <a:solidFill>
                  <a:srgbClr val="FFC000"/>
                </a:solidFill>
              </a:rPr>
              <a:t>timely</a:t>
            </a:r>
            <a:r>
              <a:rPr lang="en-US" altLang="zh-CN" dirty="0"/>
              <a:t>. When educators </a:t>
            </a:r>
            <a:r>
              <a:rPr lang="en-US" altLang="zh-CN" dirty="0" smtClean="0"/>
              <a:t>have </a:t>
            </a:r>
            <a:r>
              <a:rPr lang="en-US" altLang="zh-CN" dirty="0" smtClean="0">
                <a:solidFill>
                  <a:srgbClr val="FFC000"/>
                </a:solidFill>
              </a:rPr>
              <a:t>immediate</a:t>
            </a:r>
            <a:r>
              <a:rPr lang="en-US" altLang="zh-CN" dirty="0" smtClean="0"/>
              <a:t> </a:t>
            </a:r>
            <a:r>
              <a:rPr lang="en-US" altLang="zh-CN" dirty="0"/>
              <a:t>access to </a:t>
            </a:r>
            <a:r>
              <a:rPr lang="en-US" altLang="zh-CN" dirty="0">
                <a:solidFill>
                  <a:srgbClr val="FF0000"/>
                </a:solidFill>
              </a:rPr>
              <a:t>visualizations</a:t>
            </a:r>
            <a:r>
              <a:rPr lang="en-US" altLang="zh-CN" dirty="0"/>
              <a:t> of learner interactions or misconceptions that are </a:t>
            </a:r>
            <a:r>
              <a:rPr lang="en-US" altLang="zh-CN" dirty="0" smtClean="0"/>
              <a:t>reflected in </a:t>
            </a:r>
            <a:r>
              <a:rPr lang="en-US" altLang="zh-CN" dirty="0"/>
              <a:t>students’ writing and interaction, they can incorporate those data </a:t>
            </a:r>
            <a:r>
              <a:rPr lang="en-US" altLang="zh-CN" dirty="0">
                <a:solidFill>
                  <a:srgbClr val="FFC000"/>
                </a:solidFill>
              </a:rPr>
              <a:t>quickly</a:t>
            </a:r>
            <a:r>
              <a:rPr lang="en-US" altLang="zh-CN" dirty="0"/>
              <a:t> into </a:t>
            </a:r>
            <a:r>
              <a:rPr lang="en-US" altLang="zh-CN" dirty="0" smtClean="0"/>
              <a:t>pedagogical activity</a:t>
            </a:r>
            <a:r>
              <a:rPr lang="en-US" altLang="zh-CN" dirty="0"/>
              <a:t>. For this reason, one methodology that is common in LA is </a:t>
            </a:r>
            <a:r>
              <a:rPr lang="en-US" altLang="zh-CN" i="1" dirty="0">
                <a:solidFill>
                  <a:srgbClr val="92D050"/>
                </a:solidFill>
              </a:rPr>
              <a:t>the distillation of </a:t>
            </a:r>
            <a:r>
              <a:rPr lang="en-US" altLang="zh-CN" i="1" dirty="0" smtClean="0">
                <a:solidFill>
                  <a:srgbClr val="92D050"/>
                </a:solidFill>
              </a:rPr>
              <a:t>data for </a:t>
            </a:r>
            <a:r>
              <a:rPr lang="en-US" altLang="zh-CN" i="1" dirty="0">
                <a:solidFill>
                  <a:srgbClr val="92D050"/>
                </a:solidFill>
              </a:rPr>
              <a:t>human </a:t>
            </a:r>
            <a:r>
              <a:rPr lang="en-US" altLang="zh-CN" i="1" dirty="0" smtClean="0">
                <a:solidFill>
                  <a:srgbClr val="92D050"/>
                </a:solidFill>
              </a:rPr>
              <a:t>judgment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8420776" y="1212026"/>
            <a:ext cx="2336977" cy="5578533"/>
            <a:chOff x="8420776" y="1212026"/>
            <a:chExt cx="2336977" cy="5578533"/>
          </a:xfrm>
        </p:grpSpPr>
        <p:sp>
          <p:nvSpPr>
            <p:cNvPr id="6" name="椭圆 5"/>
            <p:cNvSpPr/>
            <p:nvPr/>
          </p:nvSpPr>
          <p:spPr>
            <a:xfrm>
              <a:off x="8420776" y="1212026"/>
              <a:ext cx="1989363" cy="198936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" name="椭圆 6"/>
            <p:cNvSpPr/>
            <p:nvPr/>
          </p:nvSpPr>
          <p:spPr>
            <a:xfrm>
              <a:off x="8514882" y="1295580"/>
              <a:ext cx="358085" cy="35808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2079139"/>
                <a:satOff val="-9594"/>
                <a:lumOff val="353"/>
                <a:alphaOff val="0"/>
              </a:schemeClr>
            </a:fillRef>
            <a:effectRef idx="0">
              <a:schemeClr val="accent4">
                <a:alpha val="50000"/>
                <a:hueOff val="2079139"/>
                <a:satOff val="-9594"/>
                <a:lumOff val="35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任意多边形 7"/>
            <p:cNvSpPr/>
            <p:nvPr/>
          </p:nvSpPr>
          <p:spPr>
            <a:xfrm>
              <a:off x="8693925" y="1295580"/>
              <a:ext cx="1915369" cy="358085"/>
            </a:xfrm>
            <a:custGeom>
              <a:avLst/>
              <a:gdLst>
                <a:gd name="connsiteX0" fmla="*/ 0 w 1915369"/>
                <a:gd name="connsiteY0" fmla="*/ 0 h 358085"/>
                <a:gd name="connsiteX1" fmla="*/ 1915369 w 1915369"/>
                <a:gd name="connsiteY1" fmla="*/ 0 h 358085"/>
                <a:gd name="connsiteX2" fmla="*/ 1915369 w 1915369"/>
                <a:gd name="connsiteY2" fmla="*/ 358085 h 358085"/>
                <a:gd name="connsiteX3" fmla="*/ 0 w 1915369"/>
                <a:gd name="connsiteY3" fmla="*/ 358085 h 358085"/>
                <a:gd name="connsiteX4" fmla="*/ 0 w 1915369"/>
                <a:gd name="connsiteY4" fmla="*/ 0 h 358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5369" h="358085">
                  <a:moveTo>
                    <a:pt x="0" y="0"/>
                  </a:moveTo>
                  <a:lnTo>
                    <a:pt x="1915369" y="0"/>
                  </a:lnTo>
                  <a:lnTo>
                    <a:pt x="1915369" y="358085"/>
                  </a:lnTo>
                  <a:lnTo>
                    <a:pt x="0" y="35808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2860" rIns="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400" kern="1200" dirty="0" smtClean="0">
                  <a:solidFill>
                    <a:srgbClr val="C00000"/>
                  </a:solidFill>
                </a:rPr>
                <a:t>Heat maps </a:t>
              </a:r>
              <a:endParaRPr lang="zh-CN" altLang="en-US" sz="2400" kern="1200" dirty="0">
                <a:solidFill>
                  <a:srgbClr val="C00000"/>
                </a:solidFill>
              </a:endParaRPr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8613887" y="1681717"/>
              <a:ext cx="1810320" cy="1315923"/>
            </a:xfrm>
            <a:custGeom>
              <a:avLst/>
              <a:gdLst>
                <a:gd name="connsiteX0" fmla="*/ 0 w 1915369"/>
                <a:gd name="connsiteY0" fmla="*/ 0 h 973454"/>
                <a:gd name="connsiteX1" fmla="*/ 1915369 w 1915369"/>
                <a:gd name="connsiteY1" fmla="*/ 0 h 973454"/>
                <a:gd name="connsiteX2" fmla="*/ 1915369 w 1915369"/>
                <a:gd name="connsiteY2" fmla="*/ 973454 h 973454"/>
                <a:gd name="connsiteX3" fmla="*/ 0 w 1915369"/>
                <a:gd name="connsiteY3" fmla="*/ 973454 h 973454"/>
                <a:gd name="connsiteX4" fmla="*/ 0 w 1915369"/>
                <a:gd name="connsiteY4" fmla="*/ 0 h 97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5369" h="973454">
                  <a:moveTo>
                    <a:pt x="0" y="0"/>
                  </a:moveTo>
                  <a:lnTo>
                    <a:pt x="1915369" y="0"/>
                  </a:lnTo>
                  <a:lnTo>
                    <a:pt x="1915369" y="973454"/>
                  </a:lnTo>
                  <a:lnTo>
                    <a:pt x="0" y="97345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7780" rIns="0" bIns="1778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kern="1200" dirty="0" smtClean="0"/>
                <a:t>incorporate much of the same information as scatterplots, but are more</a:t>
              </a:r>
              <a:endParaRPr lang="zh-CN" altLang="en-US" kern="1200" dirty="0"/>
            </a:p>
          </p:txBody>
        </p:sp>
        <p:sp>
          <p:nvSpPr>
            <p:cNvPr id="10" name="椭圆 9"/>
            <p:cNvSpPr/>
            <p:nvPr/>
          </p:nvSpPr>
          <p:spPr>
            <a:xfrm>
              <a:off x="8420776" y="3006611"/>
              <a:ext cx="1989363" cy="198936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4158277"/>
                <a:satOff val="-19187"/>
                <a:lumOff val="706"/>
                <a:alphaOff val="0"/>
              </a:schemeClr>
            </a:fillRef>
            <a:effectRef idx="0">
              <a:schemeClr val="accent4">
                <a:alpha val="50000"/>
                <a:hueOff val="4158277"/>
                <a:satOff val="-19187"/>
                <a:lumOff val="706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椭圆 10"/>
            <p:cNvSpPr/>
            <p:nvPr/>
          </p:nvSpPr>
          <p:spPr>
            <a:xfrm>
              <a:off x="8514882" y="3090165"/>
              <a:ext cx="358085" cy="35808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6237415"/>
                <a:satOff val="-28781"/>
                <a:lumOff val="1059"/>
                <a:alphaOff val="0"/>
              </a:schemeClr>
            </a:fillRef>
            <a:effectRef idx="0">
              <a:schemeClr val="accent4">
                <a:alpha val="50000"/>
                <a:hueOff val="6237415"/>
                <a:satOff val="-28781"/>
                <a:lumOff val="105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任意多边形 11"/>
            <p:cNvSpPr/>
            <p:nvPr/>
          </p:nvSpPr>
          <p:spPr>
            <a:xfrm>
              <a:off x="8693925" y="3090165"/>
              <a:ext cx="2063828" cy="358085"/>
            </a:xfrm>
            <a:custGeom>
              <a:avLst/>
              <a:gdLst>
                <a:gd name="connsiteX0" fmla="*/ 0 w 1915369"/>
                <a:gd name="connsiteY0" fmla="*/ 0 h 358085"/>
                <a:gd name="connsiteX1" fmla="*/ 1915369 w 1915369"/>
                <a:gd name="connsiteY1" fmla="*/ 0 h 358085"/>
                <a:gd name="connsiteX2" fmla="*/ 1915369 w 1915369"/>
                <a:gd name="connsiteY2" fmla="*/ 358085 h 358085"/>
                <a:gd name="connsiteX3" fmla="*/ 0 w 1915369"/>
                <a:gd name="connsiteY3" fmla="*/ 358085 h 358085"/>
                <a:gd name="connsiteX4" fmla="*/ 0 w 1915369"/>
                <a:gd name="connsiteY4" fmla="*/ 0 h 358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5369" h="358085">
                  <a:moveTo>
                    <a:pt x="0" y="0"/>
                  </a:moveTo>
                  <a:lnTo>
                    <a:pt x="1915369" y="0"/>
                  </a:lnTo>
                  <a:lnTo>
                    <a:pt x="1915369" y="358085"/>
                  </a:lnTo>
                  <a:lnTo>
                    <a:pt x="0" y="35808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2860" rIns="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2400" kern="1200" dirty="0" smtClean="0">
                  <a:solidFill>
                    <a:srgbClr val="C00000"/>
                  </a:solidFill>
                </a:rPr>
                <a:t>Learning curves </a:t>
              </a:r>
              <a:endParaRPr lang="zh-CN" altLang="en-US" sz="2400" kern="1200" dirty="0">
                <a:solidFill>
                  <a:srgbClr val="C00000"/>
                </a:solidFill>
              </a:endParaRPr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8768388" y="3523413"/>
              <a:ext cx="1294137" cy="1119066"/>
            </a:xfrm>
            <a:custGeom>
              <a:avLst/>
              <a:gdLst>
                <a:gd name="connsiteX0" fmla="*/ 0 w 1915369"/>
                <a:gd name="connsiteY0" fmla="*/ 0 h 479115"/>
                <a:gd name="connsiteX1" fmla="*/ 1915369 w 1915369"/>
                <a:gd name="connsiteY1" fmla="*/ 0 h 479115"/>
                <a:gd name="connsiteX2" fmla="*/ 1915369 w 1915369"/>
                <a:gd name="connsiteY2" fmla="*/ 479115 h 479115"/>
                <a:gd name="connsiteX3" fmla="*/ 0 w 1915369"/>
                <a:gd name="connsiteY3" fmla="*/ 479115 h 479115"/>
                <a:gd name="connsiteX4" fmla="*/ 0 w 1915369"/>
                <a:gd name="connsiteY4" fmla="*/ 0 h 479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5369" h="479115">
                  <a:moveTo>
                    <a:pt x="0" y="0"/>
                  </a:moveTo>
                  <a:lnTo>
                    <a:pt x="1915369" y="0"/>
                  </a:lnTo>
                  <a:lnTo>
                    <a:pt x="1915369" y="479115"/>
                  </a:lnTo>
                  <a:lnTo>
                    <a:pt x="0" y="4791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7780" rIns="0" bIns="1778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kern="1200" dirty="0" smtClean="0"/>
                <a:t>show learning performance over time</a:t>
              </a:r>
              <a:endParaRPr lang="zh-CN" altLang="en-US" kern="1200" dirty="0"/>
            </a:p>
          </p:txBody>
        </p:sp>
        <p:sp>
          <p:nvSpPr>
            <p:cNvPr id="14" name="椭圆 13"/>
            <p:cNvSpPr/>
            <p:nvPr/>
          </p:nvSpPr>
          <p:spPr>
            <a:xfrm>
              <a:off x="8420776" y="4801196"/>
              <a:ext cx="1989363" cy="198936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8316554"/>
                <a:satOff val="-38374"/>
                <a:lumOff val="1412"/>
                <a:alphaOff val="0"/>
              </a:schemeClr>
            </a:fillRef>
            <a:effectRef idx="0">
              <a:schemeClr val="accent4">
                <a:alpha val="50000"/>
                <a:hueOff val="8316554"/>
                <a:satOff val="-38374"/>
                <a:lumOff val="1412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椭圆 14"/>
            <p:cNvSpPr/>
            <p:nvPr/>
          </p:nvSpPr>
          <p:spPr>
            <a:xfrm>
              <a:off x="8514882" y="4884750"/>
              <a:ext cx="358085" cy="35808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alpha val="50000"/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6" name="任意多边形 15"/>
            <p:cNvSpPr/>
            <p:nvPr/>
          </p:nvSpPr>
          <p:spPr>
            <a:xfrm>
              <a:off x="8693925" y="4884750"/>
              <a:ext cx="1915369" cy="358085"/>
            </a:xfrm>
            <a:custGeom>
              <a:avLst/>
              <a:gdLst>
                <a:gd name="connsiteX0" fmla="*/ 0 w 1915369"/>
                <a:gd name="connsiteY0" fmla="*/ 0 h 358085"/>
                <a:gd name="connsiteX1" fmla="*/ 1915369 w 1915369"/>
                <a:gd name="connsiteY1" fmla="*/ 0 h 358085"/>
                <a:gd name="connsiteX2" fmla="*/ 1915369 w 1915369"/>
                <a:gd name="connsiteY2" fmla="*/ 358085 h 358085"/>
                <a:gd name="connsiteX3" fmla="*/ 0 w 1915369"/>
                <a:gd name="connsiteY3" fmla="*/ 358085 h 358085"/>
                <a:gd name="connsiteX4" fmla="*/ 0 w 1915369"/>
                <a:gd name="connsiteY4" fmla="*/ 0 h 358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5369" h="358085">
                  <a:moveTo>
                    <a:pt x="0" y="0"/>
                  </a:moveTo>
                  <a:lnTo>
                    <a:pt x="1915369" y="0"/>
                  </a:lnTo>
                  <a:lnTo>
                    <a:pt x="1915369" y="358085"/>
                  </a:lnTo>
                  <a:lnTo>
                    <a:pt x="0" y="35808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2860" rIns="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2400" kern="1200" dirty="0" err="1" smtClean="0">
                  <a:solidFill>
                    <a:srgbClr val="C00000"/>
                  </a:solidFill>
                </a:rPr>
                <a:t>Learnograms</a:t>
              </a:r>
              <a:endParaRPr lang="zh-CN" altLang="en-US" sz="2400" kern="1200" dirty="0">
                <a:solidFill>
                  <a:srgbClr val="C00000"/>
                </a:solidFill>
              </a:endParaRPr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8613404" y="5427773"/>
              <a:ext cx="1796735" cy="934128"/>
            </a:xfrm>
            <a:custGeom>
              <a:avLst/>
              <a:gdLst>
                <a:gd name="connsiteX0" fmla="*/ 0 w 1915369"/>
                <a:gd name="connsiteY0" fmla="*/ 0 h 687960"/>
                <a:gd name="connsiteX1" fmla="*/ 1915369 w 1915369"/>
                <a:gd name="connsiteY1" fmla="*/ 0 h 687960"/>
                <a:gd name="connsiteX2" fmla="*/ 1915369 w 1915369"/>
                <a:gd name="connsiteY2" fmla="*/ 687960 h 687960"/>
                <a:gd name="connsiteX3" fmla="*/ 0 w 1915369"/>
                <a:gd name="connsiteY3" fmla="*/ 687960 h 687960"/>
                <a:gd name="connsiteX4" fmla="*/ 0 w 1915369"/>
                <a:gd name="connsiteY4" fmla="*/ 0 h 687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5369" h="687960">
                  <a:moveTo>
                    <a:pt x="0" y="0"/>
                  </a:moveTo>
                  <a:lnTo>
                    <a:pt x="1915369" y="0"/>
                  </a:lnTo>
                  <a:lnTo>
                    <a:pt x="1915369" y="687960"/>
                  </a:lnTo>
                  <a:lnTo>
                    <a:pt x="0" y="6879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7780" rIns="0" bIns="17780" numCol="1" spcCol="1270" anchor="ctr" anchorCtr="0">
              <a:noAutofit/>
            </a:bodyPr>
            <a:lstStyle/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dirty="0"/>
                <a:t>show student alternation between activities over time</a:t>
              </a:r>
              <a:endParaRPr lang="zh-CN" altLang="en-US" dirty="0"/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9928239" y="644683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Visualization method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5948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Methods</a:t>
            </a:r>
            <a:r>
              <a:rPr lang="en-US" altLang="zh-CN" dirty="0" smtClean="0"/>
              <a:t>——</a:t>
            </a:r>
            <a:r>
              <a:rPr lang="en-US" altLang="zh-CN" dirty="0">
                <a:solidFill>
                  <a:srgbClr val="92D050"/>
                </a:solidFill>
              </a:rPr>
              <a:t>Discovery with Models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6707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In </a:t>
            </a:r>
            <a:r>
              <a:rPr lang="en-US" altLang="zh-CN" i="1" dirty="0">
                <a:solidFill>
                  <a:srgbClr val="92D050"/>
                </a:solidFill>
              </a:rPr>
              <a:t>discovery with models </a:t>
            </a:r>
            <a:r>
              <a:rPr lang="en-US" altLang="zh-CN" dirty="0" smtClean="0"/>
              <a:t>the </a:t>
            </a:r>
            <a:r>
              <a:rPr lang="en-US" altLang="zh-CN" dirty="0"/>
              <a:t>results of one data mining analysis are utilized within another data </a:t>
            </a:r>
            <a:r>
              <a:rPr lang="en-US" altLang="zh-CN" dirty="0" smtClean="0"/>
              <a:t>mining analysis.</a:t>
            </a:r>
          </a:p>
          <a:p>
            <a:r>
              <a:rPr lang="en-US" altLang="zh-CN" dirty="0" smtClean="0"/>
              <a:t>Two common way </a:t>
            </a:r>
            <a:r>
              <a:rPr lang="en-US" altLang="zh-CN" dirty="0"/>
              <a:t>that discovery with models</a:t>
            </a:r>
            <a:endParaRPr lang="en-US" altLang="zh-CN" dirty="0" smtClean="0"/>
          </a:p>
          <a:p>
            <a:pPr marL="612000" indent="-216000">
              <a:buFont typeface="Wingdings" panose="05000000000000000000" pitchFamily="2" charset="2"/>
              <a:buChar char="Ø"/>
            </a:pPr>
            <a:r>
              <a:rPr lang="en-US" altLang="zh-CN" dirty="0"/>
              <a:t>when </a:t>
            </a:r>
            <a:r>
              <a:rPr lang="en-US" altLang="zh-CN" dirty="0" smtClean="0"/>
              <a:t>a prediction </a:t>
            </a:r>
            <a:r>
              <a:rPr lang="en-US" altLang="zh-CN" dirty="0"/>
              <a:t>model is used within another </a:t>
            </a:r>
            <a:r>
              <a:rPr lang="en-US" altLang="zh-CN" dirty="0" smtClean="0"/>
              <a:t>prediction model. </a:t>
            </a:r>
            <a:r>
              <a:rPr lang="en-US" altLang="zh-CN" sz="2400" i="1" dirty="0"/>
              <a:t>E.g. student robust </a:t>
            </a:r>
            <a:r>
              <a:rPr lang="en-US" altLang="zh-CN" sz="2400" i="1" dirty="0" smtClean="0"/>
              <a:t>learning </a:t>
            </a:r>
            <a:r>
              <a:rPr lang="zh-CN" altLang="en-US" sz="2400" i="1" dirty="0" smtClean="0"/>
              <a:t>→ </a:t>
            </a:r>
            <a:r>
              <a:rPr lang="en-US" altLang="zh-CN" sz="2400" i="1" dirty="0" smtClean="0"/>
              <a:t>metacognitive behaviors </a:t>
            </a:r>
            <a:r>
              <a:rPr lang="zh-CN" altLang="en-US" sz="2400" i="1" dirty="0" smtClean="0"/>
              <a:t>→ </a:t>
            </a:r>
            <a:r>
              <a:rPr lang="en-US" altLang="zh-CN" sz="2400" i="1" dirty="0" smtClean="0"/>
              <a:t>assessments </a:t>
            </a:r>
            <a:r>
              <a:rPr lang="en-US" altLang="zh-CN" sz="2400" i="1" dirty="0"/>
              <a:t>of latent student </a:t>
            </a:r>
            <a:r>
              <a:rPr lang="en-US" altLang="zh-CN" sz="2400" i="1" dirty="0" smtClean="0"/>
              <a:t>knowledge </a:t>
            </a:r>
            <a:r>
              <a:rPr lang="zh-CN" altLang="en-US" sz="2400" i="1" dirty="0" smtClean="0"/>
              <a:t>→ </a:t>
            </a:r>
            <a:r>
              <a:rPr lang="en-US" altLang="zh-CN" sz="2400" i="1" dirty="0"/>
              <a:t>domain structure</a:t>
            </a:r>
            <a:endParaRPr lang="en-US" altLang="zh-CN" sz="2400" i="1" dirty="0" smtClean="0"/>
          </a:p>
          <a:p>
            <a:pPr marL="612000" indent="-216000">
              <a:buFont typeface="Wingdings" panose="05000000000000000000" pitchFamily="2" charset="2"/>
              <a:buChar char="Ø"/>
            </a:pPr>
            <a:r>
              <a:rPr lang="en-US" altLang="zh-CN" dirty="0" smtClean="0"/>
              <a:t>when a prediction model is used within a relationship mining analysis. </a:t>
            </a:r>
            <a:r>
              <a:rPr lang="en-US" altLang="zh-CN" i="1" dirty="0"/>
              <a:t>E.g. </a:t>
            </a:r>
            <a:r>
              <a:rPr lang="en-US" altLang="zh-CN" sz="2400" i="1" dirty="0"/>
              <a:t>gaming behavior </a:t>
            </a:r>
            <a:r>
              <a:rPr lang="zh-CN" altLang="en-US" sz="2400" i="1" dirty="0" smtClean="0"/>
              <a:t>→ </a:t>
            </a:r>
            <a:r>
              <a:rPr lang="en-US" altLang="zh-CN" sz="2400" i="1" dirty="0" smtClean="0"/>
              <a:t>a </a:t>
            </a:r>
            <a:r>
              <a:rPr lang="en-US" altLang="zh-CN" sz="2400" i="1" dirty="0"/>
              <a:t>prediction model of </a:t>
            </a:r>
            <a:r>
              <a:rPr lang="en-US" altLang="zh-CN" i="1" dirty="0" smtClean="0"/>
              <a:t>gaming</a:t>
            </a:r>
            <a:r>
              <a:rPr lang="en-US" altLang="zh-CN" sz="2400" i="1" dirty="0" smtClean="0"/>
              <a:t>&amp; </a:t>
            </a:r>
            <a:r>
              <a:rPr lang="en-US" altLang="zh-CN" sz="2400" i="1" dirty="0"/>
              <a:t>individual differences</a:t>
            </a:r>
            <a:endParaRPr lang="zh-CN" altLang="en-US" sz="2400" i="1" dirty="0"/>
          </a:p>
        </p:txBody>
      </p:sp>
      <p:sp>
        <p:nvSpPr>
          <p:cNvPr id="4" name="矩形 3"/>
          <p:cNvSpPr/>
          <p:nvPr/>
        </p:nvSpPr>
        <p:spPr>
          <a:xfrm>
            <a:off x="1092591" y="5472332"/>
            <a:ext cx="102612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olidFill>
                  <a:srgbClr val="FFC000"/>
                </a:solidFill>
                <a:latin typeface="TimesNewRomanPSMT"/>
              </a:rPr>
              <a:t>Note</a:t>
            </a:r>
            <a:r>
              <a:rPr lang="en-US" altLang="zh-CN" sz="2000" dirty="0" smtClean="0">
                <a:latin typeface="TimesNewRomanPSMT"/>
              </a:rPr>
              <a:t>: the </a:t>
            </a:r>
            <a:r>
              <a:rPr lang="en-US" altLang="zh-CN" sz="2000" dirty="0">
                <a:latin typeface="TimesNewRomanPSMT"/>
              </a:rPr>
              <a:t>models used in discovery with models do not have to be </a:t>
            </a:r>
            <a:r>
              <a:rPr lang="en-US" altLang="zh-CN" sz="2000" dirty="0" smtClean="0">
                <a:latin typeface="TimesNewRomanPSMT"/>
              </a:rPr>
              <a:t>obtained through </a:t>
            </a:r>
            <a:r>
              <a:rPr lang="en-US" altLang="zh-CN" sz="2000" dirty="0">
                <a:latin typeface="TimesNewRomanPSMT"/>
              </a:rPr>
              <a:t>prediction </a:t>
            </a:r>
            <a:r>
              <a:rPr lang="en-US" altLang="zh-CN" sz="2000" dirty="0" smtClean="0">
                <a:latin typeface="TimesNewRomanPSMT"/>
              </a:rPr>
              <a:t>methods, which can </a:t>
            </a:r>
            <a:r>
              <a:rPr lang="en-US" altLang="zh-CN" sz="2000" dirty="0">
                <a:latin typeface="TimesNewRomanPSMT"/>
              </a:rPr>
              <a:t>also be obtained through other </a:t>
            </a:r>
            <a:r>
              <a:rPr lang="en-US" altLang="zh-CN" sz="2000" dirty="0" smtClean="0">
                <a:latin typeface="TimesNewRomanPSMT"/>
              </a:rPr>
              <a:t>approaches such </a:t>
            </a:r>
            <a:r>
              <a:rPr lang="en-US" altLang="zh-CN" sz="2000" dirty="0">
                <a:latin typeface="TimesNewRomanPSMT"/>
              </a:rPr>
              <a:t>as </a:t>
            </a:r>
            <a:r>
              <a:rPr lang="en-US" altLang="zh-CN" sz="2000" i="1" dirty="0">
                <a:latin typeface="TimesNewRomanPSMT"/>
              </a:rPr>
              <a:t>cluster analysis </a:t>
            </a:r>
            <a:r>
              <a:rPr lang="en-US" altLang="zh-CN" sz="2000" dirty="0">
                <a:latin typeface="TimesNewRomanPSMT"/>
              </a:rPr>
              <a:t>or </a:t>
            </a:r>
            <a:r>
              <a:rPr lang="en-US" altLang="zh-CN" sz="2000" i="1" dirty="0">
                <a:latin typeface="TimesNewRomanPS-ItalicMT"/>
              </a:rPr>
              <a:t>knowledge engineering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85635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图示 36"/>
          <p:cNvGraphicFramePr/>
          <p:nvPr/>
        </p:nvGraphicFramePr>
        <p:xfrm>
          <a:off x="1203569" y="1439333"/>
          <a:ext cx="978486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Tools for Conducting EDM/LA Methods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0777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Impacts on Learning Sciences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These methods </a:t>
            </a:r>
            <a:r>
              <a:rPr lang="en-US" altLang="zh-CN" dirty="0"/>
              <a:t>have been particularly </a:t>
            </a:r>
            <a:r>
              <a:rPr lang="en-US" altLang="zh-CN" dirty="0" smtClean="0"/>
              <a:t>used in </a:t>
            </a:r>
            <a:r>
              <a:rPr lang="en-US" altLang="zh-CN" dirty="0"/>
              <a:t>research </a:t>
            </a:r>
            <a:r>
              <a:rPr lang="en-US" altLang="zh-CN" dirty="0" smtClean="0"/>
              <a:t>on disengagement </a:t>
            </a:r>
            <a:r>
              <a:rPr lang="en-US" altLang="zh-CN" dirty="0"/>
              <a:t>within educational software. </a:t>
            </a:r>
            <a:r>
              <a:rPr lang="en-US" altLang="zh-CN" dirty="0" smtClean="0"/>
              <a:t>(Disengaged behaviors including </a:t>
            </a:r>
            <a:r>
              <a:rPr lang="en-US" altLang="zh-CN" i="1" dirty="0" smtClean="0"/>
              <a:t>gaming the system, off-task behavior, carelessness</a:t>
            </a:r>
            <a:r>
              <a:rPr lang="en-US" altLang="zh-CN" i="1" dirty="0"/>
              <a:t>, inexplicable </a:t>
            </a:r>
            <a:r>
              <a:rPr lang="en-US" altLang="zh-CN" i="1" dirty="0" smtClean="0"/>
              <a:t>behaviors.</a:t>
            </a:r>
            <a:r>
              <a:rPr lang="en-US" altLang="zh-CN" dirty="0" smtClean="0"/>
              <a:t>) Researchers have used these detectors to </a:t>
            </a:r>
            <a:r>
              <a:rPr lang="en-US" altLang="zh-CN" dirty="0" smtClean="0">
                <a:solidFill>
                  <a:srgbClr val="FFC000"/>
                </a:solidFill>
              </a:rPr>
              <a:t>study the relationship between these behaviors and learning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EDM </a:t>
            </a:r>
            <a:r>
              <a:rPr lang="en-US" altLang="zh-CN" dirty="0"/>
              <a:t>and LA methods have similarly been useful in </a:t>
            </a:r>
            <a:r>
              <a:rPr lang="en-US" altLang="zh-CN" dirty="0">
                <a:solidFill>
                  <a:srgbClr val="FFC000"/>
                </a:solidFill>
              </a:rPr>
              <a:t>understanding student learning </a:t>
            </a:r>
            <a:r>
              <a:rPr lang="en-US" altLang="zh-CN" dirty="0" smtClean="0">
                <a:solidFill>
                  <a:srgbClr val="FFC000"/>
                </a:solidFill>
              </a:rPr>
              <a:t>in various </a:t>
            </a:r>
            <a:r>
              <a:rPr lang="en-US" altLang="zh-CN" dirty="0">
                <a:solidFill>
                  <a:srgbClr val="FFC000"/>
                </a:solidFill>
              </a:rPr>
              <a:t>collaborative </a:t>
            </a:r>
            <a:r>
              <a:rPr lang="en-US" altLang="zh-CN" dirty="0" smtClean="0">
                <a:solidFill>
                  <a:srgbClr val="FFC000"/>
                </a:solidFill>
              </a:rPr>
              <a:t>settings</a:t>
            </a:r>
            <a:r>
              <a:rPr lang="en-US" altLang="zh-CN" dirty="0" smtClean="0"/>
              <a:t>. Models based on student contributions to online discussion forums have even been able to predict those students’ final course grades.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9823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development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One key trend is that these methods have been applied to an </a:t>
            </a:r>
            <a:r>
              <a:rPr lang="en-US" altLang="zh-CN" dirty="0">
                <a:solidFill>
                  <a:srgbClr val="FFC000"/>
                </a:solidFill>
              </a:rPr>
              <a:t>ever-widening range of </a:t>
            </a:r>
            <a:r>
              <a:rPr lang="en-US" altLang="zh-CN" dirty="0" smtClean="0">
                <a:solidFill>
                  <a:srgbClr val="FFC000"/>
                </a:solidFill>
              </a:rPr>
              <a:t>data sources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A second key </a:t>
            </a:r>
            <a:r>
              <a:rPr lang="en-US" altLang="zh-CN" dirty="0" smtClean="0"/>
              <a:t>trend is </a:t>
            </a:r>
            <a:r>
              <a:rPr lang="en-US" altLang="zh-CN" dirty="0"/>
              <a:t>the use of </a:t>
            </a:r>
            <a:r>
              <a:rPr lang="en-US" altLang="zh-CN" dirty="0" smtClean="0"/>
              <a:t>EDM methods </a:t>
            </a:r>
            <a:r>
              <a:rPr lang="en-US" altLang="zh-CN" dirty="0"/>
              <a:t>to a</a:t>
            </a:r>
            <a:r>
              <a:rPr lang="en-US" altLang="zh-CN" dirty="0">
                <a:solidFill>
                  <a:srgbClr val="FFC000"/>
                </a:solidFill>
              </a:rPr>
              <a:t>nswer an expanding range of research </a:t>
            </a:r>
            <a:r>
              <a:rPr lang="en-US" altLang="zh-CN" dirty="0" smtClean="0">
                <a:solidFill>
                  <a:srgbClr val="FFC000"/>
                </a:solidFill>
              </a:rPr>
              <a:t>questions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556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smtClean="0"/>
              <a:t>Content</a:t>
            </a:r>
            <a:endParaRPr lang="zh-CN" altLang="en-US" sz="54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406768"/>
          <a:ext cx="10781714" cy="5289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891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</a:t>
            </a:r>
            <a:r>
              <a:rPr lang="en-US" altLang="zh-CN" dirty="0"/>
              <a:t>is Educational Data Mining and Learning </a:t>
            </a:r>
            <a:r>
              <a:rPr lang="en-US" altLang="zh-CN" dirty="0" smtClean="0"/>
              <a:t>Analytics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39134"/>
            <a:ext cx="10515600" cy="4351338"/>
          </a:xfrm>
        </p:spPr>
        <p:txBody>
          <a:bodyPr/>
          <a:lstStyle/>
          <a:p>
            <a:r>
              <a:rPr lang="en-US" altLang="zh-CN" dirty="0" smtClean="0"/>
              <a:t>Analytics and Data Mining – </a:t>
            </a:r>
            <a:r>
              <a:rPr lang="en-US" altLang="zh-CN" dirty="0"/>
              <a:t>methodologies </a:t>
            </a:r>
            <a:r>
              <a:rPr lang="en-US" altLang="zh-CN" dirty="0" smtClean="0"/>
              <a:t>that </a:t>
            </a:r>
            <a:r>
              <a:rPr lang="en-US" altLang="zh-CN" dirty="0" smtClean="0">
                <a:solidFill>
                  <a:srgbClr val="FF0000"/>
                </a:solidFill>
              </a:rPr>
              <a:t>extract </a:t>
            </a:r>
            <a:r>
              <a:rPr lang="en-US" altLang="zh-CN" dirty="0">
                <a:solidFill>
                  <a:srgbClr val="FF0000"/>
                </a:solidFill>
              </a:rPr>
              <a:t>useful and actionable information</a:t>
            </a:r>
            <a:r>
              <a:rPr lang="en-US" altLang="zh-CN" dirty="0"/>
              <a:t> from large </a:t>
            </a:r>
            <a:r>
              <a:rPr lang="en-US" altLang="zh-CN" dirty="0" smtClean="0"/>
              <a:t>datasets</a:t>
            </a:r>
          </a:p>
          <a:p>
            <a:endParaRPr lang="en-US" altLang="zh-CN" dirty="0"/>
          </a:p>
          <a:p>
            <a:r>
              <a:rPr lang="en-US" altLang="zh-CN" dirty="0"/>
              <a:t>When </a:t>
            </a:r>
            <a:r>
              <a:rPr lang="en-US" altLang="zh-CN" dirty="0" smtClean="0"/>
              <a:t>applied </a:t>
            </a:r>
            <a:r>
              <a:rPr lang="en-US" altLang="zh-CN" dirty="0"/>
              <a:t>to </a:t>
            </a:r>
            <a:r>
              <a:rPr lang="en-US" altLang="zh-CN" dirty="0">
                <a:solidFill>
                  <a:srgbClr val="FFC000"/>
                </a:solidFill>
              </a:rPr>
              <a:t>education</a:t>
            </a:r>
            <a:r>
              <a:rPr lang="en-US" altLang="zh-CN" dirty="0"/>
              <a:t>, </a:t>
            </a:r>
            <a:r>
              <a:rPr lang="en-US" altLang="zh-CN" dirty="0" smtClean="0"/>
              <a:t>these methodologies </a:t>
            </a:r>
            <a:r>
              <a:rPr lang="en-US" altLang="zh-CN" dirty="0"/>
              <a:t>are referred to as </a:t>
            </a:r>
            <a:r>
              <a:rPr lang="en-US" altLang="zh-CN" dirty="0">
                <a:solidFill>
                  <a:srgbClr val="FFC000"/>
                </a:solidFill>
              </a:rPr>
              <a:t>learning analytics (LA)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FFC000"/>
                </a:solidFill>
              </a:rPr>
              <a:t>educational data </a:t>
            </a:r>
            <a:r>
              <a:rPr lang="en-US" altLang="zh-CN" dirty="0" smtClean="0">
                <a:solidFill>
                  <a:srgbClr val="FFC000"/>
                </a:solidFill>
              </a:rPr>
              <a:t>mining (</a:t>
            </a:r>
            <a:r>
              <a:rPr lang="en-US" altLang="zh-CN" dirty="0">
                <a:solidFill>
                  <a:srgbClr val="FFC000"/>
                </a:solidFill>
              </a:rPr>
              <a:t>EDM)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1091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use of LA and EDM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one can scan through large </a:t>
            </a:r>
            <a:r>
              <a:rPr lang="en-US" altLang="zh-CN" dirty="0" smtClean="0"/>
              <a:t>datasets to </a:t>
            </a:r>
            <a:r>
              <a:rPr lang="en-US" altLang="zh-CN" dirty="0">
                <a:solidFill>
                  <a:srgbClr val="FF0000"/>
                </a:solidFill>
              </a:rPr>
              <a:t>discover patterns </a:t>
            </a:r>
            <a:r>
              <a:rPr lang="en-US" altLang="zh-CN" dirty="0"/>
              <a:t>that occur in only </a:t>
            </a:r>
            <a:r>
              <a:rPr lang="en-US" altLang="zh-CN" dirty="0">
                <a:solidFill>
                  <a:srgbClr val="FF0000"/>
                </a:solidFill>
              </a:rPr>
              <a:t>small numbers</a:t>
            </a:r>
            <a:r>
              <a:rPr lang="en-US" altLang="zh-CN" dirty="0"/>
              <a:t> of students or only </a:t>
            </a:r>
            <a:r>
              <a:rPr lang="en-US" altLang="zh-CN" dirty="0" smtClean="0"/>
              <a:t>sporadically</a:t>
            </a:r>
          </a:p>
          <a:p>
            <a:r>
              <a:rPr lang="en-US" altLang="zh-CN" dirty="0" smtClean="0"/>
              <a:t>one can </a:t>
            </a:r>
            <a:r>
              <a:rPr lang="en-US" altLang="zh-CN" dirty="0" smtClean="0">
                <a:solidFill>
                  <a:srgbClr val="FF0000"/>
                </a:solidFill>
              </a:rPr>
              <a:t>investigate </a:t>
            </a:r>
            <a:r>
              <a:rPr lang="en-US" altLang="zh-CN" dirty="0">
                <a:solidFill>
                  <a:srgbClr val="FF0000"/>
                </a:solidFill>
              </a:rPr>
              <a:t>how different </a:t>
            </a:r>
            <a:r>
              <a:rPr lang="en-US" altLang="zh-CN" dirty="0"/>
              <a:t>students choose to use different learning resources and </a:t>
            </a:r>
            <a:r>
              <a:rPr lang="en-US" altLang="zh-CN" dirty="0" smtClean="0"/>
              <a:t>obtain different </a:t>
            </a:r>
            <a:r>
              <a:rPr lang="en-US" altLang="zh-CN" dirty="0"/>
              <a:t>outcomes </a:t>
            </a:r>
            <a:endParaRPr lang="en-US" altLang="zh-CN" dirty="0" smtClean="0"/>
          </a:p>
          <a:p>
            <a:r>
              <a:rPr lang="en-US" altLang="zh-CN" dirty="0" smtClean="0"/>
              <a:t>one </a:t>
            </a:r>
            <a:r>
              <a:rPr lang="en-US" altLang="zh-CN" dirty="0"/>
              <a:t>can </a:t>
            </a:r>
            <a:r>
              <a:rPr lang="en-US" altLang="zh-CN" dirty="0" smtClean="0"/>
              <a:t> conduct </a:t>
            </a:r>
            <a:r>
              <a:rPr lang="en-US" altLang="zh-CN" dirty="0" smtClean="0">
                <a:solidFill>
                  <a:srgbClr val="FF0000"/>
                </a:solidFill>
              </a:rPr>
              <a:t>fine-grained analysis </a:t>
            </a:r>
            <a:r>
              <a:rPr lang="en-US" altLang="zh-CN" dirty="0">
                <a:solidFill>
                  <a:srgbClr val="FF0000"/>
                </a:solidFill>
              </a:rPr>
              <a:t>of phenomena </a:t>
            </a:r>
            <a:r>
              <a:rPr lang="en-US" altLang="zh-CN" dirty="0"/>
              <a:t>that occur </a:t>
            </a:r>
            <a:r>
              <a:rPr lang="en-US" altLang="zh-CN" dirty="0">
                <a:solidFill>
                  <a:srgbClr val="FF0000"/>
                </a:solidFill>
              </a:rPr>
              <a:t>over long periods of time</a:t>
            </a:r>
            <a:r>
              <a:rPr lang="en-US" altLang="zh-CN" dirty="0"/>
              <a:t> (such as the move </a:t>
            </a:r>
            <a:r>
              <a:rPr lang="en-US" altLang="zh-CN" dirty="0" smtClean="0"/>
              <a:t>toward disengagement </a:t>
            </a:r>
            <a:r>
              <a:rPr lang="en-US" altLang="zh-CN" dirty="0"/>
              <a:t>over the years of </a:t>
            </a:r>
            <a:r>
              <a:rPr lang="en-US" altLang="zh-CN" dirty="0" smtClean="0"/>
              <a:t>schooling)</a:t>
            </a:r>
          </a:p>
          <a:p>
            <a:r>
              <a:rPr lang="en-US" altLang="zh-CN" dirty="0" smtClean="0"/>
              <a:t>one </a:t>
            </a:r>
            <a:r>
              <a:rPr lang="en-US" altLang="zh-CN" dirty="0"/>
              <a:t>can </a:t>
            </a:r>
            <a:r>
              <a:rPr lang="en-US" altLang="zh-CN" dirty="0">
                <a:solidFill>
                  <a:srgbClr val="FF0000"/>
                </a:solidFill>
              </a:rPr>
              <a:t>analyze</a:t>
            </a:r>
            <a:r>
              <a:rPr lang="en-US" altLang="zh-CN" dirty="0"/>
              <a:t> </a:t>
            </a:r>
            <a:r>
              <a:rPr lang="en-US" altLang="zh-CN" dirty="0" smtClean="0"/>
              <a:t>how the </a:t>
            </a:r>
            <a:r>
              <a:rPr lang="en-US" altLang="zh-CN" dirty="0"/>
              <a:t>design of learning environments may </a:t>
            </a:r>
            <a:r>
              <a:rPr lang="en-US" altLang="zh-CN" dirty="0">
                <a:solidFill>
                  <a:srgbClr val="FF0000"/>
                </a:solidFill>
              </a:rPr>
              <a:t>impact variables of interest </a:t>
            </a:r>
            <a:r>
              <a:rPr lang="en-US" altLang="zh-CN" dirty="0"/>
              <a:t>through the study </a:t>
            </a:r>
            <a:r>
              <a:rPr lang="en-US" altLang="zh-CN" dirty="0" smtClean="0"/>
              <a:t>of large </a:t>
            </a:r>
            <a:r>
              <a:rPr lang="en-US" altLang="zh-CN" dirty="0"/>
              <a:t>numbers of </a:t>
            </a:r>
            <a:r>
              <a:rPr lang="en-US" altLang="zh-CN" dirty="0" smtClean="0"/>
              <a:t>exemplars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444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Reasons of growth in the use of </a:t>
            </a:r>
            <a:r>
              <a:rPr lang="en-US" altLang="zh-CN" dirty="0"/>
              <a:t>analytics </a:t>
            </a:r>
            <a:r>
              <a:rPr lang="en-US" altLang="zh-CN" dirty="0" smtClean="0"/>
              <a:t>in education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14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similarities </a:t>
            </a:r>
            <a:r>
              <a:rPr lang="en-US" altLang="zh-CN" dirty="0" smtClean="0"/>
              <a:t>between LA and EDM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06236" y="2129951"/>
          <a:ext cx="9746673" cy="403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594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 smtClean="0"/>
              <a:t>differences </a:t>
            </a:r>
            <a:r>
              <a:rPr lang="en-US" altLang="zh-CN" dirty="0"/>
              <a:t>between LA and EDM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505200" y="5749626"/>
            <a:ext cx="66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CN" alt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96979" y="5749626"/>
            <a:ext cx="66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zh-CN" alt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88758" y="5749626"/>
            <a:ext cx="66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zh-CN" alt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744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71161"/>
            <a:ext cx="10515600" cy="1325563"/>
          </a:xfrm>
        </p:spPr>
        <p:txBody>
          <a:bodyPr/>
          <a:lstStyle/>
          <a:p>
            <a:r>
              <a:rPr lang="en-US" altLang="zh-CN" dirty="0"/>
              <a:t>Key </a:t>
            </a:r>
            <a:r>
              <a:rPr lang="en-US" altLang="zh-CN" dirty="0" smtClean="0"/>
              <a:t>Methods of LA and EDM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-373196" y="1638136"/>
          <a:ext cx="12565196" cy="5001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098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Methods——</a:t>
            </a:r>
            <a:r>
              <a:rPr lang="en-US" altLang="zh-CN" dirty="0">
                <a:solidFill>
                  <a:srgbClr val="92D050"/>
                </a:solidFill>
              </a:rPr>
              <a:t>Prediction Methods</a:t>
            </a:r>
            <a:endParaRPr lang="zh-CN" altLang="en-US" dirty="0">
              <a:solidFill>
                <a:srgbClr val="92D05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5211"/>
          </a:xfrm>
        </p:spPr>
        <p:txBody>
          <a:bodyPr/>
          <a:lstStyle/>
          <a:p>
            <a:r>
              <a:rPr lang="en-US" altLang="zh-CN" dirty="0"/>
              <a:t>In </a:t>
            </a:r>
            <a:r>
              <a:rPr lang="en-US" altLang="zh-CN" i="1" dirty="0">
                <a:solidFill>
                  <a:srgbClr val="92D050"/>
                </a:solidFill>
              </a:rPr>
              <a:t>prediction</a:t>
            </a:r>
            <a:r>
              <a:rPr lang="en-US" altLang="zh-CN" dirty="0"/>
              <a:t>, the goal is to develop a </a:t>
            </a:r>
            <a:r>
              <a:rPr lang="en-US" altLang="zh-CN" dirty="0" smtClean="0"/>
              <a:t>model that </a:t>
            </a:r>
            <a:r>
              <a:rPr lang="en-US" altLang="zh-CN" dirty="0"/>
              <a:t>can infer a single aspect of the data (</a:t>
            </a:r>
            <a:r>
              <a:rPr lang="en-US" altLang="zh-CN" i="1" dirty="0">
                <a:solidFill>
                  <a:srgbClr val="FFC000"/>
                </a:solidFill>
              </a:rPr>
              <a:t>the predicted variable</a:t>
            </a:r>
            <a:r>
              <a:rPr lang="en-US" altLang="zh-CN" i="1" dirty="0"/>
              <a:t>, similar to </a:t>
            </a:r>
            <a:r>
              <a:rPr lang="en-US" altLang="zh-CN" i="1" dirty="0" smtClean="0"/>
              <a:t>dependent variables </a:t>
            </a:r>
            <a:r>
              <a:rPr lang="en-US" altLang="zh-CN" i="1" dirty="0"/>
              <a:t>in traditional statistical analysis</a:t>
            </a:r>
            <a:r>
              <a:rPr lang="en-US" altLang="zh-CN" dirty="0"/>
              <a:t>) from some combination of other aspects of the </a:t>
            </a:r>
            <a:r>
              <a:rPr lang="en-US" altLang="zh-CN" dirty="0" smtClean="0"/>
              <a:t>data </a:t>
            </a:r>
            <a:r>
              <a:rPr lang="zh-CN" altLang="en-US" i="1" dirty="0" smtClean="0"/>
              <a:t>（</a:t>
            </a:r>
            <a:r>
              <a:rPr lang="en-US" altLang="zh-CN" i="1" dirty="0" smtClean="0">
                <a:solidFill>
                  <a:srgbClr val="FFC000"/>
                </a:solidFill>
              </a:rPr>
              <a:t>predictor </a:t>
            </a:r>
            <a:r>
              <a:rPr lang="en-US" altLang="zh-CN" i="1" dirty="0">
                <a:solidFill>
                  <a:srgbClr val="FFC000"/>
                </a:solidFill>
              </a:rPr>
              <a:t>variables</a:t>
            </a:r>
            <a:r>
              <a:rPr lang="en-US" altLang="zh-CN" i="1" dirty="0"/>
              <a:t>, similar to independent variables in traditional statistical analysis).</a:t>
            </a:r>
            <a:endParaRPr lang="zh-CN" altLang="en-US" i="1" dirty="0"/>
          </a:p>
        </p:txBody>
      </p:sp>
      <p:graphicFrame>
        <p:nvGraphicFramePr>
          <p:cNvPr id="5" name="图示 4"/>
          <p:cNvGraphicFramePr/>
          <p:nvPr/>
        </p:nvGraphicFramePr>
        <p:xfrm>
          <a:off x="1122218" y="4055773"/>
          <a:ext cx="10231582" cy="2082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543418" y="6138332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Process of prediction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204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928</Words>
  <Application>Microsoft Office PowerPoint</Application>
  <PresentationFormat>宽屏</PresentationFormat>
  <Paragraphs>114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TimesNewRomanPS-ItalicMT</vt:lpstr>
      <vt:lpstr>TimesNewRomanPSMT</vt:lpstr>
      <vt:lpstr>等线</vt:lpstr>
      <vt:lpstr>等线 Light</vt:lpstr>
      <vt:lpstr>Arial</vt:lpstr>
      <vt:lpstr>Wingdings</vt:lpstr>
      <vt:lpstr>Office 主题​​</vt:lpstr>
      <vt:lpstr>Educational Data Mining and Learning Analytics</vt:lpstr>
      <vt:lpstr>Content</vt:lpstr>
      <vt:lpstr>What is Educational Data Mining and Learning Analytics？</vt:lpstr>
      <vt:lpstr>The use of LA and EDM </vt:lpstr>
      <vt:lpstr>Reasons of growth in the use of analytics in education</vt:lpstr>
      <vt:lpstr>The similarities between LA and EDM</vt:lpstr>
      <vt:lpstr>The differences between LA and EDM</vt:lpstr>
      <vt:lpstr>Key Methods of LA and EDM</vt:lpstr>
      <vt:lpstr>Key Methods——Prediction Methods</vt:lpstr>
      <vt:lpstr>Key Methods——Prediction Methods</vt:lpstr>
      <vt:lpstr>Key Methods——Structure Discovery</vt:lpstr>
      <vt:lpstr>Key Methods——Relationship Mining</vt:lpstr>
      <vt:lpstr>Key Methods——Distillation of Data for Human Judgment</vt:lpstr>
      <vt:lpstr>Key Methods——Discovery with Models</vt:lpstr>
      <vt:lpstr>Tools for Conducting EDM/LA Methods</vt:lpstr>
      <vt:lpstr>Impacts on Learning Sciences</vt:lpstr>
      <vt:lpstr>Future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红红</dc:creator>
  <cp:lastModifiedBy>红红</cp:lastModifiedBy>
  <cp:revision>2</cp:revision>
  <dcterms:created xsi:type="dcterms:W3CDTF">2016-10-08T12:25:45Z</dcterms:created>
  <dcterms:modified xsi:type="dcterms:W3CDTF">2016-10-08T12:26:35Z</dcterms:modified>
</cp:coreProperties>
</file>