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7" r:id="rId8"/>
    <p:sldId id="260" r:id="rId9"/>
    <p:sldId id="266" r:id="rId10"/>
    <p:sldId id="261" r:id="rId11"/>
    <p:sldId id="268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Relationship Id="rId4" Type="http://schemas.openxmlformats.org/officeDocument/2006/relationships/image" Target="../media/image8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Relationship Id="rId4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88419E-6479-4B92-A699-78A867E288DC}" type="doc">
      <dgm:prSet loTypeId="urn:microsoft.com/office/officeart/2005/8/layout/vList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6CC86654-03BF-47C2-AE6D-34A2B45DE60F}">
      <dgm:prSet phldrT="[文本]"/>
      <dgm:spPr/>
      <dgm:t>
        <a:bodyPr/>
        <a:lstStyle/>
        <a:p>
          <a:r>
            <a:rPr lang="zh-CN" altLang="en-US" dirty="0" smtClean="0"/>
            <a:t>理论基础</a:t>
          </a:r>
          <a:endParaRPr lang="zh-CN" altLang="en-US" dirty="0"/>
        </a:p>
      </dgm:t>
    </dgm:pt>
    <dgm:pt modelId="{2174F76C-1B1C-421E-9493-7DA58695D643}" type="parTrans" cxnId="{D516BE9D-35CA-4940-A8CB-2BFE7B722A8E}">
      <dgm:prSet/>
      <dgm:spPr/>
      <dgm:t>
        <a:bodyPr/>
        <a:lstStyle/>
        <a:p>
          <a:endParaRPr lang="zh-CN" altLang="en-US"/>
        </a:p>
      </dgm:t>
    </dgm:pt>
    <dgm:pt modelId="{2AAF50A5-E0CE-497F-8C4D-47DB9D4F6B6E}" type="sibTrans" cxnId="{D516BE9D-35CA-4940-A8CB-2BFE7B722A8E}">
      <dgm:prSet/>
      <dgm:spPr/>
      <dgm:t>
        <a:bodyPr/>
        <a:lstStyle/>
        <a:p>
          <a:endParaRPr lang="zh-CN" altLang="en-US"/>
        </a:p>
      </dgm:t>
    </dgm:pt>
    <dgm:pt modelId="{30B6080E-F630-4931-98D8-2AEA62FC8256}">
      <dgm:prSet phldrT="[文本]"/>
      <dgm:spPr/>
      <dgm:t>
        <a:bodyPr/>
        <a:lstStyle/>
        <a:p>
          <a:r>
            <a:rPr lang="zh-CN" altLang="en-US" dirty="0" smtClean="0"/>
            <a:t>基本教学模式</a:t>
          </a:r>
          <a:endParaRPr lang="zh-CN" altLang="en-US" dirty="0"/>
        </a:p>
      </dgm:t>
    </dgm:pt>
    <dgm:pt modelId="{0B467225-7554-4CC0-B88A-BD72AF73E952}" type="parTrans" cxnId="{38871B7C-F14F-4CF0-B0B2-EF4EF1AB802E}">
      <dgm:prSet/>
      <dgm:spPr/>
      <dgm:t>
        <a:bodyPr/>
        <a:lstStyle/>
        <a:p>
          <a:endParaRPr lang="zh-CN" altLang="en-US"/>
        </a:p>
      </dgm:t>
    </dgm:pt>
    <dgm:pt modelId="{3EA386AC-4D75-4094-9852-3CE8B72996E2}" type="sibTrans" cxnId="{38871B7C-F14F-4CF0-B0B2-EF4EF1AB802E}">
      <dgm:prSet/>
      <dgm:spPr/>
      <dgm:t>
        <a:bodyPr/>
        <a:lstStyle/>
        <a:p>
          <a:endParaRPr lang="zh-CN" altLang="en-US"/>
        </a:p>
      </dgm:t>
    </dgm:pt>
    <dgm:pt modelId="{2779E4C8-AC8A-4570-A1FF-3B5448018112}">
      <dgm:prSet phldrT="[文本]"/>
      <dgm:spPr/>
      <dgm:t>
        <a:bodyPr/>
        <a:lstStyle/>
        <a:p>
          <a:r>
            <a:rPr lang="zh-CN" altLang="en-US" dirty="0" smtClean="0"/>
            <a:t>子模式示例</a:t>
          </a:r>
          <a:r>
            <a:rPr lang="en-US" altLang="zh-CN" dirty="0" smtClean="0"/>
            <a:t>—</a:t>
          </a:r>
          <a:r>
            <a:rPr lang="zh-CN" altLang="en-US" dirty="0" smtClean="0"/>
            <a:t>单元新授课教学</a:t>
          </a:r>
          <a:endParaRPr lang="zh-CN" altLang="en-US" dirty="0"/>
        </a:p>
      </dgm:t>
    </dgm:pt>
    <dgm:pt modelId="{5110110C-FD48-42C0-86DE-9395BB8FA81C}" type="parTrans" cxnId="{F0CF44EC-3AC5-429A-A3B3-97299B24A0EC}">
      <dgm:prSet/>
      <dgm:spPr/>
      <dgm:t>
        <a:bodyPr/>
        <a:lstStyle/>
        <a:p>
          <a:endParaRPr lang="zh-CN" altLang="en-US"/>
        </a:p>
      </dgm:t>
    </dgm:pt>
    <dgm:pt modelId="{CB7B9BDB-1E5D-49AE-8F4F-2B27A0472CE5}" type="sibTrans" cxnId="{F0CF44EC-3AC5-429A-A3B3-97299B24A0EC}">
      <dgm:prSet/>
      <dgm:spPr/>
      <dgm:t>
        <a:bodyPr/>
        <a:lstStyle/>
        <a:p>
          <a:endParaRPr lang="zh-CN" altLang="en-US"/>
        </a:p>
      </dgm:t>
    </dgm:pt>
    <dgm:pt modelId="{ECA0378D-21F0-46D6-A32C-A07E93D4C45A}">
      <dgm:prSet/>
      <dgm:spPr/>
      <dgm:t>
        <a:bodyPr/>
        <a:lstStyle/>
        <a:p>
          <a:r>
            <a:rPr lang="zh-CN" altLang="en-US" dirty="0" smtClean="0"/>
            <a:t>五个教学策略</a:t>
          </a:r>
          <a:endParaRPr lang="zh-CN" altLang="en-US" dirty="0"/>
        </a:p>
      </dgm:t>
    </dgm:pt>
    <dgm:pt modelId="{13BE51F1-1CE3-4D09-B02A-E3B1E707559B}" type="parTrans" cxnId="{EF2A44EA-E83C-4852-9080-EBF9FBC701E8}">
      <dgm:prSet/>
      <dgm:spPr/>
    </dgm:pt>
    <dgm:pt modelId="{B8CA4DF0-7B12-4451-8FC3-35BC5CF5B18B}" type="sibTrans" cxnId="{EF2A44EA-E83C-4852-9080-EBF9FBC701E8}">
      <dgm:prSet/>
      <dgm:spPr/>
    </dgm:pt>
    <dgm:pt modelId="{17356DF6-B7E1-4995-9001-601FCBDD6789}" type="pres">
      <dgm:prSet presAssocID="{E288419E-6479-4B92-A699-78A867E288D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8B374C5-35B0-47E4-A364-91F68CDC15BE}" type="pres">
      <dgm:prSet presAssocID="{6CC86654-03BF-47C2-AE6D-34A2B45DE60F}" presName="comp" presStyleCnt="0"/>
      <dgm:spPr/>
    </dgm:pt>
    <dgm:pt modelId="{DF4D5DEE-E86D-46D3-8E5D-A1CD78E05A6C}" type="pres">
      <dgm:prSet presAssocID="{6CC86654-03BF-47C2-AE6D-34A2B45DE60F}" presName="box" presStyleLbl="node1" presStyleIdx="0" presStyleCnt="4"/>
      <dgm:spPr/>
      <dgm:t>
        <a:bodyPr/>
        <a:lstStyle/>
        <a:p>
          <a:endParaRPr lang="zh-CN" altLang="en-US"/>
        </a:p>
      </dgm:t>
    </dgm:pt>
    <dgm:pt modelId="{8EF44DEC-D5FF-43B2-870B-B1B41B05676A}" type="pres">
      <dgm:prSet presAssocID="{6CC86654-03BF-47C2-AE6D-34A2B45DE60F}" presName="img" presStyleLbl="fgImgPlace1" presStyleIdx="0" presStyleCnt="4"/>
      <dgm:spPr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252B640B-2918-4139-93F7-D4C966DFF1F6}" type="pres">
      <dgm:prSet presAssocID="{6CC86654-03BF-47C2-AE6D-34A2B45DE60F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45F2EF4-8680-4402-A24A-B6FE081C569C}" type="pres">
      <dgm:prSet presAssocID="{2AAF50A5-E0CE-497F-8C4D-47DB9D4F6B6E}" presName="spacer" presStyleCnt="0"/>
      <dgm:spPr/>
    </dgm:pt>
    <dgm:pt modelId="{70D277E5-C044-4E99-B4E4-1B914E534E5D}" type="pres">
      <dgm:prSet presAssocID="{30B6080E-F630-4931-98D8-2AEA62FC8256}" presName="comp" presStyleCnt="0"/>
      <dgm:spPr/>
    </dgm:pt>
    <dgm:pt modelId="{FE8B49BE-68EC-49CC-B948-0BAB2D18C10D}" type="pres">
      <dgm:prSet presAssocID="{30B6080E-F630-4931-98D8-2AEA62FC8256}" presName="box" presStyleLbl="node1" presStyleIdx="1" presStyleCnt="4"/>
      <dgm:spPr/>
      <dgm:t>
        <a:bodyPr/>
        <a:lstStyle/>
        <a:p>
          <a:endParaRPr lang="zh-CN" altLang="en-US"/>
        </a:p>
      </dgm:t>
    </dgm:pt>
    <dgm:pt modelId="{BDC840D6-8B47-4A07-8636-47217593376F}" type="pres">
      <dgm:prSet presAssocID="{30B6080E-F630-4931-98D8-2AEA62FC8256}" presName="img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</dgm:spPr>
    </dgm:pt>
    <dgm:pt modelId="{5F1468E7-E18A-411C-B000-645EB90744A5}" type="pres">
      <dgm:prSet presAssocID="{30B6080E-F630-4931-98D8-2AEA62FC8256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2212A82-DCF5-4ED1-A529-4CE261D60B4B}" type="pres">
      <dgm:prSet presAssocID="{3EA386AC-4D75-4094-9852-3CE8B72996E2}" presName="spacer" presStyleCnt="0"/>
      <dgm:spPr/>
    </dgm:pt>
    <dgm:pt modelId="{C9A7E453-CA71-485C-B768-267C8F718EEC}" type="pres">
      <dgm:prSet presAssocID="{ECA0378D-21F0-46D6-A32C-A07E93D4C45A}" presName="comp" presStyleCnt="0"/>
      <dgm:spPr/>
    </dgm:pt>
    <dgm:pt modelId="{9EE0F3DB-6088-4979-9F1B-6D5BE6B5E400}" type="pres">
      <dgm:prSet presAssocID="{ECA0378D-21F0-46D6-A32C-A07E93D4C45A}" presName="box" presStyleLbl="node1" presStyleIdx="2" presStyleCnt="4"/>
      <dgm:spPr/>
      <dgm:t>
        <a:bodyPr/>
        <a:lstStyle/>
        <a:p>
          <a:endParaRPr lang="zh-CN" altLang="en-US"/>
        </a:p>
      </dgm:t>
    </dgm:pt>
    <dgm:pt modelId="{38065022-E3C5-4026-9ACB-3CAB8BC46E51}" type="pres">
      <dgm:prSet presAssocID="{ECA0378D-21F0-46D6-A32C-A07E93D4C45A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2000" b="-42000"/>
          </a:stretch>
        </a:blipFill>
      </dgm:spPr>
    </dgm:pt>
    <dgm:pt modelId="{1ADBF3DC-F548-4295-9DE4-B6A49FD5F3FB}" type="pres">
      <dgm:prSet presAssocID="{ECA0378D-21F0-46D6-A32C-A07E93D4C45A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E8ADC70-A027-4922-A419-D5DC2F79C1FD}" type="pres">
      <dgm:prSet presAssocID="{B8CA4DF0-7B12-4451-8FC3-35BC5CF5B18B}" presName="spacer" presStyleCnt="0"/>
      <dgm:spPr/>
    </dgm:pt>
    <dgm:pt modelId="{5D03F378-C714-4A81-9B8B-8CD94C7880EE}" type="pres">
      <dgm:prSet presAssocID="{2779E4C8-AC8A-4570-A1FF-3B5448018112}" presName="comp" presStyleCnt="0"/>
      <dgm:spPr/>
    </dgm:pt>
    <dgm:pt modelId="{B088397A-9311-4127-A000-0B52F7900E6C}" type="pres">
      <dgm:prSet presAssocID="{2779E4C8-AC8A-4570-A1FF-3B5448018112}" presName="box" presStyleLbl="node1" presStyleIdx="3" presStyleCnt="4"/>
      <dgm:spPr/>
      <dgm:t>
        <a:bodyPr/>
        <a:lstStyle/>
        <a:p>
          <a:endParaRPr lang="zh-CN" altLang="en-US"/>
        </a:p>
      </dgm:t>
    </dgm:pt>
    <dgm:pt modelId="{E43ABBE3-DFBC-406D-8573-70C46F69B595}" type="pres">
      <dgm:prSet presAssocID="{2779E4C8-AC8A-4570-A1FF-3B5448018112}" presName="img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6000" b="-36000"/>
          </a:stretch>
        </a:blipFill>
      </dgm:spPr>
    </dgm:pt>
    <dgm:pt modelId="{F445FC30-A166-45D6-A4AA-014F4F7C7EDA}" type="pres">
      <dgm:prSet presAssocID="{2779E4C8-AC8A-4570-A1FF-3B5448018112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516BE9D-35CA-4940-A8CB-2BFE7B722A8E}" srcId="{E288419E-6479-4B92-A699-78A867E288DC}" destId="{6CC86654-03BF-47C2-AE6D-34A2B45DE60F}" srcOrd="0" destOrd="0" parTransId="{2174F76C-1B1C-421E-9493-7DA58695D643}" sibTransId="{2AAF50A5-E0CE-497F-8C4D-47DB9D4F6B6E}"/>
    <dgm:cxn modelId="{B0260D30-5997-422D-AA61-C4F68E9214AB}" type="presOf" srcId="{6CC86654-03BF-47C2-AE6D-34A2B45DE60F}" destId="{252B640B-2918-4139-93F7-D4C966DFF1F6}" srcOrd="1" destOrd="0" presId="urn:microsoft.com/office/officeart/2005/8/layout/vList4"/>
    <dgm:cxn modelId="{FC2E7137-7FCB-4F2E-AFD7-19A940B742C0}" type="presOf" srcId="{30B6080E-F630-4931-98D8-2AEA62FC8256}" destId="{FE8B49BE-68EC-49CC-B948-0BAB2D18C10D}" srcOrd="0" destOrd="0" presId="urn:microsoft.com/office/officeart/2005/8/layout/vList4"/>
    <dgm:cxn modelId="{34141461-1FEC-4CD3-A1FF-2792B5CD38F5}" type="presOf" srcId="{6CC86654-03BF-47C2-AE6D-34A2B45DE60F}" destId="{DF4D5DEE-E86D-46D3-8E5D-A1CD78E05A6C}" srcOrd="0" destOrd="0" presId="urn:microsoft.com/office/officeart/2005/8/layout/vList4"/>
    <dgm:cxn modelId="{28129B97-FF9E-4929-9EF8-AD3B82C1902B}" type="presOf" srcId="{2779E4C8-AC8A-4570-A1FF-3B5448018112}" destId="{F445FC30-A166-45D6-A4AA-014F4F7C7EDA}" srcOrd="1" destOrd="0" presId="urn:microsoft.com/office/officeart/2005/8/layout/vList4"/>
    <dgm:cxn modelId="{3DC13BF4-F62C-4D66-B8EA-3D239265EAE4}" type="presOf" srcId="{ECA0378D-21F0-46D6-A32C-A07E93D4C45A}" destId="{1ADBF3DC-F548-4295-9DE4-B6A49FD5F3FB}" srcOrd="1" destOrd="0" presId="urn:microsoft.com/office/officeart/2005/8/layout/vList4"/>
    <dgm:cxn modelId="{35F33FA1-0BD9-4BC9-8E64-9D312163E2FB}" type="presOf" srcId="{ECA0378D-21F0-46D6-A32C-A07E93D4C45A}" destId="{9EE0F3DB-6088-4979-9F1B-6D5BE6B5E400}" srcOrd="0" destOrd="0" presId="urn:microsoft.com/office/officeart/2005/8/layout/vList4"/>
    <dgm:cxn modelId="{EF2A44EA-E83C-4852-9080-EBF9FBC701E8}" srcId="{E288419E-6479-4B92-A699-78A867E288DC}" destId="{ECA0378D-21F0-46D6-A32C-A07E93D4C45A}" srcOrd="2" destOrd="0" parTransId="{13BE51F1-1CE3-4D09-B02A-E3B1E707559B}" sibTransId="{B8CA4DF0-7B12-4451-8FC3-35BC5CF5B18B}"/>
    <dgm:cxn modelId="{246CA380-D3E0-4E32-BD30-1EFFB8075BB2}" type="presOf" srcId="{2779E4C8-AC8A-4570-A1FF-3B5448018112}" destId="{B088397A-9311-4127-A000-0B52F7900E6C}" srcOrd="0" destOrd="0" presId="urn:microsoft.com/office/officeart/2005/8/layout/vList4"/>
    <dgm:cxn modelId="{38871B7C-F14F-4CF0-B0B2-EF4EF1AB802E}" srcId="{E288419E-6479-4B92-A699-78A867E288DC}" destId="{30B6080E-F630-4931-98D8-2AEA62FC8256}" srcOrd="1" destOrd="0" parTransId="{0B467225-7554-4CC0-B88A-BD72AF73E952}" sibTransId="{3EA386AC-4D75-4094-9852-3CE8B72996E2}"/>
    <dgm:cxn modelId="{76E3F37F-310D-4864-8C9D-6FC3100093F6}" type="presOf" srcId="{E288419E-6479-4B92-A699-78A867E288DC}" destId="{17356DF6-B7E1-4995-9001-601FCBDD6789}" srcOrd="0" destOrd="0" presId="urn:microsoft.com/office/officeart/2005/8/layout/vList4"/>
    <dgm:cxn modelId="{6162837B-5715-44F8-9D93-5758F9D3DAB9}" type="presOf" srcId="{30B6080E-F630-4931-98D8-2AEA62FC8256}" destId="{5F1468E7-E18A-411C-B000-645EB90744A5}" srcOrd="1" destOrd="0" presId="urn:microsoft.com/office/officeart/2005/8/layout/vList4"/>
    <dgm:cxn modelId="{F0CF44EC-3AC5-429A-A3B3-97299B24A0EC}" srcId="{E288419E-6479-4B92-A699-78A867E288DC}" destId="{2779E4C8-AC8A-4570-A1FF-3B5448018112}" srcOrd="3" destOrd="0" parTransId="{5110110C-FD48-42C0-86DE-9395BB8FA81C}" sibTransId="{CB7B9BDB-1E5D-49AE-8F4F-2B27A0472CE5}"/>
    <dgm:cxn modelId="{612662FE-6ED4-43E2-9ABA-77C424D23BF2}" type="presParOf" srcId="{17356DF6-B7E1-4995-9001-601FCBDD6789}" destId="{38B374C5-35B0-47E4-A364-91F68CDC15BE}" srcOrd="0" destOrd="0" presId="urn:microsoft.com/office/officeart/2005/8/layout/vList4"/>
    <dgm:cxn modelId="{F86DB835-DC9A-4A93-9771-39597D45DA3B}" type="presParOf" srcId="{38B374C5-35B0-47E4-A364-91F68CDC15BE}" destId="{DF4D5DEE-E86D-46D3-8E5D-A1CD78E05A6C}" srcOrd="0" destOrd="0" presId="urn:microsoft.com/office/officeart/2005/8/layout/vList4"/>
    <dgm:cxn modelId="{8764CE37-A5D1-4F40-8084-F3FB9E3AC7F9}" type="presParOf" srcId="{38B374C5-35B0-47E4-A364-91F68CDC15BE}" destId="{8EF44DEC-D5FF-43B2-870B-B1B41B05676A}" srcOrd="1" destOrd="0" presId="urn:microsoft.com/office/officeart/2005/8/layout/vList4"/>
    <dgm:cxn modelId="{BF5C4A2E-028A-4DA2-84D6-8643E1CD71D9}" type="presParOf" srcId="{38B374C5-35B0-47E4-A364-91F68CDC15BE}" destId="{252B640B-2918-4139-93F7-D4C966DFF1F6}" srcOrd="2" destOrd="0" presId="urn:microsoft.com/office/officeart/2005/8/layout/vList4"/>
    <dgm:cxn modelId="{7ED9C94E-8232-4413-BD78-91DF6AE03BEF}" type="presParOf" srcId="{17356DF6-B7E1-4995-9001-601FCBDD6789}" destId="{F45F2EF4-8680-4402-A24A-B6FE081C569C}" srcOrd="1" destOrd="0" presId="urn:microsoft.com/office/officeart/2005/8/layout/vList4"/>
    <dgm:cxn modelId="{3E5225E7-43EA-4A22-87A6-68147970302A}" type="presParOf" srcId="{17356DF6-B7E1-4995-9001-601FCBDD6789}" destId="{70D277E5-C044-4E99-B4E4-1B914E534E5D}" srcOrd="2" destOrd="0" presId="urn:microsoft.com/office/officeart/2005/8/layout/vList4"/>
    <dgm:cxn modelId="{741F9B05-A9FE-4126-824B-FAD3B1A5459D}" type="presParOf" srcId="{70D277E5-C044-4E99-B4E4-1B914E534E5D}" destId="{FE8B49BE-68EC-49CC-B948-0BAB2D18C10D}" srcOrd="0" destOrd="0" presId="urn:microsoft.com/office/officeart/2005/8/layout/vList4"/>
    <dgm:cxn modelId="{7AAD9A27-10FB-41FE-96AC-C547EC5FCC10}" type="presParOf" srcId="{70D277E5-C044-4E99-B4E4-1B914E534E5D}" destId="{BDC840D6-8B47-4A07-8636-47217593376F}" srcOrd="1" destOrd="0" presId="urn:microsoft.com/office/officeart/2005/8/layout/vList4"/>
    <dgm:cxn modelId="{1682079E-1750-4DDE-A4F7-FAA496792420}" type="presParOf" srcId="{70D277E5-C044-4E99-B4E4-1B914E534E5D}" destId="{5F1468E7-E18A-411C-B000-645EB90744A5}" srcOrd="2" destOrd="0" presId="urn:microsoft.com/office/officeart/2005/8/layout/vList4"/>
    <dgm:cxn modelId="{C98D12AB-2BE9-4B1E-AC74-14D34D72C03A}" type="presParOf" srcId="{17356DF6-B7E1-4995-9001-601FCBDD6789}" destId="{92212A82-DCF5-4ED1-A529-4CE261D60B4B}" srcOrd="3" destOrd="0" presId="urn:microsoft.com/office/officeart/2005/8/layout/vList4"/>
    <dgm:cxn modelId="{C698CD15-EC7A-42A9-9597-4D494B51FF9A}" type="presParOf" srcId="{17356DF6-B7E1-4995-9001-601FCBDD6789}" destId="{C9A7E453-CA71-485C-B768-267C8F718EEC}" srcOrd="4" destOrd="0" presId="urn:microsoft.com/office/officeart/2005/8/layout/vList4"/>
    <dgm:cxn modelId="{5D21200A-4EED-4BE2-B004-C6C7453FBCD4}" type="presParOf" srcId="{C9A7E453-CA71-485C-B768-267C8F718EEC}" destId="{9EE0F3DB-6088-4979-9F1B-6D5BE6B5E400}" srcOrd="0" destOrd="0" presId="urn:microsoft.com/office/officeart/2005/8/layout/vList4"/>
    <dgm:cxn modelId="{863AC229-CB4F-4AA4-81FE-1BB085822770}" type="presParOf" srcId="{C9A7E453-CA71-485C-B768-267C8F718EEC}" destId="{38065022-E3C5-4026-9ACB-3CAB8BC46E51}" srcOrd="1" destOrd="0" presId="urn:microsoft.com/office/officeart/2005/8/layout/vList4"/>
    <dgm:cxn modelId="{CDA05F20-EB1B-4982-8DA9-3AB8815107C2}" type="presParOf" srcId="{C9A7E453-CA71-485C-B768-267C8F718EEC}" destId="{1ADBF3DC-F548-4295-9DE4-B6A49FD5F3FB}" srcOrd="2" destOrd="0" presId="urn:microsoft.com/office/officeart/2005/8/layout/vList4"/>
    <dgm:cxn modelId="{E2B47944-1539-48C1-A65D-A9E7B5C72EDC}" type="presParOf" srcId="{17356DF6-B7E1-4995-9001-601FCBDD6789}" destId="{BE8ADC70-A027-4922-A419-D5DC2F79C1FD}" srcOrd="5" destOrd="0" presId="urn:microsoft.com/office/officeart/2005/8/layout/vList4"/>
    <dgm:cxn modelId="{060EC7D6-55B5-4C82-9DFE-EACA65E1A001}" type="presParOf" srcId="{17356DF6-B7E1-4995-9001-601FCBDD6789}" destId="{5D03F378-C714-4A81-9B8B-8CD94C7880EE}" srcOrd="6" destOrd="0" presId="urn:microsoft.com/office/officeart/2005/8/layout/vList4"/>
    <dgm:cxn modelId="{163427FC-933E-4DBC-9247-6AA3E42BE4B9}" type="presParOf" srcId="{5D03F378-C714-4A81-9B8B-8CD94C7880EE}" destId="{B088397A-9311-4127-A000-0B52F7900E6C}" srcOrd="0" destOrd="0" presId="urn:microsoft.com/office/officeart/2005/8/layout/vList4"/>
    <dgm:cxn modelId="{0B3CD92C-9DA3-49FE-ABC2-F22EB4614EDE}" type="presParOf" srcId="{5D03F378-C714-4A81-9B8B-8CD94C7880EE}" destId="{E43ABBE3-DFBC-406D-8573-70C46F69B595}" srcOrd="1" destOrd="0" presId="urn:microsoft.com/office/officeart/2005/8/layout/vList4"/>
    <dgm:cxn modelId="{F6FC1889-7EA8-4CE2-A4BF-FE4B026C785D}" type="presParOf" srcId="{5D03F378-C714-4A81-9B8B-8CD94C7880EE}" destId="{F445FC30-A166-45D6-A4AA-014F4F7C7EDA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450042-2CAD-4E09-8679-5DC369E7779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311E3CF-4E03-4EC4-9AED-92F3AFF8FA6E}">
      <dgm:prSet phldrT="[文本]"/>
      <dgm:spPr/>
      <dgm:t>
        <a:bodyPr/>
        <a:lstStyle/>
        <a:p>
          <a:r>
            <a:rPr lang="zh-CN" altLang="en-US" dirty="0" smtClean="0"/>
            <a:t>情境导入</a:t>
          </a:r>
          <a:endParaRPr lang="en-US" altLang="zh-CN" dirty="0" smtClean="0"/>
        </a:p>
        <a:p>
          <a:r>
            <a:rPr lang="zh-CN" altLang="en-US" dirty="0" smtClean="0"/>
            <a:t>复习旧知</a:t>
          </a:r>
          <a:endParaRPr lang="zh-CN" altLang="en-US" dirty="0"/>
        </a:p>
      </dgm:t>
    </dgm:pt>
    <dgm:pt modelId="{A08CCE9E-5334-4FCE-8CC5-8F2265D9D6F4}" type="parTrans" cxnId="{A5A70D37-C319-478D-BB31-FAA61802163D}">
      <dgm:prSet/>
      <dgm:spPr/>
      <dgm:t>
        <a:bodyPr/>
        <a:lstStyle/>
        <a:p>
          <a:endParaRPr lang="zh-CN" altLang="en-US"/>
        </a:p>
      </dgm:t>
    </dgm:pt>
    <dgm:pt modelId="{92352122-78BF-410D-AB75-4271B85D7A76}" type="sibTrans" cxnId="{A5A70D37-C319-478D-BB31-FAA61802163D}">
      <dgm:prSet/>
      <dgm:spPr/>
      <dgm:t>
        <a:bodyPr/>
        <a:lstStyle/>
        <a:p>
          <a:endParaRPr lang="zh-CN" altLang="en-US"/>
        </a:p>
      </dgm:t>
    </dgm:pt>
    <dgm:pt modelId="{61AD67C3-9466-4FF9-B3FA-3D45CAE4520E}">
      <dgm:prSet phldrT="[文本]"/>
      <dgm:spPr/>
      <dgm:t>
        <a:bodyPr/>
        <a:lstStyle/>
        <a:p>
          <a:r>
            <a:rPr lang="zh-CN" altLang="en-US" dirty="0" smtClean="0"/>
            <a:t>扩展听读整体感知</a:t>
          </a:r>
          <a:endParaRPr lang="zh-CN" altLang="en-US" dirty="0"/>
        </a:p>
      </dgm:t>
    </dgm:pt>
    <dgm:pt modelId="{C929009A-D1A0-4862-BA1A-1CE01583A93F}" type="parTrans" cxnId="{3CF1843D-A406-40D6-B3D6-953788D00EB4}">
      <dgm:prSet/>
      <dgm:spPr/>
      <dgm:t>
        <a:bodyPr/>
        <a:lstStyle/>
        <a:p>
          <a:endParaRPr lang="zh-CN" altLang="en-US"/>
        </a:p>
      </dgm:t>
    </dgm:pt>
    <dgm:pt modelId="{08D8454E-C19C-45ED-94BA-05B10F10718B}" type="sibTrans" cxnId="{3CF1843D-A406-40D6-B3D6-953788D00EB4}">
      <dgm:prSet/>
      <dgm:spPr/>
      <dgm:t>
        <a:bodyPr/>
        <a:lstStyle/>
        <a:p>
          <a:endParaRPr lang="zh-CN" altLang="en-US"/>
        </a:p>
      </dgm:t>
    </dgm:pt>
    <dgm:pt modelId="{65BAF4C2-E58E-4C44-B746-F7EA0B324B7F}">
      <dgm:prSet phldrT="[文本]"/>
      <dgm:spPr/>
      <dgm:t>
        <a:bodyPr/>
        <a:lstStyle/>
        <a:p>
          <a:r>
            <a:rPr lang="zh-CN" altLang="en-US" dirty="0" smtClean="0"/>
            <a:t>整体运用交际表达</a:t>
          </a:r>
          <a:endParaRPr lang="zh-CN" altLang="en-US" dirty="0"/>
        </a:p>
      </dgm:t>
    </dgm:pt>
    <dgm:pt modelId="{D406E698-D72D-4C49-A0AD-E4F25FBFAC6E}" type="parTrans" cxnId="{6C8FCF21-8F73-4D80-8B74-A166AFAEFB1E}">
      <dgm:prSet/>
      <dgm:spPr/>
      <dgm:t>
        <a:bodyPr/>
        <a:lstStyle/>
        <a:p>
          <a:endParaRPr lang="zh-CN" altLang="en-US"/>
        </a:p>
      </dgm:t>
    </dgm:pt>
    <dgm:pt modelId="{4C795ABD-32A1-41B7-9BD2-EB08088951E5}" type="sibTrans" cxnId="{6C8FCF21-8F73-4D80-8B74-A166AFAEFB1E}">
      <dgm:prSet/>
      <dgm:spPr/>
      <dgm:t>
        <a:bodyPr/>
        <a:lstStyle/>
        <a:p>
          <a:endParaRPr lang="zh-CN" altLang="en-US"/>
        </a:p>
      </dgm:t>
    </dgm:pt>
    <dgm:pt modelId="{FED57A52-6404-4569-996C-4C398305D43A}">
      <dgm:prSet/>
      <dgm:spPr/>
      <dgm:t>
        <a:bodyPr/>
        <a:lstStyle/>
        <a:p>
          <a:r>
            <a:rPr lang="zh-CN" altLang="en-US" dirty="0" smtClean="0"/>
            <a:t>自主听读分层检测</a:t>
          </a:r>
          <a:endParaRPr lang="zh-CN" altLang="en-US" dirty="0"/>
        </a:p>
      </dgm:t>
    </dgm:pt>
    <dgm:pt modelId="{946801A5-83F2-4450-9214-7312584D8FA8}" type="parTrans" cxnId="{13549410-A3F8-4D3A-9654-A22E5386604A}">
      <dgm:prSet/>
      <dgm:spPr/>
      <dgm:t>
        <a:bodyPr/>
        <a:lstStyle/>
        <a:p>
          <a:endParaRPr lang="zh-CN" altLang="en-US"/>
        </a:p>
      </dgm:t>
    </dgm:pt>
    <dgm:pt modelId="{6191965F-8EA1-406F-B138-ED326D3C3B83}" type="sibTrans" cxnId="{13549410-A3F8-4D3A-9654-A22E5386604A}">
      <dgm:prSet/>
      <dgm:spPr/>
      <dgm:t>
        <a:bodyPr/>
        <a:lstStyle/>
        <a:p>
          <a:endParaRPr lang="zh-CN" altLang="en-US"/>
        </a:p>
      </dgm:t>
    </dgm:pt>
    <dgm:pt modelId="{8C37E26B-B338-4277-A6B2-1704493C4C48}">
      <dgm:prSet/>
      <dgm:spPr/>
      <dgm:t>
        <a:bodyPr/>
        <a:lstStyle/>
        <a:p>
          <a:r>
            <a:rPr lang="zh-CN" altLang="en-US" dirty="0" smtClean="0"/>
            <a:t>两两对话情景交际</a:t>
          </a:r>
          <a:endParaRPr lang="zh-CN" altLang="en-US" dirty="0"/>
        </a:p>
      </dgm:t>
    </dgm:pt>
    <dgm:pt modelId="{25FB03D4-3CC5-4C02-9227-DABC738E6B11}" type="parTrans" cxnId="{A2B8E06F-8653-4596-8C18-3D3F7A4DC162}">
      <dgm:prSet/>
      <dgm:spPr/>
      <dgm:t>
        <a:bodyPr/>
        <a:lstStyle/>
        <a:p>
          <a:endParaRPr lang="zh-CN" altLang="en-US"/>
        </a:p>
      </dgm:t>
    </dgm:pt>
    <dgm:pt modelId="{30FA07BF-32F7-4134-802D-C6DD1BC90B2B}" type="sibTrans" cxnId="{A2B8E06F-8653-4596-8C18-3D3F7A4DC162}">
      <dgm:prSet/>
      <dgm:spPr/>
      <dgm:t>
        <a:bodyPr/>
        <a:lstStyle/>
        <a:p>
          <a:endParaRPr lang="zh-CN" altLang="en-US"/>
        </a:p>
      </dgm:t>
    </dgm:pt>
    <dgm:pt modelId="{8507B6AA-1E97-430D-A57D-9F1BA95E5FED}" type="pres">
      <dgm:prSet presAssocID="{31450042-2CAD-4E09-8679-5DC369E77791}" presName="CompostProcess" presStyleCnt="0">
        <dgm:presLayoutVars>
          <dgm:dir/>
          <dgm:resizeHandles val="exact"/>
        </dgm:presLayoutVars>
      </dgm:prSet>
      <dgm:spPr/>
    </dgm:pt>
    <dgm:pt modelId="{13552611-B787-4F90-A2C2-81F92552AAFC}" type="pres">
      <dgm:prSet presAssocID="{31450042-2CAD-4E09-8679-5DC369E77791}" presName="arrow" presStyleLbl="bgShp" presStyleIdx="0" presStyleCnt="1"/>
      <dgm:spPr/>
    </dgm:pt>
    <dgm:pt modelId="{2B4AEB31-B48F-4203-AECB-6160C24AD5A5}" type="pres">
      <dgm:prSet presAssocID="{31450042-2CAD-4E09-8679-5DC369E77791}" presName="linearProcess" presStyleCnt="0"/>
      <dgm:spPr/>
    </dgm:pt>
    <dgm:pt modelId="{00A762D3-13B1-4C22-A720-6E767F9FC1E2}" type="pres">
      <dgm:prSet presAssocID="{0311E3CF-4E03-4EC4-9AED-92F3AFF8FA6E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4580623-9767-40B9-9423-31A8EDC230EC}" type="pres">
      <dgm:prSet presAssocID="{92352122-78BF-410D-AB75-4271B85D7A76}" presName="sibTrans" presStyleCnt="0"/>
      <dgm:spPr/>
    </dgm:pt>
    <dgm:pt modelId="{46814D83-4807-48BE-A0D9-601199E6992A}" type="pres">
      <dgm:prSet presAssocID="{FED57A52-6404-4569-996C-4C398305D43A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715FF61-8F68-4DE5-BD8B-2EBD55D403D9}" type="pres">
      <dgm:prSet presAssocID="{6191965F-8EA1-406F-B138-ED326D3C3B83}" presName="sibTrans" presStyleCnt="0"/>
      <dgm:spPr/>
    </dgm:pt>
    <dgm:pt modelId="{1DCB634E-CA00-4676-90A9-111A66DBE788}" type="pres">
      <dgm:prSet presAssocID="{8C37E26B-B338-4277-A6B2-1704493C4C4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B8E190C-6590-457A-89E8-8147C9BB22FE}" type="pres">
      <dgm:prSet presAssocID="{30FA07BF-32F7-4134-802D-C6DD1BC90B2B}" presName="sibTrans" presStyleCnt="0"/>
      <dgm:spPr/>
    </dgm:pt>
    <dgm:pt modelId="{AB3F341E-662D-4638-B382-0B00DD47D0BB}" type="pres">
      <dgm:prSet presAssocID="{61AD67C3-9466-4FF9-B3FA-3D45CAE4520E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1D341ED-49A9-4EB4-AD67-C98745606817}" type="pres">
      <dgm:prSet presAssocID="{08D8454E-C19C-45ED-94BA-05B10F10718B}" presName="sibTrans" presStyleCnt="0"/>
      <dgm:spPr/>
    </dgm:pt>
    <dgm:pt modelId="{15A541EB-D6F4-4E7C-8753-D40C5044CDA0}" type="pres">
      <dgm:prSet presAssocID="{65BAF4C2-E58E-4C44-B746-F7EA0B324B7F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2B8E06F-8653-4596-8C18-3D3F7A4DC162}" srcId="{31450042-2CAD-4E09-8679-5DC369E77791}" destId="{8C37E26B-B338-4277-A6B2-1704493C4C48}" srcOrd="2" destOrd="0" parTransId="{25FB03D4-3CC5-4C02-9227-DABC738E6B11}" sibTransId="{30FA07BF-32F7-4134-802D-C6DD1BC90B2B}"/>
    <dgm:cxn modelId="{9866D6AA-29FF-488A-B6C8-2A631669B526}" type="presOf" srcId="{31450042-2CAD-4E09-8679-5DC369E77791}" destId="{8507B6AA-1E97-430D-A57D-9F1BA95E5FED}" srcOrd="0" destOrd="0" presId="urn:microsoft.com/office/officeart/2005/8/layout/hProcess9"/>
    <dgm:cxn modelId="{13549410-A3F8-4D3A-9654-A22E5386604A}" srcId="{31450042-2CAD-4E09-8679-5DC369E77791}" destId="{FED57A52-6404-4569-996C-4C398305D43A}" srcOrd="1" destOrd="0" parTransId="{946801A5-83F2-4450-9214-7312584D8FA8}" sibTransId="{6191965F-8EA1-406F-B138-ED326D3C3B83}"/>
    <dgm:cxn modelId="{17F66D72-3444-4E0C-B917-2AF66BAD6145}" type="presOf" srcId="{8C37E26B-B338-4277-A6B2-1704493C4C48}" destId="{1DCB634E-CA00-4676-90A9-111A66DBE788}" srcOrd="0" destOrd="0" presId="urn:microsoft.com/office/officeart/2005/8/layout/hProcess9"/>
    <dgm:cxn modelId="{EF0E1E48-C54E-4083-B0D3-F96FDB064909}" type="presOf" srcId="{61AD67C3-9466-4FF9-B3FA-3D45CAE4520E}" destId="{AB3F341E-662D-4638-B382-0B00DD47D0BB}" srcOrd="0" destOrd="0" presId="urn:microsoft.com/office/officeart/2005/8/layout/hProcess9"/>
    <dgm:cxn modelId="{6B93DF18-4A9A-4E87-9F03-2C357FCF89E5}" type="presOf" srcId="{65BAF4C2-E58E-4C44-B746-F7EA0B324B7F}" destId="{15A541EB-D6F4-4E7C-8753-D40C5044CDA0}" srcOrd="0" destOrd="0" presId="urn:microsoft.com/office/officeart/2005/8/layout/hProcess9"/>
    <dgm:cxn modelId="{6C8FCF21-8F73-4D80-8B74-A166AFAEFB1E}" srcId="{31450042-2CAD-4E09-8679-5DC369E77791}" destId="{65BAF4C2-E58E-4C44-B746-F7EA0B324B7F}" srcOrd="4" destOrd="0" parTransId="{D406E698-D72D-4C49-A0AD-E4F25FBFAC6E}" sibTransId="{4C795ABD-32A1-41B7-9BD2-EB08088951E5}"/>
    <dgm:cxn modelId="{A5A70D37-C319-478D-BB31-FAA61802163D}" srcId="{31450042-2CAD-4E09-8679-5DC369E77791}" destId="{0311E3CF-4E03-4EC4-9AED-92F3AFF8FA6E}" srcOrd="0" destOrd="0" parTransId="{A08CCE9E-5334-4FCE-8CC5-8F2265D9D6F4}" sibTransId="{92352122-78BF-410D-AB75-4271B85D7A76}"/>
    <dgm:cxn modelId="{08B974F4-1164-4219-8EF5-7F81194E33C7}" type="presOf" srcId="{0311E3CF-4E03-4EC4-9AED-92F3AFF8FA6E}" destId="{00A762D3-13B1-4C22-A720-6E767F9FC1E2}" srcOrd="0" destOrd="0" presId="urn:microsoft.com/office/officeart/2005/8/layout/hProcess9"/>
    <dgm:cxn modelId="{B97A78AD-DFE7-4BF7-876D-05C6DAC1622D}" type="presOf" srcId="{FED57A52-6404-4569-996C-4C398305D43A}" destId="{46814D83-4807-48BE-A0D9-601199E6992A}" srcOrd="0" destOrd="0" presId="urn:microsoft.com/office/officeart/2005/8/layout/hProcess9"/>
    <dgm:cxn modelId="{3CF1843D-A406-40D6-B3D6-953788D00EB4}" srcId="{31450042-2CAD-4E09-8679-5DC369E77791}" destId="{61AD67C3-9466-4FF9-B3FA-3D45CAE4520E}" srcOrd="3" destOrd="0" parTransId="{C929009A-D1A0-4862-BA1A-1CE01583A93F}" sibTransId="{08D8454E-C19C-45ED-94BA-05B10F10718B}"/>
    <dgm:cxn modelId="{8D59BAE4-AF1F-446C-97E3-0212E1C735BE}" type="presParOf" srcId="{8507B6AA-1E97-430D-A57D-9F1BA95E5FED}" destId="{13552611-B787-4F90-A2C2-81F92552AAFC}" srcOrd="0" destOrd="0" presId="urn:microsoft.com/office/officeart/2005/8/layout/hProcess9"/>
    <dgm:cxn modelId="{D07687F4-5967-45FE-B2CC-D19DD0AF1280}" type="presParOf" srcId="{8507B6AA-1E97-430D-A57D-9F1BA95E5FED}" destId="{2B4AEB31-B48F-4203-AECB-6160C24AD5A5}" srcOrd="1" destOrd="0" presId="urn:microsoft.com/office/officeart/2005/8/layout/hProcess9"/>
    <dgm:cxn modelId="{32B7F5F4-6650-4D76-BA11-E2D0CBC5A14F}" type="presParOf" srcId="{2B4AEB31-B48F-4203-AECB-6160C24AD5A5}" destId="{00A762D3-13B1-4C22-A720-6E767F9FC1E2}" srcOrd="0" destOrd="0" presId="urn:microsoft.com/office/officeart/2005/8/layout/hProcess9"/>
    <dgm:cxn modelId="{96654A5B-51F7-4B16-AAA8-107FBF2A6E65}" type="presParOf" srcId="{2B4AEB31-B48F-4203-AECB-6160C24AD5A5}" destId="{D4580623-9767-40B9-9423-31A8EDC230EC}" srcOrd="1" destOrd="0" presId="urn:microsoft.com/office/officeart/2005/8/layout/hProcess9"/>
    <dgm:cxn modelId="{C15A52CD-9335-45C8-BE5E-12469AA32001}" type="presParOf" srcId="{2B4AEB31-B48F-4203-AECB-6160C24AD5A5}" destId="{46814D83-4807-48BE-A0D9-601199E6992A}" srcOrd="2" destOrd="0" presId="urn:microsoft.com/office/officeart/2005/8/layout/hProcess9"/>
    <dgm:cxn modelId="{848FB6F6-6514-41F3-B317-0ED77C8E2F45}" type="presParOf" srcId="{2B4AEB31-B48F-4203-AECB-6160C24AD5A5}" destId="{D715FF61-8F68-4DE5-BD8B-2EBD55D403D9}" srcOrd="3" destOrd="0" presId="urn:microsoft.com/office/officeart/2005/8/layout/hProcess9"/>
    <dgm:cxn modelId="{36F18BC0-910E-46FC-BA74-DEDCEC0C019B}" type="presParOf" srcId="{2B4AEB31-B48F-4203-AECB-6160C24AD5A5}" destId="{1DCB634E-CA00-4676-90A9-111A66DBE788}" srcOrd="4" destOrd="0" presId="urn:microsoft.com/office/officeart/2005/8/layout/hProcess9"/>
    <dgm:cxn modelId="{A40685A1-C274-4C9A-AEF0-A8423564521C}" type="presParOf" srcId="{2B4AEB31-B48F-4203-AECB-6160C24AD5A5}" destId="{1B8E190C-6590-457A-89E8-8147C9BB22FE}" srcOrd="5" destOrd="0" presId="urn:microsoft.com/office/officeart/2005/8/layout/hProcess9"/>
    <dgm:cxn modelId="{C4B735FF-105C-4A2E-97AB-DAA644A368C9}" type="presParOf" srcId="{2B4AEB31-B48F-4203-AECB-6160C24AD5A5}" destId="{AB3F341E-662D-4638-B382-0B00DD47D0BB}" srcOrd="6" destOrd="0" presId="urn:microsoft.com/office/officeart/2005/8/layout/hProcess9"/>
    <dgm:cxn modelId="{E99CCB4A-F237-493E-A5D1-7DE8C4EA8C7B}" type="presParOf" srcId="{2B4AEB31-B48F-4203-AECB-6160C24AD5A5}" destId="{41D341ED-49A9-4EB4-AD67-C98745606817}" srcOrd="7" destOrd="0" presId="urn:microsoft.com/office/officeart/2005/8/layout/hProcess9"/>
    <dgm:cxn modelId="{29B71479-07FE-4D82-9D21-33CBFBBF1821}" type="presParOf" srcId="{2B4AEB31-B48F-4203-AECB-6160C24AD5A5}" destId="{15A541EB-D6F4-4E7C-8753-D40C5044CDA0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D8A4DF-CF50-4379-84B2-1730597F7E9B}" type="doc">
      <dgm:prSet loTypeId="urn:microsoft.com/office/officeart/2005/8/layout/cycle6" loCatId="relationship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zh-CN" altLang="en-US"/>
        </a:p>
      </dgm:t>
    </dgm:pt>
    <dgm:pt modelId="{9B03BB8D-909A-4669-B96C-7F83FEC49751}">
      <dgm:prSet phldrT="[文本]"/>
      <dgm:spPr/>
      <dgm:t>
        <a:bodyPr/>
        <a:lstStyle/>
        <a:p>
          <a:r>
            <a:rPr lang="zh-CN" altLang="en-US" dirty="0" smtClean="0"/>
            <a:t>听</a:t>
          </a:r>
          <a:endParaRPr lang="zh-CN" altLang="en-US" dirty="0"/>
        </a:p>
      </dgm:t>
    </dgm:pt>
    <dgm:pt modelId="{EEA8BCB1-BB71-47BD-B312-5B571801919B}" type="parTrans" cxnId="{3208FAB2-0E15-415E-9C95-DE3C0F7815FD}">
      <dgm:prSet/>
      <dgm:spPr/>
      <dgm:t>
        <a:bodyPr/>
        <a:lstStyle/>
        <a:p>
          <a:endParaRPr lang="zh-CN" altLang="en-US"/>
        </a:p>
      </dgm:t>
    </dgm:pt>
    <dgm:pt modelId="{1D16DEA5-8544-4CBE-AACB-9059EAE72312}" type="sibTrans" cxnId="{3208FAB2-0E15-415E-9C95-DE3C0F7815FD}">
      <dgm:prSet/>
      <dgm:spPr/>
      <dgm:t>
        <a:bodyPr/>
        <a:lstStyle/>
        <a:p>
          <a:endParaRPr lang="zh-CN" altLang="en-US"/>
        </a:p>
      </dgm:t>
    </dgm:pt>
    <dgm:pt modelId="{8BB48D3F-33EE-4C6B-91E2-E59A5EBD8F9D}">
      <dgm:prSet phldrT="[文本]"/>
      <dgm:spPr/>
      <dgm:t>
        <a:bodyPr/>
        <a:lstStyle/>
        <a:p>
          <a:r>
            <a:rPr lang="zh-CN" altLang="en-US" dirty="0" smtClean="0"/>
            <a:t>说</a:t>
          </a:r>
          <a:endParaRPr lang="zh-CN" altLang="en-US" dirty="0"/>
        </a:p>
      </dgm:t>
    </dgm:pt>
    <dgm:pt modelId="{66703D00-377F-4C13-830E-9FD819C0F219}" type="parTrans" cxnId="{D553D650-256A-4067-895F-1F0126E96225}">
      <dgm:prSet/>
      <dgm:spPr/>
      <dgm:t>
        <a:bodyPr/>
        <a:lstStyle/>
        <a:p>
          <a:endParaRPr lang="zh-CN" altLang="en-US"/>
        </a:p>
      </dgm:t>
    </dgm:pt>
    <dgm:pt modelId="{696DE0F9-5C4A-4D66-B10F-A4FA6EA5DD50}" type="sibTrans" cxnId="{D553D650-256A-4067-895F-1F0126E96225}">
      <dgm:prSet/>
      <dgm:spPr/>
      <dgm:t>
        <a:bodyPr/>
        <a:lstStyle/>
        <a:p>
          <a:endParaRPr lang="zh-CN" altLang="en-US"/>
        </a:p>
      </dgm:t>
    </dgm:pt>
    <dgm:pt modelId="{3ED29A8C-C3D5-4947-A0B5-B5C6BCFF54D8}">
      <dgm:prSet phldrT="[文本]"/>
      <dgm:spPr/>
      <dgm:t>
        <a:bodyPr/>
        <a:lstStyle/>
        <a:p>
          <a:r>
            <a:rPr lang="zh-CN" altLang="en-US" dirty="0" smtClean="0"/>
            <a:t>背</a:t>
          </a:r>
          <a:endParaRPr lang="zh-CN" altLang="en-US" dirty="0"/>
        </a:p>
      </dgm:t>
    </dgm:pt>
    <dgm:pt modelId="{BC0C3C7F-362F-4FAF-92D4-AC4A4BB25FAC}" type="parTrans" cxnId="{32748BA1-D661-4227-9C47-4AE55B34C433}">
      <dgm:prSet/>
      <dgm:spPr/>
      <dgm:t>
        <a:bodyPr/>
        <a:lstStyle/>
        <a:p>
          <a:endParaRPr lang="zh-CN" altLang="en-US"/>
        </a:p>
      </dgm:t>
    </dgm:pt>
    <dgm:pt modelId="{CF763367-89D2-4593-A3E0-410E57EAE289}" type="sibTrans" cxnId="{32748BA1-D661-4227-9C47-4AE55B34C433}">
      <dgm:prSet/>
      <dgm:spPr/>
      <dgm:t>
        <a:bodyPr/>
        <a:lstStyle/>
        <a:p>
          <a:endParaRPr lang="zh-CN" altLang="en-US"/>
        </a:p>
      </dgm:t>
    </dgm:pt>
    <dgm:pt modelId="{E101C214-7FAA-4225-AAEA-865D29413F46}">
      <dgm:prSet phldrT="[文本]"/>
      <dgm:spPr/>
      <dgm:t>
        <a:bodyPr/>
        <a:lstStyle/>
        <a:p>
          <a:r>
            <a:rPr lang="zh-CN" altLang="en-US" dirty="0" smtClean="0"/>
            <a:t>唱</a:t>
          </a:r>
          <a:endParaRPr lang="zh-CN" altLang="en-US" dirty="0"/>
        </a:p>
      </dgm:t>
    </dgm:pt>
    <dgm:pt modelId="{B21F76FF-FEC5-4E1E-B16C-4CA82F97C8B2}" type="parTrans" cxnId="{ADAE0C31-3A6C-4555-8D69-2B9790589A22}">
      <dgm:prSet/>
      <dgm:spPr/>
      <dgm:t>
        <a:bodyPr/>
        <a:lstStyle/>
        <a:p>
          <a:endParaRPr lang="zh-CN" altLang="en-US"/>
        </a:p>
      </dgm:t>
    </dgm:pt>
    <dgm:pt modelId="{9CCAC57D-AF45-4847-904C-2BB07B45FAC0}" type="sibTrans" cxnId="{ADAE0C31-3A6C-4555-8D69-2B9790589A22}">
      <dgm:prSet/>
      <dgm:spPr/>
      <dgm:t>
        <a:bodyPr/>
        <a:lstStyle/>
        <a:p>
          <a:endParaRPr lang="zh-CN" altLang="en-US"/>
        </a:p>
      </dgm:t>
    </dgm:pt>
    <dgm:pt modelId="{D0C20992-F15F-425C-8A8E-711F809DEDCE}">
      <dgm:prSet phldrT="[文本]"/>
      <dgm:spPr/>
      <dgm:t>
        <a:bodyPr/>
        <a:lstStyle/>
        <a:p>
          <a:r>
            <a:rPr lang="zh-CN" altLang="en-US" dirty="0" smtClean="0"/>
            <a:t>演</a:t>
          </a:r>
          <a:endParaRPr lang="zh-CN" altLang="en-US" dirty="0"/>
        </a:p>
      </dgm:t>
    </dgm:pt>
    <dgm:pt modelId="{316B3050-A296-4C0D-AA91-BE549F965CB2}" type="parTrans" cxnId="{7EDCDBE9-3429-4AD7-9359-604BA7BFC736}">
      <dgm:prSet/>
      <dgm:spPr/>
      <dgm:t>
        <a:bodyPr/>
        <a:lstStyle/>
        <a:p>
          <a:endParaRPr lang="zh-CN" altLang="en-US"/>
        </a:p>
      </dgm:t>
    </dgm:pt>
    <dgm:pt modelId="{6CAC0330-090A-4221-9BD5-D2EF4C04CDC4}" type="sibTrans" cxnId="{7EDCDBE9-3429-4AD7-9359-604BA7BFC736}">
      <dgm:prSet/>
      <dgm:spPr/>
      <dgm:t>
        <a:bodyPr/>
        <a:lstStyle/>
        <a:p>
          <a:endParaRPr lang="zh-CN" altLang="en-US"/>
        </a:p>
      </dgm:t>
    </dgm:pt>
    <dgm:pt modelId="{047F5B34-8E82-44DD-B302-8BB72E691B39}" type="pres">
      <dgm:prSet presAssocID="{C8D8A4DF-CF50-4379-84B2-1730597F7E9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F58D301-3FE2-4F80-8CEF-E0B9E50A3FDF}" type="pres">
      <dgm:prSet presAssocID="{9B03BB8D-909A-4669-B96C-7F83FEC4975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D74BF23-8B03-48BB-A142-EEB690615FAB}" type="pres">
      <dgm:prSet presAssocID="{9B03BB8D-909A-4669-B96C-7F83FEC49751}" presName="spNode" presStyleCnt="0"/>
      <dgm:spPr/>
    </dgm:pt>
    <dgm:pt modelId="{50A86A50-80A4-4424-AF3C-B7642E820C0E}" type="pres">
      <dgm:prSet presAssocID="{1D16DEA5-8544-4CBE-AACB-9059EAE72312}" presName="sibTrans" presStyleLbl="sibTrans1D1" presStyleIdx="0" presStyleCnt="5"/>
      <dgm:spPr/>
      <dgm:t>
        <a:bodyPr/>
        <a:lstStyle/>
        <a:p>
          <a:endParaRPr lang="zh-CN" altLang="en-US"/>
        </a:p>
      </dgm:t>
    </dgm:pt>
    <dgm:pt modelId="{DCBEFE9C-5845-41FF-B722-C58F3F3CBB18}" type="pres">
      <dgm:prSet presAssocID="{8BB48D3F-33EE-4C6B-91E2-E59A5EBD8F9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36ABE26-8BBE-499C-B8C0-17D785C645B7}" type="pres">
      <dgm:prSet presAssocID="{8BB48D3F-33EE-4C6B-91E2-E59A5EBD8F9D}" presName="spNode" presStyleCnt="0"/>
      <dgm:spPr/>
    </dgm:pt>
    <dgm:pt modelId="{9B972011-F035-4DE0-9C46-2A82204D0543}" type="pres">
      <dgm:prSet presAssocID="{696DE0F9-5C4A-4D66-B10F-A4FA6EA5DD50}" presName="sibTrans" presStyleLbl="sibTrans1D1" presStyleIdx="1" presStyleCnt="5"/>
      <dgm:spPr/>
      <dgm:t>
        <a:bodyPr/>
        <a:lstStyle/>
        <a:p>
          <a:endParaRPr lang="zh-CN" altLang="en-US"/>
        </a:p>
      </dgm:t>
    </dgm:pt>
    <dgm:pt modelId="{D9FBA4DD-F75D-4335-AB02-19873515937E}" type="pres">
      <dgm:prSet presAssocID="{3ED29A8C-C3D5-4947-A0B5-B5C6BCFF54D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9A3874C-9B8B-4929-9641-3E37B60AB8F8}" type="pres">
      <dgm:prSet presAssocID="{3ED29A8C-C3D5-4947-A0B5-B5C6BCFF54D8}" presName="spNode" presStyleCnt="0"/>
      <dgm:spPr/>
    </dgm:pt>
    <dgm:pt modelId="{2E1F296D-3CF6-438B-A4D0-AC8A60A31A23}" type="pres">
      <dgm:prSet presAssocID="{CF763367-89D2-4593-A3E0-410E57EAE289}" presName="sibTrans" presStyleLbl="sibTrans1D1" presStyleIdx="2" presStyleCnt="5"/>
      <dgm:spPr/>
      <dgm:t>
        <a:bodyPr/>
        <a:lstStyle/>
        <a:p>
          <a:endParaRPr lang="zh-CN" altLang="en-US"/>
        </a:p>
      </dgm:t>
    </dgm:pt>
    <dgm:pt modelId="{C1E1E08C-6302-40B5-8A1A-5806691FF9B4}" type="pres">
      <dgm:prSet presAssocID="{E101C214-7FAA-4225-AAEA-865D29413F4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D5D3362-3A01-4CA3-BB7E-974A3DB1946E}" type="pres">
      <dgm:prSet presAssocID="{E101C214-7FAA-4225-AAEA-865D29413F46}" presName="spNode" presStyleCnt="0"/>
      <dgm:spPr/>
    </dgm:pt>
    <dgm:pt modelId="{EA0F4F4E-62B3-464D-BFD1-6C17C25337B1}" type="pres">
      <dgm:prSet presAssocID="{9CCAC57D-AF45-4847-904C-2BB07B45FAC0}" presName="sibTrans" presStyleLbl="sibTrans1D1" presStyleIdx="3" presStyleCnt="5"/>
      <dgm:spPr/>
      <dgm:t>
        <a:bodyPr/>
        <a:lstStyle/>
        <a:p>
          <a:endParaRPr lang="zh-CN" altLang="en-US"/>
        </a:p>
      </dgm:t>
    </dgm:pt>
    <dgm:pt modelId="{E025A108-7E76-467C-ABF6-DC050C3F7B45}" type="pres">
      <dgm:prSet presAssocID="{D0C20992-F15F-425C-8A8E-711F809DEDC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116AA91-7FEF-4FE2-87CB-2740C3A097D5}" type="pres">
      <dgm:prSet presAssocID="{D0C20992-F15F-425C-8A8E-711F809DEDCE}" presName="spNode" presStyleCnt="0"/>
      <dgm:spPr/>
    </dgm:pt>
    <dgm:pt modelId="{43BCADE9-8105-4686-9CBB-4E6EF270A648}" type="pres">
      <dgm:prSet presAssocID="{6CAC0330-090A-4221-9BD5-D2EF4C04CDC4}" presName="sibTrans" presStyleLbl="sibTrans1D1" presStyleIdx="4" presStyleCnt="5"/>
      <dgm:spPr/>
      <dgm:t>
        <a:bodyPr/>
        <a:lstStyle/>
        <a:p>
          <a:endParaRPr lang="zh-CN" altLang="en-US"/>
        </a:p>
      </dgm:t>
    </dgm:pt>
  </dgm:ptLst>
  <dgm:cxnLst>
    <dgm:cxn modelId="{882CCC49-A06A-4C95-B03D-3DCA620A3F0C}" type="presOf" srcId="{CF763367-89D2-4593-A3E0-410E57EAE289}" destId="{2E1F296D-3CF6-438B-A4D0-AC8A60A31A23}" srcOrd="0" destOrd="0" presId="urn:microsoft.com/office/officeart/2005/8/layout/cycle6"/>
    <dgm:cxn modelId="{FD9C0AD8-29DF-43CE-9435-55589894EFE4}" type="presOf" srcId="{9B03BB8D-909A-4669-B96C-7F83FEC49751}" destId="{7F58D301-3FE2-4F80-8CEF-E0B9E50A3FDF}" srcOrd="0" destOrd="0" presId="urn:microsoft.com/office/officeart/2005/8/layout/cycle6"/>
    <dgm:cxn modelId="{D553D650-256A-4067-895F-1F0126E96225}" srcId="{C8D8A4DF-CF50-4379-84B2-1730597F7E9B}" destId="{8BB48D3F-33EE-4C6B-91E2-E59A5EBD8F9D}" srcOrd="1" destOrd="0" parTransId="{66703D00-377F-4C13-830E-9FD819C0F219}" sibTransId="{696DE0F9-5C4A-4D66-B10F-A4FA6EA5DD50}"/>
    <dgm:cxn modelId="{7EDCDBE9-3429-4AD7-9359-604BA7BFC736}" srcId="{C8D8A4DF-CF50-4379-84B2-1730597F7E9B}" destId="{D0C20992-F15F-425C-8A8E-711F809DEDCE}" srcOrd="4" destOrd="0" parTransId="{316B3050-A296-4C0D-AA91-BE549F965CB2}" sibTransId="{6CAC0330-090A-4221-9BD5-D2EF4C04CDC4}"/>
    <dgm:cxn modelId="{5364B423-1252-4580-9EEB-A85628645510}" type="presOf" srcId="{6CAC0330-090A-4221-9BD5-D2EF4C04CDC4}" destId="{43BCADE9-8105-4686-9CBB-4E6EF270A648}" srcOrd="0" destOrd="0" presId="urn:microsoft.com/office/officeart/2005/8/layout/cycle6"/>
    <dgm:cxn modelId="{935FB812-B6ED-4C14-84CF-1CC274496301}" type="presOf" srcId="{696DE0F9-5C4A-4D66-B10F-A4FA6EA5DD50}" destId="{9B972011-F035-4DE0-9C46-2A82204D0543}" srcOrd="0" destOrd="0" presId="urn:microsoft.com/office/officeart/2005/8/layout/cycle6"/>
    <dgm:cxn modelId="{1E973089-A399-4D6F-89AE-FEB7492C1DB1}" type="presOf" srcId="{D0C20992-F15F-425C-8A8E-711F809DEDCE}" destId="{E025A108-7E76-467C-ABF6-DC050C3F7B45}" srcOrd="0" destOrd="0" presId="urn:microsoft.com/office/officeart/2005/8/layout/cycle6"/>
    <dgm:cxn modelId="{34E4C5B2-72B6-4A55-AADD-E5926FE23B5F}" type="presOf" srcId="{3ED29A8C-C3D5-4947-A0B5-B5C6BCFF54D8}" destId="{D9FBA4DD-F75D-4335-AB02-19873515937E}" srcOrd="0" destOrd="0" presId="urn:microsoft.com/office/officeart/2005/8/layout/cycle6"/>
    <dgm:cxn modelId="{560025B9-8B99-47C6-963B-CE4CC4D0512D}" type="presOf" srcId="{9CCAC57D-AF45-4847-904C-2BB07B45FAC0}" destId="{EA0F4F4E-62B3-464D-BFD1-6C17C25337B1}" srcOrd="0" destOrd="0" presId="urn:microsoft.com/office/officeart/2005/8/layout/cycle6"/>
    <dgm:cxn modelId="{ADAE0C31-3A6C-4555-8D69-2B9790589A22}" srcId="{C8D8A4DF-CF50-4379-84B2-1730597F7E9B}" destId="{E101C214-7FAA-4225-AAEA-865D29413F46}" srcOrd="3" destOrd="0" parTransId="{B21F76FF-FEC5-4E1E-B16C-4CA82F97C8B2}" sibTransId="{9CCAC57D-AF45-4847-904C-2BB07B45FAC0}"/>
    <dgm:cxn modelId="{BB674556-1DCC-47B3-8D1F-44F2F6049C43}" type="presOf" srcId="{C8D8A4DF-CF50-4379-84B2-1730597F7E9B}" destId="{047F5B34-8E82-44DD-B302-8BB72E691B39}" srcOrd="0" destOrd="0" presId="urn:microsoft.com/office/officeart/2005/8/layout/cycle6"/>
    <dgm:cxn modelId="{EA6CAD36-B512-4086-B049-50333A5E7EE7}" type="presOf" srcId="{E101C214-7FAA-4225-AAEA-865D29413F46}" destId="{C1E1E08C-6302-40B5-8A1A-5806691FF9B4}" srcOrd="0" destOrd="0" presId="urn:microsoft.com/office/officeart/2005/8/layout/cycle6"/>
    <dgm:cxn modelId="{32748BA1-D661-4227-9C47-4AE55B34C433}" srcId="{C8D8A4DF-CF50-4379-84B2-1730597F7E9B}" destId="{3ED29A8C-C3D5-4947-A0B5-B5C6BCFF54D8}" srcOrd="2" destOrd="0" parTransId="{BC0C3C7F-362F-4FAF-92D4-AC4A4BB25FAC}" sibTransId="{CF763367-89D2-4593-A3E0-410E57EAE289}"/>
    <dgm:cxn modelId="{DDCFE48D-9C02-4576-8F1C-7F267CC9F6F1}" type="presOf" srcId="{1D16DEA5-8544-4CBE-AACB-9059EAE72312}" destId="{50A86A50-80A4-4424-AF3C-B7642E820C0E}" srcOrd="0" destOrd="0" presId="urn:microsoft.com/office/officeart/2005/8/layout/cycle6"/>
    <dgm:cxn modelId="{5BA51DA4-B8EF-4ABA-BD47-2B75133969F2}" type="presOf" srcId="{8BB48D3F-33EE-4C6B-91E2-E59A5EBD8F9D}" destId="{DCBEFE9C-5845-41FF-B722-C58F3F3CBB18}" srcOrd="0" destOrd="0" presId="urn:microsoft.com/office/officeart/2005/8/layout/cycle6"/>
    <dgm:cxn modelId="{3208FAB2-0E15-415E-9C95-DE3C0F7815FD}" srcId="{C8D8A4DF-CF50-4379-84B2-1730597F7E9B}" destId="{9B03BB8D-909A-4669-B96C-7F83FEC49751}" srcOrd="0" destOrd="0" parTransId="{EEA8BCB1-BB71-47BD-B312-5B571801919B}" sibTransId="{1D16DEA5-8544-4CBE-AACB-9059EAE72312}"/>
    <dgm:cxn modelId="{D9AEEF08-6465-44EA-B8B0-C0C137B26A4E}" type="presParOf" srcId="{047F5B34-8E82-44DD-B302-8BB72E691B39}" destId="{7F58D301-3FE2-4F80-8CEF-E0B9E50A3FDF}" srcOrd="0" destOrd="0" presId="urn:microsoft.com/office/officeart/2005/8/layout/cycle6"/>
    <dgm:cxn modelId="{DB60E24A-D5BF-4990-AFCD-82E9AE7E5DE8}" type="presParOf" srcId="{047F5B34-8E82-44DD-B302-8BB72E691B39}" destId="{FD74BF23-8B03-48BB-A142-EEB690615FAB}" srcOrd="1" destOrd="0" presId="urn:microsoft.com/office/officeart/2005/8/layout/cycle6"/>
    <dgm:cxn modelId="{8D5CE677-3F0A-45B9-B98F-CABE8313502D}" type="presParOf" srcId="{047F5B34-8E82-44DD-B302-8BB72E691B39}" destId="{50A86A50-80A4-4424-AF3C-B7642E820C0E}" srcOrd="2" destOrd="0" presId="urn:microsoft.com/office/officeart/2005/8/layout/cycle6"/>
    <dgm:cxn modelId="{8BB8374D-1162-4FD3-A2B0-C90C43119B93}" type="presParOf" srcId="{047F5B34-8E82-44DD-B302-8BB72E691B39}" destId="{DCBEFE9C-5845-41FF-B722-C58F3F3CBB18}" srcOrd="3" destOrd="0" presId="urn:microsoft.com/office/officeart/2005/8/layout/cycle6"/>
    <dgm:cxn modelId="{4EA0DAFB-D260-4A2C-9122-5AE0D6C0CEDB}" type="presParOf" srcId="{047F5B34-8E82-44DD-B302-8BB72E691B39}" destId="{236ABE26-8BBE-499C-B8C0-17D785C645B7}" srcOrd="4" destOrd="0" presId="urn:microsoft.com/office/officeart/2005/8/layout/cycle6"/>
    <dgm:cxn modelId="{27EAC053-28D5-4571-8A5C-ECE77A6E721E}" type="presParOf" srcId="{047F5B34-8E82-44DD-B302-8BB72E691B39}" destId="{9B972011-F035-4DE0-9C46-2A82204D0543}" srcOrd="5" destOrd="0" presId="urn:microsoft.com/office/officeart/2005/8/layout/cycle6"/>
    <dgm:cxn modelId="{CA3F6C19-2248-4824-8C52-2877D49D9ABF}" type="presParOf" srcId="{047F5B34-8E82-44DD-B302-8BB72E691B39}" destId="{D9FBA4DD-F75D-4335-AB02-19873515937E}" srcOrd="6" destOrd="0" presId="urn:microsoft.com/office/officeart/2005/8/layout/cycle6"/>
    <dgm:cxn modelId="{0D01FB4D-5B09-4C70-8C3C-1A84BAD074BE}" type="presParOf" srcId="{047F5B34-8E82-44DD-B302-8BB72E691B39}" destId="{09A3874C-9B8B-4929-9641-3E37B60AB8F8}" srcOrd="7" destOrd="0" presId="urn:microsoft.com/office/officeart/2005/8/layout/cycle6"/>
    <dgm:cxn modelId="{A2818E32-DE39-443D-B7E2-A4726C64970B}" type="presParOf" srcId="{047F5B34-8E82-44DD-B302-8BB72E691B39}" destId="{2E1F296D-3CF6-438B-A4D0-AC8A60A31A23}" srcOrd="8" destOrd="0" presId="urn:microsoft.com/office/officeart/2005/8/layout/cycle6"/>
    <dgm:cxn modelId="{214BA5E4-2DB9-4C6D-A323-52807C018AF9}" type="presParOf" srcId="{047F5B34-8E82-44DD-B302-8BB72E691B39}" destId="{C1E1E08C-6302-40B5-8A1A-5806691FF9B4}" srcOrd="9" destOrd="0" presId="urn:microsoft.com/office/officeart/2005/8/layout/cycle6"/>
    <dgm:cxn modelId="{B57427D6-58E5-40B1-8D28-261F78D30B8B}" type="presParOf" srcId="{047F5B34-8E82-44DD-B302-8BB72E691B39}" destId="{6D5D3362-3A01-4CA3-BB7E-974A3DB1946E}" srcOrd="10" destOrd="0" presId="urn:microsoft.com/office/officeart/2005/8/layout/cycle6"/>
    <dgm:cxn modelId="{9CDE9975-959E-4148-97B9-7758CE2CC638}" type="presParOf" srcId="{047F5B34-8E82-44DD-B302-8BB72E691B39}" destId="{EA0F4F4E-62B3-464D-BFD1-6C17C25337B1}" srcOrd="11" destOrd="0" presId="urn:microsoft.com/office/officeart/2005/8/layout/cycle6"/>
    <dgm:cxn modelId="{0E95DEA1-51A2-476F-A5A1-1BD91AB13319}" type="presParOf" srcId="{047F5B34-8E82-44DD-B302-8BB72E691B39}" destId="{E025A108-7E76-467C-ABF6-DC050C3F7B45}" srcOrd="12" destOrd="0" presId="urn:microsoft.com/office/officeart/2005/8/layout/cycle6"/>
    <dgm:cxn modelId="{3553C2CD-ED6B-4291-B579-6FC2D0F87177}" type="presParOf" srcId="{047F5B34-8E82-44DD-B302-8BB72E691B39}" destId="{C116AA91-7FEF-4FE2-87CB-2740C3A097D5}" srcOrd="13" destOrd="0" presId="urn:microsoft.com/office/officeart/2005/8/layout/cycle6"/>
    <dgm:cxn modelId="{E198C95D-0124-44CC-98AD-BB099712C1E5}" type="presParOf" srcId="{047F5B34-8E82-44DD-B302-8BB72E691B39}" destId="{43BCADE9-8105-4686-9CBB-4E6EF270A648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E960A9-D343-4F25-9B14-9FBF7CD2AC2A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18BC576-B6F9-4631-A67E-D808A8BC49A0}">
      <dgm:prSet phldrT="[文本]"/>
      <dgm:spPr/>
      <dgm:t>
        <a:bodyPr/>
        <a:lstStyle/>
        <a:p>
          <a:r>
            <a:rPr lang="zh-CN" altLang="en-US" dirty="0" smtClean="0"/>
            <a:t>活动激趣引入新知</a:t>
          </a:r>
          <a:endParaRPr lang="zh-CN" altLang="en-US" dirty="0"/>
        </a:p>
      </dgm:t>
    </dgm:pt>
    <dgm:pt modelId="{B78F9E6C-B92C-4C58-ACDB-99E30C0931CA}" type="parTrans" cxnId="{C9E01285-6A16-4DEA-8243-F2432E7C4B10}">
      <dgm:prSet/>
      <dgm:spPr/>
      <dgm:t>
        <a:bodyPr/>
        <a:lstStyle/>
        <a:p>
          <a:endParaRPr lang="zh-CN" altLang="en-US"/>
        </a:p>
      </dgm:t>
    </dgm:pt>
    <dgm:pt modelId="{0F872742-E75A-42D1-B9F7-A8FF9881DB08}" type="sibTrans" cxnId="{C9E01285-6A16-4DEA-8243-F2432E7C4B10}">
      <dgm:prSet/>
      <dgm:spPr/>
      <dgm:t>
        <a:bodyPr/>
        <a:lstStyle/>
        <a:p>
          <a:endParaRPr lang="zh-CN" altLang="en-US"/>
        </a:p>
      </dgm:t>
    </dgm:pt>
    <dgm:pt modelId="{6D74C06C-271E-4458-8FDC-A6CF94D3EE69}">
      <dgm:prSet phldrT="[文本]" phldr="1"/>
      <dgm:spPr/>
      <dgm:t>
        <a:bodyPr/>
        <a:lstStyle/>
        <a:p>
          <a:endParaRPr lang="zh-CN" altLang="en-US"/>
        </a:p>
      </dgm:t>
    </dgm:pt>
    <dgm:pt modelId="{D8531FF1-2E53-45AA-9956-8732248BFE65}" type="parTrans" cxnId="{96264B08-32E2-487B-A2A3-E2A86DFCFC9C}">
      <dgm:prSet/>
      <dgm:spPr/>
      <dgm:t>
        <a:bodyPr/>
        <a:lstStyle/>
        <a:p>
          <a:endParaRPr lang="zh-CN" altLang="en-US"/>
        </a:p>
      </dgm:t>
    </dgm:pt>
    <dgm:pt modelId="{03D59FAB-3FAE-4450-B4D1-94B61B240A8C}" type="sibTrans" cxnId="{96264B08-32E2-487B-A2A3-E2A86DFCFC9C}">
      <dgm:prSet/>
      <dgm:spPr/>
      <dgm:t>
        <a:bodyPr/>
        <a:lstStyle/>
        <a:p>
          <a:endParaRPr lang="zh-CN" altLang="en-US"/>
        </a:p>
      </dgm:t>
    </dgm:pt>
    <dgm:pt modelId="{06882B22-432F-41E1-9F23-43840F7749B9}">
      <dgm:prSet phldrT="[文本]"/>
      <dgm:spPr/>
      <dgm:t>
        <a:bodyPr/>
        <a:lstStyle/>
        <a:p>
          <a:r>
            <a:rPr lang="zh-CN" altLang="en-US" dirty="0" smtClean="0"/>
            <a:t>扩展听读语境感知</a:t>
          </a:r>
          <a:endParaRPr lang="zh-CN" altLang="en-US" dirty="0"/>
        </a:p>
      </dgm:t>
    </dgm:pt>
    <dgm:pt modelId="{0563C142-CFEA-4124-81EA-BF01877EB095}" type="parTrans" cxnId="{0A89CB9C-FABC-4056-833B-5D0150C9BDF9}">
      <dgm:prSet/>
      <dgm:spPr/>
      <dgm:t>
        <a:bodyPr/>
        <a:lstStyle/>
        <a:p>
          <a:endParaRPr lang="zh-CN" altLang="en-US"/>
        </a:p>
      </dgm:t>
    </dgm:pt>
    <dgm:pt modelId="{1F85C8D3-D86D-4782-8B4E-98A4F4A8D423}" type="sibTrans" cxnId="{0A89CB9C-FABC-4056-833B-5D0150C9BDF9}">
      <dgm:prSet/>
      <dgm:spPr/>
      <dgm:t>
        <a:bodyPr/>
        <a:lstStyle/>
        <a:p>
          <a:endParaRPr lang="zh-CN" altLang="en-US"/>
        </a:p>
      </dgm:t>
    </dgm:pt>
    <dgm:pt modelId="{B22D1B27-1266-426C-B215-B1656EE721C0}">
      <dgm:prSet phldrT="[文本]" phldr="1"/>
      <dgm:spPr/>
      <dgm:t>
        <a:bodyPr/>
        <a:lstStyle/>
        <a:p>
          <a:endParaRPr lang="zh-CN" altLang="en-US" dirty="0"/>
        </a:p>
      </dgm:t>
    </dgm:pt>
    <dgm:pt modelId="{6D4A3A12-62FC-42B4-8E7D-4EE8977049E5}" type="parTrans" cxnId="{F82AA3C9-4C30-4AC4-AA00-12CF12C11C0F}">
      <dgm:prSet/>
      <dgm:spPr/>
      <dgm:t>
        <a:bodyPr/>
        <a:lstStyle/>
        <a:p>
          <a:endParaRPr lang="zh-CN" altLang="en-US"/>
        </a:p>
      </dgm:t>
    </dgm:pt>
    <dgm:pt modelId="{21072B85-E755-48F2-9316-BC6A68321EE8}" type="sibTrans" cxnId="{F82AA3C9-4C30-4AC4-AA00-12CF12C11C0F}">
      <dgm:prSet/>
      <dgm:spPr/>
      <dgm:t>
        <a:bodyPr/>
        <a:lstStyle/>
        <a:p>
          <a:endParaRPr lang="zh-CN" altLang="en-US"/>
        </a:p>
      </dgm:t>
    </dgm:pt>
    <dgm:pt modelId="{4958A267-98E8-4357-9E0F-A487D3E9A8C7}">
      <dgm:prSet/>
      <dgm:spPr/>
      <dgm:t>
        <a:bodyPr/>
        <a:lstStyle/>
        <a:p>
          <a:endParaRPr lang="zh-CN" altLang="en-US"/>
        </a:p>
      </dgm:t>
    </dgm:pt>
    <dgm:pt modelId="{2C64CF3C-AEF1-41E2-8FE9-3A3E946C469A}" type="parTrans" cxnId="{4BB68E96-18D5-4FFF-92A6-2CBE8DCA16AB}">
      <dgm:prSet/>
      <dgm:spPr/>
      <dgm:t>
        <a:bodyPr/>
        <a:lstStyle/>
        <a:p>
          <a:endParaRPr lang="zh-CN" altLang="en-US"/>
        </a:p>
      </dgm:t>
    </dgm:pt>
    <dgm:pt modelId="{D10EA479-8E3C-4263-8C12-982D7D0B027F}" type="sibTrans" cxnId="{4BB68E96-18D5-4FFF-92A6-2CBE8DCA16AB}">
      <dgm:prSet/>
      <dgm:spPr/>
      <dgm:t>
        <a:bodyPr/>
        <a:lstStyle/>
        <a:p>
          <a:endParaRPr lang="zh-CN" altLang="en-US"/>
        </a:p>
      </dgm:t>
    </dgm:pt>
    <dgm:pt modelId="{0660158C-B5C7-4338-A53E-D766C3367D49}">
      <dgm:prSet/>
      <dgm:spPr/>
      <dgm:t>
        <a:bodyPr/>
        <a:lstStyle/>
        <a:p>
          <a:r>
            <a:rPr lang="zh-CN" altLang="en-US" dirty="0" smtClean="0"/>
            <a:t>听读新知纵向扩展</a:t>
          </a:r>
          <a:endParaRPr lang="zh-CN" altLang="en-US" dirty="0"/>
        </a:p>
      </dgm:t>
    </dgm:pt>
    <dgm:pt modelId="{FE08CEAB-1D86-4718-B58D-5D16E3E803A2}" type="parTrans" cxnId="{C245BA35-619C-4AFF-B6F5-389184850365}">
      <dgm:prSet/>
      <dgm:spPr/>
      <dgm:t>
        <a:bodyPr/>
        <a:lstStyle/>
        <a:p>
          <a:endParaRPr lang="zh-CN" altLang="en-US"/>
        </a:p>
      </dgm:t>
    </dgm:pt>
    <dgm:pt modelId="{0E8D094A-B2C2-4DA5-AF0A-6301C0190EB9}" type="sibTrans" cxnId="{C245BA35-619C-4AFF-B6F5-389184850365}">
      <dgm:prSet/>
      <dgm:spPr/>
      <dgm:t>
        <a:bodyPr/>
        <a:lstStyle/>
        <a:p>
          <a:endParaRPr lang="zh-CN" altLang="en-US"/>
        </a:p>
      </dgm:t>
    </dgm:pt>
    <dgm:pt modelId="{F769B84F-CCD2-40BF-BB66-220F8535A803}">
      <dgm:prSet/>
      <dgm:spPr/>
      <dgm:t>
        <a:bodyPr/>
        <a:lstStyle/>
        <a:p>
          <a:r>
            <a:rPr lang="zh-CN" altLang="en-US" dirty="0" smtClean="0"/>
            <a:t>情景交际应用新知</a:t>
          </a:r>
          <a:endParaRPr lang="zh-CN" altLang="en-US" dirty="0"/>
        </a:p>
      </dgm:t>
    </dgm:pt>
    <dgm:pt modelId="{8994C7B8-54FC-4EDA-BB2C-DC50BC47C785}" type="parTrans" cxnId="{4F81B452-9B80-45A8-A3D5-F2ADA621590B}">
      <dgm:prSet/>
      <dgm:spPr/>
      <dgm:t>
        <a:bodyPr/>
        <a:lstStyle/>
        <a:p>
          <a:endParaRPr lang="zh-CN" altLang="en-US"/>
        </a:p>
      </dgm:t>
    </dgm:pt>
    <dgm:pt modelId="{9C7A7685-69CF-4DC0-B679-67776AF10146}" type="sibTrans" cxnId="{4F81B452-9B80-45A8-A3D5-F2ADA621590B}">
      <dgm:prSet/>
      <dgm:spPr/>
      <dgm:t>
        <a:bodyPr/>
        <a:lstStyle/>
        <a:p>
          <a:endParaRPr lang="zh-CN" altLang="en-US"/>
        </a:p>
      </dgm:t>
    </dgm:pt>
    <dgm:pt modelId="{70D862D4-CC43-46AC-83DB-551CB4D7C1DF}">
      <dgm:prSet/>
      <dgm:spPr/>
      <dgm:t>
        <a:bodyPr/>
        <a:lstStyle/>
        <a:p>
          <a:r>
            <a:rPr lang="zh-CN" altLang="en-US" dirty="0" smtClean="0"/>
            <a:t>迁移练习交际应用</a:t>
          </a:r>
          <a:endParaRPr lang="zh-CN" altLang="en-US" dirty="0"/>
        </a:p>
      </dgm:t>
    </dgm:pt>
    <dgm:pt modelId="{177FFAE3-677B-492F-9CF4-62E0190CB409}" type="parTrans" cxnId="{79C0B8E4-818F-482B-9876-D370DD907E81}">
      <dgm:prSet/>
      <dgm:spPr/>
      <dgm:t>
        <a:bodyPr/>
        <a:lstStyle/>
        <a:p>
          <a:endParaRPr lang="zh-CN" altLang="en-US"/>
        </a:p>
      </dgm:t>
    </dgm:pt>
    <dgm:pt modelId="{F16DAEED-B97D-45CC-BD14-415499552E8F}" type="sibTrans" cxnId="{79C0B8E4-818F-482B-9876-D370DD907E81}">
      <dgm:prSet/>
      <dgm:spPr/>
      <dgm:t>
        <a:bodyPr/>
        <a:lstStyle/>
        <a:p>
          <a:endParaRPr lang="zh-CN" altLang="en-US"/>
        </a:p>
      </dgm:t>
    </dgm:pt>
    <dgm:pt modelId="{35897835-C088-4CF0-80B6-AA4DA58D64E9}" type="pres">
      <dgm:prSet presAssocID="{0FE960A9-D343-4F25-9B14-9FBF7CD2AC2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31695560-7AF2-48D8-A333-AC578F858B26}" type="pres">
      <dgm:prSet presAssocID="{418BC576-B6F9-4631-A67E-D808A8BC49A0}" presName="composite" presStyleCnt="0"/>
      <dgm:spPr/>
    </dgm:pt>
    <dgm:pt modelId="{21E41B50-01B2-4AEB-B344-59F2C4F1DA6D}" type="pres">
      <dgm:prSet presAssocID="{418BC576-B6F9-4631-A67E-D808A8BC49A0}" presName="bentUpArrow1" presStyleLbl="alignImgPlace1" presStyleIdx="0" presStyleCnt="4"/>
      <dgm:spPr/>
    </dgm:pt>
    <dgm:pt modelId="{5ED9611F-CA69-4498-B768-6D24B101E734}" type="pres">
      <dgm:prSet presAssocID="{418BC576-B6F9-4631-A67E-D808A8BC49A0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D375D13-054D-4472-BAC9-68562A44FF0B}" type="pres">
      <dgm:prSet presAssocID="{418BC576-B6F9-4631-A67E-D808A8BC49A0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26089CC-4177-424D-BAAE-D7A0C0A687CB}" type="pres">
      <dgm:prSet presAssocID="{0F872742-E75A-42D1-B9F7-A8FF9881DB08}" presName="sibTrans" presStyleCnt="0"/>
      <dgm:spPr/>
    </dgm:pt>
    <dgm:pt modelId="{ACBEE186-8E58-414B-B967-8196E897F403}" type="pres">
      <dgm:prSet presAssocID="{0660158C-B5C7-4338-A53E-D766C3367D49}" presName="composite" presStyleCnt="0"/>
      <dgm:spPr/>
    </dgm:pt>
    <dgm:pt modelId="{049C0557-0EBB-403C-9CEB-B5E4DFECDD60}" type="pres">
      <dgm:prSet presAssocID="{0660158C-B5C7-4338-A53E-D766C3367D49}" presName="bentUpArrow1" presStyleLbl="alignImgPlace1" presStyleIdx="1" presStyleCnt="4"/>
      <dgm:spPr/>
    </dgm:pt>
    <dgm:pt modelId="{A1C07C1A-E57C-429A-8C44-DAD2F6FB52F3}" type="pres">
      <dgm:prSet presAssocID="{0660158C-B5C7-4338-A53E-D766C3367D49}" presName="ParentText" presStyleLbl="node1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ABBCD0A-FB88-49BA-98CF-6DA528BC847A}" type="pres">
      <dgm:prSet presAssocID="{0660158C-B5C7-4338-A53E-D766C3367D49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96680B9-4366-4DC0-8351-5FAF96D0DBC2}" type="pres">
      <dgm:prSet presAssocID="{0E8D094A-B2C2-4DA5-AF0A-6301C0190EB9}" presName="sibTrans" presStyleCnt="0"/>
      <dgm:spPr/>
    </dgm:pt>
    <dgm:pt modelId="{E96B3A70-7DA4-4A29-8D7E-FF591DAD604B}" type="pres">
      <dgm:prSet presAssocID="{F769B84F-CCD2-40BF-BB66-220F8535A803}" presName="composite" presStyleCnt="0"/>
      <dgm:spPr/>
    </dgm:pt>
    <dgm:pt modelId="{390A4F4A-8126-4BF2-A38B-3140A6B03DB6}" type="pres">
      <dgm:prSet presAssocID="{F769B84F-CCD2-40BF-BB66-220F8535A803}" presName="bentUpArrow1" presStyleLbl="alignImgPlace1" presStyleIdx="2" presStyleCnt="4"/>
      <dgm:spPr/>
    </dgm:pt>
    <dgm:pt modelId="{BDB9872C-A411-4709-B95F-5CA738881E14}" type="pres">
      <dgm:prSet presAssocID="{F769B84F-CCD2-40BF-BB66-220F8535A803}" presName="ParentText" presStyleLbl="node1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7CA9895-23F8-4781-BEF2-183269C067AE}" type="pres">
      <dgm:prSet presAssocID="{F769B84F-CCD2-40BF-BB66-220F8535A803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52AA6266-E930-4FEC-B8D7-B9AA958E1730}" type="pres">
      <dgm:prSet presAssocID="{9C7A7685-69CF-4DC0-B679-67776AF10146}" presName="sibTrans" presStyleCnt="0"/>
      <dgm:spPr/>
    </dgm:pt>
    <dgm:pt modelId="{23FA050C-17E4-4E1F-99FC-848B8591224C}" type="pres">
      <dgm:prSet presAssocID="{06882B22-432F-41E1-9F23-43840F7749B9}" presName="composite" presStyleCnt="0"/>
      <dgm:spPr/>
    </dgm:pt>
    <dgm:pt modelId="{A54DE90D-8773-4A66-9000-032EB16999AD}" type="pres">
      <dgm:prSet presAssocID="{06882B22-432F-41E1-9F23-43840F7749B9}" presName="bentUpArrow1" presStyleLbl="alignImgPlace1" presStyleIdx="3" presStyleCnt="4"/>
      <dgm:spPr/>
    </dgm:pt>
    <dgm:pt modelId="{35DFF6C2-CC14-4115-850E-071601FC6802}" type="pres">
      <dgm:prSet presAssocID="{06882B22-432F-41E1-9F23-43840F7749B9}" presName="ParentText" presStyleLbl="node1" presStyleIdx="3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7BCEDDA-DA1D-46A1-9C79-EA8F57A0420A}" type="pres">
      <dgm:prSet presAssocID="{06882B22-432F-41E1-9F23-43840F7749B9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52BB9E1-3A44-4D2C-8E35-B6089D36C22C}" type="pres">
      <dgm:prSet presAssocID="{1F85C8D3-D86D-4782-8B4E-98A4F4A8D423}" presName="sibTrans" presStyleCnt="0"/>
      <dgm:spPr/>
    </dgm:pt>
    <dgm:pt modelId="{E029A746-95C1-4739-A23F-5E31DD8B27A0}" type="pres">
      <dgm:prSet presAssocID="{70D862D4-CC43-46AC-83DB-551CB4D7C1DF}" presName="composite" presStyleCnt="0"/>
      <dgm:spPr/>
    </dgm:pt>
    <dgm:pt modelId="{F7DF8D82-90C0-4CEA-BD13-FE06A89EB342}" type="pres">
      <dgm:prSet presAssocID="{70D862D4-CC43-46AC-83DB-551CB4D7C1DF}" presName="ParentText" presStyleLbl="node1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6C30EEF-8FC4-4CFF-8324-9929D0CEED99}" type="presOf" srcId="{0660158C-B5C7-4338-A53E-D766C3367D49}" destId="{A1C07C1A-E57C-429A-8C44-DAD2F6FB52F3}" srcOrd="0" destOrd="0" presId="urn:microsoft.com/office/officeart/2005/8/layout/StepDownProcess"/>
    <dgm:cxn modelId="{0A89CB9C-FABC-4056-833B-5D0150C9BDF9}" srcId="{0FE960A9-D343-4F25-9B14-9FBF7CD2AC2A}" destId="{06882B22-432F-41E1-9F23-43840F7749B9}" srcOrd="3" destOrd="0" parTransId="{0563C142-CFEA-4124-81EA-BF01877EB095}" sibTransId="{1F85C8D3-D86D-4782-8B4E-98A4F4A8D423}"/>
    <dgm:cxn modelId="{5351EBA8-BD14-4DEF-B67A-C7633BE624E8}" type="presOf" srcId="{4958A267-98E8-4357-9E0F-A487D3E9A8C7}" destId="{1ABBCD0A-FB88-49BA-98CF-6DA528BC847A}" srcOrd="0" destOrd="0" presId="urn:microsoft.com/office/officeart/2005/8/layout/StepDownProcess"/>
    <dgm:cxn modelId="{79C0B8E4-818F-482B-9876-D370DD907E81}" srcId="{0FE960A9-D343-4F25-9B14-9FBF7CD2AC2A}" destId="{70D862D4-CC43-46AC-83DB-551CB4D7C1DF}" srcOrd="4" destOrd="0" parTransId="{177FFAE3-677B-492F-9CF4-62E0190CB409}" sibTransId="{F16DAEED-B97D-45CC-BD14-415499552E8F}"/>
    <dgm:cxn modelId="{2694B321-6BB1-4221-B24D-09FA5562C116}" type="presOf" srcId="{70D862D4-CC43-46AC-83DB-551CB4D7C1DF}" destId="{F7DF8D82-90C0-4CEA-BD13-FE06A89EB342}" srcOrd="0" destOrd="0" presId="urn:microsoft.com/office/officeart/2005/8/layout/StepDownProcess"/>
    <dgm:cxn modelId="{96264B08-32E2-487B-A2A3-E2A86DFCFC9C}" srcId="{418BC576-B6F9-4631-A67E-D808A8BC49A0}" destId="{6D74C06C-271E-4458-8FDC-A6CF94D3EE69}" srcOrd="0" destOrd="0" parTransId="{D8531FF1-2E53-45AA-9956-8732248BFE65}" sibTransId="{03D59FAB-3FAE-4450-B4D1-94B61B240A8C}"/>
    <dgm:cxn modelId="{49479B9D-68F5-46B5-A771-0C4294116D8B}" type="presOf" srcId="{B22D1B27-1266-426C-B215-B1656EE721C0}" destId="{27BCEDDA-DA1D-46A1-9C79-EA8F57A0420A}" srcOrd="0" destOrd="0" presId="urn:microsoft.com/office/officeart/2005/8/layout/StepDownProcess"/>
    <dgm:cxn modelId="{5EF60F52-4606-4793-B9FE-21CF1372EFAF}" type="presOf" srcId="{0FE960A9-D343-4F25-9B14-9FBF7CD2AC2A}" destId="{35897835-C088-4CF0-80B6-AA4DA58D64E9}" srcOrd="0" destOrd="0" presId="urn:microsoft.com/office/officeart/2005/8/layout/StepDownProcess"/>
    <dgm:cxn modelId="{C9E01285-6A16-4DEA-8243-F2432E7C4B10}" srcId="{0FE960A9-D343-4F25-9B14-9FBF7CD2AC2A}" destId="{418BC576-B6F9-4631-A67E-D808A8BC49A0}" srcOrd="0" destOrd="0" parTransId="{B78F9E6C-B92C-4C58-ACDB-99E30C0931CA}" sibTransId="{0F872742-E75A-42D1-B9F7-A8FF9881DB08}"/>
    <dgm:cxn modelId="{30E765A6-4591-4245-A987-8A858A590E87}" type="presOf" srcId="{418BC576-B6F9-4631-A67E-D808A8BC49A0}" destId="{5ED9611F-CA69-4498-B768-6D24B101E734}" srcOrd="0" destOrd="0" presId="urn:microsoft.com/office/officeart/2005/8/layout/StepDownProcess"/>
    <dgm:cxn modelId="{AE6B4C4C-530E-4604-902F-7964DE607B24}" type="presOf" srcId="{06882B22-432F-41E1-9F23-43840F7749B9}" destId="{35DFF6C2-CC14-4115-850E-071601FC6802}" srcOrd="0" destOrd="0" presId="urn:microsoft.com/office/officeart/2005/8/layout/StepDownProcess"/>
    <dgm:cxn modelId="{4F81B452-9B80-45A8-A3D5-F2ADA621590B}" srcId="{0FE960A9-D343-4F25-9B14-9FBF7CD2AC2A}" destId="{F769B84F-CCD2-40BF-BB66-220F8535A803}" srcOrd="2" destOrd="0" parTransId="{8994C7B8-54FC-4EDA-BB2C-DC50BC47C785}" sibTransId="{9C7A7685-69CF-4DC0-B679-67776AF10146}"/>
    <dgm:cxn modelId="{F82AA3C9-4C30-4AC4-AA00-12CF12C11C0F}" srcId="{06882B22-432F-41E1-9F23-43840F7749B9}" destId="{B22D1B27-1266-426C-B215-B1656EE721C0}" srcOrd="0" destOrd="0" parTransId="{6D4A3A12-62FC-42B4-8E7D-4EE8977049E5}" sibTransId="{21072B85-E755-48F2-9316-BC6A68321EE8}"/>
    <dgm:cxn modelId="{4BB68E96-18D5-4FFF-92A6-2CBE8DCA16AB}" srcId="{0660158C-B5C7-4338-A53E-D766C3367D49}" destId="{4958A267-98E8-4357-9E0F-A487D3E9A8C7}" srcOrd="0" destOrd="0" parTransId="{2C64CF3C-AEF1-41E2-8FE9-3A3E946C469A}" sibTransId="{D10EA479-8E3C-4263-8C12-982D7D0B027F}"/>
    <dgm:cxn modelId="{C245BA35-619C-4AFF-B6F5-389184850365}" srcId="{0FE960A9-D343-4F25-9B14-9FBF7CD2AC2A}" destId="{0660158C-B5C7-4338-A53E-D766C3367D49}" srcOrd="1" destOrd="0" parTransId="{FE08CEAB-1D86-4718-B58D-5D16E3E803A2}" sibTransId="{0E8D094A-B2C2-4DA5-AF0A-6301C0190EB9}"/>
    <dgm:cxn modelId="{2E9A5E6D-2539-4143-A710-98CE81229D35}" type="presOf" srcId="{F769B84F-CCD2-40BF-BB66-220F8535A803}" destId="{BDB9872C-A411-4709-B95F-5CA738881E14}" srcOrd="0" destOrd="0" presId="urn:microsoft.com/office/officeart/2005/8/layout/StepDownProcess"/>
    <dgm:cxn modelId="{F67A5DA0-1AFE-42AB-988F-1C944FE4A0AD}" type="presOf" srcId="{6D74C06C-271E-4458-8FDC-A6CF94D3EE69}" destId="{8D375D13-054D-4472-BAC9-68562A44FF0B}" srcOrd="0" destOrd="0" presId="urn:microsoft.com/office/officeart/2005/8/layout/StepDownProcess"/>
    <dgm:cxn modelId="{9A2F6D32-E5BC-49FC-B905-0EC79883BFA8}" type="presParOf" srcId="{35897835-C088-4CF0-80B6-AA4DA58D64E9}" destId="{31695560-7AF2-48D8-A333-AC578F858B26}" srcOrd="0" destOrd="0" presId="urn:microsoft.com/office/officeart/2005/8/layout/StepDownProcess"/>
    <dgm:cxn modelId="{1A0D73EB-F84D-4D83-AC7D-00E1C234B0AC}" type="presParOf" srcId="{31695560-7AF2-48D8-A333-AC578F858B26}" destId="{21E41B50-01B2-4AEB-B344-59F2C4F1DA6D}" srcOrd="0" destOrd="0" presId="urn:microsoft.com/office/officeart/2005/8/layout/StepDownProcess"/>
    <dgm:cxn modelId="{D3FCC5F8-2403-42DD-A5A5-13A945C01773}" type="presParOf" srcId="{31695560-7AF2-48D8-A333-AC578F858B26}" destId="{5ED9611F-CA69-4498-B768-6D24B101E734}" srcOrd="1" destOrd="0" presId="urn:microsoft.com/office/officeart/2005/8/layout/StepDownProcess"/>
    <dgm:cxn modelId="{B81671CE-C2FA-46EB-86F8-C0E177780A57}" type="presParOf" srcId="{31695560-7AF2-48D8-A333-AC578F858B26}" destId="{8D375D13-054D-4472-BAC9-68562A44FF0B}" srcOrd="2" destOrd="0" presId="urn:microsoft.com/office/officeart/2005/8/layout/StepDownProcess"/>
    <dgm:cxn modelId="{0A2CC987-B97D-4BD4-9D48-B6717F9882E8}" type="presParOf" srcId="{35897835-C088-4CF0-80B6-AA4DA58D64E9}" destId="{726089CC-4177-424D-BAAE-D7A0C0A687CB}" srcOrd="1" destOrd="0" presId="urn:microsoft.com/office/officeart/2005/8/layout/StepDownProcess"/>
    <dgm:cxn modelId="{6595B56E-2069-44E7-9DC5-03A40E7E966D}" type="presParOf" srcId="{35897835-C088-4CF0-80B6-AA4DA58D64E9}" destId="{ACBEE186-8E58-414B-B967-8196E897F403}" srcOrd="2" destOrd="0" presId="urn:microsoft.com/office/officeart/2005/8/layout/StepDownProcess"/>
    <dgm:cxn modelId="{A808D073-151C-4879-9BF7-94681F092E09}" type="presParOf" srcId="{ACBEE186-8E58-414B-B967-8196E897F403}" destId="{049C0557-0EBB-403C-9CEB-B5E4DFECDD60}" srcOrd="0" destOrd="0" presId="urn:microsoft.com/office/officeart/2005/8/layout/StepDownProcess"/>
    <dgm:cxn modelId="{808A15E7-351F-48B6-A97B-850645F10CED}" type="presParOf" srcId="{ACBEE186-8E58-414B-B967-8196E897F403}" destId="{A1C07C1A-E57C-429A-8C44-DAD2F6FB52F3}" srcOrd="1" destOrd="0" presId="urn:microsoft.com/office/officeart/2005/8/layout/StepDownProcess"/>
    <dgm:cxn modelId="{4668DDF7-CF22-40CC-B4EA-09391A3248A5}" type="presParOf" srcId="{ACBEE186-8E58-414B-B967-8196E897F403}" destId="{1ABBCD0A-FB88-49BA-98CF-6DA528BC847A}" srcOrd="2" destOrd="0" presId="urn:microsoft.com/office/officeart/2005/8/layout/StepDownProcess"/>
    <dgm:cxn modelId="{A33C5DE2-A5D0-4D62-A49E-7D22C628A0BF}" type="presParOf" srcId="{35897835-C088-4CF0-80B6-AA4DA58D64E9}" destId="{896680B9-4366-4DC0-8351-5FAF96D0DBC2}" srcOrd="3" destOrd="0" presId="urn:microsoft.com/office/officeart/2005/8/layout/StepDownProcess"/>
    <dgm:cxn modelId="{045BD9AE-CB3D-4542-B2C1-A447FA1E3E01}" type="presParOf" srcId="{35897835-C088-4CF0-80B6-AA4DA58D64E9}" destId="{E96B3A70-7DA4-4A29-8D7E-FF591DAD604B}" srcOrd="4" destOrd="0" presId="urn:microsoft.com/office/officeart/2005/8/layout/StepDownProcess"/>
    <dgm:cxn modelId="{08F32B29-ED3A-45A1-AC96-8F0334D2734F}" type="presParOf" srcId="{E96B3A70-7DA4-4A29-8D7E-FF591DAD604B}" destId="{390A4F4A-8126-4BF2-A38B-3140A6B03DB6}" srcOrd="0" destOrd="0" presId="urn:microsoft.com/office/officeart/2005/8/layout/StepDownProcess"/>
    <dgm:cxn modelId="{7246B834-3D13-45E1-B3A5-A52525D4EAE0}" type="presParOf" srcId="{E96B3A70-7DA4-4A29-8D7E-FF591DAD604B}" destId="{BDB9872C-A411-4709-B95F-5CA738881E14}" srcOrd="1" destOrd="0" presId="urn:microsoft.com/office/officeart/2005/8/layout/StepDownProcess"/>
    <dgm:cxn modelId="{259C7F92-23FB-45B3-A547-C1C9B4874C5A}" type="presParOf" srcId="{E96B3A70-7DA4-4A29-8D7E-FF591DAD604B}" destId="{F7CA9895-23F8-4781-BEF2-183269C067AE}" srcOrd="2" destOrd="0" presId="urn:microsoft.com/office/officeart/2005/8/layout/StepDownProcess"/>
    <dgm:cxn modelId="{8E206177-E06F-4F8B-9DEC-A8722BEB5A22}" type="presParOf" srcId="{35897835-C088-4CF0-80B6-AA4DA58D64E9}" destId="{52AA6266-E930-4FEC-B8D7-B9AA958E1730}" srcOrd="5" destOrd="0" presId="urn:microsoft.com/office/officeart/2005/8/layout/StepDownProcess"/>
    <dgm:cxn modelId="{72C74585-2950-42C6-8657-4A54FC4A20F9}" type="presParOf" srcId="{35897835-C088-4CF0-80B6-AA4DA58D64E9}" destId="{23FA050C-17E4-4E1F-99FC-848B8591224C}" srcOrd="6" destOrd="0" presId="urn:microsoft.com/office/officeart/2005/8/layout/StepDownProcess"/>
    <dgm:cxn modelId="{903FA690-0A88-4B61-AF45-776FFF9C9251}" type="presParOf" srcId="{23FA050C-17E4-4E1F-99FC-848B8591224C}" destId="{A54DE90D-8773-4A66-9000-032EB16999AD}" srcOrd="0" destOrd="0" presId="urn:microsoft.com/office/officeart/2005/8/layout/StepDownProcess"/>
    <dgm:cxn modelId="{A2423215-691F-41F0-BF2A-5945563960DE}" type="presParOf" srcId="{23FA050C-17E4-4E1F-99FC-848B8591224C}" destId="{35DFF6C2-CC14-4115-850E-071601FC6802}" srcOrd="1" destOrd="0" presId="urn:microsoft.com/office/officeart/2005/8/layout/StepDownProcess"/>
    <dgm:cxn modelId="{4CDB98E4-8848-4BD0-A6EA-155ECEBCCE5D}" type="presParOf" srcId="{23FA050C-17E4-4E1F-99FC-848B8591224C}" destId="{27BCEDDA-DA1D-46A1-9C79-EA8F57A0420A}" srcOrd="2" destOrd="0" presId="urn:microsoft.com/office/officeart/2005/8/layout/StepDownProcess"/>
    <dgm:cxn modelId="{27451C8B-6B43-4085-B9D8-C00D02474B9F}" type="presParOf" srcId="{35897835-C088-4CF0-80B6-AA4DA58D64E9}" destId="{A52BB9E1-3A44-4D2C-8E35-B6089D36C22C}" srcOrd="7" destOrd="0" presId="urn:microsoft.com/office/officeart/2005/8/layout/StepDownProcess"/>
    <dgm:cxn modelId="{20236449-7F56-4E0E-8585-3B10729EADEE}" type="presParOf" srcId="{35897835-C088-4CF0-80B6-AA4DA58D64E9}" destId="{E029A746-95C1-4739-A23F-5E31DD8B27A0}" srcOrd="8" destOrd="0" presId="urn:microsoft.com/office/officeart/2005/8/layout/StepDownProcess"/>
    <dgm:cxn modelId="{DEE09911-4C8C-4B1C-8F5E-6C7711B4DFA2}" type="presParOf" srcId="{E029A746-95C1-4739-A23F-5E31DD8B27A0}" destId="{F7DF8D82-90C0-4CEA-BD13-FE06A89EB342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4D5DEE-E86D-46D3-8E5D-A1CD78E05A6C}">
      <dsp:nvSpPr>
        <dsp:cNvPr id="0" name=""/>
        <dsp:cNvSpPr/>
      </dsp:nvSpPr>
      <dsp:spPr>
        <a:xfrm>
          <a:off x="0" y="0"/>
          <a:ext cx="6196013" cy="8375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理论基础</a:t>
          </a:r>
          <a:endParaRPr lang="zh-CN" altLang="en-US" sz="2800" kern="1200" dirty="0"/>
        </a:p>
      </dsp:txBody>
      <dsp:txXfrm>
        <a:off x="1322958" y="0"/>
        <a:ext cx="4873054" cy="837561"/>
      </dsp:txXfrm>
    </dsp:sp>
    <dsp:sp modelId="{8EF44DEC-D5FF-43B2-870B-B1B41B05676A}">
      <dsp:nvSpPr>
        <dsp:cNvPr id="0" name=""/>
        <dsp:cNvSpPr/>
      </dsp:nvSpPr>
      <dsp:spPr>
        <a:xfrm>
          <a:off x="83756" y="83756"/>
          <a:ext cx="1239202" cy="670049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8B49BE-68EC-49CC-B948-0BAB2D18C10D}">
      <dsp:nvSpPr>
        <dsp:cNvPr id="0" name=""/>
        <dsp:cNvSpPr/>
      </dsp:nvSpPr>
      <dsp:spPr>
        <a:xfrm>
          <a:off x="0" y="921317"/>
          <a:ext cx="6196013" cy="837561"/>
        </a:xfrm>
        <a:prstGeom prst="roundRect">
          <a:avLst>
            <a:gd name="adj" fmla="val 10000"/>
          </a:avLst>
        </a:prstGeom>
        <a:solidFill>
          <a:schemeClr val="accent2">
            <a:hueOff val="-245742"/>
            <a:satOff val="29557"/>
            <a:lumOff val="33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基本教学模式</a:t>
          </a:r>
          <a:endParaRPr lang="zh-CN" altLang="en-US" sz="2800" kern="1200" dirty="0"/>
        </a:p>
      </dsp:txBody>
      <dsp:txXfrm>
        <a:off x="1322958" y="921317"/>
        <a:ext cx="4873054" cy="837561"/>
      </dsp:txXfrm>
    </dsp:sp>
    <dsp:sp modelId="{BDC840D6-8B47-4A07-8636-47217593376F}">
      <dsp:nvSpPr>
        <dsp:cNvPr id="0" name=""/>
        <dsp:cNvSpPr/>
      </dsp:nvSpPr>
      <dsp:spPr>
        <a:xfrm>
          <a:off x="83756" y="1005073"/>
          <a:ext cx="1239202" cy="67004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0F3DB-6088-4979-9F1B-6D5BE6B5E400}">
      <dsp:nvSpPr>
        <dsp:cNvPr id="0" name=""/>
        <dsp:cNvSpPr/>
      </dsp:nvSpPr>
      <dsp:spPr>
        <a:xfrm>
          <a:off x="0" y="1842634"/>
          <a:ext cx="6196013" cy="837561"/>
        </a:xfrm>
        <a:prstGeom prst="roundRect">
          <a:avLst>
            <a:gd name="adj" fmla="val 10000"/>
          </a:avLst>
        </a:prstGeom>
        <a:solidFill>
          <a:schemeClr val="accent2">
            <a:hueOff val="-491484"/>
            <a:satOff val="59113"/>
            <a:lumOff val="679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五个教学策略</a:t>
          </a:r>
          <a:endParaRPr lang="zh-CN" altLang="en-US" sz="2800" kern="1200" dirty="0"/>
        </a:p>
      </dsp:txBody>
      <dsp:txXfrm>
        <a:off x="1322958" y="1842634"/>
        <a:ext cx="4873054" cy="837561"/>
      </dsp:txXfrm>
    </dsp:sp>
    <dsp:sp modelId="{38065022-E3C5-4026-9ACB-3CAB8BC46E51}">
      <dsp:nvSpPr>
        <dsp:cNvPr id="0" name=""/>
        <dsp:cNvSpPr/>
      </dsp:nvSpPr>
      <dsp:spPr>
        <a:xfrm>
          <a:off x="83756" y="1926390"/>
          <a:ext cx="1239202" cy="67004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2000" b="-42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8397A-9311-4127-A000-0B52F7900E6C}">
      <dsp:nvSpPr>
        <dsp:cNvPr id="0" name=""/>
        <dsp:cNvSpPr/>
      </dsp:nvSpPr>
      <dsp:spPr>
        <a:xfrm>
          <a:off x="0" y="2763952"/>
          <a:ext cx="6196013" cy="837561"/>
        </a:xfrm>
        <a:prstGeom prst="roundRect">
          <a:avLst>
            <a:gd name="adj" fmla="val 10000"/>
          </a:avLst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800" kern="1200" dirty="0" smtClean="0"/>
            <a:t>子模式示例</a:t>
          </a:r>
          <a:r>
            <a:rPr lang="en-US" altLang="zh-CN" sz="2800" kern="1200" dirty="0" smtClean="0"/>
            <a:t>—</a:t>
          </a:r>
          <a:r>
            <a:rPr lang="zh-CN" altLang="en-US" sz="2800" kern="1200" dirty="0" smtClean="0"/>
            <a:t>单元新授课教学</a:t>
          </a:r>
          <a:endParaRPr lang="zh-CN" altLang="en-US" sz="2800" kern="1200" dirty="0"/>
        </a:p>
      </dsp:txBody>
      <dsp:txXfrm>
        <a:off x="1322958" y="2763952"/>
        <a:ext cx="4873054" cy="837561"/>
      </dsp:txXfrm>
    </dsp:sp>
    <dsp:sp modelId="{E43ABBE3-DFBC-406D-8573-70C46F69B595}">
      <dsp:nvSpPr>
        <dsp:cNvPr id="0" name=""/>
        <dsp:cNvSpPr/>
      </dsp:nvSpPr>
      <dsp:spPr>
        <a:xfrm>
          <a:off x="83756" y="2847708"/>
          <a:ext cx="1239202" cy="67004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6000" b="-36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52611-B787-4F90-A2C2-81F92552AAFC}">
      <dsp:nvSpPr>
        <dsp:cNvPr id="0" name=""/>
        <dsp:cNvSpPr/>
      </dsp:nvSpPr>
      <dsp:spPr>
        <a:xfrm>
          <a:off x="464700" y="0"/>
          <a:ext cx="5266611" cy="36036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A762D3-13B1-4C22-A720-6E767F9FC1E2}">
      <dsp:nvSpPr>
        <dsp:cNvPr id="0" name=""/>
        <dsp:cNvSpPr/>
      </dsp:nvSpPr>
      <dsp:spPr>
        <a:xfrm>
          <a:off x="3252" y="1081087"/>
          <a:ext cx="1166139" cy="1441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情境导入</a:t>
          </a:r>
          <a:endParaRPr lang="en-US" altLang="zh-CN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复习旧知</a:t>
          </a:r>
          <a:endParaRPr lang="zh-CN" altLang="en-US" sz="1800" kern="1200" dirty="0"/>
        </a:p>
      </dsp:txBody>
      <dsp:txXfrm>
        <a:off x="60178" y="1138013"/>
        <a:ext cx="1052287" cy="1327598"/>
      </dsp:txXfrm>
    </dsp:sp>
    <dsp:sp modelId="{46814D83-4807-48BE-A0D9-601199E6992A}">
      <dsp:nvSpPr>
        <dsp:cNvPr id="0" name=""/>
        <dsp:cNvSpPr/>
      </dsp:nvSpPr>
      <dsp:spPr>
        <a:xfrm>
          <a:off x="1259094" y="1081087"/>
          <a:ext cx="1166139" cy="1441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自主听读分层检测</a:t>
          </a:r>
          <a:endParaRPr lang="zh-CN" altLang="en-US" sz="1800" kern="1200" dirty="0"/>
        </a:p>
      </dsp:txBody>
      <dsp:txXfrm>
        <a:off x="1316020" y="1138013"/>
        <a:ext cx="1052287" cy="1327598"/>
      </dsp:txXfrm>
    </dsp:sp>
    <dsp:sp modelId="{1DCB634E-CA00-4676-90A9-111A66DBE788}">
      <dsp:nvSpPr>
        <dsp:cNvPr id="0" name=""/>
        <dsp:cNvSpPr/>
      </dsp:nvSpPr>
      <dsp:spPr>
        <a:xfrm>
          <a:off x="2514936" y="1081087"/>
          <a:ext cx="1166139" cy="1441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两两对话情景交际</a:t>
          </a:r>
          <a:endParaRPr lang="zh-CN" altLang="en-US" sz="1800" kern="1200" dirty="0"/>
        </a:p>
      </dsp:txBody>
      <dsp:txXfrm>
        <a:off x="2571862" y="1138013"/>
        <a:ext cx="1052287" cy="1327598"/>
      </dsp:txXfrm>
    </dsp:sp>
    <dsp:sp modelId="{AB3F341E-662D-4638-B382-0B00DD47D0BB}">
      <dsp:nvSpPr>
        <dsp:cNvPr id="0" name=""/>
        <dsp:cNvSpPr/>
      </dsp:nvSpPr>
      <dsp:spPr>
        <a:xfrm>
          <a:off x="3770779" y="1081087"/>
          <a:ext cx="1166139" cy="1441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扩展听读整体感知</a:t>
          </a:r>
          <a:endParaRPr lang="zh-CN" altLang="en-US" sz="1800" kern="1200" dirty="0"/>
        </a:p>
      </dsp:txBody>
      <dsp:txXfrm>
        <a:off x="3827705" y="1138013"/>
        <a:ext cx="1052287" cy="1327598"/>
      </dsp:txXfrm>
    </dsp:sp>
    <dsp:sp modelId="{15A541EB-D6F4-4E7C-8753-D40C5044CDA0}">
      <dsp:nvSpPr>
        <dsp:cNvPr id="0" name=""/>
        <dsp:cNvSpPr/>
      </dsp:nvSpPr>
      <dsp:spPr>
        <a:xfrm>
          <a:off x="5026621" y="1081087"/>
          <a:ext cx="1166139" cy="1441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/>
            <a:t>整体运用交际表达</a:t>
          </a:r>
          <a:endParaRPr lang="zh-CN" altLang="en-US" sz="1800" kern="1200" dirty="0"/>
        </a:p>
      </dsp:txBody>
      <dsp:txXfrm>
        <a:off x="5083547" y="1138013"/>
        <a:ext cx="1052287" cy="13275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58D301-3FE2-4F80-8CEF-E0B9E50A3FDF}">
      <dsp:nvSpPr>
        <dsp:cNvPr id="0" name=""/>
        <dsp:cNvSpPr/>
      </dsp:nvSpPr>
      <dsp:spPr>
        <a:xfrm>
          <a:off x="2506541" y="1265"/>
          <a:ext cx="1182930" cy="768904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 smtClean="0"/>
            <a:t>听</a:t>
          </a:r>
          <a:endParaRPr lang="zh-CN" altLang="en-US" sz="3000" kern="1200" dirty="0"/>
        </a:p>
      </dsp:txBody>
      <dsp:txXfrm>
        <a:off x="2544076" y="38800"/>
        <a:ext cx="1107860" cy="693834"/>
      </dsp:txXfrm>
    </dsp:sp>
    <dsp:sp modelId="{50A86A50-80A4-4424-AF3C-B7642E820C0E}">
      <dsp:nvSpPr>
        <dsp:cNvPr id="0" name=""/>
        <dsp:cNvSpPr/>
      </dsp:nvSpPr>
      <dsp:spPr>
        <a:xfrm>
          <a:off x="1560661" y="385717"/>
          <a:ext cx="3074690" cy="3074690"/>
        </a:xfrm>
        <a:custGeom>
          <a:avLst/>
          <a:gdLst/>
          <a:ahLst/>
          <a:cxnLst/>
          <a:rect l="0" t="0" r="0" b="0"/>
          <a:pathLst>
            <a:path>
              <a:moveTo>
                <a:pt x="2136951" y="121752"/>
              </a:moveTo>
              <a:arcTo wR="1537345" hR="1537345" stAng="17577370" swAng="1963301"/>
            </a:path>
          </a:pathLst>
        </a:custGeom>
        <a:noFill/>
        <a:ln w="9525" cap="flat" cmpd="sng" algn="ctr">
          <a:solidFill>
            <a:schemeClr val="accent1">
              <a:shade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EFE9C-5845-41FF-B722-C58F3F3CBB18}">
      <dsp:nvSpPr>
        <dsp:cNvPr id="0" name=""/>
        <dsp:cNvSpPr/>
      </dsp:nvSpPr>
      <dsp:spPr>
        <a:xfrm>
          <a:off x="3968643" y="1063544"/>
          <a:ext cx="1182930" cy="768904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58288"/>
                <a:satOff val="-22061"/>
                <a:lumOff val="20396"/>
                <a:alphaOff val="0"/>
              </a:schemeClr>
            </a:gs>
            <a:gs pos="100000">
              <a:schemeClr val="accent1">
                <a:shade val="50000"/>
                <a:hueOff val="258288"/>
                <a:satOff val="-22061"/>
                <a:lumOff val="20396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 smtClean="0"/>
            <a:t>说</a:t>
          </a:r>
          <a:endParaRPr lang="zh-CN" altLang="en-US" sz="3000" kern="1200" dirty="0"/>
        </a:p>
      </dsp:txBody>
      <dsp:txXfrm>
        <a:off x="4006178" y="1101079"/>
        <a:ext cx="1107860" cy="693834"/>
      </dsp:txXfrm>
    </dsp:sp>
    <dsp:sp modelId="{9B972011-F035-4DE0-9C46-2A82204D0543}">
      <dsp:nvSpPr>
        <dsp:cNvPr id="0" name=""/>
        <dsp:cNvSpPr/>
      </dsp:nvSpPr>
      <dsp:spPr>
        <a:xfrm>
          <a:off x="1560661" y="385717"/>
          <a:ext cx="3074690" cy="3074690"/>
        </a:xfrm>
        <a:custGeom>
          <a:avLst/>
          <a:gdLst/>
          <a:ahLst/>
          <a:cxnLst/>
          <a:rect l="0" t="0" r="0" b="0"/>
          <a:pathLst>
            <a:path>
              <a:moveTo>
                <a:pt x="3072567" y="1456564"/>
              </a:moveTo>
              <a:arcTo wR="1537345" hR="1537345" stAng="21419278" swAng="2197658"/>
            </a:path>
          </a:pathLst>
        </a:custGeom>
        <a:noFill/>
        <a:ln w="9525" cap="flat" cmpd="sng" algn="ctr">
          <a:solidFill>
            <a:schemeClr val="accent1">
              <a:shade val="90000"/>
              <a:hueOff val="273784"/>
              <a:satOff val="-22344"/>
              <a:lumOff val="17841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BA4DD-F75D-4335-AB02-19873515937E}">
      <dsp:nvSpPr>
        <dsp:cNvPr id="0" name=""/>
        <dsp:cNvSpPr/>
      </dsp:nvSpPr>
      <dsp:spPr>
        <a:xfrm>
          <a:off x="3410170" y="2782349"/>
          <a:ext cx="1182930" cy="768904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516575"/>
                <a:satOff val="-44122"/>
                <a:lumOff val="40793"/>
                <a:alphaOff val="0"/>
              </a:schemeClr>
            </a:gs>
            <a:gs pos="100000">
              <a:schemeClr val="accent1">
                <a:shade val="50000"/>
                <a:hueOff val="516575"/>
                <a:satOff val="-44122"/>
                <a:lumOff val="40793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 smtClean="0"/>
            <a:t>背</a:t>
          </a:r>
          <a:endParaRPr lang="zh-CN" altLang="en-US" sz="3000" kern="1200" dirty="0"/>
        </a:p>
      </dsp:txBody>
      <dsp:txXfrm>
        <a:off x="3447705" y="2819884"/>
        <a:ext cx="1107860" cy="693834"/>
      </dsp:txXfrm>
    </dsp:sp>
    <dsp:sp modelId="{2E1F296D-3CF6-438B-A4D0-AC8A60A31A23}">
      <dsp:nvSpPr>
        <dsp:cNvPr id="0" name=""/>
        <dsp:cNvSpPr/>
      </dsp:nvSpPr>
      <dsp:spPr>
        <a:xfrm>
          <a:off x="1560661" y="385717"/>
          <a:ext cx="3074690" cy="3074690"/>
        </a:xfrm>
        <a:custGeom>
          <a:avLst/>
          <a:gdLst/>
          <a:ahLst/>
          <a:cxnLst/>
          <a:rect l="0" t="0" r="0" b="0"/>
          <a:pathLst>
            <a:path>
              <a:moveTo>
                <a:pt x="1843393" y="3043919"/>
              </a:moveTo>
              <a:arcTo wR="1537345" hR="1537345" stAng="4711025" swAng="1377950"/>
            </a:path>
          </a:pathLst>
        </a:custGeom>
        <a:noFill/>
        <a:ln w="9525" cap="flat" cmpd="sng" algn="ctr">
          <a:solidFill>
            <a:schemeClr val="accent1">
              <a:shade val="90000"/>
              <a:hueOff val="547567"/>
              <a:satOff val="-44687"/>
              <a:lumOff val="35682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E1E08C-6302-40B5-8A1A-5806691FF9B4}">
      <dsp:nvSpPr>
        <dsp:cNvPr id="0" name=""/>
        <dsp:cNvSpPr/>
      </dsp:nvSpPr>
      <dsp:spPr>
        <a:xfrm>
          <a:off x="1602912" y="2782349"/>
          <a:ext cx="1182930" cy="768904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516575"/>
                <a:satOff val="-44122"/>
                <a:lumOff val="40793"/>
                <a:alphaOff val="0"/>
              </a:schemeClr>
            </a:gs>
            <a:gs pos="100000">
              <a:schemeClr val="accent1">
                <a:shade val="50000"/>
                <a:hueOff val="516575"/>
                <a:satOff val="-44122"/>
                <a:lumOff val="40793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 smtClean="0"/>
            <a:t>唱</a:t>
          </a:r>
          <a:endParaRPr lang="zh-CN" altLang="en-US" sz="3000" kern="1200" dirty="0"/>
        </a:p>
      </dsp:txBody>
      <dsp:txXfrm>
        <a:off x="1640447" y="2819884"/>
        <a:ext cx="1107860" cy="693834"/>
      </dsp:txXfrm>
    </dsp:sp>
    <dsp:sp modelId="{EA0F4F4E-62B3-464D-BFD1-6C17C25337B1}">
      <dsp:nvSpPr>
        <dsp:cNvPr id="0" name=""/>
        <dsp:cNvSpPr/>
      </dsp:nvSpPr>
      <dsp:spPr>
        <a:xfrm>
          <a:off x="1560661" y="385717"/>
          <a:ext cx="3074690" cy="3074690"/>
        </a:xfrm>
        <a:custGeom>
          <a:avLst/>
          <a:gdLst/>
          <a:ahLst/>
          <a:cxnLst/>
          <a:rect l="0" t="0" r="0" b="0"/>
          <a:pathLst>
            <a:path>
              <a:moveTo>
                <a:pt x="257089" y="2388448"/>
              </a:moveTo>
              <a:arcTo wR="1537345" hR="1537345" stAng="8783064" swAng="2197658"/>
            </a:path>
          </a:pathLst>
        </a:custGeom>
        <a:noFill/>
        <a:ln w="9525" cap="flat" cmpd="sng" algn="ctr">
          <a:solidFill>
            <a:schemeClr val="accent1">
              <a:shade val="90000"/>
              <a:hueOff val="547567"/>
              <a:satOff val="-44687"/>
              <a:lumOff val="35682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5A108-7E76-467C-ABF6-DC050C3F7B45}">
      <dsp:nvSpPr>
        <dsp:cNvPr id="0" name=""/>
        <dsp:cNvSpPr/>
      </dsp:nvSpPr>
      <dsp:spPr>
        <a:xfrm>
          <a:off x="1044438" y="1063544"/>
          <a:ext cx="1182930" cy="768904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58288"/>
                <a:satOff val="-22061"/>
                <a:lumOff val="20396"/>
                <a:alphaOff val="0"/>
              </a:schemeClr>
            </a:gs>
            <a:gs pos="100000">
              <a:schemeClr val="accent1">
                <a:shade val="50000"/>
                <a:hueOff val="258288"/>
                <a:satOff val="-22061"/>
                <a:lumOff val="20396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 smtClean="0"/>
            <a:t>演</a:t>
          </a:r>
          <a:endParaRPr lang="zh-CN" altLang="en-US" sz="3000" kern="1200" dirty="0"/>
        </a:p>
      </dsp:txBody>
      <dsp:txXfrm>
        <a:off x="1081973" y="1101079"/>
        <a:ext cx="1107860" cy="693834"/>
      </dsp:txXfrm>
    </dsp:sp>
    <dsp:sp modelId="{43BCADE9-8105-4686-9CBB-4E6EF270A648}">
      <dsp:nvSpPr>
        <dsp:cNvPr id="0" name=""/>
        <dsp:cNvSpPr/>
      </dsp:nvSpPr>
      <dsp:spPr>
        <a:xfrm>
          <a:off x="1560661" y="385717"/>
          <a:ext cx="3074690" cy="3074690"/>
        </a:xfrm>
        <a:custGeom>
          <a:avLst/>
          <a:gdLst/>
          <a:ahLst/>
          <a:cxnLst/>
          <a:rect l="0" t="0" r="0" b="0"/>
          <a:pathLst>
            <a:path>
              <a:moveTo>
                <a:pt x="267682" y="670520"/>
              </a:moveTo>
              <a:arcTo wR="1537345" hR="1537345" stAng="12859329" swAng="1963301"/>
            </a:path>
          </a:pathLst>
        </a:custGeom>
        <a:noFill/>
        <a:ln w="9525" cap="flat" cmpd="sng" algn="ctr">
          <a:solidFill>
            <a:schemeClr val="accent1">
              <a:shade val="90000"/>
              <a:hueOff val="273784"/>
              <a:satOff val="-22344"/>
              <a:lumOff val="17841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30820CF-B880-4189-942D-D702A7CBA730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言语交际为中心的</a:t>
            </a:r>
            <a:r>
              <a:rPr lang="en-US" altLang="zh-CN" dirty="0" smtClean="0"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dirty="0" smtClean="0">
                <a:latin typeface="华文行楷" pitchFamily="2" charset="-122"/>
                <a:ea typeface="华文行楷" pitchFamily="2" charset="-122"/>
              </a:rPr>
            </a:br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英语教学模式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zh-CN" dirty="0" smtClean="0"/>
          </a:p>
          <a:p>
            <a:pPr>
              <a:lnSpc>
                <a:spcPct val="90000"/>
              </a:lnSpc>
            </a:pPr>
            <a:r>
              <a:rPr lang="zh-CN" altLang="en-US" smtClean="0"/>
              <a:t>北京师范大学现代教育技术研究所</a:t>
            </a:r>
            <a:endParaRPr lang="zh-CN" altLang="en-US" dirty="0"/>
          </a:p>
          <a:p>
            <a:pPr>
              <a:lnSpc>
                <a:spcPct val="90000"/>
              </a:lnSpc>
            </a:pPr>
            <a:r>
              <a:rPr lang="zh-CN" altLang="en-US" dirty="0"/>
              <a:t>郑乐乐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962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单元新授课教学模式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077063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126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E41B50-01B2-4AEB-B344-59F2C4F1DA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1E41B50-01B2-4AEB-B344-59F2C4F1DA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D9611F-CA69-4498-B768-6D24B101E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5ED9611F-CA69-4498-B768-6D24B101E7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375D13-054D-4472-BAC9-68562A44FF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8D375D13-054D-4472-BAC9-68562A44FF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9C0557-0EBB-403C-9CEB-B5E4DFECDD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049C0557-0EBB-403C-9CEB-B5E4DFECDD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C07C1A-E57C-429A-8C44-DAD2F6FB52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A1C07C1A-E57C-429A-8C44-DAD2F6FB52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BBCD0A-FB88-49BA-98CF-6DA528BC84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1ABBCD0A-FB88-49BA-98CF-6DA528BC84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0A4F4A-8126-4BF2-A38B-3140A6B03D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390A4F4A-8126-4BF2-A38B-3140A6B03D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B9872C-A411-4709-B95F-5CA738881E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BDB9872C-A411-4709-B95F-5CA738881E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CA9895-23F8-4781-BEF2-183269C06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F7CA9895-23F8-4781-BEF2-183269C067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4DE90D-8773-4A66-9000-032EB1699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A54DE90D-8773-4A66-9000-032EB16999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DFF6C2-CC14-4115-850E-071601FC68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35DFF6C2-CC14-4115-850E-071601FC68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BCEDDA-DA1D-46A1-9C79-EA8F57A04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">
                                            <p:graphicEl>
                                              <a:dgm id="{27BCEDDA-DA1D-46A1-9C79-EA8F57A04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DF8D82-90C0-4CEA-BD13-FE06A89EB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F7DF8D82-90C0-4CEA-BD13-FE06A89EB3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常见问题及改进建议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 smtClean="0"/>
              <a:t>1.</a:t>
            </a:r>
            <a:r>
              <a:rPr lang="zh-CN" altLang="en-US" dirty="0" smtClean="0"/>
              <a:t>师生对话过于机械、单调、呆板</a:t>
            </a:r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>
                <a:solidFill>
                  <a:schemeClr val="accent3"/>
                </a:solidFill>
              </a:rPr>
              <a:t>“新知与旧知结合，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zh-CN" altLang="en-US" dirty="0" smtClean="0">
                <a:solidFill>
                  <a:schemeClr val="accent3"/>
                </a:solidFill>
              </a:rPr>
              <a:t>  语言与生活结合， 分层次、有递进”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altLang="zh-CN" dirty="0" smtClean="0"/>
              <a:t>2.</a:t>
            </a:r>
            <a:r>
              <a:rPr lang="zh-CN" altLang="en-US" dirty="0" smtClean="0"/>
              <a:t>邻座两两对话缺少辅助性“支架”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        </a:t>
            </a:r>
            <a:r>
              <a:rPr lang="zh-CN" altLang="en-US" dirty="0" smtClean="0">
                <a:solidFill>
                  <a:schemeClr val="accent3"/>
                </a:solidFill>
              </a:rPr>
              <a:t>全文提示，要点或线索提示，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chemeClr val="accent3"/>
                </a:solidFill>
              </a:rPr>
              <a:t> </a:t>
            </a:r>
            <a:r>
              <a:rPr lang="en-US" altLang="zh-CN" dirty="0" smtClean="0">
                <a:solidFill>
                  <a:schemeClr val="accent3"/>
                </a:solidFill>
              </a:rPr>
              <a:t>          </a:t>
            </a:r>
            <a:r>
              <a:rPr lang="zh-CN" altLang="en-US" dirty="0" smtClean="0">
                <a:solidFill>
                  <a:schemeClr val="accent3"/>
                </a:solidFill>
              </a:rPr>
              <a:t>用图表引发联想，设定生活情境</a:t>
            </a:r>
            <a:endParaRPr lang="en-US" altLang="zh-CN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altLang="zh-CN" dirty="0" smtClean="0"/>
              <a:t>3.</a:t>
            </a:r>
            <a:r>
              <a:rPr lang="zh-CN" altLang="en-US" dirty="0" smtClean="0"/>
              <a:t>对扩展听读资源的利用偏向句子与对话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</a:t>
            </a:r>
            <a:r>
              <a:rPr lang="zh-CN" altLang="en-US" dirty="0" smtClean="0">
                <a:solidFill>
                  <a:schemeClr val="accent3"/>
                </a:solidFill>
              </a:rPr>
              <a:t>增加扩展听读的时间，对扩展听读内 容做出选择</a:t>
            </a:r>
            <a:endParaRPr lang="zh-CN" altLang="en-US" dirty="0">
              <a:solidFill>
                <a:schemeClr val="accent3"/>
              </a:solidFill>
            </a:endParaRPr>
          </a:p>
        </p:txBody>
      </p:sp>
      <p:sp>
        <p:nvSpPr>
          <p:cNvPr id="4" name="右箭头 3"/>
          <p:cNvSpPr/>
          <p:nvPr/>
        </p:nvSpPr>
        <p:spPr>
          <a:xfrm>
            <a:off x="1605525" y="263691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322" y="4005064"/>
            <a:ext cx="676275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525" y="4909150"/>
            <a:ext cx="676275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502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27784" y="2276872"/>
            <a:ext cx="6196405" cy="3603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800" dirty="0" smtClean="0">
                <a:latin typeface="华文隶书" pitchFamily="2" charset="-122"/>
                <a:ea typeface="华文隶书" pitchFamily="2" charset="-122"/>
              </a:rPr>
              <a:t>谢谢！</a:t>
            </a:r>
            <a:endParaRPr lang="zh-CN" altLang="en-US" sz="4800" dirty="0">
              <a:latin typeface="华文隶书" pitchFamily="2" charset="-122"/>
              <a:ea typeface="华文隶书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9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359456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66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任意多边形 4"/>
          <p:cNvSpPr/>
          <p:nvPr/>
        </p:nvSpPr>
        <p:spPr>
          <a:xfrm>
            <a:off x="1463675" y="2119313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>
                <a:solidFill>
                  <a:schemeClr val="bg2"/>
                </a:solidFill>
              </a:rPr>
              <a:t>理论基础</a:t>
            </a:r>
            <a:endParaRPr lang="zh-CN" altLang="en-US" sz="2800" kern="1200" dirty="0">
              <a:solidFill>
                <a:schemeClr val="bg2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547431" y="2203069"/>
            <a:ext cx="1239202" cy="670049"/>
          </a:xfrm>
          <a:prstGeom prst="round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2000" b="-1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任意多边形 6"/>
          <p:cNvSpPr/>
          <p:nvPr/>
        </p:nvSpPr>
        <p:spPr>
          <a:xfrm>
            <a:off x="1463675" y="3040630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245742"/>
              <a:satOff val="29557"/>
              <a:lumOff val="3399"/>
              <a:alphaOff val="0"/>
            </a:schemeClr>
          </a:fillRef>
          <a:effectRef idx="0">
            <a:schemeClr val="accent2">
              <a:hueOff val="-245742"/>
              <a:satOff val="29557"/>
              <a:lumOff val="339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基本教学模式</a:t>
            </a:r>
            <a:endParaRPr lang="zh-CN" altLang="en-US" sz="2800" kern="1200" dirty="0"/>
          </a:p>
        </p:txBody>
      </p:sp>
      <p:sp>
        <p:nvSpPr>
          <p:cNvPr id="8" name="圆角矩形 7"/>
          <p:cNvSpPr/>
          <p:nvPr/>
        </p:nvSpPr>
        <p:spPr>
          <a:xfrm>
            <a:off x="1547431" y="3124386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7000" b="-5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499911"/>
              <a:satOff val="31890"/>
              <a:lumOff val="2999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任意多边形 8"/>
          <p:cNvSpPr/>
          <p:nvPr/>
        </p:nvSpPr>
        <p:spPr>
          <a:xfrm>
            <a:off x="1463675" y="3961947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491484"/>
              <a:satOff val="59113"/>
              <a:lumOff val="6797"/>
              <a:alphaOff val="0"/>
            </a:schemeClr>
          </a:fillRef>
          <a:effectRef idx="0">
            <a:schemeClr val="accent2">
              <a:hueOff val="-491484"/>
              <a:satOff val="59113"/>
              <a:lumOff val="679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五个教学策略</a:t>
            </a:r>
            <a:endParaRPr lang="zh-CN" altLang="en-US" sz="2800" kern="1200" dirty="0"/>
          </a:p>
        </p:txBody>
      </p:sp>
      <p:sp>
        <p:nvSpPr>
          <p:cNvPr id="10" name="圆角矩形 9"/>
          <p:cNvSpPr/>
          <p:nvPr/>
        </p:nvSpPr>
        <p:spPr>
          <a:xfrm>
            <a:off x="1547431" y="4045703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2000" b="-4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999823"/>
              <a:satOff val="63779"/>
              <a:lumOff val="5999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任意多边形 10"/>
          <p:cNvSpPr/>
          <p:nvPr/>
        </p:nvSpPr>
        <p:spPr>
          <a:xfrm>
            <a:off x="1463675" y="4883265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737226"/>
              <a:satOff val="88670"/>
              <a:lumOff val="10196"/>
              <a:alphaOff val="0"/>
            </a:schemeClr>
          </a:fillRef>
          <a:effectRef idx="0">
            <a:schemeClr val="accent2">
              <a:hueOff val="-737226"/>
              <a:satOff val="88670"/>
              <a:lumOff val="1019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子模式示例</a:t>
            </a:r>
            <a:r>
              <a:rPr lang="en-US" altLang="zh-CN" sz="2800" kern="1200" dirty="0" smtClean="0"/>
              <a:t>—</a:t>
            </a:r>
            <a:r>
              <a:rPr lang="zh-CN" altLang="en-US" sz="2800" kern="1200" dirty="0" smtClean="0"/>
              <a:t>单元新授课教学</a:t>
            </a:r>
            <a:endParaRPr lang="zh-CN" altLang="en-US" sz="2800" kern="1200" dirty="0"/>
          </a:p>
        </p:txBody>
      </p:sp>
      <p:sp>
        <p:nvSpPr>
          <p:cNvPr id="12" name="圆角矩形 11"/>
          <p:cNvSpPr/>
          <p:nvPr/>
        </p:nvSpPr>
        <p:spPr>
          <a:xfrm>
            <a:off x="1547431" y="4967021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36000" b="-3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1499734"/>
              <a:satOff val="95669"/>
              <a:lumOff val="899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61362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1052736"/>
            <a:ext cx="6965245" cy="1202485"/>
          </a:xfrm>
        </p:spPr>
        <p:txBody>
          <a:bodyPr/>
          <a:lstStyle/>
          <a:p>
            <a:r>
              <a:rPr lang="zh-CN" altLang="en-US" dirty="0" smtClean="0"/>
              <a:t>理论基础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dirty="0"/>
              <a:t>“信息技术与课程深层次整合”</a:t>
            </a:r>
            <a:r>
              <a:rPr lang="zh-CN" altLang="en-US" dirty="0" smtClean="0"/>
              <a:t>理论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</a:t>
            </a:r>
            <a:r>
              <a:rPr lang="zh-CN" altLang="en-US" sz="2000" dirty="0" smtClean="0">
                <a:solidFill>
                  <a:schemeClr val="accent5"/>
                </a:solidFill>
              </a:rPr>
              <a:t>以“教”为中心 的教学结构              </a:t>
            </a:r>
            <a:endParaRPr lang="en-US" altLang="zh-CN" sz="20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altLang="zh-CN" dirty="0" smtClean="0"/>
              <a:t>               </a:t>
            </a:r>
            <a:r>
              <a:rPr lang="zh-CN" altLang="en-US" dirty="0" smtClean="0">
                <a:solidFill>
                  <a:schemeClr val="accent5"/>
                </a:solidFill>
              </a:rPr>
              <a:t>主导</a:t>
            </a:r>
            <a:r>
              <a:rPr lang="en-US" altLang="zh-CN" dirty="0" smtClean="0">
                <a:solidFill>
                  <a:schemeClr val="accent5"/>
                </a:solidFill>
              </a:rPr>
              <a:t>—</a:t>
            </a:r>
            <a:r>
              <a:rPr lang="zh-CN" altLang="en-US" dirty="0" smtClean="0">
                <a:solidFill>
                  <a:schemeClr val="accent5"/>
                </a:solidFill>
              </a:rPr>
              <a:t>主体教学结构</a:t>
            </a:r>
            <a:endParaRPr lang="zh-CN" altLang="en-US" dirty="0">
              <a:solidFill>
                <a:schemeClr val="accent5"/>
              </a:solidFill>
            </a:endParaRPr>
          </a:p>
          <a:p>
            <a:r>
              <a:rPr lang="zh-CN" altLang="en-US" dirty="0" smtClean="0"/>
              <a:t>语觉论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>
                <a:solidFill>
                  <a:schemeClr val="accent5"/>
                </a:solidFill>
              </a:rPr>
              <a:t>         </a:t>
            </a:r>
            <a:r>
              <a:rPr lang="zh-CN" altLang="en-US" dirty="0" smtClean="0">
                <a:solidFill>
                  <a:schemeClr val="accent5"/>
                </a:solidFill>
              </a:rPr>
              <a:t>言语理解与生成模型</a:t>
            </a:r>
            <a:endParaRPr lang="en-US" altLang="zh-CN" dirty="0">
              <a:solidFill>
                <a:schemeClr val="accent5"/>
              </a:solidFill>
            </a:endParaRPr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sp>
        <p:nvSpPr>
          <p:cNvPr id="6" name="右箭头 5"/>
          <p:cNvSpPr/>
          <p:nvPr/>
        </p:nvSpPr>
        <p:spPr>
          <a:xfrm>
            <a:off x="1763688" y="3429000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9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任意多边形 4"/>
          <p:cNvSpPr/>
          <p:nvPr/>
        </p:nvSpPr>
        <p:spPr>
          <a:xfrm>
            <a:off x="1463675" y="2119313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理论基础</a:t>
            </a:r>
            <a:endParaRPr lang="zh-CN" altLang="en-US" sz="2800" kern="1200" dirty="0"/>
          </a:p>
        </p:txBody>
      </p:sp>
      <p:sp>
        <p:nvSpPr>
          <p:cNvPr id="6" name="圆角矩形 5"/>
          <p:cNvSpPr/>
          <p:nvPr/>
        </p:nvSpPr>
        <p:spPr>
          <a:xfrm>
            <a:off x="1547431" y="2203069"/>
            <a:ext cx="1239202" cy="670049"/>
          </a:xfrm>
          <a:prstGeom prst="round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2000" b="-1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任意多边形 6"/>
          <p:cNvSpPr/>
          <p:nvPr/>
        </p:nvSpPr>
        <p:spPr>
          <a:xfrm>
            <a:off x="1463675" y="3040630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245742"/>
              <a:satOff val="29557"/>
              <a:lumOff val="3399"/>
              <a:alphaOff val="0"/>
            </a:schemeClr>
          </a:fillRef>
          <a:effectRef idx="0">
            <a:schemeClr val="accent2">
              <a:hueOff val="-245742"/>
              <a:satOff val="29557"/>
              <a:lumOff val="339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>
                <a:solidFill>
                  <a:schemeClr val="bg2"/>
                </a:solidFill>
              </a:rPr>
              <a:t>基本教学模式</a:t>
            </a:r>
            <a:endParaRPr lang="zh-CN" altLang="en-US" sz="2800" kern="1200" dirty="0">
              <a:solidFill>
                <a:schemeClr val="bg2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547431" y="3124386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7000" b="-5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499911"/>
              <a:satOff val="31890"/>
              <a:lumOff val="2999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任意多边形 8"/>
          <p:cNvSpPr/>
          <p:nvPr/>
        </p:nvSpPr>
        <p:spPr>
          <a:xfrm>
            <a:off x="1463675" y="3961947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491484"/>
              <a:satOff val="59113"/>
              <a:lumOff val="6797"/>
              <a:alphaOff val="0"/>
            </a:schemeClr>
          </a:fillRef>
          <a:effectRef idx="0">
            <a:schemeClr val="accent2">
              <a:hueOff val="-491484"/>
              <a:satOff val="59113"/>
              <a:lumOff val="679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五个教学策略</a:t>
            </a:r>
            <a:endParaRPr lang="zh-CN" altLang="en-US" sz="2800" kern="1200" dirty="0"/>
          </a:p>
        </p:txBody>
      </p:sp>
      <p:sp>
        <p:nvSpPr>
          <p:cNvPr id="10" name="圆角矩形 9"/>
          <p:cNvSpPr/>
          <p:nvPr/>
        </p:nvSpPr>
        <p:spPr>
          <a:xfrm>
            <a:off x="1547431" y="4045703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2000" b="-4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999823"/>
              <a:satOff val="63779"/>
              <a:lumOff val="5999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任意多边形 10"/>
          <p:cNvSpPr/>
          <p:nvPr/>
        </p:nvSpPr>
        <p:spPr>
          <a:xfrm>
            <a:off x="1463675" y="4883265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737226"/>
              <a:satOff val="88670"/>
              <a:lumOff val="10196"/>
              <a:alphaOff val="0"/>
            </a:schemeClr>
          </a:fillRef>
          <a:effectRef idx="0">
            <a:schemeClr val="accent2">
              <a:hueOff val="-737226"/>
              <a:satOff val="88670"/>
              <a:lumOff val="1019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子模式示例</a:t>
            </a:r>
            <a:r>
              <a:rPr lang="en-US" altLang="zh-CN" sz="2800" kern="1200" dirty="0" smtClean="0"/>
              <a:t>—</a:t>
            </a:r>
            <a:r>
              <a:rPr lang="zh-CN" altLang="en-US" sz="2800" kern="1200" dirty="0" smtClean="0"/>
              <a:t>单元新授课教学</a:t>
            </a:r>
            <a:endParaRPr lang="zh-CN" altLang="en-US" sz="2800" kern="1200" dirty="0"/>
          </a:p>
        </p:txBody>
      </p:sp>
      <p:sp>
        <p:nvSpPr>
          <p:cNvPr id="12" name="圆角矩形 11"/>
          <p:cNvSpPr/>
          <p:nvPr/>
        </p:nvSpPr>
        <p:spPr>
          <a:xfrm>
            <a:off x="1547431" y="4967021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36000" b="-3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1499734"/>
              <a:satOff val="95669"/>
              <a:lumOff val="899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33267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基本教学模式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362463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330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任意多边形 4"/>
          <p:cNvSpPr/>
          <p:nvPr/>
        </p:nvSpPr>
        <p:spPr>
          <a:xfrm>
            <a:off x="1463675" y="2119313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理论基础</a:t>
            </a:r>
            <a:endParaRPr lang="zh-CN" altLang="en-US" sz="2800" kern="1200" dirty="0"/>
          </a:p>
        </p:txBody>
      </p:sp>
      <p:sp>
        <p:nvSpPr>
          <p:cNvPr id="6" name="圆角矩形 5"/>
          <p:cNvSpPr/>
          <p:nvPr/>
        </p:nvSpPr>
        <p:spPr>
          <a:xfrm>
            <a:off x="1547431" y="2203069"/>
            <a:ext cx="1239202" cy="670049"/>
          </a:xfrm>
          <a:prstGeom prst="round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2000" b="-1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任意多边形 6"/>
          <p:cNvSpPr/>
          <p:nvPr/>
        </p:nvSpPr>
        <p:spPr>
          <a:xfrm>
            <a:off x="1463675" y="3040630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245742"/>
              <a:satOff val="29557"/>
              <a:lumOff val="3399"/>
              <a:alphaOff val="0"/>
            </a:schemeClr>
          </a:fillRef>
          <a:effectRef idx="0">
            <a:schemeClr val="accent2">
              <a:hueOff val="-245742"/>
              <a:satOff val="29557"/>
              <a:lumOff val="339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基本教学模式</a:t>
            </a:r>
            <a:endParaRPr lang="zh-CN" altLang="en-US" sz="2800" kern="1200" dirty="0"/>
          </a:p>
        </p:txBody>
      </p:sp>
      <p:sp>
        <p:nvSpPr>
          <p:cNvPr id="8" name="圆角矩形 7"/>
          <p:cNvSpPr/>
          <p:nvPr/>
        </p:nvSpPr>
        <p:spPr>
          <a:xfrm>
            <a:off x="1547431" y="3124386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7000" b="-5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499911"/>
              <a:satOff val="31890"/>
              <a:lumOff val="2999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任意多边形 8"/>
          <p:cNvSpPr/>
          <p:nvPr/>
        </p:nvSpPr>
        <p:spPr>
          <a:xfrm>
            <a:off x="1463675" y="3961947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491484"/>
              <a:satOff val="59113"/>
              <a:lumOff val="6797"/>
              <a:alphaOff val="0"/>
            </a:schemeClr>
          </a:fillRef>
          <a:effectRef idx="0">
            <a:schemeClr val="accent2">
              <a:hueOff val="-491484"/>
              <a:satOff val="59113"/>
              <a:lumOff val="679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>
                <a:solidFill>
                  <a:schemeClr val="bg2"/>
                </a:solidFill>
              </a:rPr>
              <a:t>五个教学策略</a:t>
            </a:r>
            <a:endParaRPr lang="zh-CN" altLang="en-US" sz="2800" kern="1200" dirty="0">
              <a:solidFill>
                <a:schemeClr val="bg2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547431" y="4045703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2000" b="-4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999823"/>
              <a:satOff val="63779"/>
              <a:lumOff val="5999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任意多边形 10"/>
          <p:cNvSpPr/>
          <p:nvPr/>
        </p:nvSpPr>
        <p:spPr>
          <a:xfrm>
            <a:off x="1463675" y="4883265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737226"/>
              <a:satOff val="88670"/>
              <a:lumOff val="10196"/>
              <a:alphaOff val="0"/>
            </a:schemeClr>
          </a:fillRef>
          <a:effectRef idx="0">
            <a:schemeClr val="accent2">
              <a:hueOff val="-737226"/>
              <a:satOff val="88670"/>
              <a:lumOff val="1019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子模式示例</a:t>
            </a:r>
            <a:r>
              <a:rPr lang="en-US" altLang="zh-CN" sz="2800" kern="1200" dirty="0" smtClean="0"/>
              <a:t>—</a:t>
            </a:r>
            <a:r>
              <a:rPr lang="zh-CN" altLang="en-US" sz="2800" kern="1200" dirty="0" smtClean="0"/>
              <a:t>单元新授课教学</a:t>
            </a:r>
            <a:endParaRPr lang="zh-CN" altLang="en-US" sz="2800" kern="1200" dirty="0"/>
          </a:p>
        </p:txBody>
      </p:sp>
      <p:sp>
        <p:nvSpPr>
          <p:cNvPr id="12" name="圆角矩形 11"/>
          <p:cNvSpPr/>
          <p:nvPr/>
        </p:nvSpPr>
        <p:spPr>
          <a:xfrm>
            <a:off x="1547431" y="4967021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36000" b="-3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1499734"/>
              <a:satOff val="95669"/>
              <a:lumOff val="899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38846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五个教学策略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368367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798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58D301-3FE2-4F80-8CEF-E0B9E50A3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7F58D301-3FE2-4F80-8CEF-E0B9E50A3F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A86A50-80A4-4424-AF3C-B7642E820C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50A86A50-80A4-4424-AF3C-B7642E820C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BEFE9C-5845-41FF-B722-C58F3F3CB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DCBEFE9C-5845-41FF-B722-C58F3F3CBB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972011-F035-4DE0-9C46-2A82204D0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9B972011-F035-4DE0-9C46-2A82204D05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FBA4DD-F75D-4335-AB02-1987351593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D9FBA4DD-F75D-4335-AB02-1987351593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1F296D-3CF6-438B-A4D0-AC8A60A31A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2E1F296D-3CF6-438B-A4D0-AC8A60A31A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E1E08C-6302-40B5-8A1A-5806691FF9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C1E1E08C-6302-40B5-8A1A-5806691FF9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0F4F4E-62B3-464D-BFD1-6C17C25337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EA0F4F4E-62B3-464D-BFD1-6C17C25337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25A108-7E76-467C-ABF6-DC050C3F7B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E025A108-7E76-467C-ABF6-DC050C3F7B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BCADE9-8105-4686-9CBB-4E6EF270A6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">
                                            <p:graphicEl>
                                              <a:dgm id="{43BCADE9-8105-4686-9CBB-4E6EF270A6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任意多边形 4"/>
          <p:cNvSpPr/>
          <p:nvPr/>
        </p:nvSpPr>
        <p:spPr>
          <a:xfrm>
            <a:off x="1463675" y="2119313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理论基础</a:t>
            </a:r>
            <a:endParaRPr lang="zh-CN" altLang="en-US" sz="2800" kern="1200" dirty="0"/>
          </a:p>
        </p:txBody>
      </p:sp>
      <p:sp>
        <p:nvSpPr>
          <p:cNvPr id="6" name="圆角矩形 5"/>
          <p:cNvSpPr/>
          <p:nvPr/>
        </p:nvSpPr>
        <p:spPr>
          <a:xfrm>
            <a:off x="1547431" y="2203069"/>
            <a:ext cx="1239202" cy="670049"/>
          </a:xfrm>
          <a:prstGeom prst="round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2000" b="-1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任意多边形 6"/>
          <p:cNvSpPr/>
          <p:nvPr/>
        </p:nvSpPr>
        <p:spPr>
          <a:xfrm>
            <a:off x="1463675" y="3040630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245742"/>
              <a:satOff val="29557"/>
              <a:lumOff val="3399"/>
              <a:alphaOff val="0"/>
            </a:schemeClr>
          </a:fillRef>
          <a:effectRef idx="0">
            <a:schemeClr val="accent2">
              <a:hueOff val="-245742"/>
              <a:satOff val="29557"/>
              <a:lumOff val="339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基本教学模式</a:t>
            </a:r>
            <a:endParaRPr lang="zh-CN" altLang="en-US" sz="2800" kern="1200" dirty="0"/>
          </a:p>
        </p:txBody>
      </p:sp>
      <p:sp>
        <p:nvSpPr>
          <p:cNvPr id="8" name="圆角矩形 7"/>
          <p:cNvSpPr/>
          <p:nvPr/>
        </p:nvSpPr>
        <p:spPr>
          <a:xfrm>
            <a:off x="1547431" y="3124386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7000" b="-5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499911"/>
              <a:satOff val="31890"/>
              <a:lumOff val="2999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任意多边形 8"/>
          <p:cNvSpPr/>
          <p:nvPr/>
        </p:nvSpPr>
        <p:spPr>
          <a:xfrm>
            <a:off x="1463675" y="3961947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491484"/>
              <a:satOff val="59113"/>
              <a:lumOff val="6797"/>
              <a:alphaOff val="0"/>
            </a:schemeClr>
          </a:fillRef>
          <a:effectRef idx="0">
            <a:schemeClr val="accent2">
              <a:hueOff val="-491484"/>
              <a:satOff val="59113"/>
              <a:lumOff val="679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/>
              <a:t>五个教学策略</a:t>
            </a:r>
            <a:endParaRPr lang="zh-CN" altLang="en-US" sz="2800" kern="1200" dirty="0"/>
          </a:p>
        </p:txBody>
      </p:sp>
      <p:sp>
        <p:nvSpPr>
          <p:cNvPr id="10" name="圆角矩形 9"/>
          <p:cNvSpPr/>
          <p:nvPr/>
        </p:nvSpPr>
        <p:spPr>
          <a:xfrm>
            <a:off x="1547431" y="4045703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2000" b="-4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999823"/>
              <a:satOff val="63779"/>
              <a:lumOff val="5999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任意多边形 10"/>
          <p:cNvSpPr/>
          <p:nvPr/>
        </p:nvSpPr>
        <p:spPr>
          <a:xfrm>
            <a:off x="1463675" y="4883265"/>
            <a:ext cx="6196013" cy="837561"/>
          </a:xfrm>
          <a:custGeom>
            <a:avLst/>
            <a:gdLst>
              <a:gd name="connsiteX0" fmla="*/ 0 w 6196013"/>
              <a:gd name="connsiteY0" fmla="*/ 83756 h 837561"/>
              <a:gd name="connsiteX1" fmla="*/ 83756 w 6196013"/>
              <a:gd name="connsiteY1" fmla="*/ 0 h 837561"/>
              <a:gd name="connsiteX2" fmla="*/ 6112257 w 6196013"/>
              <a:gd name="connsiteY2" fmla="*/ 0 h 837561"/>
              <a:gd name="connsiteX3" fmla="*/ 6196013 w 6196013"/>
              <a:gd name="connsiteY3" fmla="*/ 83756 h 837561"/>
              <a:gd name="connsiteX4" fmla="*/ 6196013 w 6196013"/>
              <a:gd name="connsiteY4" fmla="*/ 753805 h 837561"/>
              <a:gd name="connsiteX5" fmla="*/ 6112257 w 6196013"/>
              <a:gd name="connsiteY5" fmla="*/ 837561 h 837561"/>
              <a:gd name="connsiteX6" fmla="*/ 83756 w 6196013"/>
              <a:gd name="connsiteY6" fmla="*/ 837561 h 837561"/>
              <a:gd name="connsiteX7" fmla="*/ 0 w 6196013"/>
              <a:gd name="connsiteY7" fmla="*/ 753805 h 837561"/>
              <a:gd name="connsiteX8" fmla="*/ 0 w 6196013"/>
              <a:gd name="connsiteY8" fmla="*/ 83756 h 83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6013" h="837561">
                <a:moveTo>
                  <a:pt x="0" y="83756"/>
                </a:moveTo>
                <a:cubicBezTo>
                  <a:pt x="0" y="37499"/>
                  <a:pt x="37499" y="0"/>
                  <a:pt x="83756" y="0"/>
                </a:cubicBezTo>
                <a:lnTo>
                  <a:pt x="6112257" y="0"/>
                </a:lnTo>
                <a:cubicBezTo>
                  <a:pt x="6158514" y="0"/>
                  <a:pt x="6196013" y="37499"/>
                  <a:pt x="6196013" y="83756"/>
                </a:cubicBezTo>
                <a:lnTo>
                  <a:pt x="6196013" y="753805"/>
                </a:lnTo>
                <a:cubicBezTo>
                  <a:pt x="6196013" y="800062"/>
                  <a:pt x="6158514" y="837561"/>
                  <a:pt x="6112257" y="837561"/>
                </a:cubicBezTo>
                <a:lnTo>
                  <a:pt x="83756" y="837561"/>
                </a:lnTo>
                <a:cubicBezTo>
                  <a:pt x="37499" y="837561"/>
                  <a:pt x="0" y="800062"/>
                  <a:pt x="0" y="753805"/>
                </a:cubicBezTo>
                <a:lnTo>
                  <a:pt x="0" y="837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737226"/>
              <a:satOff val="88670"/>
              <a:lumOff val="10196"/>
              <a:alphaOff val="0"/>
            </a:schemeClr>
          </a:fillRef>
          <a:effectRef idx="0">
            <a:schemeClr val="accent2">
              <a:hueOff val="-737226"/>
              <a:satOff val="88670"/>
              <a:lumOff val="1019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29638" tIns="106680" rIns="106681" bIns="106680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en-US" sz="2800" kern="1200" dirty="0" smtClean="0">
                <a:solidFill>
                  <a:schemeClr val="bg2"/>
                </a:solidFill>
              </a:rPr>
              <a:t>子模式示例</a:t>
            </a:r>
            <a:r>
              <a:rPr lang="en-US" altLang="zh-CN" sz="2800" kern="1200" dirty="0" smtClean="0">
                <a:solidFill>
                  <a:schemeClr val="bg2"/>
                </a:solidFill>
              </a:rPr>
              <a:t>—</a:t>
            </a:r>
            <a:r>
              <a:rPr lang="zh-CN" altLang="en-US" sz="2800" kern="1200" dirty="0" smtClean="0">
                <a:solidFill>
                  <a:schemeClr val="bg2"/>
                </a:solidFill>
              </a:rPr>
              <a:t>单元新授课教学</a:t>
            </a:r>
            <a:endParaRPr lang="zh-CN" altLang="en-US" sz="2800" kern="1200" dirty="0">
              <a:solidFill>
                <a:schemeClr val="bg2"/>
              </a:solidFill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1547431" y="4967021"/>
            <a:ext cx="1239202" cy="670049"/>
          </a:xfrm>
          <a:prstGeom prst="roundRect">
            <a:avLst>
              <a:gd name="adj" fmla="val 10000"/>
            </a:avLst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36000" b="-3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1499734"/>
              <a:satOff val="95669"/>
              <a:lumOff val="899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54399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图钉">
  <a:themeElements>
    <a:clrScheme name="奥斯汀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图钉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图钉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65</TotalTime>
  <Words>274</Words>
  <Application>Microsoft Office PowerPoint</Application>
  <PresentationFormat>全屏显示(4:3)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图钉</vt:lpstr>
      <vt:lpstr>言语交际为中心的 英语教学模式</vt:lpstr>
      <vt:lpstr>PowerPoint 演示文稿</vt:lpstr>
      <vt:lpstr>PowerPoint 演示文稿</vt:lpstr>
      <vt:lpstr>理论基础</vt:lpstr>
      <vt:lpstr>PowerPoint 演示文稿</vt:lpstr>
      <vt:lpstr>基本教学模式</vt:lpstr>
      <vt:lpstr>PowerPoint 演示文稿</vt:lpstr>
      <vt:lpstr>五个教学策略</vt:lpstr>
      <vt:lpstr>PowerPoint 演示文稿</vt:lpstr>
      <vt:lpstr>单元新授课教学模式</vt:lpstr>
      <vt:lpstr>常见问题及改进建议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言语交际为中心的 英语教学模式</dc:title>
  <dc:creator>lele</dc:creator>
  <cp:lastModifiedBy>lele</cp:lastModifiedBy>
  <cp:revision>10</cp:revision>
  <dcterms:created xsi:type="dcterms:W3CDTF">2012-10-04T11:15:29Z</dcterms:created>
  <dcterms:modified xsi:type="dcterms:W3CDTF">2012-10-04T13:30:23Z</dcterms:modified>
</cp:coreProperties>
</file>