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67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7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20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34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95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25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9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40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9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94D8-F546-424A-A880-AC6803FF9BCB}" type="datetimeFigureOut">
              <a:rPr lang="zh-CN" altLang="en-US" smtClean="0"/>
              <a:t>2012/4/28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5A52-3261-457E-B53A-30D8505589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98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" y="0"/>
            <a:ext cx="4124410" cy="27363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0"/>
            <a:ext cx="4896544" cy="27363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794620"/>
            <a:ext cx="4572000" cy="27089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94620"/>
            <a:ext cx="4392488" cy="4063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2943" y="6227498"/>
            <a:ext cx="3214341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8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农二师</a:t>
            </a:r>
            <a:r>
              <a:rPr lang="en-US" altLang="zh-CN" sz="208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31</a:t>
            </a:r>
            <a:r>
              <a:rPr lang="zh-CN" altLang="en-US" sz="208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团</a:t>
            </a:r>
            <a:r>
              <a:rPr lang="zh-CN" altLang="en-US" sz="2080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中学      王英红</a:t>
            </a:r>
            <a:endParaRPr lang="zh-CN" altLang="en-US" sz="2080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8809" y="5200915"/>
            <a:ext cx="250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小剪报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4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全屏显示(4:3)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weibeibei</dc:creator>
  <cp:lastModifiedBy>weibeibei</cp:lastModifiedBy>
  <cp:revision>1</cp:revision>
  <dcterms:created xsi:type="dcterms:W3CDTF">2012-04-28T08:46:55Z</dcterms:created>
  <dcterms:modified xsi:type="dcterms:W3CDTF">2012-04-28T08:54:22Z</dcterms:modified>
</cp:coreProperties>
</file>