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5"/>
  </p:notesMasterIdLst>
  <p:handoutMasterIdLst>
    <p:handoutMasterId r:id="rId16"/>
  </p:handoutMasterIdLst>
  <p:sldIdLst>
    <p:sldId id="434" r:id="rId2"/>
    <p:sldId id="467" r:id="rId3"/>
    <p:sldId id="280" r:id="rId4"/>
    <p:sldId id="458" r:id="rId5"/>
    <p:sldId id="468" r:id="rId6"/>
    <p:sldId id="461" r:id="rId7"/>
    <p:sldId id="469" r:id="rId8"/>
    <p:sldId id="470" r:id="rId9"/>
    <p:sldId id="471" r:id="rId10"/>
    <p:sldId id="460" r:id="rId11"/>
    <p:sldId id="290" r:id="rId12"/>
    <p:sldId id="472" r:id="rId13"/>
    <p:sldId id="276" r:id="rId14"/>
  </p:sldIdLst>
  <p:sldSz cx="9144000" cy="6858000" type="screen4x3"/>
  <p:notesSz cx="9723438" cy="6858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F1ED"/>
    <a:srgbClr val="92EEEA"/>
    <a:srgbClr val="1C1C1C"/>
    <a:srgbClr val="777777"/>
    <a:srgbClr val="B2B2B2"/>
    <a:srgbClr val="C2A000"/>
    <a:srgbClr val="333333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11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14813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07038" y="0"/>
            <a:ext cx="4214812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 altLang="zh-CN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4214813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07038" y="6513513"/>
            <a:ext cx="4214812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04F1478B-7D50-4F20-AE41-ECB919BC3F8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858167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14813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07038" y="0"/>
            <a:ext cx="4214812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 altLang="zh-CN"/>
          </a:p>
        </p:txBody>
      </p:sp>
      <p:sp>
        <p:nvSpPr>
          <p:cNvPr id="161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48013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1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1550" y="3257550"/>
            <a:ext cx="7780338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4214813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07038" y="6513513"/>
            <a:ext cx="4214812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FBE4AC18-7F08-4198-A0E0-3B5B13C69F7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20655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 bwMode="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633" name="Rectangle 1433"/>
          <p:cNvSpPr>
            <a:spLocks noChangeArrowheads="1"/>
          </p:cNvSpPr>
          <p:nvPr/>
        </p:nvSpPr>
        <p:spPr bwMode="gray">
          <a:xfrm>
            <a:off x="0" y="0"/>
            <a:ext cx="9144000" cy="1435100"/>
          </a:xfrm>
          <a:prstGeom prst="rect">
            <a:avLst/>
          </a:prstGeom>
          <a:gradFill rotWithShape="1">
            <a:gsLst>
              <a:gs pos="0">
                <a:schemeClr val="folHlink">
                  <a:alpha val="50000"/>
                </a:schemeClr>
              </a:gs>
              <a:gs pos="100000">
                <a:schemeClr val="folHlink">
                  <a:gamma/>
                  <a:tint val="0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436634" name="Picture 1434" descr="hab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 rot="4625498">
            <a:off x="8093075" y="5561013"/>
            <a:ext cx="406400" cy="90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36635" name="Group 1435"/>
          <p:cNvGrpSpPr>
            <a:grpSpLocks/>
          </p:cNvGrpSpPr>
          <p:nvPr/>
        </p:nvGrpSpPr>
        <p:grpSpPr bwMode="auto">
          <a:xfrm>
            <a:off x="-1028700" y="1887538"/>
            <a:ext cx="2230438" cy="5002212"/>
            <a:chOff x="1696" y="160"/>
            <a:chExt cx="1148" cy="2575"/>
          </a:xfrm>
        </p:grpSpPr>
        <p:sp>
          <p:nvSpPr>
            <p:cNvPr id="436636" name="Freeform 1436"/>
            <p:cNvSpPr>
              <a:spLocks/>
            </p:cNvSpPr>
            <p:nvPr userDrawn="1"/>
          </p:nvSpPr>
          <p:spPr bwMode="gray">
            <a:xfrm>
              <a:off x="1707" y="173"/>
              <a:ext cx="1137" cy="2558"/>
            </a:xfrm>
            <a:custGeom>
              <a:avLst/>
              <a:gdLst>
                <a:gd name="T0" fmla="*/ 457 w 1137"/>
                <a:gd name="T1" fmla="*/ 380 h 2558"/>
                <a:gd name="T2" fmla="*/ 154 w 1137"/>
                <a:gd name="T3" fmla="*/ 695 h 2558"/>
                <a:gd name="T4" fmla="*/ 114 w 1137"/>
                <a:gd name="T5" fmla="*/ 790 h 2558"/>
                <a:gd name="T6" fmla="*/ 70 w 1137"/>
                <a:gd name="T7" fmla="*/ 874 h 2558"/>
                <a:gd name="T8" fmla="*/ 45 w 1137"/>
                <a:gd name="T9" fmla="*/ 986 h 2558"/>
                <a:gd name="T10" fmla="*/ 22 w 1137"/>
                <a:gd name="T11" fmla="*/ 1088 h 2558"/>
                <a:gd name="T12" fmla="*/ 7 w 1137"/>
                <a:gd name="T13" fmla="*/ 1216 h 2558"/>
                <a:gd name="T14" fmla="*/ 9 w 1137"/>
                <a:gd name="T15" fmla="*/ 1354 h 2558"/>
                <a:gd name="T16" fmla="*/ 27 w 1137"/>
                <a:gd name="T17" fmla="*/ 1480 h 2558"/>
                <a:gd name="T18" fmla="*/ 43 w 1137"/>
                <a:gd name="T19" fmla="*/ 1610 h 2558"/>
                <a:gd name="T20" fmla="*/ 76 w 1137"/>
                <a:gd name="T21" fmla="*/ 1702 h 2558"/>
                <a:gd name="T22" fmla="*/ 133 w 1137"/>
                <a:gd name="T23" fmla="*/ 1810 h 2558"/>
                <a:gd name="T24" fmla="*/ 174 w 1137"/>
                <a:gd name="T25" fmla="*/ 1913 h 2558"/>
                <a:gd name="T26" fmla="*/ 231 w 1137"/>
                <a:gd name="T27" fmla="*/ 1969 h 2558"/>
                <a:gd name="T28" fmla="*/ 297 w 1137"/>
                <a:gd name="T29" fmla="*/ 2047 h 2558"/>
                <a:gd name="T30" fmla="*/ 369 w 1137"/>
                <a:gd name="T31" fmla="*/ 2108 h 2558"/>
                <a:gd name="T32" fmla="*/ 439 w 1137"/>
                <a:gd name="T33" fmla="*/ 2174 h 2558"/>
                <a:gd name="T34" fmla="*/ 484 w 1137"/>
                <a:gd name="T35" fmla="*/ 2228 h 2558"/>
                <a:gd name="T36" fmla="*/ 510 w 1137"/>
                <a:gd name="T37" fmla="*/ 2329 h 2558"/>
                <a:gd name="T38" fmla="*/ 520 w 1137"/>
                <a:gd name="T39" fmla="*/ 2455 h 2558"/>
                <a:gd name="T40" fmla="*/ 547 w 1137"/>
                <a:gd name="T41" fmla="*/ 2482 h 2558"/>
                <a:gd name="T42" fmla="*/ 567 w 1137"/>
                <a:gd name="T43" fmla="*/ 2387 h 2558"/>
                <a:gd name="T44" fmla="*/ 594 w 1137"/>
                <a:gd name="T45" fmla="*/ 2308 h 2558"/>
                <a:gd name="T46" fmla="*/ 625 w 1137"/>
                <a:gd name="T47" fmla="*/ 2252 h 2558"/>
                <a:gd name="T48" fmla="*/ 655 w 1137"/>
                <a:gd name="T49" fmla="*/ 2192 h 2558"/>
                <a:gd name="T50" fmla="*/ 700 w 1137"/>
                <a:gd name="T51" fmla="*/ 2164 h 2558"/>
                <a:gd name="T52" fmla="*/ 744 w 1137"/>
                <a:gd name="T53" fmla="*/ 2102 h 2558"/>
                <a:gd name="T54" fmla="*/ 798 w 1137"/>
                <a:gd name="T55" fmla="*/ 2063 h 2558"/>
                <a:gd name="T56" fmla="*/ 834 w 1137"/>
                <a:gd name="T57" fmla="*/ 2020 h 2558"/>
                <a:gd name="T58" fmla="*/ 891 w 1137"/>
                <a:gd name="T59" fmla="*/ 1972 h 2558"/>
                <a:gd name="T60" fmla="*/ 943 w 1137"/>
                <a:gd name="T61" fmla="*/ 1912 h 2558"/>
                <a:gd name="T62" fmla="*/ 1005 w 1137"/>
                <a:gd name="T63" fmla="*/ 1844 h 2558"/>
                <a:gd name="T64" fmla="*/ 1039 w 1137"/>
                <a:gd name="T65" fmla="*/ 1780 h 2558"/>
                <a:gd name="T66" fmla="*/ 1074 w 1137"/>
                <a:gd name="T67" fmla="*/ 1693 h 2558"/>
                <a:gd name="T68" fmla="*/ 1086 w 1137"/>
                <a:gd name="T69" fmla="*/ 1582 h 2558"/>
                <a:gd name="T70" fmla="*/ 1122 w 1137"/>
                <a:gd name="T71" fmla="*/ 1474 h 2558"/>
                <a:gd name="T72" fmla="*/ 1135 w 1137"/>
                <a:gd name="T73" fmla="*/ 1340 h 2558"/>
                <a:gd name="T74" fmla="*/ 1137 w 1137"/>
                <a:gd name="T75" fmla="*/ 1249 h 2558"/>
                <a:gd name="T76" fmla="*/ 1128 w 1137"/>
                <a:gd name="T77" fmla="*/ 1162 h 2558"/>
                <a:gd name="T78" fmla="*/ 1108 w 1137"/>
                <a:gd name="T79" fmla="*/ 1086 h 2558"/>
                <a:gd name="T80" fmla="*/ 1081 w 1137"/>
                <a:gd name="T81" fmla="*/ 983 h 2558"/>
                <a:gd name="T82" fmla="*/ 1077 w 1137"/>
                <a:gd name="T83" fmla="*/ 870 h 2558"/>
                <a:gd name="T84" fmla="*/ 1041 w 1137"/>
                <a:gd name="T85" fmla="*/ 783 h 2558"/>
                <a:gd name="T86" fmla="*/ 1003 w 1137"/>
                <a:gd name="T87" fmla="*/ 717 h 2558"/>
                <a:gd name="T88" fmla="*/ 946 w 1137"/>
                <a:gd name="T89" fmla="*/ 656 h 2558"/>
                <a:gd name="T90" fmla="*/ 892 w 1137"/>
                <a:gd name="T91" fmla="*/ 591 h 2558"/>
                <a:gd name="T92" fmla="*/ 828 w 1137"/>
                <a:gd name="T93" fmla="*/ 516 h 2558"/>
                <a:gd name="T94" fmla="*/ 780 w 1137"/>
                <a:gd name="T95" fmla="*/ 479 h 2558"/>
                <a:gd name="T96" fmla="*/ 703 w 1137"/>
                <a:gd name="T97" fmla="*/ 416 h 2558"/>
                <a:gd name="T98" fmla="*/ 655 w 1137"/>
                <a:gd name="T99" fmla="*/ 356 h 2558"/>
                <a:gd name="T100" fmla="*/ 603 w 1137"/>
                <a:gd name="T101" fmla="*/ 248 h 2558"/>
                <a:gd name="T102" fmla="*/ 570 w 1137"/>
                <a:gd name="T103" fmla="*/ 141 h 2558"/>
                <a:gd name="T104" fmla="*/ 538 w 1137"/>
                <a:gd name="T105" fmla="*/ 24 h 2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137" h="2558">
                  <a:moveTo>
                    <a:pt x="525" y="0"/>
                  </a:moveTo>
                  <a:lnTo>
                    <a:pt x="520" y="86"/>
                  </a:lnTo>
                  <a:lnTo>
                    <a:pt x="511" y="233"/>
                  </a:lnTo>
                  <a:lnTo>
                    <a:pt x="490" y="311"/>
                  </a:lnTo>
                  <a:lnTo>
                    <a:pt x="457" y="380"/>
                  </a:lnTo>
                  <a:lnTo>
                    <a:pt x="385" y="446"/>
                  </a:lnTo>
                  <a:lnTo>
                    <a:pt x="286" y="530"/>
                  </a:lnTo>
                  <a:lnTo>
                    <a:pt x="214" y="626"/>
                  </a:lnTo>
                  <a:lnTo>
                    <a:pt x="171" y="691"/>
                  </a:lnTo>
                  <a:lnTo>
                    <a:pt x="154" y="695"/>
                  </a:lnTo>
                  <a:lnTo>
                    <a:pt x="153" y="722"/>
                  </a:lnTo>
                  <a:lnTo>
                    <a:pt x="141" y="727"/>
                  </a:lnTo>
                  <a:lnTo>
                    <a:pt x="135" y="757"/>
                  </a:lnTo>
                  <a:lnTo>
                    <a:pt x="120" y="764"/>
                  </a:lnTo>
                  <a:lnTo>
                    <a:pt x="114" y="790"/>
                  </a:lnTo>
                  <a:lnTo>
                    <a:pt x="97" y="806"/>
                  </a:lnTo>
                  <a:lnTo>
                    <a:pt x="94" y="838"/>
                  </a:lnTo>
                  <a:lnTo>
                    <a:pt x="81" y="848"/>
                  </a:lnTo>
                  <a:lnTo>
                    <a:pt x="78" y="872"/>
                  </a:lnTo>
                  <a:lnTo>
                    <a:pt x="70" y="874"/>
                  </a:lnTo>
                  <a:lnTo>
                    <a:pt x="66" y="910"/>
                  </a:lnTo>
                  <a:lnTo>
                    <a:pt x="57" y="926"/>
                  </a:lnTo>
                  <a:lnTo>
                    <a:pt x="57" y="949"/>
                  </a:lnTo>
                  <a:lnTo>
                    <a:pt x="43" y="959"/>
                  </a:lnTo>
                  <a:lnTo>
                    <a:pt x="45" y="986"/>
                  </a:lnTo>
                  <a:lnTo>
                    <a:pt x="34" y="1000"/>
                  </a:lnTo>
                  <a:lnTo>
                    <a:pt x="39" y="1031"/>
                  </a:lnTo>
                  <a:lnTo>
                    <a:pt x="30" y="1043"/>
                  </a:lnTo>
                  <a:lnTo>
                    <a:pt x="31" y="1066"/>
                  </a:lnTo>
                  <a:lnTo>
                    <a:pt x="22" y="1088"/>
                  </a:lnTo>
                  <a:lnTo>
                    <a:pt x="24" y="1133"/>
                  </a:lnTo>
                  <a:lnTo>
                    <a:pt x="15" y="1150"/>
                  </a:lnTo>
                  <a:lnTo>
                    <a:pt x="12" y="1172"/>
                  </a:lnTo>
                  <a:lnTo>
                    <a:pt x="13" y="1195"/>
                  </a:lnTo>
                  <a:lnTo>
                    <a:pt x="7" y="1216"/>
                  </a:lnTo>
                  <a:lnTo>
                    <a:pt x="4" y="1235"/>
                  </a:lnTo>
                  <a:lnTo>
                    <a:pt x="0" y="1258"/>
                  </a:lnTo>
                  <a:lnTo>
                    <a:pt x="9" y="1283"/>
                  </a:lnTo>
                  <a:lnTo>
                    <a:pt x="3" y="1316"/>
                  </a:lnTo>
                  <a:lnTo>
                    <a:pt x="9" y="1354"/>
                  </a:lnTo>
                  <a:lnTo>
                    <a:pt x="15" y="1379"/>
                  </a:lnTo>
                  <a:lnTo>
                    <a:pt x="7" y="1400"/>
                  </a:lnTo>
                  <a:lnTo>
                    <a:pt x="18" y="1421"/>
                  </a:lnTo>
                  <a:lnTo>
                    <a:pt x="19" y="1445"/>
                  </a:lnTo>
                  <a:lnTo>
                    <a:pt x="27" y="1480"/>
                  </a:lnTo>
                  <a:lnTo>
                    <a:pt x="30" y="1505"/>
                  </a:lnTo>
                  <a:lnTo>
                    <a:pt x="37" y="1525"/>
                  </a:lnTo>
                  <a:lnTo>
                    <a:pt x="33" y="1558"/>
                  </a:lnTo>
                  <a:lnTo>
                    <a:pt x="45" y="1574"/>
                  </a:lnTo>
                  <a:lnTo>
                    <a:pt x="43" y="1610"/>
                  </a:lnTo>
                  <a:lnTo>
                    <a:pt x="52" y="1625"/>
                  </a:lnTo>
                  <a:lnTo>
                    <a:pt x="55" y="1646"/>
                  </a:lnTo>
                  <a:lnTo>
                    <a:pt x="67" y="1654"/>
                  </a:lnTo>
                  <a:lnTo>
                    <a:pt x="67" y="1693"/>
                  </a:lnTo>
                  <a:lnTo>
                    <a:pt x="76" y="1702"/>
                  </a:lnTo>
                  <a:lnTo>
                    <a:pt x="88" y="1723"/>
                  </a:lnTo>
                  <a:lnTo>
                    <a:pt x="91" y="1751"/>
                  </a:lnTo>
                  <a:lnTo>
                    <a:pt x="109" y="1772"/>
                  </a:lnTo>
                  <a:lnTo>
                    <a:pt x="118" y="1802"/>
                  </a:lnTo>
                  <a:lnTo>
                    <a:pt x="133" y="1810"/>
                  </a:lnTo>
                  <a:lnTo>
                    <a:pt x="139" y="1838"/>
                  </a:lnTo>
                  <a:lnTo>
                    <a:pt x="156" y="1853"/>
                  </a:lnTo>
                  <a:lnTo>
                    <a:pt x="153" y="1874"/>
                  </a:lnTo>
                  <a:lnTo>
                    <a:pt x="171" y="1880"/>
                  </a:lnTo>
                  <a:lnTo>
                    <a:pt x="174" y="1913"/>
                  </a:lnTo>
                  <a:lnTo>
                    <a:pt x="184" y="1915"/>
                  </a:lnTo>
                  <a:lnTo>
                    <a:pt x="187" y="1933"/>
                  </a:lnTo>
                  <a:lnTo>
                    <a:pt x="205" y="1940"/>
                  </a:lnTo>
                  <a:lnTo>
                    <a:pt x="213" y="1964"/>
                  </a:lnTo>
                  <a:lnTo>
                    <a:pt x="231" y="1969"/>
                  </a:lnTo>
                  <a:lnTo>
                    <a:pt x="246" y="1990"/>
                  </a:lnTo>
                  <a:lnTo>
                    <a:pt x="262" y="1993"/>
                  </a:lnTo>
                  <a:lnTo>
                    <a:pt x="270" y="2011"/>
                  </a:lnTo>
                  <a:lnTo>
                    <a:pt x="289" y="2024"/>
                  </a:lnTo>
                  <a:lnTo>
                    <a:pt x="297" y="2047"/>
                  </a:lnTo>
                  <a:lnTo>
                    <a:pt x="318" y="2063"/>
                  </a:lnTo>
                  <a:lnTo>
                    <a:pt x="333" y="2081"/>
                  </a:lnTo>
                  <a:lnTo>
                    <a:pt x="348" y="2087"/>
                  </a:lnTo>
                  <a:lnTo>
                    <a:pt x="360" y="2108"/>
                  </a:lnTo>
                  <a:lnTo>
                    <a:pt x="369" y="2108"/>
                  </a:lnTo>
                  <a:lnTo>
                    <a:pt x="376" y="2125"/>
                  </a:lnTo>
                  <a:lnTo>
                    <a:pt x="399" y="2137"/>
                  </a:lnTo>
                  <a:lnTo>
                    <a:pt x="415" y="2162"/>
                  </a:lnTo>
                  <a:lnTo>
                    <a:pt x="430" y="2159"/>
                  </a:lnTo>
                  <a:lnTo>
                    <a:pt x="439" y="2174"/>
                  </a:lnTo>
                  <a:lnTo>
                    <a:pt x="444" y="2194"/>
                  </a:lnTo>
                  <a:lnTo>
                    <a:pt x="454" y="2192"/>
                  </a:lnTo>
                  <a:lnTo>
                    <a:pt x="469" y="2210"/>
                  </a:lnTo>
                  <a:lnTo>
                    <a:pt x="466" y="2225"/>
                  </a:lnTo>
                  <a:lnTo>
                    <a:pt x="484" y="2228"/>
                  </a:lnTo>
                  <a:lnTo>
                    <a:pt x="487" y="2252"/>
                  </a:lnTo>
                  <a:lnTo>
                    <a:pt x="492" y="2279"/>
                  </a:lnTo>
                  <a:lnTo>
                    <a:pt x="501" y="2293"/>
                  </a:lnTo>
                  <a:lnTo>
                    <a:pt x="502" y="2312"/>
                  </a:lnTo>
                  <a:lnTo>
                    <a:pt x="510" y="2329"/>
                  </a:lnTo>
                  <a:lnTo>
                    <a:pt x="507" y="2351"/>
                  </a:lnTo>
                  <a:lnTo>
                    <a:pt x="513" y="2362"/>
                  </a:lnTo>
                  <a:lnTo>
                    <a:pt x="511" y="2390"/>
                  </a:lnTo>
                  <a:lnTo>
                    <a:pt x="514" y="2420"/>
                  </a:lnTo>
                  <a:lnTo>
                    <a:pt x="520" y="2455"/>
                  </a:lnTo>
                  <a:lnTo>
                    <a:pt x="520" y="2501"/>
                  </a:lnTo>
                  <a:lnTo>
                    <a:pt x="523" y="2558"/>
                  </a:lnTo>
                  <a:lnTo>
                    <a:pt x="535" y="2548"/>
                  </a:lnTo>
                  <a:lnTo>
                    <a:pt x="541" y="2522"/>
                  </a:lnTo>
                  <a:lnTo>
                    <a:pt x="547" y="2482"/>
                  </a:lnTo>
                  <a:lnTo>
                    <a:pt x="555" y="2479"/>
                  </a:lnTo>
                  <a:lnTo>
                    <a:pt x="552" y="2458"/>
                  </a:lnTo>
                  <a:lnTo>
                    <a:pt x="558" y="2422"/>
                  </a:lnTo>
                  <a:lnTo>
                    <a:pt x="570" y="2419"/>
                  </a:lnTo>
                  <a:lnTo>
                    <a:pt x="567" y="2387"/>
                  </a:lnTo>
                  <a:lnTo>
                    <a:pt x="577" y="2390"/>
                  </a:lnTo>
                  <a:lnTo>
                    <a:pt x="576" y="2363"/>
                  </a:lnTo>
                  <a:lnTo>
                    <a:pt x="591" y="2363"/>
                  </a:lnTo>
                  <a:lnTo>
                    <a:pt x="586" y="2329"/>
                  </a:lnTo>
                  <a:lnTo>
                    <a:pt x="594" y="2308"/>
                  </a:lnTo>
                  <a:lnTo>
                    <a:pt x="601" y="2315"/>
                  </a:lnTo>
                  <a:lnTo>
                    <a:pt x="606" y="2276"/>
                  </a:lnTo>
                  <a:lnTo>
                    <a:pt x="616" y="2276"/>
                  </a:lnTo>
                  <a:lnTo>
                    <a:pt x="618" y="2251"/>
                  </a:lnTo>
                  <a:lnTo>
                    <a:pt x="625" y="2252"/>
                  </a:lnTo>
                  <a:lnTo>
                    <a:pt x="627" y="2230"/>
                  </a:lnTo>
                  <a:lnTo>
                    <a:pt x="642" y="2237"/>
                  </a:lnTo>
                  <a:lnTo>
                    <a:pt x="646" y="2222"/>
                  </a:lnTo>
                  <a:lnTo>
                    <a:pt x="654" y="2221"/>
                  </a:lnTo>
                  <a:lnTo>
                    <a:pt x="655" y="2192"/>
                  </a:lnTo>
                  <a:lnTo>
                    <a:pt x="672" y="2194"/>
                  </a:lnTo>
                  <a:lnTo>
                    <a:pt x="672" y="2176"/>
                  </a:lnTo>
                  <a:lnTo>
                    <a:pt x="682" y="2179"/>
                  </a:lnTo>
                  <a:lnTo>
                    <a:pt x="684" y="2158"/>
                  </a:lnTo>
                  <a:lnTo>
                    <a:pt x="700" y="2164"/>
                  </a:lnTo>
                  <a:lnTo>
                    <a:pt x="705" y="2140"/>
                  </a:lnTo>
                  <a:lnTo>
                    <a:pt x="720" y="2141"/>
                  </a:lnTo>
                  <a:lnTo>
                    <a:pt x="721" y="2119"/>
                  </a:lnTo>
                  <a:lnTo>
                    <a:pt x="738" y="2119"/>
                  </a:lnTo>
                  <a:lnTo>
                    <a:pt x="744" y="2102"/>
                  </a:lnTo>
                  <a:lnTo>
                    <a:pt x="756" y="2104"/>
                  </a:lnTo>
                  <a:lnTo>
                    <a:pt x="756" y="2084"/>
                  </a:lnTo>
                  <a:lnTo>
                    <a:pt x="775" y="2083"/>
                  </a:lnTo>
                  <a:lnTo>
                    <a:pt x="783" y="2065"/>
                  </a:lnTo>
                  <a:lnTo>
                    <a:pt x="798" y="2063"/>
                  </a:lnTo>
                  <a:lnTo>
                    <a:pt x="804" y="2048"/>
                  </a:lnTo>
                  <a:lnTo>
                    <a:pt x="819" y="2048"/>
                  </a:lnTo>
                  <a:lnTo>
                    <a:pt x="825" y="2038"/>
                  </a:lnTo>
                  <a:lnTo>
                    <a:pt x="835" y="2041"/>
                  </a:lnTo>
                  <a:lnTo>
                    <a:pt x="834" y="2020"/>
                  </a:lnTo>
                  <a:lnTo>
                    <a:pt x="852" y="2023"/>
                  </a:lnTo>
                  <a:lnTo>
                    <a:pt x="853" y="2005"/>
                  </a:lnTo>
                  <a:lnTo>
                    <a:pt x="868" y="2003"/>
                  </a:lnTo>
                  <a:lnTo>
                    <a:pt x="877" y="1984"/>
                  </a:lnTo>
                  <a:lnTo>
                    <a:pt x="891" y="1972"/>
                  </a:lnTo>
                  <a:lnTo>
                    <a:pt x="904" y="1972"/>
                  </a:lnTo>
                  <a:lnTo>
                    <a:pt x="912" y="1943"/>
                  </a:lnTo>
                  <a:lnTo>
                    <a:pt x="921" y="1933"/>
                  </a:lnTo>
                  <a:lnTo>
                    <a:pt x="940" y="1939"/>
                  </a:lnTo>
                  <a:lnTo>
                    <a:pt x="943" y="1912"/>
                  </a:lnTo>
                  <a:lnTo>
                    <a:pt x="955" y="1906"/>
                  </a:lnTo>
                  <a:lnTo>
                    <a:pt x="958" y="1886"/>
                  </a:lnTo>
                  <a:lnTo>
                    <a:pt x="984" y="1885"/>
                  </a:lnTo>
                  <a:lnTo>
                    <a:pt x="987" y="1852"/>
                  </a:lnTo>
                  <a:lnTo>
                    <a:pt x="1005" y="1844"/>
                  </a:lnTo>
                  <a:lnTo>
                    <a:pt x="1012" y="1826"/>
                  </a:lnTo>
                  <a:lnTo>
                    <a:pt x="1026" y="1825"/>
                  </a:lnTo>
                  <a:lnTo>
                    <a:pt x="1027" y="1796"/>
                  </a:lnTo>
                  <a:lnTo>
                    <a:pt x="1038" y="1796"/>
                  </a:lnTo>
                  <a:lnTo>
                    <a:pt x="1039" y="1780"/>
                  </a:lnTo>
                  <a:lnTo>
                    <a:pt x="1053" y="1769"/>
                  </a:lnTo>
                  <a:lnTo>
                    <a:pt x="1053" y="1753"/>
                  </a:lnTo>
                  <a:lnTo>
                    <a:pt x="1066" y="1735"/>
                  </a:lnTo>
                  <a:lnTo>
                    <a:pt x="1063" y="1702"/>
                  </a:lnTo>
                  <a:lnTo>
                    <a:pt x="1074" y="1693"/>
                  </a:lnTo>
                  <a:lnTo>
                    <a:pt x="1075" y="1655"/>
                  </a:lnTo>
                  <a:lnTo>
                    <a:pt x="1087" y="1649"/>
                  </a:lnTo>
                  <a:lnTo>
                    <a:pt x="1078" y="1625"/>
                  </a:lnTo>
                  <a:lnTo>
                    <a:pt x="1084" y="1612"/>
                  </a:lnTo>
                  <a:lnTo>
                    <a:pt x="1086" y="1582"/>
                  </a:lnTo>
                  <a:lnTo>
                    <a:pt x="1095" y="1582"/>
                  </a:lnTo>
                  <a:lnTo>
                    <a:pt x="1095" y="1553"/>
                  </a:lnTo>
                  <a:lnTo>
                    <a:pt x="1102" y="1541"/>
                  </a:lnTo>
                  <a:lnTo>
                    <a:pt x="1107" y="1501"/>
                  </a:lnTo>
                  <a:lnTo>
                    <a:pt x="1122" y="1474"/>
                  </a:lnTo>
                  <a:lnTo>
                    <a:pt x="1122" y="1448"/>
                  </a:lnTo>
                  <a:lnTo>
                    <a:pt x="1126" y="1400"/>
                  </a:lnTo>
                  <a:lnTo>
                    <a:pt x="1134" y="1385"/>
                  </a:lnTo>
                  <a:lnTo>
                    <a:pt x="1128" y="1367"/>
                  </a:lnTo>
                  <a:lnTo>
                    <a:pt x="1135" y="1340"/>
                  </a:lnTo>
                  <a:lnTo>
                    <a:pt x="1132" y="1322"/>
                  </a:lnTo>
                  <a:lnTo>
                    <a:pt x="1132" y="1304"/>
                  </a:lnTo>
                  <a:lnTo>
                    <a:pt x="1135" y="1282"/>
                  </a:lnTo>
                  <a:lnTo>
                    <a:pt x="1123" y="1273"/>
                  </a:lnTo>
                  <a:lnTo>
                    <a:pt x="1137" y="1249"/>
                  </a:lnTo>
                  <a:lnTo>
                    <a:pt x="1122" y="1241"/>
                  </a:lnTo>
                  <a:lnTo>
                    <a:pt x="1135" y="1216"/>
                  </a:lnTo>
                  <a:lnTo>
                    <a:pt x="1131" y="1193"/>
                  </a:lnTo>
                  <a:lnTo>
                    <a:pt x="1128" y="1187"/>
                  </a:lnTo>
                  <a:lnTo>
                    <a:pt x="1128" y="1162"/>
                  </a:lnTo>
                  <a:lnTo>
                    <a:pt x="1120" y="1152"/>
                  </a:lnTo>
                  <a:lnTo>
                    <a:pt x="1120" y="1130"/>
                  </a:lnTo>
                  <a:lnTo>
                    <a:pt x="1108" y="1118"/>
                  </a:lnTo>
                  <a:lnTo>
                    <a:pt x="1117" y="1094"/>
                  </a:lnTo>
                  <a:lnTo>
                    <a:pt x="1108" y="1086"/>
                  </a:lnTo>
                  <a:lnTo>
                    <a:pt x="1108" y="1053"/>
                  </a:lnTo>
                  <a:lnTo>
                    <a:pt x="1098" y="1049"/>
                  </a:lnTo>
                  <a:lnTo>
                    <a:pt x="1099" y="1019"/>
                  </a:lnTo>
                  <a:lnTo>
                    <a:pt x="1095" y="981"/>
                  </a:lnTo>
                  <a:lnTo>
                    <a:pt x="1081" y="983"/>
                  </a:lnTo>
                  <a:lnTo>
                    <a:pt x="1086" y="951"/>
                  </a:lnTo>
                  <a:lnTo>
                    <a:pt x="1077" y="933"/>
                  </a:lnTo>
                  <a:lnTo>
                    <a:pt x="1084" y="917"/>
                  </a:lnTo>
                  <a:lnTo>
                    <a:pt x="1072" y="906"/>
                  </a:lnTo>
                  <a:lnTo>
                    <a:pt x="1077" y="870"/>
                  </a:lnTo>
                  <a:lnTo>
                    <a:pt x="1068" y="858"/>
                  </a:lnTo>
                  <a:lnTo>
                    <a:pt x="1063" y="825"/>
                  </a:lnTo>
                  <a:lnTo>
                    <a:pt x="1054" y="816"/>
                  </a:lnTo>
                  <a:lnTo>
                    <a:pt x="1048" y="786"/>
                  </a:lnTo>
                  <a:lnTo>
                    <a:pt x="1041" y="783"/>
                  </a:lnTo>
                  <a:lnTo>
                    <a:pt x="1038" y="767"/>
                  </a:lnTo>
                  <a:lnTo>
                    <a:pt x="1024" y="759"/>
                  </a:lnTo>
                  <a:lnTo>
                    <a:pt x="1026" y="738"/>
                  </a:lnTo>
                  <a:lnTo>
                    <a:pt x="1014" y="737"/>
                  </a:lnTo>
                  <a:lnTo>
                    <a:pt x="1003" y="717"/>
                  </a:lnTo>
                  <a:lnTo>
                    <a:pt x="988" y="710"/>
                  </a:lnTo>
                  <a:lnTo>
                    <a:pt x="982" y="681"/>
                  </a:lnTo>
                  <a:lnTo>
                    <a:pt x="961" y="680"/>
                  </a:lnTo>
                  <a:lnTo>
                    <a:pt x="958" y="654"/>
                  </a:lnTo>
                  <a:lnTo>
                    <a:pt x="946" y="656"/>
                  </a:lnTo>
                  <a:lnTo>
                    <a:pt x="939" y="624"/>
                  </a:lnTo>
                  <a:lnTo>
                    <a:pt x="924" y="629"/>
                  </a:lnTo>
                  <a:lnTo>
                    <a:pt x="907" y="614"/>
                  </a:lnTo>
                  <a:lnTo>
                    <a:pt x="907" y="588"/>
                  </a:lnTo>
                  <a:lnTo>
                    <a:pt x="892" y="591"/>
                  </a:lnTo>
                  <a:lnTo>
                    <a:pt x="870" y="561"/>
                  </a:lnTo>
                  <a:lnTo>
                    <a:pt x="853" y="563"/>
                  </a:lnTo>
                  <a:lnTo>
                    <a:pt x="849" y="536"/>
                  </a:lnTo>
                  <a:lnTo>
                    <a:pt x="835" y="534"/>
                  </a:lnTo>
                  <a:lnTo>
                    <a:pt x="828" y="516"/>
                  </a:lnTo>
                  <a:lnTo>
                    <a:pt x="802" y="522"/>
                  </a:lnTo>
                  <a:lnTo>
                    <a:pt x="807" y="512"/>
                  </a:lnTo>
                  <a:lnTo>
                    <a:pt x="799" y="495"/>
                  </a:lnTo>
                  <a:lnTo>
                    <a:pt x="784" y="497"/>
                  </a:lnTo>
                  <a:lnTo>
                    <a:pt x="780" y="479"/>
                  </a:lnTo>
                  <a:lnTo>
                    <a:pt x="754" y="480"/>
                  </a:lnTo>
                  <a:lnTo>
                    <a:pt x="756" y="461"/>
                  </a:lnTo>
                  <a:lnTo>
                    <a:pt x="721" y="441"/>
                  </a:lnTo>
                  <a:lnTo>
                    <a:pt x="720" y="423"/>
                  </a:lnTo>
                  <a:lnTo>
                    <a:pt x="703" y="416"/>
                  </a:lnTo>
                  <a:lnTo>
                    <a:pt x="700" y="405"/>
                  </a:lnTo>
                  <a:lnTo>
                    <a:pt x="682" y="402"/>
                  </a:lnTo>
                  <a:lnTo>
                    <a:pt x="685" y="384"/>
                  </a:lnTo>
                  <a:lnTo>
                    <a:pt x="658" y="369"/>
                  </a:lnTo>
                  <a:lnTo>
                    <a:pt x="655" y="356"/>
                  </a:lnTo>
                  <a:lnTo>
                    <a:pt x="645" y="330"/>
                  </a:lnTo>
                  <a:lnTo>
                    <a:pt x="625" y="321"/>
                  </a:lnTo>
                  <a:lnTo>
                    <a:pt x="618" y="287"/>
                  </a:lnTo>
                  <a:lnTo>
                    <a:pt x="606" y="285"/>
                  </a:lnTo>
                  <a:lnTo>
                    <a:pt x="603" y="248"/>
                  </a:lnTo>
                  <a:lnTo>
                    <a:pt x="592" y="246"/>
                  </a:lnTo>
                  <a:lnTo>
                    <a:pt x="586" y="201"/>
                  </a:lnTo>
                  <a:lnTo>
                    <a:pt x="577" y="189"/>
                  </a:lnTo>
                  <a:lnTo>
                    <a:pt x="570" y="167"/>
                  </a:lnTo>
                  <a:lnTo>
                    <a:pt x="570" y="141"/>
                  </a:lnTo>
                  <a:lnTo>
                    <a:pt x="556" y="137"/>
                  </a:lnTo>
                  <a:lnTo>
                    <a:pt x="562" y="111"/>
                  </a:lnTo>
                  <a:lnTo>
                    <a:pt x="552" y="102"/>
                  </a:lnTo>
                  <a:lnTo>
                    <a:pt x="550" y="81"/>
                  </a:lnTo>
                  <a:lnTo>
                    <a:pt x="538" y="24"/>
                  </a:lnTo>
                  <a:lnTo>
                    <a:pt x="525" y="0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alpha val="70000"/>
                  </a:schemeClr>
                </a:gs>
                <a:gs pos="100000">
                  <a:schemeClr val="hlink">
                    <a:alpha val="70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pic>
          <p:nvPicPr>
            <p:cNvPr id="436637" name="Picture 1437" descr="haba_03"/>
            <p:cNvPicPr>
              <a:picLocks noChangeAspect="1" noChangeArrowheads="1"/>
            </p:cNvPicPr>
            <p:nvPr userDrawn="1"/>
          </p:nvPicPr>
          <p:blipFill>
            <a:blip r:embed="rId3">
              <a:lum bright="-90000" contrast="48000"/>
              <a:grayscl/>
              <a:biLevel thresh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1696" y="160"/>
              <a:ext cx="1143" cy="25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36638" name="Group 1438"/>
          <p:cNvGrpSpPr>
            <a:grpSpLocks/>
          </p:cNvGrpSpPr>
          <p:nvPr/>
        </p:nvGrpSpPr>
        <p:grpSpPr bwMode="auto">
          <a:xfrm rot="2126661">
            <a:off x="339725" y="2987675"/>
            <a:ext cx="1914525" cy="4295775"/>
            <a:chOff x="1696" y="160"/>
            <a:chExt cx="1148" cy="2575"/>
          </a:xfrm>
        </p:grpSpPr>
        <p:sp>
          <p:nvSpPr>
            <p:cNvPr id="436639" name="Freeform 1439"/>
            <p:cNvSpPr>
              <a:spLocks/>
            </p:cNvSpPr>
            <p:nvPr userDrawn="1"/>
          </p:nvSpPr>
          <p:spPr bwMode="gray">
            <a:xfrm>
              <a:off x="1707" y="173"/>
              <a:ext cx="1137" cy="2558"/>
            </a:xfrm>
            <a:custGeom>
              <a:avLst/>
              <a:gdLst>
                <a:gd name="T0" fmla="*/ 457 w 1137"/>
                <a:gd name="T1" fmla="*/ 380 h 2558"/>
                <a:gd name="T2" fmla="*/ 154 w 1137"/>
                <a:gd name="T3" fmla="*/ 695 h 2558"/>
                <a:gd name="T4" fmla="*/ 114 w 1137"/>
                <a:gd name="T5" fmla="*/ 790 h 2558"/>
                <a:gd name="T6" fmla="*/ 70 w 1137"/>
                <a:gd name="T7" fmla="*/ 874 h 2558"/>
                <a:gd name="T8" fmla="*/ 45 w 1137"/>
                <a:gd name="T9" fmla="*/ 986 h 2558"/>
                <a:gd name="T10" fmla="*/ 22 w 1137"/>
                <a:gd name="T11" fmla="*/ 1088 h 2558"/>
                <a:gd name="T12" fmla="*/ 7 w 1137"/>
                <a:gd name="T13" fmla="*/ 1216 h 2558"/>
                <a:gd name="T14" fmla="*/ 9 w 1137"/>
                <a:gd name="T15" fmla="*/ 1354 h 2558"/>
                <a:gd name="T16" fmla="*/ 27 w 1137"/>
                <a:gd name="T17" fmla="*/ 1480 h 2558"/>
                <a:gd name="T18" fmla="*/ 43 w 1137"/>
                <a:gd name="T19" fmla="*/ 1610 h 2558"/>
                <a:gd name="T20" fmla="*/ 76 w 1137"/>
                <a:gd name="T21" fmla="*/ 1702 h 2558"/>
                <a:gd name="T22" fmla="*/ 133 w 1137"/>
                <a:gd name="T23" fmla="*/ 1810 h 2558"/>
                <a:gd name="T24" fmla="*/ 174 w 1137"/>
                <a:gd name="T25" fmla="*/ 1913 h 2558"/>
                <a:gd name="T26" fmla="*/ 231 w 1137"/>
                <a:gd name="T27" fmla="*/ 1969 h 2558"/>
                <a:gd name="T28" fmla="*/ 297 w 1137"/>
                <a:gd name="T29" fmla="*/ 2047 h 2558"/>
                <a:gd name="T30" fmla="*/ 369 w 1137"/>
                <a:gd name="T31" fmla="*/ 2108 h 2558"/>
                <a:gd name="T32" fmla="*/ 439 w 1137"/>
                <a:gd name="T33" fmla="*/ 2174 h 2558"/>
                <a:gd name="T34" fmla="*/ 484 w 1137"/>
                <a:gd name="T35" fmla="*/ 2228 h 2558"/>
                <a:gd name="T36" fmla="*/ 510 w 1137"/>
                <a:gd name="T37" fmla="*/ 2329 h 2558"/>
                <a:gd name="T38" fmla="*/ 520 w 1137"/>
                <a:gd name="T39" fmla="*/ 2455 h 2558"/>
                <a:gd name="T40" fmla="*/ 547 w 1137"/>
                <a:gd name="T41" fmla="*/ 2482 h 2558"/>
                <a:gd name="T42" fmla="*/ 567 w 1137"/>
                <a:gd name="T43" fmla="*/ 2387 h 2558"/>
                <a:gd name="T44" fmla="*/ 594 w 1137"/>
                <a:gd name="T45" fmla="*/ 2308 h 2558"/>
                <a:gd name="T46" fmla="*/ 625 w 1137"/>
                <a:gd name="T47" fmla="*/ 2252 h 2558"/>
                <a:gd name="T48" fmla="*/ 655 w 1137"/>
                <a:gd name="T49" fmla="*/ 2192 h 2558"/>
                <a:gd name="T50" fmla="*/ 700 w 1137"/>
                <a:gd name="T51" fmla="*/ 2164 h 2558"/>
                <a:gd name="T52" fmla="*/ 744 w 1137"/>
                <a:gd name="T53" fmla="*/ 2102 h 2558"/>
                <a:gd name="T54" fmla="*/ 798 w 1137"/>
                <a:gd name="T55" fmla="*/ 2063 h 2558"/>
                <a:gd name="T56" fmla="*/ 834 w 1137"/>
                <a:gd name="T57" fmla="*/ 2020 h 2558"/>
                <a:gd name="T58" fmla="*/ 891 w 1137"/>
                <a:gd name="T59" fmla="*/ 1972 h 2558"/>
                <a:gd name="T60" fmla="*/ 943 w 1137"/>
                <a:gd name="T61" fmla="*/ 1912 h 2558"/>
                <a:gd name="T62" fmla="*/ 1005 w 1137"/>
                <a:gd name="T63" fmla="*/ 1844 h 2558"/>
                <a:gd name="T64" fmla="*/ 1039 w 1137"/>
                <a:gd name="T65" fmla="*/ 1780 h 2558"/>
                <a:gd name="T66" fmla="*/ 1074 w 1137"/>
                <a:gd name="T67" fmla="*/ 1693 h 2558"/>
                <a:gd name="T68" fmla="*/ 1086 w 1137"/>
                <a:gd name="T69" fmla="*/ 1582 h 2558"/>
                <a:gd name="T70" fmla="*/ 1122 w 1137"/>
                <a:gd name="T71" fmla="*/ 1474 h 2558"/>
                <a:gd name="T72" fmla="*/ 1135 w 1137"/>
                <a:gd name="T73" fmla="*/ 1340 h 2558"/>
                <a:gd name="T74" fmla="*/ 1137 w 1137"/>
                <a:gd name="T75" fmla="*/ 1249 h 2558"/>
                <a:gd name="T76" fmla="*/ 1128 w 1137"/>
                <a:gd name="T77" fmla="*/ 1162 h 2558"/>
                <a:gd name="T78" fmla="*/ 1108 w 1137"/>
                <a:gd name="T79" fmla="*/ 1086 h 2558"/>
                <a:gd name="T80" fmla="*/ 1081 w 1137"/>
                <a:gd name="T81" fmla="*/ 983 h 2558"/>
                <a:gd name="T82" fmla="*/ 1077 w 1137"/>
                <a:gd name="T83" fmla="*/ 870 h 2558"/>
                <a:gd name="T84" fmla="*/ 1041 w 1137"/>
                <a:gd name="T85" fmla="*/ 783 h 2558"/>
                <a:gd name="T86" fmla="*/ 1003 w 1137"/>
                <a:gd name="T87" fmla="*/ 717 h 2558"/>
                <a:gd name="T88" fmla="*/ 946 w 1137"/>
                <a:gd name="T89" fmla="*/ 656 h 2558"/>
                <a:gd name="T90" fmla="*/ 892 w 1137"/>
                <a:gd name="T91" fmla="*/ 591 h 2558"/>
                <a:gd name="T92" fmla="*/ 828 w 1137"/>
                <a:gd name="T93" fmla="*/ 516 h 2558"/>
                <a:gd name="T94" fmla="*/ 780 w 1137"/>
                <a:gd name="T95" fmla="*/ 479 h 2558"/>
                <a:gd name="T96" fmla="*/ 703 w 1137"/>
                <a:gd name="T97" fmla="*/ 416 h 2558"/>
                <a:gd name="T98" fmla="*/ 655 w 1137"/>
                <a:gd name="T99" fmla="*/ 356 h 2558"/>
                <a:gd name="T100" fmla="*/ 603 w 1137"/>
                <a:gd name="T101" fmla="*/ 248 h 2558"/>
                <a:gd name="T102" fmla="*/ 570 w 1137"/>
                <a:gd name="T103" fmla="*/ 141 h 2558"/>
                <a:gd name="T104" fmla="*/ 538 w 1137"/>
                <a:gd name="T105" fmla="*/ 24 h 2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137" h="2558">
                  <a:moveTo>
                    <a:pt x="525" y="0"/>
                  </a:moveTo>
                  <a:lnTo>
                    <a:pt x="520" y="86"/>
                  </a:lnTo>
                  <a:lnTo>
                    <a:pt x="511" y="233"/>
                  </a:lnTo>
                  <a:lnTo>
                    <a:pt x="490" y="311"/>
                  </a:lnTo>
                  <a:lnTo>
                    <a:pt x="457" y="380"/>
                  </a:lnTo>
                  <a:lnTo>
                    <a:pt x="385" y="446"/>
                  </a:lnTo>
                  <a:lnTo>
                    <a:pt x="286" y="530"/>
                  </a:lnTo>
                  <a:lnTo>
                    <a:pt x="214" y="626"/>
                  </a:lnTo>
                  <a:lnTo>
                    <a:pt x="171" y="691"/>
                  </a:lnTo>
                  <a:lnTo>
                    <a:pt x="154" y="695"/>
                  </a:lnTo>
                  <a:lnTo>
                    <a:pt x="153" y="722"/>
                  </a:lnTo>
                  <a:lnTo>
                    <a:pt x="141" y="727"/>
                  </a:lnTo>
                  <a:lnTo>
                    <a:pt x="135" y="757"/>
                  </a:lnTo>
                  <a:lnTo>
                    <a:pt x="120" y="764"/>
                  </a:lnTo>
                  <a:lnTo>
                    <a:pt x="114" y="790"/>
                  </a:lnTo>
                  <a:lnTo>
                    <a:pt x="97" y="806"/>
                  </a:lnTo>
                  <a:lnTo>
                    <a:pt x="94" y="838"/>
                  </a:lnTo>
                  <a:lnTo>
                    <a:pt x="81" y="848"/>
                  </a:lnTo>
                  <a:lnTo>
                    <a:pt x="78" y="872"/>
                  </a:lnTo>
                  <a:lnTo>
                    <a:pt x="70" y="874"/>
                  </a:lnTo>
                  <a:lnTo>
                    <a:pt x="66" y="910"/>
                  </a:lnTo>
                  <a:lnTo>
                    <a:pt x="57" y="926"/>
                  </a:lnTo>
                  <a:lnTo>
                    <a:pt x="57" y="949"/>
                  </a:lnTo>
                  <a:lnTo>
                    <a:pt x="43" y="959"/>
                  </a:lnTo>
                  <a:lnTo>
                    <a:pt x="45" y="986"/>
                  </a:lnTo>
                  <a:lnTo>
                    <a:pt x="34" y="1000"/>
                  </a:lnTo>
                  <a:lnTo>
                    <a:pt x="39" y="1031"/>
                  </a:lnTo>
                  <a:lnTo>
                    <a:pt x="30" y="1043"/>
                  </a:lnTo>
                  <a:lnTo>
                    <a:pt x="31" y="1066"/>
                  </a:lnTo>
                  <a:lnTo>
                    <a:pt x="22" y="1088"/>
                  </a:lnTo>
                  <a:lnTo>
                    <a:pt x="24" y="1133"/>
                  </a:lnTo>
                  <a:lnTo>
                    <a:pt x="15" y="1150"/>
                  </a:lnTo>
                  <a:lnTo>
                    <a:pt x="12" y="1172"/>
                  </a:lnTo>
                  <a:lnTo>
                    <a:pt x="13" y="1195"/>
                  </a:lnTo>
                  <a:lnTo>
                    <a:pt x="7" y="1216"/>
                  </a:lnTo>
                  <a:lnTo>
                    <a:pt x="4" y="1235"/>
                  </a:lnTo>
                  <a:lnTo>
                    <a:pt x="0" y="1258"/>
                  </a:lnTo>
                  <a:lnTo>
                    <a:pt x="9" y="1283"/>
                  </a:lnTo>
                  <a:lnTo>
                    <a:pt x="3" y="1316"/>
                  </a:lnTo>
                  <a:lnTo>
                    <a:pt x="9" y="1354"/>
                  </a:lnTo>
                  <a:lnTo>
                    <a:pt x="15" y="1379"/>
                  </a:lnTo>
                  <a:lnTo>
                    <a:pt x="7" y="1400"/>
                  </a:lnTo>
                  <a:lnTo>
                    <a:pt x="18" y="1421"/>
                  </a:lnTo>
                  <a:lnTo>
                    <a:pt x="19" y="1445"/>
                  </a:lnTo>
                  <a:lnTo>
                    <a:pt x="27" y="1480"/>
                  </a:lnTo>
                  <a:lnTo>
                    <a:pt x="30" y="1505"/>
                  </a:lnTo>
                  <a:lnTo>
                    <a:pt x="37" y="1525"/>
                  </a:lnTo>
                  <a:lnTo>
                    <a:pt x="33" y="1558"/>
                  </a:lnTo>
                  <a:lnTo>
                    <a:pt x="45" y="1574"/>
                  </a:lnTo>
                  <a:lnTo>
                    <a:pt x="43" y="1610"/>
                  </a:lnTo>
                  <a:lnTo>
                    <a:pt x="52" y="1625"/>
                  </a:lnTo>
                  <a:lnTo>
                    <a:pt x="55" y="1646"/>
                  </a:lnTo>
                  <a:lnTo>
                    <a:pt x="67" y="1654"/>
                  </a:lnTo>
                  <a:lnTo>
                    <a:pt x="67" y="1693"/>
                  </a:lnTo>
                  <a:lnTo>
                    <a:pt x="76" y="1702"/>
                  </a:lnTo>
                  <a:lnTo>
                    <a:pt x="88" y="1723"/>
                  </a:lnTo>
                  <a:lnTo>
                    <a:pt x="91" y="1751"/>
                  </a:lnTo>
                  <a:lnTo>
                    <a:pt x="109" y="1772"/>
                  </a:lnTo>
                  <a:lnTo>
                    <a:pt x="118" y="1802"/>
                  </a:lnTo>
                  <a:lnTo>
                    <a:pt x="133" y="1810"/>
                  </a:lnTo>
                  <a:lnTo>
                    <a:pt x="139" y="1838"/>
                  </a:lnTo>
                  <a:lnTo>
                    <a:pt x="156" y="1853"/>
                  </a:lnTo>
                  <a:lnTo>
                    <a:pt x="153" y="1874"/>
                  </a:lnTo>
                  <a:lnTo>
                    <a:pt x="171" y="1880"/>
                  </a:lnTo>
                  <a:lnTo>
                    <a:pt x="174" y="1913"/>
                  </a:lnTo>
                  <a:lnTo>
                    <a:pt x="184" y="1915"/>
                  </a:lnTo>
                  <a:lnTo>
                    <a:pt x="187" y="1933"/>
                  </a:lnTo>
                  <a:lnTo>
                    <a:pt x="205" y="1940"/>
                  </a:lnTo>
                  <a:lnTo>
                    <a:pt x="213" y="1964"/>
                  </a:lnTo>
                  <a:lnTo>
                    <a:pt x="231" y="1969"/>
                  </a:lnTo>
                  <a:lnTo>
                    <a:pt x="246" y="1990"/>
                  </a:lnTo>
                  <a:lnTo>
                    <a:pt x="262" y="1993"/>
                  </a:lnTo>
                  <a:lnTo>
                    <a:pt x="270" y="2011"/>
                  </a:lnTo>
                  <a:lnTo>
                    <a:pt x="289" y="2024"/>
                  </a:lnTo>
                  <a:lnTo>
                    <a:pt x="297" y="2047"/>
                  </a:lnTo>
                  <a:lnTo>
                    <a:pt x="318" y="2063"/>
                  </a:lnTo>
                  <a:lnTo>
                    <a:pt x="333" y="2081"/>
                  </a:lnTo>
                  <a:lnTo>
                    <a:pt x="348" y="2087"/>
                  </a:lnTo>
                  <a:lnTo>
                    <a:pt x="360" y="2108"/>
                  </a:lnTo>
                  <a:lnTo>
                    <a:pt x="369" y="2108"/>
                  </a:lnTo>
                  <a:lnTo>
                    <a:pt x="376" y="2125"/>
                  </a:lnTo>
                  <a:lnTo>
                    <a:pt x="399" y="2137"/>
                  </a:lnTo>
                  <a:lnTo>
                    <a:pt x="415" y="2162"/>
                  </a:lnTo>
                  <a:lnTo>
                    <a:pt x="430" y="2159"/>
                  </a:lnTo>
                  <a:lnTo>
                    <a:pt x="439" y="2174"/>
                  </a:lnTo>
                  <a:lnTo>
                    <a:pt x="444" y="2194"/>
                  </a:lnTo>
                  <a:lnTo>
                    <a:pt x="454" y="2192"/>
                  </a:lnTo>
                  <a:lnTo>
                    <a:pt x="469" y="2210"/>
                  </a:lnTo>
                  <a:lnTo>
                    <a:pt x="466" y="2225"/>
                  </a:lnTo>
                  <a:lnTo>
                    <a:pt x="484" y="2228"/>
                  </a:lnTo>
                  <a:lnTo>
                    <a:pt x="487" y="2252"/>
                  </a:lnTo>
                  <a:lnTo>
                    <a:pt x="492" y="2279"/>
                  </a:lnTo>
                  <a:lnTo>
                    <a:pt x="501" y="2293"/>
                  </a:lnTo>
                  <a:lnTo>
                    <a:pt x="502" y="2312"/>
                  </a:lnTo>
                  <a:lnTo>
                    <a:pt x="510" y="2329"/>
                  </a:lnTo>
                  <a:lnTo>
                    <a:pt x="507" y="2351"/>
                  </a:lnTo>
                  <a:lnTo>
                    <a:pt x="513" y="2362"/>
                  </a:lnTo>
                  <a:lnTo>
                    <a:pt x="511" y="2390"/>
                  </a:lnTo>
                  <a:lnTo>
                    <a:pt x="514" y="2420"/>
                  </a:lnTo>
                  <a:lnTo>
                    <a:pt x="520" y="2455"/>
                  </a:lnTo>
                  <a:lnTo>
                    <a:pt x="520" y="2501"/>
                  </a:lnTo>
                  <a:lnTo>
                    <a:pt x="523" y="2558"/>
                  </a:lnTo>
                  <a:lnTo>
                    <a:pt x="535" y="2548"/>
                  </a:lnTo>
                  <a:lnTo>
                    <a:pt x="541" y="2522"/>
                  </a:lnTo>
                  <a:lnTo>
                    <a:pt x="547" y="2482"/>
                  </a:lnTo>
                  <a:lnTo>
                    <a:pt x="555" y="2479"/>
                  </a:lnTo>
                  <a:lnTo>
                    <a:pt x="552" y="2458"/>
                  </a:lnTo>
                  <a:lnTo>
                    <a:pt x="558" y="2422"/>
                  </a:lnTo>
                  <a:lnTo>
                    <a:pt x="570" y="2419"/>
                  </a:lnTo>
                  <a:lnTo>
                    <a:pt x="567" y="2387"/>
                  </a:lnTo>
                  <a:lnTo>
                    <a:pt x="577" y="2390"/>
                  </a:lnTo>
                  <a:lnTo>
                    <a:pt x="576" y="2363"/>
                  </a:lnTo>
                  <a:lnTo>
                    <a:pt x="591" y="2363"/>
                  </a:lnTo>
                  <a:lnTo>
                    <a:pt x="586" y="2329"/>
                  </a:lnTo>
                  <a:lnTo>
                    <a:pt x="594" y="2308"/>
                  </a:lnTo>
                  <a:lnTo>
                    <a:pt x="601" y="2315"/>
                  </a:lnTo>
                  <a:lnTo>
                    <a:pt x="606" y="2276"/>
                  </a:lnTo>
                  <a:lnTo>
                    <a:pt x="616" y="2276"/>
                  </a:lnTo>
                  <a:lnTo>
                    <a:pt x="618" y="2251"/>
                  </a:lnTo>
                  <a:lnTo>
                    <a:pt x="625" y="2252"/>
                  </a:lnTo>
                  <a:lnTo>
                    <a:pt x="627" y="2230"/>
                  </a:lnTo>
                  <a:lnTo>
                    <a:pt x="642" y="2237"/>
                  </a:lnTo>
                  <a:lnTo>
                    <a:pt x="646" y="2222"/>
                  </a:lnTo>
                  <a:lnTo>
                    <a:pt x="654" y="2221"/>
                  </a:lnTo>
                  <a:lnTo>
                    <a:pt x="655" y="2192"/>
                  </a:lnTo>
                  <a:lnTo>
                    <a:pt x="672" y="2194"/>
                  </a:lnTo>
                  <a:lnTo>
                    <a:pt x="672" y="2176"/>
                  </a:lnTo>
                  <a:lnTo>
                    <a:pt x="682" y="2179"/>
                  </a:lnTo>
                  <a:lnTo>
                    <a:pt x="684" y="2158"/>
                  </a:lnTo>
                  <a:lnTo>
                    <a:pt x="700" y="2164"/>
                  </a:lnTo>
                  <a:lnTo>
                    <a:pt x="705" y="2140"/>
                  </a:lnTo>
                  <a:lnTo>
                    <a:pt x="720" y="2141"/>
                  </a:lnTo>
                  <a:lnTo>
                    <a:pt x="721" y="2119"/>
                  </a:lnTo>
                  <a:lnTo>
                    <a:pt x="738" y="2119"/>
                  </a:lnTo>
                  <a:lnTo>
                    <a:pt x="744" y="2102"/>
                  </a:lnTo>
                  <a:lnTo>
                    <a:pt x="756" y="2104"/>
                  </a:lnTo>
                  <a:lnTo>
                    <a:pt x="756" y="2084"/>
                  </a:lnTo>
                  <a:lnTo>
                    <a:pt x="775" y="2083"/>
                  </a:lnTo>
                  <a:lnTo>
                    <a:pt x="783" y="2065"/>
                  </a:lnTo>
                  <a:lnTo>
                    <a:pt x="798" y="2063"/>
                  </a:lnTo>
                  <a:lnTo>
                    <a:pt x="804" y="2048"/>
                  </a:lnTo>
                  <a:lnTo>
                    <a:pt x="819" y="2048"/>
                  </a:lnTo>
                  <a:lnTo>
                    <a:pt x="825" y="2038"/>
                  </a:lnTo>
                  <a:lnTo>
                    <a:pt x="835" y="2041"/>
                  </a:lnTo>
                  <a:lnTo>
                    <a:pt x="834" y="2020"/>
                  </a:lnTo>
                  <a:lnTo>
                    <a:pt x="852" y="2023"/>
                  </a:lnTo>
                  <a:lnTo>
                    <a:pt x="853" y="2005"/>
                  </a:lnTo>
                  <a:lnTo>
                    <a:pt x="868" y="2003"/>
                  </a:lnTo>
                  <a:lnTo>
                    <a:pt x="877" y="1984"/>
                  </a:lnTo>
                  <a:lnTo>
                    <a:pt x="891" y="1972"/>
                  </a:lnTo>
                  <a:lnTo>
                    <a:pt x="904" y="1972"/>
                  </a:lnTo>
                  <a:lnTo>
                    <a:pt x="912" y="1943"/>
                  </a:lnTo>
                  <a:lnTo>
                    <a:pt x="921" y="1933"/>
                  </a:lnTo>
                  <a:lnTo>
                    <a:pt x="940" y="1939"/>
                  </a:lnTo>
                  <a:lnTo>
                    <a:pt x="943" y="1912"/>
                  </a:lnTo>
                  <a:lnTo>
                    <a:pt x="955" y="1906"/>
                  </a:lnTo>
                  <a:lnTo>
                    <a:pt x="958" y="1886"/>
                  </a:lnTo>
                  <a:lnTo>
                    <a:pt x="984" y="1885"/>
                  </a:lnTo>
                  <a:lnTo>
                    <a:pt x="987" y="1852"/>
                  </a:lnTo>
                  <a:lnTo>
                    <a:pt x="1005" y="1844"/>
                  </a:lnTo>
                  <a:lnTo>
                    <a:pt x="1012" y="1826"/>
                  </a:lnTo>
                  <a:lnTo>
                    <a:pt x="1026" y="1825"/>
                  </a:lnTo>
                  <a:lnTo>
                    <a:pt x="1027" y="1796"/>
                  </a:lnTo>
                  <a:lnTo>
                    <a:pt x="1038" y="1796"/>
                  </a:lnTo>
                  <a:lnTo>
                    <a:pt x="1039" y="1780"/>
                  </a:lnTo>
                  <a:lnTo>
                    <a:pt x="1053" y="1769"/>
                  </a:lnTo>
                  <a:lnTo>
                    <a:pt x="1053" y="1753"/>
                  </a:lnTo>
                  <a:lnTo>
                    <a:pt x="1066" y="1735"/>
                  </a:lnTo>
                  <a:lnTo>
                    <a:pt x="1063" y="1702"/>
                  </a:lnTo>
                  <a:lnTo>
                    <a:pt x="1074" y="1693"/>
                  </a:lnTo>
                  <a:lnTo>
                    <a:pt x="1075" y="1655"/>
                  </a:lnTo>
                  <a:lnTo>
                    <a:pt x="1087" y="1649"/>
                  </a:lnTo>
                  <a:lnTo>
                    <a:pt x="1078" y="1625"/>
                  </a:lnTo>
                  <a:lnTo>
                    <a:pt x="1084" y="1612"/>
                  </a:lnTo>
                  <a:lnTo>
                    <a:pt x="1086" y="1582"/>
                  </a:lnTo>
                  <a:lnTo>
                    <a:pt x="1095" y="1582"/>
                  </a:lnTo>
                  <a:lnTo>
                    <a:pt x="1095" y="1553"/>
                  </a:lnTo>
                  <a:lnTo>
                    <a:pt x="1102" y="1541"/>
                  </a:lnTo>
                  <a:lnTo>
                    <a:pt x="1107" y="1501"/>
                  </a:lnTo>
                  <a:lnTo>
                    <a:pt x="1122" y="1474"/>
                  </a:lnTo>
                  <a:lnTo>
                    <a:pt x="1122" y="1448"/>
                  </a:lnTo>
                  <a:lnTo>
                    <a:pt x="1126" y="1400"/>
                  </a:lnTo>
                  <a:lnTo>
                    <a:pt x="1134" y="1385"/>
                  </a:lnTo>
                  <a:lnTo>
                    <a:pt x="1128" y="1367"/>
                  </a:lnTo>
                  <a:lnTo>
                    <a:pt x="1135" y="1340"/>
                  </a:lnTo>
                  <a:lnTo>
                    <a:pt x="1132" y="1322"/>
                  </a:lnTo>
                  <a:lnTo>
                    <a:pt x="1132" y="1304"/>
                  </a:lnTo>
                  <a:lnTo>
                    <a:pt x="1135" y="1282"/>
                  </a:lnTo>
                  <a:lnTo>
                    <a:pt x="1123" y="1273"/>
                  </a:lnTo>
                  <a:lnTo>
                    <a:pt x="1137" y="1249"/>
                  </a:lnTo>
                  <a:lnTo>
                    <a:pt x="1122" y="1241"/>
                  </a:lnTo>
                  <a:lnTo>
                    <a:pt x="1135" y="1216"/>
                  </a:lnTo>
                  <a:lnTo>
                    <a:pt x="1131" y="1193"/>
                  </a:lnTo>
                  <a:lnTo>
                    <a:pt x="1128" y="1187"/>
                  </a:lnTo>
                  <a:lnTo>
                    <a:pt x="1128" y="1162"/>
                  </a:lnTo>
                  <a:lnTo>
                    <a:pt x="1120" y="1152"/>
                  </a:lnTo>
                  <a:lnTo>
                    <a:pt x="1120" y="1130"/>
                  </a:lnTo>
                  <a:lnTo>
                    <a:pt x="1108" y="1118"/>
                  </a:lnTo>
                  <a:lnTo>
                    <a:pt x="1117" y="1094"/>
                  </a:lnTo>
                  <a:lnTo>
                    <a:pt x="1108" y="1086"/>
                  </a:lnTo>
                  <a:lnTo>
                    <a:pt x="1108" y="1053"/>
                  </a:lnTo>
                  <a:lnTo>
                    <a:pt x="1098" y="1049"/>
                  </a:lnTo>
                  <a:lnTo>
                    <a:pt x="1099" y="1019"/>
                  </a:lnTo>
                  <a:lnTo>
                    <a:pt x="1095" y="981"/>
                  </a:lnTo>
                  <a:lnTo>
                    <a:pt x="1081" y="983"/>
                  </a:lnTo>
                  <a:lnTo>
                    <a:pt x="1086" y="951"/>
                  </a:lnTo>
                  <a:lnTo>
                    <a:pt x="1077" y="933"/>
                  </a:lnTo>
                  <a:lnTo>
                    <a:pt x="1084" y="917"/>
                  </a:lnTo>
                  <a:lnTo>
                    <a:pt x="1072" y="906"/>
                  </a:lnTo>
                  <a:lnTo>
                    <a:pt x="1077" y="870"/>
                  </a:lnTo>
                  <a:lnTo>
                    <a:pt x="1068" y="858"/>
                  </a:lnTo>
                  <a:lnTo>
                    <a:pt x="1063" y="825"/>
                  </a:lnTo>
                  <a:lnTo>
                    <a:pt x="1054" y="816"/>
                  </a:lnTo>
                  <a:lnTo>
                    <a:pt x="1048" y="786"/>
                  </a:lnTo>
                  <a:lnTo>
                    <a:pt x="1041" y="783"/>
                  </a:lnTo>
                  <a:lnTo>
                    <a:pt x="1038" y="767"/>
                  </a:lnTo>
                  <a:lnTo>
                    <a:pt x="1024" y="759"/>
                  </a:lnTo>
                  <a:lnTo>
                    <a:pt x="1026" y="738"/>
                  </a:lnTo>
                  <a:lnTo>
                    <a:pt x="1014" y="737"/>
                  </a:lnTo>
                  <a:lnTo>
                    <a:pt x="1003" y="717"/>
                  </a:lnTo>
                  <a:lnTo>
                    <a:pt x="988" y="710"/>
                  </a:lnTo>
                  <a:lnTo>
                    <a:pt x="982" y="681"/>
                  </a:lnTo>
                  <a:lnTo>
                    <a:pt x="961" y="680"/>
                  </a:lnTo>
                  <a:lnTo>
                    <a:pt x="958" y="654"/>
                  </a:lnTo>
                  <a:lnTo>
                    <a:pt x="946" y="656"/>
                  </a:lnTo>
                  <a:lnTo>
                    <a:pt x="939" y="624"/>
                  </a:lnTo>
                  <a:lnTo>
                    <a:pt x="924" y="629"/>
                  </a:lnTo>
                  <a:lnTo>
                    <a:pt x="907" y="614"/>
                  </a:lnTo>
                  <a:lnTo>
                    <a:pt x="907" y="588"/>
                  </a:lnTo>
                  <a:lnTo>
                    <a:pt x="892" y="591"/>
                  </a:lnTo>
                  <a:lnTo>
                    <a:pt x="870" y="561"/>
                  </a:lnTo>
                  <a:lnTo>
                    <a:pt x="853" y="563"/>
                  </a:lnTo>
                  <a:lnTo>
                    <a:pt x="849" y="536"/>
                  </a:lnTo>
                  <a:lnTo>
                    <a:pt x="835" y="534"/>
                  </a:lnTo>
                  <a:lnTo>
                    <a:pt x="828" y="516"/>
                  </a:lnTo>
                  <a:lnTo>
                    <a:pt x="802" y="522"/>
                  </a:lnTo>
                  <a:lnTo>
                    <a:pt x="807" y="512"/>
                  </a:lnTo>
                  <a:lnTo>
                    <a:pt x="799" y="495"/>
                  </a:lnTo>
                  <a:lnTo>
                    <a:pt x="784" y="497"/>
                  </a:lnTo>
                  <a:lnTo>
                    <a:pt x="780" y="479"/>
                  </a:lnTo>
                  <a:lnTo>
                    <a:pt x="754" y="480"/>
                  </a:lnTo>
                  <a:lnTo>
                    <a:pt x="756" y="461"/>
                  </a:lnTo>
                  <a:lnTo>
                    <a:pt x="721" y="441"/>
                  </a:lnTo>
                  <a:lnTo>
                    <a:pt x="720" y="423"/>
                  </a:lnTo>
                  <a:lnTo>
                    <a:pt x="703" y="416"/>
                  </a:lnTo>
                  <a:lnTo>
                    <a:pt x="700" y="405"/>
                  </a:lnTo>
                  <a:lnTo>
                    <a:pt x="682" y="402"/>
                  </a:lnTo>
                  <a:lnTo>
                    <a:pt x="685" y="384"/>
                  </a:lnTo>
                  <a:lnTo>
                    <a:pt x="658" y="369"/>
                  </a:lnTo>
                  <a:lnTo>
                    <a:pt x="655" y="356"/>
                  </a:lnTo>
                  <a:lnTo>
                    <a:pt x="645" y="330"/>
                  </a:lnTo>
                  <a:lnTo>
                    <a:pt x="625" y="321"/>
                  </a:lnTo>
                  <a:lnTo>
                    <a:pt x="618" y="287"/>
                  </a:lnTo>
                  <a:lnTo>
                    <a:pt x="606" y="285"/>
                  </a:lnTo>
                  <a:lnTo>
                    <a:pt x="603" y="248"/>
                  </a:lnTo>
                  <a:lnTo>
                    <a:pt x="592" y="246"/>
                  </a:lnTo>
                  <a:lnTo>
                    <a:pt x="586" y="201"/>
                  </a:lnTo>
                  <a:lnTo>
                    <a:pt x="577" y="189"/>
                  </a:lnTo>
                  <a:lnTo>
                    <a:pt x="570" y="167"/>
                  </a:lnTo>
                  <a:lnTo>
                    <a:pt x="570" y="141"/>
                  </a:lnTo>
                  <a:lnTo>
                    <a:pt x="556" y="137"/>
                  </a:lnTo>
                  <a:lnTo>
                    <a:pt x="562" y="111"/>
                  </a:lnTo>
                  <a:lnTo>
                    <a:pt x="552" y="102"/>
                  </a:lnTo>
                  <a:lnTo>
                    <a:pt x="550" y="81"/>
                  </a:lnTo>
                  <a:lnTo>
                    <a:pt x="538" y="24"/>
                  </a:lnTo>
                  <a:lnTo>
                    <a:pt x="525" y="0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alpha val="70000"/>
                  </a:schemeClr>
                </a:gs>
                <a:gs pos="100000">
                  <a:schemeClr val="hlink">
                    <a:alpha val="70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pic>
          <p:nvPicPr>
            <p:cNvPr id="436640" name="Picture 1440" descr="haba_03"/>
            <p:cNvPicPr>
              <a:picLocks noChangeAspect="1" noChangeArrowheads="1"/>
            </p:cNvPicPr>
            <p:nvPr userDrawn="1"/>
          </p:nvPicPr>
          <p:blipFill>
            <a:blip r:embed="rId3">
              <a:lum bright="-90000" contrast="48000"/>
              <a:grayscl/>
              <a:biLevel thresh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1696" y="160"/>
              <a:ext cx="1143" cy="25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36641" name="Group 1441"/>
          <p:cNvGrpSpPr>
            <a:grpSpLocks/>
          </p:cNvGrpSpPr>
          <p:nvPr/>
        </p:nvGrpSpPr>
        <p:grpSpPr bwMode="auto">
          <a:xfrm rot="4666960">
            <a:off x="1066007" y="4420393"/>
            <a:ext cx="1822450" cy="4087813"/>
            <a:chOff x="1696" y="160"/>
            <a:chExt cx="1148" cy="2575"/>
          </a:xfrm>
        </p:grpSpPr>
        <p:sp>
          <p:nvSpPr>
            <p:cNvPr id="436642" name="Freeform 1442"/>
            <p:cNvSpPr>
              <a:spLocks/>
            </p:cNvSpPr>
            <p:nvPr userDrawn="1"/>
          </p:nvSpPr>
          <p:spPr bwMode="gray">
            <a:xfrm>
              <a:off x="1707" y="173"/>
              <a:ext cx="1137" cy="2558"/>
            </a:xfrm>
            <a:custGeom>
              <a:avLst/>
              <a:gdLst>
                <a:gd name="T0" fmla="*/ 457 w 1137"/>
                <a:gd name="T1" fmla="*/ 380 h 2558"/>
                <a:gd name="T2" fmla="*/ 154 w 1137"/>
                <a:gd name="T3" fmla="*/ 695 h 2558"/>
                <a:gd name="T4" fmla="*/ 114 w 1137"/>
                <a:gd name="T5" fmla="*/ 790 h 2558"/>
                <a:gd name="T6" fmla="*/ 70 w 1137"/>
                <a:gd name="T7" fmla="*/ 874 h 2558"/>
                <a:gd name="T8" fmla="*/ 45 w 1137"/>
                <a:gd name="T9" fmla="*/ 986 h 2558"/>
                <a:gd name="T10" fmla="*/ 22 w 1137"/>
                <a:gd name="T11" fmla="*/ 1088 h 2558"/>
                <a:gd name="T12" fmla="*/ 7 w 1137"/>
                <a:gd name="T13" fmla="*/ 1216 h 2558"/>
                <a:gd name="T14" fmla="*/ 9 w 1137"/>
                <a:gd name="T15" fmla="*/ 1354 h 2558"/>
                <a:gd name="T16" fmla="*/ 27 w 1137"/>
                <a:gd name="T17" fmla="*/ 1480 h 2558"/>
                <a:gd name="T18" fmla="*/ 43 w 1137"/>
                <a:gd name="T19" fmla="*/ 1610 h 2558"/>
                <a:gd name="T20" fmla="*/ 76 w 1137"/>
                <a:gd name="T21" fmla="*/ 1702 h 2558"/>
                <a:gd name="T22" fmla="*/ 133 w 1137"/>
                <a:gd name="T23" fmla="*/ 1810 h 2558"/>
                <a:gd name="T24" fmla="*/ 174 w 1137"/>
                <a:gd name="T25" fmla="*/ 1913 h 2558"/>
                <a:gd name="T26" fmla="*/ 231 w 1137"/>
                <a:gd name="T27" fmla="*/ 1969 h 2558"/>
                <a:gd name="T28" fmla="*/ 297 w 1137"/>
                <a:gd name="T29" fmla="*/ 2047 h 2558"/>
                <a:gd name="T30" fmla="*/ 369 w 1137"/>
                <a:gd name="T31" fmla="*/ 2108 h 2558"/>
                <a:gd name="T32" fmla="*/ 439 w 1137"/>
                <a:gd name="T33" fmla="*/ 2174 h 2558"/>
                <a:gd name="T34" fmla="*/ 484 w 1137"/>
                <a:gd name="T35" fmla="*/ 2228 h 2558"/>
                <a:gd name="T36" fmla="*/ 510 w 1137"/>
                <a:gd name="T37" fmla="*/ 2329 h 2558"/>
                <a:gd name="T38" fmla="*/ 520 w 1137"/>
                <a:gd name="T39" fmla="*/ 2455 h 2558"/>
                <a:gd name="T40" fmla="*/ 547 w 1137"/>
                <a:gd name="T41" fmla="*/ 2482 h 2558"/>
                <a:gd name="T42" fmla="*/ 567 w 1137"/>
                <a:gd name="T43" fmla="*/ 2387 h 2558"/>
                <a:gd name="T44" fmla="*/ 594 w 1137"/>
                <a:gd name="T45" fmla="*/ 2308 h 2558"/>
                <a:gd name="T46" fmla="*/ 625 w 1137"/>
                <a:gd name="T47" fmla="*/ 2252 h 2558"/>
                <a:gd name="T48" fmla="*/ 655 w 1137"/>
                <a:gd name="T49" fmla="*/ 2192 h 2558"/>
                <a:gd name="T50" fmla="*/ 700 w 1137"/>
                <a:gd name="T51" fmla="*/ 2164 h 2558"/>
                <a:gd name="T52" fmla="*/ 744 w 1137"/>
                <a:gd name="T53" fmla="*/ 2102 h 2558"/>
                <a:gd name="T54" fmla="*/ 798 w 1137"/>
                <a:gd name="T55" fmla="*/ 2063 h 2558"/>
                <a:gd name="T56" fmla="*/ 834 w 1137"/>
                <a:gd name="T57" fmla="*/ 2020 h 2558"/>
                <a:gd name="T58" fmla="*/ 891 w 1137"/>
                <a:gd name="T59" fmla="*/ 1972 h 2558"/>
                <a:gd name="T60" fmla="*/ 943 w 1137"/>
                <a:gd name="T61" fmla="*/ 1912 h 2558"/>
                <a:gd name="T62" fmla="*/ 1005 w 1137"/>
                <a:gd name="T63" fmla="*/ 1844 h 2558"/>
                <a:gd name="T64" fmla="*/ 1039 w 1137"/>
                <a:gd name="T65" fmla="*/ 1780 h 2558"/>
                <a:gd name="T66" fmla="*/ 1074 w 1137"/>
                <a:gd name="T67" fmla="*/ 1693 h 2558"/>
                <a:gd name="T68" fmla="*/ 1086 w 1137"/>
                <a:gd name="T69" fmla="*/ 1582 h 2558"/>
                <a:gd name="T70" fmla="*/ 1122 w 1137"/>
                <a:gd name="T71" fmla="*/ 1474 h 2558"/>
                <a:gd name="T72" fmla="*/ 1135 w 1137"/>
                <a:gd name="T73" fmla="*/ 1340 h 2558"/>
                <a:gd name="T74" fmla="*/ 1137 w 1137"/>
                <a:gd name="T75" fmla="*/ 1249 h 2558"/>
                <a:gd name="T76" fmla="*/ 1128 w 1137"/>
                <a:gd name="T77" fmla="*/ 1162 h 2558"/>
                <a:gd name="T78" fmla="*/ 1108 w 1137"/>
                <a:gd name="T79" fmla="*/ 1086 h 2558"/>
                <a:gd name="T80" fmla="*/ 1081 w 1137"/>
                <a:gd name="T81" fmla="*/ 983 h 2558"/>
                <a:gd name="T82" fmla="*/ 1077 w 1137"/>
                <a:gd name="T83" fmla="*/ 870 h 2558"/>
                <a:gd name="T84" fmla="*/ 1041 w 1137"/>
                <a:gd name="T85" fmla="*/ 783 h 2558"/>
                <a:gd name="T86" fmla="*/ 1003 w 1137"/>
                <a:gd name="T87" fmla="*/ 717 h 2558"/>
                <a:gd name="T88" fmla="*/ 946 w 1137"/>
                <a:gd name="T89" fmla="*/ 656 h 2558"/>
                <a:gd name="T90" fmla="*/ 892 w 1137"/>
                <a:gd name="T91" fmla="*/ 591 h 2558"/>
                <a:gd name="T92" fmla="*/ 828 w 1137"/>
                <a:gd name="T93" fmla="*/ 516 h 2558"/>
                <a:gd name="T94" fmla="*/ 780 w 1137"/>
                <a:gd name="T95" fmla="*/ 479 h 2558"/>
                <a:gd name="T96" fmla="*/ 703 w 1137"/>
                <a:gd name="T97" fmla="*/ 416 h 2558"/>
                <a:gd name="T98" fmla="*/ 655 w 1137"/>
                <a:gd name="T99" fmla="*/ 356 h 2558"/>
                <a:gd name="T100" fmla="*/ 603 w 1137"/>
                <a:gd name="T101" fmla="*/ 248 h 2558"/>
                <a:gd name="T102" fmla="*/ 570 w 1137"/>
                <a:gd name="T103" fmla="*/ 141 h 2558"/>
                <a:gd name="T104" fmla="*/ 538 w 1137"/>
                <a:gd name="T105" fmla="*/ 24 h 2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137" h="2558">
                  <a:moveTo>
                    <a:pt x="525" y="0"/>
                  </a:moveTo>
                  <a:lnTo>
                    <a:pt x="520" y="86"/>
                  </a:lnTo>
                  <a:lnTo>
                    <a:pt x="511" y="233"/>
                  </a:lnTo>
                  <a:lnTo>
                    <a:pt x="490" y="311"/>
                  </a:lnTo>
                  <a:lnTo>
                    <a:pt x="457" y="380"/>
                  </a:lnTo>
                  <a:lnTo>
                    <a:pt x="385" y="446"/>
                  </a:lnTo>
                  <a:lnTo>
                    <a:pt x="286" y="530"/>
                  </a:lnTo>
                  <a:lnTo>
                    <a:pt x="214" y="626"/>
                  </a:lnTo>
                  <a:lnTo>
                    <a:pt x="171" y="691"/>
                  </a:lnTo>
                  <a:lnTo>
                    <a:pt x="154" y="695"/>
                  </a:lnTo>
                  <a:lnTo>
                    <a:pt x="153" y="722"/>
                  </a:lnTo>
                  <a:lnTo>
                    <a:pt x="141" y="727"/>
                  </a:lnTo>
                  <a:lnTo>
                    <a:pt x="135" y="757"/>
                  </a:lnTo>
                  <a:lnTo>
                    <a:pt x="120" y="764"/>
                  </a:lnTo>
                  <a:lnTo>
                    <a:pt x="114" y="790"/>
                  </a:lnTo>
                  <a:lnTo>
                    <a:pt x="97" y="806"/>
                  </a:lnTo>
                  <a:lnTo>
                    <a:pt x="94" y="838"/>
                  </a:lnTo>
                  <a:lnTo>
                    <a:pt x="81" y="848"/>
                  </a:lnTo>
                  <a:lnTo>
                    <a:pt x="78" y="872"/>
                  </a:lnTo>
                  <a:lnTo>
                    <a:pt x="70" y="874"/>
                  </a:lnTo>
                  <a:lnTo>
                    <a:pt x="66" y="910"/>
                  </a:lnTo>
                  <a:lnTo>
                    <a:pt x="57" y="926"/>
                  </a:lnTo>
                  <a:lnTo>
                    <a:pt x="57" y="949"/>
                  </a:lnTo>
                  <a:lnTo>
                    <a:pt x="43" y="959"/>
                  </a:lnTo>
                  <a:lnTo>
                    <a:pt x="45" y="986"/>
                  </a:lnTo>
                  <a:lnTo>
                    <a:pt x="34" y="1000"/>
                  </a:lnTo>
                  <a:lnTo>
                    <a:pt x="39" y="1031"/>
                  </a:lnTo>
                  <a:lnTo>
                    <a:pt x="30" y="1043"/>
                  </a:lnTo>
                  <a:lnTo>
                    <a:pt x="31" y="1066"/>
                  </a:lnTo>
                  <a:lnTo>
                    <a:pt x="22" y="1088"/>
                  </a:lnTo>
                  <a:lnTo>
                    <a:pt x="24" y="1133"/>
                  </a:lnTo>
                  <a:lnTo>
                    <a:pt x="15" y="1150"/>
                  </a:lnTo>
                  <a:lnTo>
                    <a:pt x="12" y="1172"/>
                  </a:lnTo>
                  <a:lnTo>
                    <a:pt x="13" y="1195"/>
                  </a:lnTo>
                  <a:lnTo>
                    <a:pt x="7" y="1216"/>
                  </a:lnTo>
                  <a:lnTo>
                    <a:pt x="4" y="1235"/>
                  </a:lnTo>
                  <a:lnTo>
                    <a:pt x="0" y="1258"/>
                  </a:lnTo>
                  <a:lnTo>
                    <a:pt x="9" y="1283"/>
                  </a:lnTo>
                  <a:lnTo>
                    <a:pt x="3" y="1316"/>
                  </a:lnTo>
                  <a:lnTo>
                    <a:pt x="9" y="1354"/>
                  </a:lnTo>
                  <a:lnTo>
                    <a:pt x="15" y="1379"/>
                  </a:lnTo>
                  <a:lnTo>
                    <a:pt x="7" y="1400"/>
                  </a:lnTo>
                  <a:lnTo>
                    <a:pt x="18" y="1421"/>
                  </a:lnTo>
                  <a:lnTo>
                    <a:pt x="19" y="1445"/>
                  </a:lnTo>
                  <a:lnTo>
                    <a:pt x="27" y="1480"/>
                  </a:lnTo>
                  <a:lnTo>
                    <a:pt x="30" y="1505"/>
                  </a:lnTo>
                  <a:lnTo>
                    <a:pt x="37" y="1525"/>
                  </a:lnTo>
                  <a:lnTo>
                    <a:pt x="33" y="1558"/>
                  </a:lnTo>
                  <a:lnTo>
                    <a:pt x="45" y="1574"/>
                  </a:lnTo>
                  <a:lnTo>
                    <a:pt x="43" y="1610"/>
                  </a:lnTo>
                  <a:lnTo>
                    <a:pt x="52" y="1625"/>
                  </a:lnTo>
                  <a:lnTo>
                    <a:pt x="55" y="1646"/>
                  </a:lnTo>
                  <a:lnTo>
                    <a:pt x="67" y="1654"/>
                  </a:lnTo>
                  <a:lnTo>
                    <a:pt x="67" y="1693"/>
                  </a:lnTo>
                  <a:lnTo>
                    <a:pt x="76" y="1702"/>
                  </a:lnTo>
                  <a:lnTo>
                    <a:pt x="88" y="1723"/>
                  </a:lnTo>
                  <a:lnTo>
                    <a:pt x="91" y="1751"/>
                  </a:lnTo>
                  <a:lnTo>
                    <a:pt x="109" y="1772"/>
                  </a:lnTo>
                  <a:lnTo>
                    <a:pt x="118" y="1802"/>
                  </a:lnTo>
                  <a:lnTo>
                    <a:pt x="133" y="1810"/>
                  </a:lnTo>
                  <a:lnTo>
                    <a:pt x="139" y="1838"/>
                  </a:lnTo>
                  <a:lnTo>
                    <a:pt x="156" y="1853"/>
                  </a:lnTo>
                  <a:lnTo>
                    <a:pt x="153" y="1874"/>
                  </a:lnTo>
                  <a:lnTo>
                    <a:pt x="171" y="1880"/>
                  </a:lnTo>
                  <a:lnTo>
                    <a:pt x="174" y="1913"/>
                  </a:lnTo>
                  <a:lnTo>
                    <a:pt x="184" y="1915"/>
                  </a:lnTo>
                  <a:lnTo>
                    <a:pt x="187" y="1933"/>
                  </a:lnTo>
                  <a:lnTo>
                    <a:pt x="205" y="1940"/>
                  </a:lnTo>
                  <a:lnTo>
                    <a:pt x="213" y="1964"/>
                  </a:lnTo>
                  <a:lnTo>
                    <a:pt x="231" y="1969"/>
                  </a:lnTo>
                  <a:lnTo>
                    <a:pt x="246" y="1990"/>
                  </a:lnTo>
                  <a:lnTo>
                    <a:pt x="262" y="1993"/>
                  </a:lnTo>
                  <a:lnTo>
                    <a:pt x="270" y="2011"/>
                  </a:lnTo>
                  <a:lnTo>
                    <a:pt x="289" y="2024"/>
                  </a:lnTo>
                  <a:lnTo>
                    <a:pt x="297" y="2047"/>
                  </a:lnTo>
                  <a:lnTo>
                    <a:pt x="318" y="2063"/>
                  </a:lnTo>
                  <a:lnTo>
                    <a:pt x="333" y="2081"/>
                  </a:lnTo>
                  <a:lnTo>
                    <a:pt x="348" y="2087"/>
                  </a:lnTo>
                  <a:lnTo>
                    <a:pt x="360" y="2108"/>
                  </a:lnTo>
                  <a:lnTo>
                    <a:pt x="369" y="2108"/>
                  </a:lnTo>
                  <a:lnTo>
                    <a:pt x="376" y="2125"/>
                  </a:lnTo>
                  <a:lnTo>
                    <a:pt x="399" y="2137"/>
                  </a:lnTo>
                  <a:lnTo>
                    <a:pt x="415" y="2162"/>
                  </a:lnTo>
                  <a:lnTo>
                    <a:pt x="430" y="2159"/>
                  </a:lnTo>
                  <a:lnTo>
                    <a:pt x="439" y="2174"/>
                  </a:lnTo>
                  <a:lnTo>
                    <a:pt x="444" y="2194"/>
                  </a:lnTo>
                  <a:lnTo>
                    <a:pt x="454" y="2192"/>
                  </a:lnTo>
                  <a:lnTo>
                    <a:pt x="469" y="2210"/>
                  </a:lnTo>
                  <a:lnTo>
                    <a:pt x="466" y="2225"/>
                  </a:lnTo>
                  <a:lnTo>
                    <a:pt x="484" y="2228"/>
                  </a:lnTo>
                  <a:lnTo>
                    <a:pt x="487" y="2252"/>
                  </a:lnTo>
                  <a:lnTo>
                    <a:pt x="492" y="2279"/>
                  </a:lnTo>
                  <a:lnTo>
                    <a:pt x="501" y="2293"/>
                  </a:lnTo>
                  <a:lnTo>
                    <a:pt x="502" y="2312"/>
                  </a:lnTo>
                  <a:lnTo>
                    <a:pt x="510" y="2329"/>
                  </a:lnTo>
                  <a:lnTo>
                    <a:pt x="507" y="2351"/>
                  </a:lnTo>
                  <a:lnTo>
                    <a:pt x="513" y="2362"/>
                  </a:lnTo>
                  <a:lnTo>
                    <a:pt x="511" y="2390"/>
                  </a:lnTo>
                  <a:lnTo>
                    <a:pt x="514" y="2420"/>
                  </a:lnTo>
                  <a:lnTo>
                    <a:pt x="520" y="2455"/>
                  </a:lnTo>
                  <a:lnTo>
                    <a:pt x="520" y="2501"/>
                  </a:lnTo>
                  <a:lnTo>
                    <a:pt x="523" y="2558"/>
                  </a:lnTo>
                  <a:lnTo>
                    <a:pt x="535" y="2548"/>
                  </a:lnTo>
                  <a:lnTo>
                    <a:pt x="541" y="2522"/>
                  </a:lnTo>
                  <a:lnTo>
                    <a:pt x="547" y="2482"/>
                  </a:lnTo>
                  <a:lnTo>
                    <a:pt x="555" y="2479"/>
                  </a:lnTo>
                  <a:lnTo>
                    <a:pt x="552" y="2458"/>
                  </a:lnTo>
                  <a:lnTo>
                    <a:pt x="558" y="2422"/>
                  </a:lnTo>
                  <a:lnTo>
                    <a:pt x="570" y="2419"/>
                  </a:lnTo>
                  <a:lnTo>
                    <a:pt x="567" y="2387"/>
                  </a:lnTo>
                  <a:lnTo>
                    <a:pt x="577" y="2390"/>
                  </a:lnTo>
                  <a:lnTo>
                    <a:pt x="576" y="2363"/>
                  </a:lnTo>
                  <a:lnTo>
                    <a:pt x="591" y="2363"/>
                  </a:lnTo>
                  <a:lnTo>
                    <a:pt x="586" y="2329"/>
                  </a:lnTo>
                  <a:lnTo>
                    <a:pt x="594" y="2308"/>
                  </a:lnTo>
                  <a:lnTo>
                    <a:pt x="601" y="2315"/>
                  </a:lnTo>
                  <a:lnTo>
                    <a:pt x="606" y="2276"/>
                  </a:lnTo>
                  <a:lnTo>
                    <a:pt x="616" y="2276"/>
                  </a:lnTo>
                  <a:lnTo>
                    <a:pt x="618" y="2251"/>
                  </a:lnTo>
                  <a:lnTo>
                    <a:pt x="625" y="2252"/>
                  </a:lnTo>
                  <a:lnTo>
                    <a:pt x="627" y="2230"/>
                  </a:lnTo>
                  <a:lnTo>
                    <a:pt x="642" y="2237"/>
                  </a:lnTo>
                  <a:lnTo>
                    <a:pt x="646" y="2222"/>
                  </a:lnTo>
                  <a:lnTo>
                    <a:pt x="654" y="2221"/>
                  </a:lnTo>
                  <a:lnTo>
                    <a:pt x="655" y="2192"/>
                  </a:lnTo>
                  <a:lnTo>
                    <a:pt x="672" y="2194"/>
                  </a:lnTo>
                  <a:lnTo>
                    <a:pt x="672" y="2176"/>
                  </a:lnTo>
                  <a:lnTo>
                    <a:pt x="682" y="2179"/>
                  </a:lnTo>
                  <a:lnTo>
                    <a:pt x="684" y="2158"/>
                  </a:lnTo>
                  <a:lnTo>
                    <a:pt x="700" y="2164"/>
                  </a:lnTo>
                  <a:lnTo>
                    <a:pt x="705" y="2140"/>
                  </a:lnTo>
                  <a:lnTo>
                    <a:pt x="720" y="2141"/>
                  </a:lnTo>
                  <a:lnTo>
                    <a:pt x="721" y="2119"/>
                  </a:lnTo>
                  <a:lnTo>
                    <a:pt x="738" y="2119"/>
                  </a:lnTo>
                  <a:lnTo>
                    <a:pt x="744" y="2102"/>
                  </a:lnTo>
                  <a:lnTo>
                    <a:pt x="756" y="2104"/>
                  </a:lnTo>
                  <a:lnTo>
                    <a:pt x="756" y="2084"/>
                  </a:lnTo>
                  <a:lnTo>
                    <a:pt x="775" y="2083"/>
                  </a:lnTo>
                  <a:lnTo>
                    <a:pt x="783" y="2065"/>
                  </a:lnTo>
                  <a:lnTo>
                    <a:pt x="798" y="2063"/>
                  </a:lnTo>
                  <a:lnTo>
                    <a:pt x="804" y="2048"/>
                  </a:lnTo>
                  <a:lnTo>
                    <a:pt x="819" y="2048"/>
                  </a:lnTo>
                  <a:lnTo>
                    <a:pt x="825" y="2038"/>
                  </a:lnTo>
                  <a:lnTo>
                    <a:pt x="835" y="2041"/>
                  </a:lnTo>
                  <a:lnTo>
                    <a:pt x="834" y="2020"/>
                  </a:lnTo>
                  <a:lnTo>
                    <a:pt x="852" y="2023"/>
                  </a:lnTo>
                  <a:lnTo>
                    <a:pt x="853" y="2005"/>
                  </a:lnTo>
                  <a:lnTo>
                    <a:pt x="868" y="2003"/>
                  </a:lnTo>
                  <a:lnTo>
                    <a:pt x="877" y="1984"/>
                  </a:lnTo>
                  <a:lnTo>
                    <a:pt x="891" y="1972"/>
                  </a:lnTo>
                  <a:lnTo>
                    <a:pt x="904" y="1972"/>
                  </a:lnTo>
                  <a:lnTo>
                    <a:pt x="912" y="1943"/>
                  </a:lnTo>
                  <a:lnTo>
                    <a:pt x="921" y="1933"/>
                  </a:lnTo>
                  <a:lnTo>
                    <a:pt x="940" y="1939"/>
                  </a:lnTo>
                  <a:lnTo>
                    <a:pt x="943" y="1912"/>
                  </a:lnTo>
                  <a:lnTo>
                    <a:pt x="955" y="1906"/>
                  </a:lnTo>
                  <a:lnTo>
                    <a:pt x="958" y="1886"/>
                  </a:lnTo>
                  <a:lnTo>
                    <a:pt x="984" y="1885"/>
                  </a:lnTo>
                  <a:lnTo>
                    <a:pt x="987" y="1852"/>
                  </a:lnTo>
                  <a:lnTo>
                    <a:pt x="1005" y="1844"/>
                  </a:lnTo>
                  <a:lnTo>
                    <a:pt x="1012" y="1826"/>
                  </a:lnTo>
                  <a:lnTo>
                    <a:pt x="1026" y="1825"/>
                  </a:lnTo>
                  <a:lnTo>
                    <a:pt x="1027" y="1796"/>
                  </a:lnTo>
                  <a:lnTo>
                    <a:pt x="1038" y="1796"/>
                  </a:lnTo>
                  <a:lnTo>
                    <a:pt x="1039" y="1780"/>
                  </a:lnTo>
                  <a:lnTo>
                    <a:pt x="1053" y="1769"/>
                  </a:lnTo>
                  <a:lnTo>
                    <a:pt x="1053" y="1753"/>
                  </a:lnTo>
                  <a:lnTo>
                    <a:pt x="1066" y="1735"/>
                  </a:lnTo>
                  <a:lnTo>
                    <a:pt x="1063" y="1702"/>
                  </a:lnTo>
                  <a:lnTo>
                    <a:pt x="1074" y="1693"/>
                  </a:lnTo>
                  <a:lnTo>
                    <a:pt x="1075" y="1655"/>
                  </a:lnTo>
                  <a:lnTo>
                    <a:pt x="1087" y="1649"/>
                  </a:lnTo>
                  <a:lnTo>
                    <a:pt x="1078" y="1625"/>
                  </a:lnTo>
                  <a:lnTo>
                    <a:pt x="1084" y="1612"/>
                  </a:lnTo>
                  <a:lnTo>
                    <a:pt x="1086" y="1582"/>
                  </a:lnTo>
                  <a:lnTo>
                    <a:pt x="1095" y="1582"/>
                  </a:lnTo>
                  <a:lnTo>
                    <a:pt x="1095" y="1553"/>
                  </a:lnTo>
                  <a:lnTo>
                    <a:pt x="1102" y="1541"/>
                  </a:lnTo>
                  <a:lnTo>
                    <a:pt x="1107" y="1501"/>
                  </a:lnTo>
                  <a:lnTo>
                    <a:pt x="1122" y="1474"/>
                  </a:lnTo>
                  <a:lnTo>
                    <a:pt x="1122" y="1448"/>
                  </a:lnTo>
                  <a:lnTo>
                    <a:pt x="1126" y="1400"/>
                  </a:lnTo>
                  <a:lnTo>
                    <a:pt x="1134" y="1385"/>
                  </a:lnTo>
                  <a:lnTo>
                    <a:pt x="1128" y="1367"/>
                  </a:lnTo>
                  <a:lnTo>
                    <a:pt x="1135" y="1340"/>
                  </a:lnTo>
                  <a:lnTo>
                    <a:pt x="1132" y="1322"/>
                  </a:lnTo>
                  <a:lnTo>
                    <a:pt x="1132" y="1304"/>
                  </a:lnTo>
                  <a:lnTo>
                    <a:pt x="1135" y="1282"/>
                  </a:lnTo>
                  <a:lnTo>
                    <a:pt x="1123" y="1273"/>
                  </a:lnTo>
                  <a:lnTo>
                    <a:pt x="1137" y="1249"/>
                  </a:lnTo>
                  <a:lnTo>
                    <a:pt x="1122" y="1241"/>
                  </a:lnTo>
                  <a:lnTo>
                    <a:pt x="1135" y="1216"/>
                  </a:lnTo>
                  <a:lnTo>
                    <a:pt x="1131" y="1193"/>
                  </a:lnTo>
                  <a:lnTo>
                    <a:pt x="1128" y="1187"/>
                  </a:lnTo>
                  <a:lnTo>
                    <a:pt x="1128" y="1162"/>
                  </a:lnTo>
                  <a:lnTo>
                    <a:pt x="1120" y="1152"/>
                  </a:lnTo>
                  <a:lnTo>
                    <a:pt x="1120" y="1130"/>
                  </a:lnTo>
                  <a:lnTo>
                    <a:pt x="1108" y="1118"/>
                  </a:lnTo>
                  <a:lnTo>
                    <a:pt x="1117" y="1094"/>
                  </a:lnTo>
                  <a:lnTo>
                    <a:pt x="1108" y="1086"/>
                  </a:lnTo>
                  <a:lnTo>
                    <a:pt x="1108" y="1053"/>
                  </a:lnTo>
                  <a:lnTo>
                    <a:pt x="1098" y="1049"/>
                  </a:lnTo>
                  <a:lnTo>
                    <a:pt x="1099" y="1019"/>
                  </a:lnTo>
                  <a:lnTo>
                    <a:pt x="1095" y="981"/>
                  </a:lnTo>
                  <a:lnTo>
                    <a:pt x="1081" y="983"/>
                  </a:lnTo>
                  <a:lnTo>
                    <a:pt x="1086" y="951"/>
                  </a:lnTo>
                  <a:lnTo>
                    <a:pt x="1077" y="933"/>
                  </a:lnTo>
                  <a:lnTo>
                    <a:pt x="1084" y="917"/>
                  </a:lnTo>
                  <a:lnTo>
                    <a:pt x="1072" y="906"/>
                  </a:lnTo>
                  <a:lnTo>
                    <a:pt x="1077" y="870"/>
                  </a:lnTo>
                  <a:lnTo>
                    <a:pt x="1068" y="858"/>
                  </a:lnTo>
                  <a:lnTo>
                    <a:pt x="1063" y="825"/>
                  </a:lnTo>
                  <a:lnTo>
                    <a:pt x="1054" y="816"/>
                  </a:lnTo>
                  <a:lnTo>
                    <a:pt x="1048" y="786"/>
                  </a:lnTo>
                  <a:lnTo>
                    <a:pt x="1041" y="783"/>
                  </a:lnTo>
                  <a:lnTo>
                    <a:pt x="1038" y="767"/>
                  </a:lnTo>
                  <a:lnTo>
                    <a:pt x="1024" y="759"/>
                  </a:lnTo>
                  <a:lnTo>
                    <a:pt x="1026" y="738"/>
                  </a:lnTo>
                  <a:lnTo>
                    <a:pt x="1014" y="737"/>
                  </a:lnTo>
                  <a:lnTo>
                    <a:pt x="1003" y="717"/>
                  </a:lnTo>
                  <a:lnTo>
                    <a:pt x="988" y="710"/>
                  </a:lnTo>
                  <a:lnTo>
                    <a:pt x="982" y="681"/>
                  </a:lnTo>
                  <a:lnTo>
                    <a:pt x="961" y="680"/>
                  </a:lnTo>
                  <a:lnTo>
                    <a:pt x="958" y="654"/>
                  </a:lnTo>
                  <a:lnTo>
                    <a:pt x="946" y="656"/>
                  </a:lnTo>
                  <a:lnTo>
                    <a:pt x="939" y="624"/>
                  </a:lnTo>
                  <a:lnTo>
                    <a:pt x="924" y="629"/>
                  </a:lnTo>
                  <a:lnTo>
                    <a:pt x="907" y="614"/>
                  </a:lnTo>
                  <a:lnTo>
                    <a:pt x="907" y="588"/>
                  </a:lnTo>
                  <a:lnTo>
                    <a:pt x="892" y="591"/>
                  </a:lnTo>
                  <a:lnTo>
                    <a:pt x="870" y="561"/>
                  </a:lnTo>
                  <a:lnTo>
                    <a:pt x="853" y="563"/>
                  </a:lnTo>
                  <a:lnTo>
                    <a:pt x="849" y="536"/>
                  </a:lnTo>
                  <a:lnTo>
                    <a:pt x="835" y="534"/>
                  </a:lnTo>
                  <a:lnTo>
                    <a:pt x="828" y="516"/>
                  </a:lnTo>
                  <a:lnTo>
                    <a:pt x="802" y="522"/>
                  </a:lnTo>
                  <a:lnTo>
                    <a:pt x="807" y="512"/>
                  </a:lnTo>
                  <a:lnTo>
                    <a:pt x="799" y="495"/>
                  </a:lnTo>
                  <a:lnTo>
                    <a:pt x="784" y="497"/>
                  </a:lnTo>
                  <a:lnTo>
                    <a:pt x="780" y="479"/>
                  </a:lnTo>
                  <a:lnTo>
                    <a:pt x="754" y="480"/>
                  </a:lnTo>
                  <a:lnTo>
                    <a:pt x="756" y="461"/>
                  </a:lnTo>
                  <a:lnTo>
                    <a:pt x="721" y="441"/>
                  </a:lnTo>
                  <a:lnTo>
                    <a:pt x="720" y="423"/>
                  </a:lnTo>
                  <a:lnTo>
                    <a:pt x="703" y="416"/>
                  </a:lnTo>
                  <a:lnTo>
                    <a:pt x="700" y="405"/>
                  </a:lnTo>
                  <a:lnTo>
                    <a:pt x="682" y="402"/>
                  </a:lnTo>
                  <a:lnTo>
                    <a:pt x="685" y="384"/>
                  </a:lnTo>
                  <a:lnTo>
                    <a:pt x="658" y="369"/>
                  </a:lnTo>
                  <a:lnTo>
                    <a:pt x="655" y="356"/>
                  </a:lnTo>
                  <a:lnTo>
                    <a:pt x="645" y="330"/>
                  </a:lnTo>
                  <a:lnTo>
                    <a:pt x="625" y="321"/>
                  </a:lnTo>
                  <a:lnTo>
                    <a:pt x="618" y="287"/>
                  </a:lnTo>
                  <a:lnTo>
                    <a:pt x="606" y="285"/>
                  </a:lnTo>
                  <a:lnTo>
                    <a:pt x="603" y="248"/>
                  </a:lnTo>
                  <a:lnTo>
                    <a:pt x="592" y="246"/>
                  </a:lnTo>
                  <a:lnTo>
                    <a:pt x="586" y="201"/>
                  </a:lnTo>
                  <a:lnTo>
                    <a:pt x="577" y="189"/>
                  </a:lnTo>
                  <a:lnTo>
                    <a:pt x="570" y="167"/>
                  </a:lnTo>
                  <a:lnTo>
                    <a:pt x="570" y="141"/>
                  </a:lnTo>
                  <a:lnTo>
                    <a:pt x="556" y="137"/>
                  </a:lnTo>
                  <a:lnTo>
                    <a:pt x="562" y="111"/>
                  </a:lnTo>
                  <a:lnTo>
                    <a:pt x="552" y="102"/>
                  </a:lnTo>
                  <a:lnTo>
                    <a:pt x="550" y="81"/>
                  </a:lnTo>
                  <a:lnTo>
                    <a:pt x="538" y="24"/>
                  </a:lnTo>
                  <a:lnTo>
                    <a:pt x="525" y="0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alpha val="70000"/>
                  </a:schemeClr>
                </a:gs>
                <a:gs pos="100000">
                  <a:schemeClr val="hlink">
                    <a:alpha val="70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pic>
          <p:nvPicPr>
            <p:cNvPr id="436643" name="Picture 1443" descr="haba_03"/>
            <p:cNvPicPr>
              <a:picLocks noChangeAspect="1" noChangeArrowheads="1"/>
            </p:cNvPicPr>
            <p:nvPr userDrawn="1"/>
          </p:nvPicPr>
          <p:blipFill>
            <a:blip r:embed="rId3">
              <a:lum bright="-90000" contrast="48000"/>
              <a:grayscl/>
              <a:biLevel thresh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1696" y="160"/>
              <a:ext cx="1143" cy="25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36647" name="Group 1447"/>
          <p:cNvGrpSpPr>
            <a:grpSpLocks/>
          </p:cNvGrpSpPr>
          <p:nvPr/>
        </p:nvGrpSpPr>
        <p:grpSpPr bwMode="auto">
          <a:xfrm rot="1366339">
            <a:off x="5407025" y="5013325"/>
            <a:ext cx="1273175" cy="571500"/>
            <a:chOff x="2044" y="2133"/>
            <a:chExt cx="1329" cy="596"/>
          </a:xfrm>
        </p:grpSpPr>
        <p:pic>
          <p:nvPicPr>
            <p:cNvPr id="436648" name="Picture 1448" descr="haba"/>
            <p:cNvPicPr>
              <a:picLocks noChangeAspect="1" noChangeArrowheads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 rot="4260956">
              <a:off x="2409" y="1772"/>
              <a:ext cx="592" cy="13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6649" name="Freeform 1449"/>
            <p:cNvSpPr>
              <a:spLocks/>
            </p:cNvSpPr>
            <p:nvPr userDrawn="1"/>
          </p:nvSpPr>
          <p:spPr bwMode="gray">
            <a:xfrm rot="4245780">
              <a:off x="2418" y="1764"/>
              <a:ext cx="586" cy="1324"/>
            </a:xfrm>
            <a:custGeom>
              <a:avLst/>
              <a:gdLst>
                <a:gd name="T0" fmla="*/ 457 w 1137"/>
                <a:gd name="T1" fmla="*/ 380 h 2558"/>
                <a:gd name="T2" fmla="*/ 154 w 1137"/>
                <a:gd name="T3" fmla="*/ 695 h 2558"/>
                <a:gd name="T4" fmla="*/ 114 w 1137"/>
                <a:gd name="T5" fmla="*/ 790 h 2558"/>
                <a:gd name="T6" fmla="*/ 70 w 1137"/>
                <a:gd name="T7" fmla="*/ 874 h 2558"/>
                <a:gd name="T8" fmla="*/ 45 w 1137"/>
                <a:gd name="T9" fmla="*/ 986 h 2558"/>
                <a:gd name="T10" fmla="*/ 22 w 1137"/>
                <a:gd name="T11" fmla="*/ 1088 h 2558"/>
                <a:gd name="T12" fmla="*/ 7 w 1137"/>
                <a:gd name="T13" fmla="*/ 1216 h 2558"/>
                <a:gd name="T14" fmla="*/ 9 w 1137"/>
                <a:gd name="T15" fmla="*/ 1354 h 2558"/>
                <a:gd name="T16" fmla="*/ 27 w 1137"/>
                <a:gd name="T17" fmla="*/ 1480 h 2558"/>
                <a:gd name="T18" fmla="*/ 43 w 1137"/>
                <a:gd name="T19" fmla="*/ 1610 h 2558"/>
                <a:gd name="T20" fmla="*/ 76 w 1137"/>
                <a:gd name="T21" fmla="*/ 1702 h 2558"/>
                <a:gd name="T22" fmla="*/ 133 w 1137"/>
                <a:gd name="T23" fmla="*/ 1810 h 2558"/>
                <a:gd name="T24" fmla="*/ 174 w 1137"/>
                <a:gd name="T25" fmla="*/ 1913 h 2558"/>
                <a:gd name="T26" fmla="*/ 231 w 1137"/>
                <a:gd name="T27" fmla="*/ 1969 h 2558"/>
                <a:gd name="T28" fmla="*/ 297 w 1137"/>
                <a:gd name="T29" fmla="*/ 2047 h 2558"/>
                <a:gd name="T30" fmla="*/ 369 w 1137"/>
                <a:gd name="T31" fmla="*/ 2108 h 2558"/>
                <a:gd name="T32" fmla="*/ 439 w 1137"/>
                <a:gd name="T33" fmla="*/ 2174 h 2558"/>
                <a:gd name="T34" fmla="*/ 484 w 1137"/>
                <a:gd name="T35" fmla="*/ 2228 h 2558"/>
                <a:gd name="T36" fmla="*/ 510 w 1137"/>
                <a:gd name="T37" fmla="*/ 2329 h 2558"/>
                <a:gd name="T38" fmla="*/ 520 w 1137"/>
                <a:gd name="T39" fmla="*/ 2455 h 2558"/>
                <a:gd name="T40" fmla="*/ 547 w 1137"/>
                <a:gd name="T41" fmla="*/ 2482 h 2558"/>
                <a:gd name="T42" fmla="*/ 567 w 1137"/>
                <a:gd name="T43" fmla="*/ 2387 h 2558"/>
                <a:gd name="T44" fmla="*/ 594 w 1137"/>
                <a:gd name="T45" fmla="*/ 2308 h 2558"/>
                <a:gd name="T46" fmla="*/ 625 w 1137"/>
                <a:gd name="T47" fmla="*/ 2252 h 2558"/>
                <a:gd name="T48" fmla="*/ 655 w 1137"/>
                <a:gd name="T49" fmla="*/ 2192 h 2558"/>
                <a:gd name="T50" fmla="*/ 700 w 1137"/>
                <a:gd name="T51" fmla="*/ 2164 h 2558"/>
                <a:gd name="T52" fmla="*/ 744 w 1137"/>
                <a:gd name="T53" fmla="*/ 2102 h 2558"/>
                <a:gd name="T54" fmla="*/ 798 w 1137"/>
                <a:gd name="T55" fmla="*/ 2063 h 2558"/>
                <a:gd name="T56" fmla="*/ 834 w 1137"/>
                <a:gd name="T57" fmla="*/ 2020 h 2558"/>
                <a:gd name="T58" fmla="*/ 891 w 1137"/>
                <a:gd name="T59" fmla="*/ 1972 h 2558"/>
                <a:gd name="T60" fmla="*/ 943 w 1137"/>
                <a:gd name="T61" fmla="*/ 1912 h 2558"/>
                <a:gd name="T62" fmla="*/ 1005 w 1137"/>
                <a:gd name="T63" fmla="*/ 1844 h 2558"/>
                <a:gd name="T64" fmla="*/ 1039 w 1137"/>
                <a:gd name="T65" fmla="*/ 1780 h 2558"/>
                <a:gd name="T66" fmla="*/ 1074 w 1137"/>
                <a:gd name="T67" fmla="*/ 1693 h 2558"/>
                <a:gd name="T68" fmla="*/ 1086 w 1137"/>
                <a:gd name="T69" fmla="*/ 1582 h 2558"/>
                <a:gd name="T70" fmla="*/ 1122 w 1137"/>
                <a:gd name="T71" fmla="*/ 1474 h 2558"/>
                <a:gd name="T72" fmla="*/ 1135 w 1137"/>
                <a:gd name="T73" fmla="*/ 1340 h 2558"/>
                <a:gd name="T74" fmla="*/ 1137 w 1137"/>
                <a:gd name="T75" fmla="*/ 1249 h 2558"/>
                <a:gd name="T76" fmla="*/ 1128 w 1137"/>
                <a:gd name="T77" fmla="*/ 1162 h 2558"/>
                <a:gd name="T78" fmla="*/ 1108 w 1137"/>
                <a:gd name="T79" fmla="*/ 1086 h 2558"/>
                <a:gd name="T80" fmla="*/ 1081 w 1137"/>
                <a:gd name="T81" fmla="*/ 983 h 2558"/>
                <a:gd name="T82" fmla="*/ 1077 w 1137"/>
                <a:gd name="T83" fmla="*/ 870 h 2558"/>
                <a:gd name="T84" fmla="*/ 1041 w 1137"/>
                <a:gd name="T85" fmla="*/ 783 h 2558"/>
                <a:gd name="T86" fmla="*/ 1003 w 1137"/>
                <a:gd name="T87" fmla="*/ 717 h 2558"/>
                <a:gd name="T88" fmla="*/ 946 w 1137"/>
                <a:gd name="T89" fmla="*/ 656 h 2558"/>
                <a:gd name="T90" fmla="*/ 892 w 1137"/>
                <a:gd name="T91" fmla="*/ 591 h 2558"/>
                <a:gd name="T92" fmla="*/ 828 w 1137"/>
                <a:gd name="T93" fmla="*/ 516 h 2558"/>
                <a:gd name="T94" fmla="*/ 780 w 1137"/>
                <a:gd name="T95" fmla="*/ 479 h 2558"/>
                <a:gd name="T96" fmla="*/ 703 w 1137"/>
                <a:gd name="T97" fmla="*/ 416 h 2558"/>
                <a:gd name="T98" fmla="*/ 655 w 1137"/>
                <a:gd name="T99" fmla="*/ 356 h 2558"/>
                <a:gd name="T100" fmla="*/ 603 w 1137"/>
                <a:gd name="T101" fmla="*/ 248 h 2558"/>
                <a:gd name="T102" fmla="*/ 570 w 1137"/>
                <a:gd name="T103" fmla="*/ 141 h 2558"/>
                <a:gd name="T104" fmla="*/ 538 w 1137"/>
                <a:gd name="T105" fmla="*/ 24 h 2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137" h="2558">
                  <a:moveTo>
                    <a:pt x="525" y="0"/>
                  </a:moveTo>
                  <a:lnTo>
                    <a:pt x="520" y="86"/>
                  </a:lnTo>
                  <a:lnTo>
                    <a:pt x="511" y="233"/>
                  </a:lnTo>
                  <a:lnTo>
                    <a:pt x="490" y="311"/>
                  </a:lnTo>
                  <a:lnTo>
                    <a:pt x="457" y="380"/>
                  </a:lnTo>
                  <a:lnTo>
                    <a:pt x="385" y="446"/>
                  </a:lnTo>
                  <a:lnTo>
                    <a:pt x="286" y="530"/>
                  </a:lnTo>
                  <a:lnTo>
                    <a:pt x="214" y="626"/>
                  </a:lnTo>
                  <a:lnTo>
                    <a:pt x="171" y="691"/>
                  </a:lnTo>
                  <a:lnTo>
                    <a:pt x="154" y="695"/>
                  </a:lnTo>
                  <a:lnTo>
                    <a:pt x="153" y="722"/>
                  </a:lnTo>
                  <a:lnTo>
                    <a:pt x="141" y="727"/>
                  </a:lnTo>
                  <a:lnTo>
                    <a:pt x="135" y="757"/>
                  </a:lnTo>
                  <a:lnTo>
                    <a:pt x="120" y="764"/>
                  </a:lnTo>
                  <a:lnTo>
                    <a:pt x="114" y="790"/>
                  </a:lnTo>
                  <a:lnTo>
                    <a:pt x="97" y="806"/>
                  </a:lnTo>
                  <a:lnTo>
                    <a:pt x="94" y="838"/>
                  </a:lnTo>
                  <a:lnTo>
                    <a:pt x="81" y="848"/>
                  </a:lnTo>
                  <a:lnTo>
                    <a:pt x="78" y="872"/>
                  </a:lnTo>
                  <a:lnTo>
                    <a:pt x="70" y="874"/>
                  </a:lnTo>
                  <a:lnTo>
                    <a:pt x="66" y="910"/>
                  </a:lnTo>
                  <a:lnTo>
                    <a:pt x="57" y="926"/>
                  </a:lnTo>
                  <a:lnTo>
                    <a:pt x="57" y="949"/>
                  </a:lnTo>
                  <a:lnTo>
                    <a:pt x="43" y="959"/>
                  </a:lnTo>
                  <a:lnTo>
                    <a:pt x="45" y="986"/>
                  </a:lnTo>
                  <a:lnTo>
                    <a:pt x="34" y="1000"/>
                  </a:lnTo>
                  <a:lnTo>
                    <a:pt x="39" y="1031"/>
                  </a:lnTo>
                  <a:lnTo>
                    <a:pt x="30" y="1043"/>
                  </a:lnTo>
                  <a:lnTo>
                    <a:pt x="31" y="1066"/>
                  </a:lnTo>
                  <a:lnTo>
                    <a:pt x="22" y="1088"/>
                  </a:lnTo>
                  <a:lnTo>
                    <a:pt x="24" y="1133"/>
                  </a:lnTo>
                  <a:lnTo>
                    <a:pt x="15" y="1150"/>
                  </a:lnTo>
                  <a:lnTo>
                    <a:pt x="12" y="1172"/>
                  </a:lnTo>
                  <a:lnTo>
                    <a:pt x="13" y="1195"/>
                  </a:lnTo>
                  <a:lnTo>
                    <a:pt x="7" y="1216"/>
                  </a:lnTo>
                  <a:lnTo>
                    <a:pt x="4" y="1235"/>
                  </a:lnTo>
                  <a:lnTo>
                    <a:pt x="0" y="1258"/>
                  </a:lnTo>
                  <a:lnTo>
                    <a:pt x="9" y="1283"/>
                  </a:lnTo>
                  <a:lnTo>
                    <a:pt x="3" y="1316"/>
                  </a:lnTo>
                  <a:lnTo>
                    <a:pt x="9" y="1354"/>
                  </a:lnTo>
                  <a:lnTo>
                    <a:pt x="15" y="1379"/>
                  </a:lnTo>
                  <a:lnTo>
                    <a:pt x="7" y="1400"/>
                  </a:lnTo>
                  <a:lnTo>
                    <a:pt x="18" y="1421"/>
                  </a:lnTo>
                  <a:lnTo>
                    <a:pt x="19" y="1445"/>
                  </a:lnTo>
                  <a:lnTo>
                    <a:pt x="27" y="1480"/>
                  </a:lnTo>
                  <a:lnTo>
                    <a:pt x="30" y="1505"/>
                  </a:lnTo>
                  <a:lnTo>
                    <a:pt x="37" y="1525"/>
                  </a:lnTo>
                  <a:lnTo>
                    <a:pt x="33" y="1558"/>
                  </a:lnTo>
                  <a:lnTo>
                    <a:pt x="45" y="1574"/>
                  </a:lnTo>
                  <a:lnTo>
                    <a:pt x="43" y="1610"/>
                  </a:lnTo>
                  <a:lnTo>
                    <a:pt x="52" y="1625"/>
                  </a:lnTo>
                  <a:lnTo>
                    <a:pt x="55" y="1646"/>
                  </a:lnTo>
                  <a:lnTo>
                    <a:pt x="67" y="1654"/>
                  </a:lnTo>
                  <a:lnTo>
                    <a:pt x="67" y="1693"/>
                  </a:lnTo>
                  <a:lnTo>
                    <a:pt x="76" y="1702"/>
                  </a:lnTo>
                  <a:lnTo>
                    <a:pt x="88" y="1723"/>
                  </a:lnTo>
                  <a:lnTo>
                    <a:pt x="91" y="1751"/>
                  </a:lnTo>
                  <a:lnTo>
                    <a:pt x="109" y="1772"/>
                  </a:lnTo>
                  <a:lnTo>
                    <a:pt x="118" y="1802"/>
                  </a:lnTo>
                  <a:lnTo>
                    <a:pt x="133" y="1810"/>
                  </a:lnTo>
                  <a:lnTo>
                    <a:pt x="139" y="1838"/>
                  </a:lnTo>
                  <a:lnTo>
                    <a:pt x="156" y="1853"/>
                  </a:lnTo>
                  <a:lnTo>
                    <a:pt x="153" y="1874"/>
                  </a:lnTo>
                  <a:lnTo>
                    <a:pt x="171" y="1880"/>
                  </a:lnTo>
                  <a:lnTo>
                    <a:pt x="174" y="1913"/>
                  </a:lnTo>
                  <a:lnTo>
                    <a:pt x="184" y="1915"/>
                  </a:lnTo>
                  <a:lnTo>
                    <a:pt x="187" y="1933"/>
                  </a:lnTo>
                  <a:lnTo>
                    <a:pt x="205" y="1940"/>
                  </a:lnTo>
                  <a:lnTo>
                    <a:pt x="213" y="1964"/>
                  </a:lnTo>
                  <a:lnTo>
                    <a:pt x="231" y="1969"/>
                  </a:lnTo>
                  <a:lnTo>
                    <a:pt x="246" y="1990"/>
                  </a:lnTo>
                  <a:lnTo>
                    <a:pt x="262" y="1993"/>
                  </a:lnTo>
                  <a:lnTo>
                    <a:pt x="270" y="2011"/>
                  </a:lnTo>
                  <a:lnTo>
                    <a:pt x="289" y="2024"/>
                  </a:lnTo>
                  <a:lnTo>
                    <a:pt x="297" y="2047"/>
                  </a:lnTo>
                  <a:lnTo>
                    <a:pt x="318" y="2063"/>
                  </a:lnTo>
                  <a:lnTo>
                    <a:pt x="333" y="2081"/>
                  </a:lnTo>
                  <a:lnTo>
                    <a:pt x="348" y="2087"/>
                  </a:lnTo>
                  <a:lnTo>
                    <a:pt x="360" y="2108"/>
                  </a:lnTo>
                  <a:lnTo>
                    <a:pt x="369" y="2108"/>
                  </a:lnTo>
                  <a:lnTo>
                    <a:pt x="376" y="2125"/>
                  </a:lnTo>
                  <a:lnTo>
                    <a:pt x="399" y="2137"/>
                  </a:lnTo>
                  <a:lnTo>
                    <a:pt x="415" y="2162"/>
                  </a:lnTo>
                  <a:lnTo>
                    <a:pt x="430" y="2159"/>
                  </a:lnTo>
                  <a:lnTo>
                    <a:pt x="439" y="2174"/>
                  </a:lnTo>
                  <a:lnTo>
                    <a:pt x="444" y="2194"/>
                  </a:lnTo>
                  <a:lnTo>
                    <a:pt x="454" y="2192"/>
                  </a:lnTo>
                  <a:lnTo>
                    <a:pt x="469" y="2210"/>
                  </a:lnTo>
                  <a:lnTo>
                    <a:pt x="466" y="2225"/>
                  </a:lnTo>
                  <a:lnTo>
                    <a:pt x="484" y="2228"/>
                  </a:lnTo>
                  <a:lnTo>
                    <a:pt x="487" y="2252"/>
                  </a:lnTo>
                  <a:lnTo>
                    <a:pt x="492" y="2279"/>
                  </a:lnTo>
                  <a:lnTo>
                    <a:pt x="501" y="2293"/>
                  </a:lnTo>
                  <a:lnTo>
                    <a:pt x="502" y="2312"/>
                  </a:lnTo>
                  <a:lnTo>
                    <a:pt x="510" y="2329"/>
                  </a:lnTo>
                  <a:lnTo>
                    <a:pt x="507" y="2351"/>
                  </a:lnTo>
                  <a:lnTo>
                    <a:pt x="513" y="2362"/>
                  </a:lnTo>
                  <a:lnTo>
                    <a:pt x="511" y="2390"/>
                  </a:lnTo>
                  <a:lnTo>
                    <a:pt x="514" y="2420"/>
                  </a:lnTo>
                  <a:lnTo>
                    <a:pt x="520" y="2455"/>
                  </a:lnTo>
                  <a:lnTo>
                    <a:pt x="520" y="2501"/>
                  </a:lnTo>
                  <a:lnTo>
                    <a:pt x="523" y="2558"/>
                  </a:lnTo>
                  <a:lnTo>
                    <a:pt x="535" y="2548"/>
                  </a:lnTo>
                  <a:lnTo>
                    <a:pt x="541" y="2522"/>
                  </a:lnTo>
                  <a:lnTo>
                    <a:pt x="547" y="2482"/>
                  </a:lnTo>
                  <a:lnTo>
                    <a:pt x="555" y="2479"/>
                  </a:lnTo>
                  <a:lnTo>
                    <a:pt x="552" y="2458"/>
                  </a:lnTo>
                  <a:lnTo>
                    <a:pt x="558" y="2422"/>
                  </a:lnTo>
                  <a:lnTo>
                    <a:pt x="570" y="2419"/>
                  </a:lnTo>
                  <a:lnTo>
                    <a:pt x="567" y="2387"/>
                  </a:lnTo>
                  <a:lnTo>
                    <a:pt x="577" y="2390"/>
                  </a:lnTo>
                  <a:lnTo>
                    <a:pt x="576" y="2363"/>
                  </a:lnTo>
                  <a:lnTo>
                    <a:pt x="591" y="2363"/>
                  </a:lnTo>
                  <a:lnTo>
                    <a:pt x="586" y="2329"/>
                  </a:lnTo>
                  <a:lnTo>
                    <a:pt x="594" y="2308"/>
                  </a:lnTo>
                  <a:lnTo>
                    <a:pt x="601" y="2315"/>
                  </a:lnTo>
                  <a:lnTo>
                    <a:pt x="606" y="2276"/>
                  </a:lnTo>
                  <a:lnTo>
                    <a:pt x="616" y="2276"/>
                  </a:lnTo>
                  <a:lnTo>
                    <a:pt x="618" y="2251"/>
                  </a:lnTo>
                  <a:lnTo>
                    <a:pt x="625" y="2252"/>
                  </a:lnTo>
                  <a:lnTo>
                    <a:pt x="627" y="2230"/>
                  </a:lnTo>
                  <a:lnTo>
                    <a:pt x="642" y="2237"/>
                  </a:lnTo>
                  <a:lnTo>
                    <a:pt x="646" y="2222"/>
                  </a:lnTo>
                  <a:lnTo>
                    <a:pt x="654" y="2221"/>
                  </a:lnTo>
                  <a:lnTo>
                    <a:pt x="655" y="2192"/>
                  </a:lnTo>
                  <a:lnTo>
                    <a:pt x="672" y="2194"/>
                  </a:lnTo>
                  <a:lnTo>
                    <a:pt x="672" y="2176"/>
                  </a:lnTo>
                  <a:lnTo>
                    <a:pt x="682" y="2179"/>
                  </a:lnTo>
                  <a:lnTo>
                    <a:pt x="684" y="2158"/>
                  </a:lnTo>
                  <a:lnTo>
                    <a:pt x="700" y="2164"/>
                  </a:lnTo>
                  <a:lnTo>
                    <a:pt x="705" y="2140"/>
                  </a:lnTo>
                  <a:lnTo>
                    <a:pt x="720" y="2141"/>
                  </a:lnTo>
                  <a:lnTo>
                    <a:pt x="721" y="2119"/>
                  </a:lnTo>
                  <a:lnTo>
                    <a:pt x="738" y="2119"/>
                  </a:lnTo>
                  <a:lnTo>
                    <a:pt x="744" y="2102"/>
                  </a:lnTo>
                  <a:lnTo>
                    <a:pt x="756" y="2104"/>
                  </a:lnTo>
                  <a:lnTo>
                    <a:pt x="756" y="2084"/>
                  </a:lnTo>
                  <a:lnTo>
                    <a:pt x="775" y="2083"/>
                  </a:lnTo>
                  <a:lnTo>
                    <a:pt x="783" y="2065"/>
                  </a:lnTo>
                  <a:lnTo>
                    <a:pt x="798" y="2063"/>
                  </a:lnTo>
                  <a:lnTo>
                    <a:pt x="804" y="2048"/>
                  </a:lnTo>
                  <a:lnTo>
                    <a:pt x="819" y="2048"/>
                  </a:lnTo>
                  <a:lnTo>
                    <a:pt x="825" y="2038"/>
                  </a:lnTo>
                  <a:lnTo>
                    <a:pt x="835" y="2041"/>
                  </a:lnTo>
                  <a:lnTo>
                    <a:pt x="834" y="2020"/>
                  </a:lnTo>
                  <a:lnTo>
                    <a:pt x="852" y="2023"/>
                  </a:lnTo>
                  <a:lnTo>
                    <a:pt x="853" y="2005"/>
                  </a:lnTo>
                  <a:lnTo>
                    <a:pt x="868" y="2003"/>
                  </a:lnTo>
                  <a:lnTo>
                    <a:pt x="877" y="1984"/>
                  </a:lnTo>
                  <a:lnTo>
                    <a:pt x="891" y="1972"/>
                  </a:lnTo>
                  <a:lnTo>
                    <a:pt x="904" y="1972"/>
                  </a:lnTo>
                  <a:lnTo>
                    <a:pt x="912" y="1943"/>
                  </a:lnTo>
                  <a:lnTo>
                    <a:pt x="921" y="1933"/>
                  </a:lnTo>
                  <a:lnTo>
                    <a:pt x="940" y="1939"/>
                  </a:lnTo>
                  <a:lnTo>
                    <a:pt x="943" y="1912"/>
                  </a:lnTo>
                  <a:lnTo>
                    <a:pt x="955" y="1906"/>
                  </a:lnTo>
                  <a:lnTo>
                    <a:pt x="958" y="1886"/>
                  </a:lnTo>
                  <a:lnTo>
                    <a:pt x="984" y="1885"/>
                  </a:lnTo>
                  <a:lnTo>
                    <a:pt x="987" y="1852"/>
                  </a:lnTo>
                  <a:lnTo>
                    <a:pt x="1005" y="1844"/>
                  </a:lnTo>
                  <a:lnTo>
                    <a:pt x="1012" y="1826"/>
                  </a:lnTo>
                  <a:lnTo>
                    <a:pt x="1026" y="1825"/>
                  </a:lnTo>
                  <a:lnTo>
                    <a:pt x="1027" y="1796"/>
                  </a:lnTo>
                  <a:lnTo>
                    <a:pt x="1038" y="1796"/>
                  </a:lnTo>
                  <a:lnTo>
                    <a:pt x="1039" y="1780"/>
                  </a:lnTo>
                  <a:lnTo>
                    <a:pt x="1053" y="1769"/>
                  </a:lnTo>
                  <a:lnTo>
                    <a:pt x="1053" y="1753"/>
                  </a:lnTo>
                  <a:lnTo>
                    <a:pt x="1066" y="1735"/>
                  </a:lnTo>
                  <a:lnTo>
                    <a:pt x="1063" y="1702"/>
                  </a:lnTo>
                  <a:lnTo>
                    <a:pt x="1074" y="1693"/>
                  </a:lnTo>
                  <a:lnTo>
                    <a:pt x="1075" y="1655"/>
                  </a:lnTo>
                  <a:lnTo>
                    <a:pt x="1087" y="1649"/>
                  </a:lnTo>
                  <a:lnTo>
                    <a:pt x="1078" y="1625"/>
                  </a:lnTo>
                  <a:lnTo>
                    <a:pt x="1084" y="1612"/>
                  </a:lnTo>
                  <a:lnTo>
                    <a:pt x="1086" y="1582"/>
                  </a:lnTo>
                  <a:lnTo>
                    <a:pt x="1095" y="1582"/>
                  </a:lnTo>
                  <a:lnTo>
                    <a:pt x="1095" y="1553"/>
                  </a:lnTo>
                  <a:lnTo>
                    <a:pt x="1102" y="1541"/>
                  </a:lnTo>
                  <a:lnTo>
                    <a:pt x="1107" y="1501"/>
                  </a:lnTo>
                  <a:lnTo>
                    <a:pt x="1122" y="1474"/>
                  </a:lnTo>
                  <a:lnTo>
                    <a:pt x="1122" y="1448"/>
                  </a:lnTo>
                  <a:lnTo>
                    <a:pt x="1126" y="1400"/>
                  </a:lnTo>
                  <a:lnTo>
                    <a:pt x="1134" y="1385"/>
                  </a:lnTo>
                  <a:lnTo>
                    <a:pt x="1128" y="1367"/>
                  </a:lnTo>
                  <a:lnTo>
                    <a:pt x="1135" y="1340"/>
                  </a:lnTo>
                  <a:lnTo>
                    <a:pt x="1132" y="1322"/>
                  </a:lnTo>
                  <a:lnTo>
                    <a:pt x="1132" y="1304"/>
                  </a:lnTo>
                  <a:lnTo>
                    <a:pt x="1135" y="1282"/>
                  </a:lnTo>
                  <a:lnTo>
                    <a:pt x="1123" y="1273"/>
                  </a:lnTo>
                  <a:lnTo>
                    <a:pt x="1137" y="1249"/>
                  </a:lnTo>
                  <a:lnTo>
                    <a:pt x="1122" y="1241"/>
                  </a:lnTo>
                  <a:lnTo>
                    <a:pt x="1135" y="1216"/>
                  </a:lnTo>
                  <a:lnTo>
                    <a:pt x="1131" y="1193"/>
                  </a:lnTo>
                  <a:lnTo>
                    <a:pt x="1128" y="1187"/>
                  </a:lnTo>
                  <a:lnTo>
                    <a:pt x="1128" y="1162"/>
                  </a:lnTo>
                  <a:lnTo>
                    <a:pt x="1120" y="1152"/>
                  </a:lnTo>
                  <a:lnTo>
                    <a:pt x="1120" y="1130"/>
                  </a:lnTo>
                  <a:lnTo>
                    <a:pt x="1108" y="1118"/>
                  </a:lnTo>
                  <a:lnTo>
                    <a:pt x="1117" y="1094"/>
                  </a:lnTo>
                  <a:lnTo>
                    <a:pt x="1108" y="1086"/>
                  </a:lnTo>
                  <a:lnTo>
                    <a:pt x="1108" y="1053"/>
                  </a:lnTo>
                  <a:lnTo>
                    <a:pt x="1098" y="1049"/>
                  </a:lnTo>
                  <a:lnTo>
                    <a:pt x="1099" y="1019"/>
                  </a:lnTo>
                  <a:lnTo>
                    <a:pt x="1095" y="981"/>
                  </a:lnTo>
                  <a:lnTo>
                    <a:pt x="1081" y="983"/>
                  </a:lnTo>
                  <a:lnTo>
                    <a:pt x="1086" y="951"/>
                  </a:lnTo>
                  <a:lnTo>
                    <a:pt x="1077" y="933"/>
                  </a:lnTo>
                  <a:lnTo>
                    <a:pt x="1084" y="917"/>
                  </a:lnTo>
                  <a:lnTo>
                    <a:pt x="1072" y="906"/>
                  </a:lnTo>
                  <a:lnTo>
                    <a:pt x="1077" y="870"/>
                  </a:lnTo>
                  <a:lnTo>
                    <a:pt x="1068" y="858"/>
                  </a:lnTo>
                  <a:lnTo>
                    <a:pt x="1063" y="825"/>
                  </a:lnTo>
                  <a:lnTo>
                    <a:pt x="1054" y="816"/>
                  </a:lnTo>
                  <a:lnTo>
                    <a:pt x="1048" y="786"/>
                  </a:lnTo>
                  <a:lnTo>
                    <a:pt x="1041" y="783"/>
                  </a:lnTo>
                  <a:lnTo>
                    <a:pt x="1038" y="767"/>
                  </a:lnTo>
                  <a:lnTo>
                    <a:pt x="1024" y="759"/>
                  </a:lnTo>
                  <a:lnTo>
                    <a:pt x="1026" y="738"/>
                  </a:lnTo>
                  <a:lnTo>
                    <a:pt x="1014" y="737"/>
                  </a:lnTo>
                  <a:lnTo>
                    <a:pt x="1003" y="717"/>
                  </a:lnTo>
                  <a:lnTo>
                    <a:pt x="988" y="710"/>
                  </a:lnTo>
                  <a:lnTo>
                    <a:pt x="982" y="681"/>
                  </a:lnTo>
                  <a:lnTo>
                    <a:pt x="961" y="680"/>
                  </a:lnTo>
                  <a:lnTo>
                    <a:pt x="958" y="654"/>
                  </a:lnTo>
                  <a:lnTo>
                    <a:pt x="946" y="656"/>
                  </a:lnTo>
                  <a:lnTo>
                    <a:pt x="939" y="624"/>
                  </a:lnTo>
                  <a:lnTo>
                    <a:pt x="924" y="629"/>
                  </a:lnTo>
                  <a:lnTo>
                    <a:pt x="907" y="614"/>
                  </a:lnTo>
                  <a:lnTo>
                    <a:pt x="907" y="588"/>
                  </a:lnTo>
                  <a:lnTo>
                    <a:pt x="892" y="591"/>
                  </a:lnTo>
                  <a:lnTo>
                    <a:pt x="870" y="561"/>
                  </a:lnTo>
                  <a:lnTo>
                    <a:pt x="853" y="563"/>
                  </a:lnTo>
                  <a:lnTo>
                    <a:pt x="849" y="536"/>
                  </a:lnTo>
                  <a:lnTo>
                    <a:pt x="835" y="534"/>
                  </a:lnTo>
                  <a:lnTo>
                    <a:pt x="828" y="516"/>
                  </a:lnTo>
                  <a:lnTo>
                    <a:pt x="802" y="522"/>
                  </a:lnTo>
                  <a:lnTo>
                    <a:pt x="807" y="512"/>
                  </a:lnTo>
                  <a:lnTo>
                    <a:pt x="799" y="495"/>
                  </a:lnTo>
                  <a:lnTo>
                    <a:pt x="784" y="497"/>
                  </a:lnTo>
                  <a:lnTo>
                    <a:pt x="780" y="479"/>
                  </a:lnTo>
                  <a:lnTo>
                    <a:pt x="754" y="480"/>
                  </a:lnTo>
                  <a:lnTo>
                    <a:pt x="756" y="461"/>
                  </a:lnTo>
                  <a:lnTo>
                    <a:pt x="721" y="441"/>
                  </a:lnTo>
                  <a:lnTo>
                    <a:pt x="720" y="423"/>
                  </a:lnTo>
                  <a:lnTo>
                    <a:pt x="703" y="416"/>
                  </a:lnTo>
                  <a:lnTo>
                    <a:pt x="700" y="405"/>
                  </a:lnTo>
                  <a:lnTo>
                    <a:pt x="682" y="402"/>
                  </a:lnTo>
                  <a:lnTo>
                    <a:pt x="685" y="384"/>
                  </a:lnTo>
                  <a:lnTo>
                    <a:pt x="658" y="369"/>
                  </a:lnTo>
                  <a:lnTo>
                    <a:pt x="655" y="356"/>
                  </a:lnTo>
                  <a:lnTo>
                    <a:pt x="645" y="330"/>
                  </a:lnTo>
                  <a:lnTo>
                    <a:pt x="625" y="321"/>
                  </a:lnTo>
                  <a:lnTo>
                    <a:pt x="618" y="287"/>
                  </a:lnTo>
                  <a:lnTo>
                    <a:pt x="606" y="285"/>
                  </a:lnTo>
                  <a:lnTo>
                    <a:pt x="603" y="248"/>
                  </a:lnTo>
                  <a:lnTo>
                    <a:pt x="592" y="246"/>
                  </a:lnTo>
                  <a:lnTo>
                    <a:pt x="586" y="201"/>
                  </a:lnTo>
                  <a:lnTo>
                    <a:pt x="577" y="189"/>
                  </a:lnTo>
                  <a:lnTo>
                    <a:pt x="570" y="167"/>
                  </a:lnTo>
                  <a:lnTo>
                    <a:pt x="570" y="141"/>
                  </a:lnTo>
                  <a:lnTo>
                    <a:pt x="556" y="137"/>
                  </a:lnTo>
                  <a:lnTo>
                    <a:pt x="562" y="111"/>
                  </a:lnTo>
                  <a:lnTo>
                    <a:pt x="552" y="102"/>
                  </a:lnTo>
                  <a:lnTo>
                    <a:pt x="550" y="81"/>
                  </a:lnTo>
                  <a:lnTo>
                    <a:pt x="538" y="24"/>
                  </a:lnTo>
                  <a:lnTo>
                    <a:pt x="525" y="0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alpha val="45000"/>
                  </a:schemeClr>
                </a:gs>
                <a:gs pos="100000">
                  <a:schemeClr val="hlink">
                    <a:alpha val="45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436650" name="Oval 1450"/>
          <p:cNvSpPr>
            <a:spLocks noChangeArrowheads="1"/>
          </p:cNvSpPr>
          <p:nvPr/>
        </p:nvSpPr>
        <p:spPr bwMode="gray">
          <a:xfrm>
            <a:off x="8312150" y="6394450"/>
            <a:ext cx="152400" cy="152400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6651" name="Oval 1451"/>
          <p:cNvSpPr>
            <a:spLocks noChangeArrowheads="1"/>
          </p:cNvSpPr>
          <p:nvPr/>
        </p:nvSpPr>
        <p:spPr bwMode="gray">
          <a:xfrm>
            <a:off x="8551863" y="6392863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6652" name="Oval 1452"/>
          <p:cNvSpPr>
            <a:spLocks noChangeArrowheads="1"/>
          </p:cNvSpPr>
          <p:nvPr/>
        </p:nvSpPr>
        <p:spPr bwMode="gray">
          <a:xfrm>
            <a:off x="7835900" y="6394450"/>
            <a:ext cx="152400" cy="1524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6653" name="Oval 1453"/>
          <p:cNvSpPr>
            <a:spLocks noChangeArrowheads="1"/>
          </p:cNvSpPr>
          <p:nvPr/>
        </p:nvSpPr>
        <p:spPr bwMode="gray">
          <a:xfrm>
            <a:off x="8075613" y="6392863"/>
            <a:ext cx="152400" cy="152400"/>
          </a:xfrm>
          <a:prstGeom prst="ellipse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6654" name="Text Box 1454"/>
          <p:cNvSpPr txBox="1">
            <a:spLocks noChangeArrowheads="1"/>
          </p:cNvSpPr>
          <p:nvPr/>
        </p:nvSpPr>
        <p:spPr bwMode="gray">
          <a:xfrm>
            <a:off x="5962650" y="6329363"/>
            <a:ext cx="1892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1200">
                <a:ea typeface="宋体" charset="-122"/>
              </a:rPr>
              <a:t>www.themegallery.com</a:t>
            </a:r>
          </a:p>
        </p:txBody>
      </p:sp>
      <p:sp>
        <p:nvSpPr>
          <p:cNvPr id="436655" name="Rectangle 1455"/>
          <p:cNvSpPr>
            <a:spLocks noGrp="1" noChangeArrowheads="1"/>
          </p:cNvSpPr>
          <p:nvPr>
            <p:ph type="ctrTitle" sz="quarter"/>
          </p:nvPr>
        </p:nvSpPr>
        <p:spPr>
          <a:xfrm>
            <a:off x="3200400" y="2130425"/>
            <a:ext cx="5551488" cy="1470025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  <a:endParaRPr lang="en-US" altLang="zh-CN" noProof="0" smtClean="0"/>
          </a:p>
        </p:txBody>
      </p:sp>
      <p:sp>
        <p:nvSpPr>
          <p:cNvPr id="436656" name="Rectangle 145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362325" y="1066800"/>
            <a:ext cx="4984750" cy="107791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  <a:endParaRPr lang="en-US" altLang="zh-CN" noProof="0" smtClean="0"/>
          </a:p>
        </p:txBody>
      </p:sp>
      <p:grpSp>
        <p:nvGrpSpPr>
          <p:cNvPr id="436659" name="Group 1459"/>
          <p:cNvGrpSpPr>
            <a:grpSpLocks/>
          </p:cNvGrpSpPr>
          <p:nvPr/>
        </p:nvGrpSpPr>
        <p:grpSpPr bwMode="auto">
          <a:xfrm>
            <a:off x="3598863" y="3860800"/>
            <a:ext cx="2101850" cy="941388"/>
            <a:chOff x="2267" y="2432"/>
            <a:chExt cx="1324" cy="593"/>
          </a:xfrm>
        </p:grpSpPr>
        <p:sp>
          <p:nvSpPr>
            <p:cNvPr id="436646" name="Freeform 1446"/>
            <p:cNvSpPr>
              <a:spLocks/>
            </p:cNvSpPr>
            <p:nvPr userDrawn="1"/>
          </p:nvSpPr>
          <p:spPr bwMode="gray">
            <a:xfrm rot="4463845">
              <a:off x="2636" y="2064"/>
              <a:ext cx="586" cy="1324"/>
            </a:xfrm>
            <a:custGeom>
              <a:avLst/>
              <a:gdLst>
                <a:gd name="T0" fmla="*/ 457 w 1137"/>
                <a:gd name="T1" fmla="*/ 380 h 2558"/>
                <a:gd name="T2" fmla="*/ 154 w 1137"/>
                <a:gd name="T3" fmla="*/ 695 h 2558"/>
                <a:gd name="T4" fmla="*/ 114 w 1137"/>
                <a:gd name="T5" fmla="*/ 790 h 2558"/>
                <a:gd name="T6" fmla="*/ 70 w 1137"/>
                <a:gd name="T7" fmla="*/ 874 h 2558"/>
                <a:gd name="T8" fmla="*/ 45 w 1137"/>
                <a:gd name="T9" fmla="*/ 986 h 2558"/>
                <a:gd name="T10" fmla="*/ 22 w 1137"/>
                <a:gd name="T11" fmla="*/ 1088 h 2558"/>
                <a:gd name="T12" fmla="*/ 7 w 1137"/>
                <a:gd name="T13" fmla="*/ 1216 h 2558"/>
                <a:gd name="T14" fmla="*/ 9 w 1137"/>
                <a:gd name="T15" fmla="*/ 1354 h 2558"/>
                <a:gd name="T16" fmla="*/ 27 w 1137"/>
                <a:gd name="T17" fmla="*/ 1480 h 2558"/>
                <a:gd name="T18" fmla="*/ 43 w 1137"/>
                <a:gd name="T19" fmla="*/ 1610 h 2558"/>
                <a:gd name="T20" fmla="*/ 76 w 1137"/>
                <a:gd name="T21" fmla="*/ 1702 h 2558"/>
                <a:gd name="T22" fmla="*/ 133 w 1137"/>
                <a:gd name="T23" fmla="*/ 1810 h 2558"/>
                <a:gd name="T24" fmla="*/ 174 w 1137"/>
                <a:gd name="T25" fmla="*/ 1913 h 2558"/>
                <a:gd name="T26" fmla="*/ 231 w 1137"/>
                <a:gd name="T27" fmla="*/ 1969 h 2558"/>
                <a:gd name="T28" fmla="*/ 297 w 1137"/>
                <a:gd name="T29" fmla="*/ 2047 h 2558"/>
                <a:gd name="T30" fmla="*/ 369 w 1137"/>
                <a:gd name="T31" fmla="*/ 2108 h 2558"/>
                <a:gd name="T32" fmla="*/ 439 w 1137"/>
                <a:gd name="T33" fmla="*/ 2174 h 2558"/>
                <a:gd name="T34" fmla="*/ 484 w 1137"/>
                <a:gd name="T35" fmla="*/ 2228 h 2558"/>
                <a:gd name="T36" fmla="*/ 510 w 1137"/>
                <a:gd name="T37" fmla="*/ 2329 h 2558"/>
                <a:gd name="T38" fmla="*/ 520 w 1137"/>
                <a:gd name="T39" fmla="*/ 2455 h 2558"/>
                <a:gd name="T40" fmla="*/ 547 w 1137"/>
                <a:gd name="T41" fmla="*/ 2482 h 2558"/>
                <a:gd name="T42" fmla="*/ 567 w 1137"/>
                <a:gd name="T43" fmla="*/ 2387 h 2558"/>
                <a:gd name="T44" fmla="*/ 594 w 1137"/>
                <a:gd name="T45" fmla="*/ 2308 h 2558"/>
                <a:gd name="T46" fmla="*/ 625 w 1137"/>
                <a:gd name="T47" fmla="*/ 2252 h 2558"/>
                <a:gd name="T48" fmla="*/ 655 w 1137"/>
                <a:gd name="T49" fmla="*/ 2192 h 2558"/>
                <a:gd name="T50" fmla="*/ 700 w 1137"/>
                <a:gd name="T51" fmla="*/ 2164 h 2558"/>
                <a:gd name="T52" fmla="*/ 744 w 1137"/>
                <a:gd name="T53" fmla="*/ 2102 h 2558"/>
                <a:gd name="T54" fmla="*/ 798 w 1137"/>
                <a:gd name="T55" fmla="*/ 2063 h 2558"/>
                <a:gd name="T56" fmla="*/ 834 w 1137"/>
                <a:gd name="T57" fmla="*/ 2020 h 2558"/>
                <a:gd name="T58" fmla="*/ 891 w 1137"/>
                <a:gd name="T59" fmla="*/ 1972 h 2558"/>
                <a:gd name="T60" fmla="*/ 943 w 1137"/>
                <a:gd name="T61" fmla="*/ 1912 h 2558"/>
                <a:gd name="T62" fmla="*/ 1005 w 1137"/>
                <a:gd name="T63" fmla="*/ 1844 h 2558"/>
                <a:gd name="T64" fmla="*/ 1039 w 1137"/>
                <a:gd name="T65" fmla="*/ 1780 h 2558"/>
                <a:gd name="T66" fmla="*/ 1074 w 1137"/>
                <a:gd name="T67" fmla="*/ 1693 h 2558"/>
                <a:gd name="T68" fmla="*/ 1086 w 1137"/>
                <a:gd name="T69" fmla="*/ 1582 h 2558"/>
                <a:gd name="T70" fmla="*/ 1122 w 1137"/>
                <a:gd name="T71" fmla="*/ 1474 h 2558"/>
                <a:gd name="T72" fmla="*/ 1135 w 1137"/>
                <a:gd name="T73" fmla="*/ 1340 h 2558"/>
                <a:gd name="T74" fmla="*/ 1137 w 1137"/>
                <a:gd name="T75" fmla="*/ 1249 h 2558"/>
                <a:gd name="T76" fmla="*/ 1128 w 1137"/>
                <a:gd name="T77" fmla="*/ 1162 h 2558"/>
                <a:gd name="T78" fmla="*/ 1108 w 1137"/>
                <a:gd name="T79" fmla="*/ 1086 h 2558"/>
                <a:gd name="T80" fmla="*/ 1081 w 1137"/>
                <a:gd name="T81" fmla="*/ 983 h 2558"/>
                <a:gd name="T82" fmla="*/ 1077 w 1137"/>
                <a:gd name="T83" fmla="*/ 870 h 2558"/>
                <a:gd name="T84" fmla="*/ 1041 w 1137"/>
                <a:gd name="T85" fmla="*/ 783 h 2558"/>
                <a:gd name="T86" fmla="*/ 1003 w 1137"/>
                <a:gd name="T87" fmla="*/ 717 h 2558"/>
                <a:gd name="T88" fmla="*/ 946 w 1137"/>
                <a:gd name="T89" fmla="*/ 656 h 2558"/>
                <a:gd name="T90" fmla="*/ 892 w 1137"/>
                <a:gd name="T91" fmla="*/ 591 h 2558"/>
                <a:gd name="T92" fmla="*/ 828 w 1137"/>
                <a:gd name="T93" fmla="*/ 516 h 2558"/>
                <a:gd name="T94" fmla="*/ 780 w 1137"/>
                <a:gd name="T95" fmla="*/ 479 h 2558"/>
                <a:gd name="T96" fmla="*/ 703 w 1137"/>
                <a:gd name="T97" fmla="*/ 416 h 2558"/>
                <a:gd name="T98" fmla="*/ 655 w 1137"/>
                <a:gd name="T99" fmla="*/ 356 h 2558"/>
                <a:gd name="T100" fmla="*/ 603 w 1137"/>
                <a:gd name="T101" fmla="*/ 248 h 2558"/>
                <a:gd name="T102" fmla="*/ 570 w 1137"/>
                <a:gd name="T103" fmla="*/ 141 h 2558"/>
                <a:gd name="T104" fmla="*/ 538 w 1137"/>
                <a:gd name="T105" fmla="*/ 24 h 2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137" h="2558">
                  <a:moveTo>
                    <a:pt x="525" y="0"/>
                  </a:moveTo>
                  <a:lnTo>
                    <a:pt x="520" y="86"/>
                  </a:lnTo>
                  <a:lnTo>
                    <a:pt x="511" y="233"/>
                  </a:lnTo>
                  <a:lnTo>
                    <a:pt x="490" y="311"/>
                  </a:lnTo>
                  <a:lnTo>
                    <a:pt x="457" y="380"/>
                  </a:lnTo>
                  <a:lnTo>
                    <a:pt x="385" y="446"/>
                  </a:lnTo>
                  <a:lnTo>
                    <a:pt x="286" y="530"/>
                  </a:lnTo>
                  <a:lnTo>
                    <a:pt x="214" y="626"/>
                  </a:lnTo>
                  <a:lnTo>
                    <a:pt x="171" y="691"/>
                  </a:lnTo>
                  <a:lnTo>
                    <a:pt x="154" y="695"/>
                  </a:lnTo>
                  <a:lnTo>
                    <a:pt x="153" y="722"/>
                  </a:lnTo>
                  <a:lnTo>
                    <a:pt x="141" y="727"/>
                  </a:lnTo>
                  <a:lnTo>
                    <a:pt x="135" y="757"/>
                  </a:lnTo>
                  <a:lnTo>
                    <a:pt x="120" y="764"/>
                  </a:lnTo>
                  <a:lnTo>
                    <a:pt x="114" y="790"/>
                  </a:lnTo>
                  <a:lnTo>
                    <a:pt x="97" y="806"/>
                  </a:lnTo>
                  <a:lnTo>
                    <a:pt x="94" y="838"/>
                  </a:lnTo>
                  <a:lnTo>
                    <a:pt x="81" y="848"/>
                  </a:lnTo>
                  <a:lnTo>
                    <a:pt x="78" y="872"/>
                  </a:lnTo>
                  <a:lnTo>
                    <a:pt x="70" y="874"/>
                  </a:lnTo>
                  <a:lnTo>
                    <a:pt x="66" y="910"/>
                  </a:lnTo>
                  <a:lnTo>
                    <a:pt x="57" y="926"/>
                  </a:lnTo>
                  <a:lnTo>
                    <a:pt x="57" y="949"/>
                  </a:lnTo>
                  <a:lnTo>
                    <a:pt x="43" y="959"/>
                  </a:lnTo>
                  <a:lnTo>
                    <a:pt x="45" y="986"/>
                  </a:lnTo>
                  <a:lnTo>
                    <a:pt x="34" y="1000"/>
                  </a:lnTo>
                  <a:lnTo>
                    <a:pt x="39" y="1031"/>
                  </a:lnTo>
                  <a:lnTo>
                    <a:pt x="30" y="1043"/>
                  </a:lnTo>
                  <a:lnTo>
                    <a:pt x="31" y="1066"/>
                  </a:lnTo>
                  <a:lnTo>
                    <a:pt x="22" y="1088"/>
                  </a:lnTo>
                  <a:lnTo>
                    <a:pt x="24" y="1133"/>
                  </a:lnTo>
                  <a:lnTo>
                    <a:pt x="15" y="1150"/>
                  </a:lnTo>
                  <a:lnTo>
                    <a:pt x="12" y="1172"/>
                  </a:lnTo>
                  <a:lnTo>
                    <a:pt x="13" y="1195"/>
                  </a:lnTo>
                  <a:lnTo>
                    <a:pt x="7" y="1216"/>
                  </a:lnTo>
                  <a:lnTo>
                    <a:pt x="4" y="1235"/>
                  </a:lnTo>
                  <a:lnTo>
                    <a:pt x="0" y="1258"/>
                  </a:lnTo>
                  <a:lnTo>
                    <a:pt x="9" y="1283"/>
                  </a:lnTo>
                  <a:lnTo>
                    <a:pt x="3" y="1316"/>
                  </a:lnTo>
                  <a:lnTo>
                    <a:pt x="9" y="1354"/>
                  </a:lnTo>
                  <a:lnTo>
                    <a:pt x="15" y="1379"/>
                  </a:lnTo>
                  <a:lnTo>
                    <a:pt x="7" y="1400"/>
                  </a:lnTo>
                  <a:lnTo>
                    <a:pt x="18" y="1421"/>
                  </a:lnTo>
                  <a:lnTo>
                    <a:pt x="19" y="1445"/>
                  </a:lnTo>
                  <a:lnTo>
                    <a:pt x="27" y="1480"/>
                  </a:lnTo>
                  <a:lnTo>
                    <a:pt x="30" y="1505"/>
                  </a:lnTo>
                  <a:lnTo>
                    <a:pt x="37" y="1525"/>
                  </a:lnTo>
                  <a:lnTo>
                    <a:pt x="33" y="1558"/>
                  </a:lnTo>
                  <a:lnTo>
                    <a:pt x="45" y="1574"/>
                  </a:lnTo>
                  <a:lnTo>
                    <a:pt x="43" y="1610"/>
                  </a:lnTo>
                  <a:lnTo>
                    <a:pt x="52" y="1625"/>
                  </a:lnTo>
                  <a:lnTo>
                    <a:pt x="55" y="1646"/>
                  </a:lnTo>
                  <a:lnTo>
                    <a:pt x="67" y="1654"/>
                  </a:lnTo>
                  <a:lnTo>
                    <a:pt x="67" y="1693"/>
                  </a:lnTo>
                  <a:lnTo>
                    <a:pt x="76" y="1702"/>
                  </a:lnTo>
                  <a:lnTo>
                    <a:pt x="88" y="1723"/>
                  </a:lnTo>
                  <a:lnTo>
                    <a:pt x="91" y="1751"/>
                  </a:lnTo>
                  <a:lnTo>
                    <a:pt x="109" y="1772"/>
                  </a:lnTo>
                  <a:lnTo>
                    <a:pt x="118" y="1802"/>
                  </a:lnTo>
                  <a:lnTo>
                    <a:pt x="133" y="1810"/>
                  </a:lnTo>
                  <a:lnTo>
                    <a:pt x="139" y="1838"/>
                  </a:lnTo>
                  <a:lnTo>
                    <a:pt x="156" y="1853"/>
                  </a:lnTo>
                  <a:lnTo>
                    <a:pt x="153" y="1874"/>
                  </a:lnTo>
                  <a:lnTo>
                    <a:pt x="171" y="1880"/>
                  </a:lnTo>
                  <a:lnTo>
                    <a:pt x="174" y="1913"/>
                  </a:lnTo>
                  <a:lnTo>
                    <a:pt x="184" y="1915"/>
                  </a:lnTo>
                  <a:lnTo>
                    <a:pt x="187" y="1933"/>
                  </a:lnTo>
                  <a:lnTo>
                    <a:pt x="205" y="1940"/>
                  </a:lnTo>
                  <a:lnTo>
                    <a:pt x="213" y="1964"/>
                  </a:lnTo>
                  <a:lnTo>
                    <a:pt x="231" y="1969"/>
                  </a:lnTo>
                  <a:lnTo>
                    <a:pt x="246" y="1990"/>
                  </a:lnTo>
                  <a:lnTo>
                    <a:pt x="262" y="1993"/>
                  </a:lnTo>
                  <a:lnTo>
                    <a:pt x="270" y="2011"/>
                  </a:lnTo>
                  <a:lnTo>
                    <a:pt x="289" y="2024"/>
                  </a:lnTo>
                  <a:lnTo>
                    <a:pt x="297" y="2047"/>
                  </a:lnTo>
                  <a:lnTo>
                    <a:pt x="318" y="2063"/>
                  </a:lnTo>
                  <a:lnTo>
                    <a:pt x="333" y="2081"/>
                  </a:lnTo>
                  <a:lnTo>
                    <a:pt x="348" y="2087"/>
                  </a:lnTo>
                  <a:lnTo>
                    <a:pt x="360" y="2108"/>
                  </a:lnTo>
                  <a:lnTo>
                    <a:pt x="369" y="2108"/>
                  </a:lnTo>
                  <a:lnTo>
                    <a:pt x="376" y="2125"/>
                  </a:lnTo>
                  <a:lnTo>
                    <a:pt x="399" y="2137"/>
                  </a:lnTo>
                  <a:lnTo>
                    <a:pt x="415" y="2162"/>
                  </a:lnTo>
                  <a:lnTo>
                    <a:pt x="430" y="2159"/>
                  </a:lnTo>
                  <a:lnTo>
                    <a:pt x="439" y="2174"/>
                  </a:lnTo>
                  <a:lnTo>
                    <a:pt x="444" y="2194"/>
                  </a:lnTo>
                  <a:lnTo>
                    <a:pt x="454" y="2192"/>
                  </a:lnTo>
                  <a:lnTo>
                    <a:pt x="469" y="2210"/>
                  </a:lnTo>
                  <a:lnTo>
                    <a:pt x="466" y="2225"/>
                  </a:lnTo>
                  <a:lnTo>
                    <a:pt x="484" y="2228"/>
                  </a:lnTo>
                  <a:lnTo>
                    <a:pt x="487" y="2252"/>
                  </a:lnTo>
                  <a:lnTo>
                    <a:pt x="492" y="2279"/>
                  </a:lnTo>
                  <a:lnTo>
                    <a:pt x="501" y="2293"/>
                  </a:lnTo>
                  <a:lnTo>
                    <a:pt x="502" y="2312"/>
                  </a:lnTo>
                  <a:lnTo>
                    <a:pt x="510" y="2329"/>
                  </a:lnTo>
                  <a:lnTo>
                    <a:pt x="507" y="2351"/>
                  </a:lnTo>
                  <a:lnTo>
                    <a:pt x="513" y="2362"/>
                  </a:lnTo>
                  <a:lnTo>
                    <a:pt x="511" y="2390"/>
                  </a:lnTo>
                  <a:lnTo>
                    <a:pt x="514" y="2420"/>
                  </a:lnTo>
                  <a:lnTo>
                    <a:pt x="520" y="2455"/>
                  </a:lnTo>
                  <a:lnTo>
                    <a:pt x="520" y="2501"/>
                  </a:lnTo>
                  <a:lnTo>
                    <a:pt x="523" y="2558"/>
                  </a:lnTo>
                  <a:lnTo>
                    <a:pt x="535" y="2548"/>
                  </a:lnTo>
                  <a:lnTo>
                    <a:pt x="541" y="2522"/>
                  </a:lnTo>
                  <a:lnTo>
                    <a:pt x="547" y="2482"/>
                  </a:lnTo>
                  <a:lnTo>
                    <a:pt x="555" y="2479"/>
                  </a:lnTo>
                  <a:lnTo>
                    <a:pt x="552" y="2458"/>
                  </a:lnTo>
                  <a:lnTo>
                    <a:pt x="558" y="2422"/>
                  </a:lnTo>
                  <a:lnTo>
                    <a:pt x="570" y="2419"/>
                  </a:lnTo>
                  <a:lnTo>
                    <a:pt x="567" y="2387"/>
                  </a:lnTo>
                  <a:lnTo>
                    <a:pt x="577" y="2390"/>
                  </a:lnTo>
                  <a:lnTo>
                    <a:pt x="576" y="2363"/>
                  </a:lnTo>
                  <a:lnTo>
                    <a:pt x="591" y="2363"/>
                  </a:lnTo>
                  <a:lnTo>
                    <a:pt x="586" y="2329"/>
                  </a:lnTo>
                  <a:lnTo>
                    <a:pt x="594" y="2308"/>
                  </a:lnTo>
                  <a:lnTo>
                    <a:pt x="601" y="2315"/>
                  </a:lnTo>
                  <a:lnTo>
                    <a:pt x="606" y="2276"/>
                  </a:lnTo>
                  <a:lnTo>
                    <a:pt x="616" y="2276"/>
                  </a:lnTo>
                  <a:lnTo>
                    <a:pt x="618" y="2251"/>
                  </a:lnTo>
                  <a:lnTo>
                    <a:pt x="625" y="2252"/>
                  </a:lnTo>
                  <a:lnTo>
                    <a:pt x="627" y="2230"/>
                  </a:lnTo>
                  <a:lnTo>
                    <a:pt x="642" y="2237"/>
                  </a:lnTo>
                  <a:lnTo>
                    <a:pt x="646" y="2222"/>
                  </a:lnTo>
                  <a:lnTo>
                    <a:pt x="654" y="2221"/>
                  </a:lnTo>
                  <a:lnTo>
                    <a:pt x="655" y="2192"/>
                  </a:lnTo>
                  <a:lnTo>
                    <a:pt x="672" y="2194"/>
                  </a:lnTo>
                  <a:lnTo>
                    <a:pt x="672" y="2176"/>
                  </a:lnTo>
                  <a:lnTo>
                    <a:pt x="682" y="2179"/>
                  </a:lnTo>
                  <a:lnTo>
                    <a:pt x="684" y="2158"/>
                  </a:lnTo>
                  <a:lnTo>
                    <a:pt x="700" y="2164"/>
                  </a:lnTo>
                  <a:lnTo>
                    <a:pt x="705" y="2140"/>
                  </a:lnTo>
                  <a:lnTo>
                    <a:pt x="720" y="2141"/>
                  </a:lnTo>
                  <a:lnTo>
                    <a:pt x="721" y="2119"/>
                  </a:lnTo>
                  <a:lnTo>
                    <a:pt x="738" y="2119"/>
                  </a:lnTo>
                  <a:lnTo>
                    <a:pt x="744" y="2102"/>
                  </a:lnTo>
                  <a:lnTo>
                    <a:pt x="756" y="2104"/>
                  </a:lnTo>
                  <a:lnTo>
                    <a:pt x="756" y="2084"/>
                  </a:lnTo>
                  <a:lnTo>
                    <a:pt x="775" y="2083"/>
                  </a:lnTo>
                  <a:lnTo>
                    <a:pt x="783" y="2065"/>
                  </a:lnTo>
                  <a:lnTo>
                    <a:pt x="798" y="2063"/>
                  </a:lnTo>
                  <a:lnTo>
                    <a:pt x="804" y="2048"/>
                  </a:lnTo>
                  <a:lnTo>
                    <a:pt x="819" y="2048"/>
                  </a:lnTo>
                  <a:lnTo>
                    <a:pt x="825" y="2038"/>
                  </a:lnTo>
                  <a:lnTo>
                    <a:pt x="835" y="2041"/>
                  </a:lnTo>
                  <a:lnTo>
                    <a:pt x="834" y="2020"/>
                  </a:lnTo>
                  <a:lnTo>
                    <a:pt x="852" y="2023"/>
                  </a:lnTo>
                  <a:lnTo>
                    <a:pt x="853" y="2005"/>
                  </a:lnTo>
                  <a:lnTo>
                    <a:pt x="868" y="2003"/>
                  </a:lnTo>
                  <a:lnTo>
                    <a:pt x="877" y="1984"/>
                  </a:lnTo>
                  <a:lnTo>
                    <a:pt x="891" y="1972"/>
                  </a:lnTo>
                  <a:lnTo>
                    <a:pt x="904" y="1972"/>
                  </a:lnTo>
                  <a:lnTo>
                    <a:pt x="912" y="1943"/>
                  </a:lnTo>
                  <a:lnTo>
                    <a:pt x="921" y="1933"/>
                  </a:lnTo>
                  <a:lnTo>
                    <a:pt x="940" y="1939"/>
                  </a:lnTo>
                  <a:lnTo>
                    <a:pt x="943" y="1912"/>
                  </a:lnTo>
                  <a:lnTo>
                    <a:pt x="955" y="1906"/>
                  </a:lnTo>
                  <a:lnTo>
                    <a:pt x="958" y="1886"/>
                  </a:lnTo>
                  <a:lnTo>
                    <a:pt x="984" y="1885"/>
                  </a:lnTo>
                  <a:lnTo>
                    <a:pt x="987" y="1852"/>
                  </a:lnTo>
                  <a:lnTo>
                    <a:pt x="1005" y="1844"/>
                  </a:lnTo>
                  <a:lnTo>
                    <a:pt x="1012" y="1826"/>
                  </a:lnTo>
                  <a:lnTo>
                    <a:pt x="1026" y="1825"/>
                  </a:lnTo>
                  <a:lnTo>
                    <a:pt x="1027" y="1796"/>
                  </a:lnTo>
                  <a:lnTo>
                    <a:pt x="1038" y="1796"/>
                  </a:lnTo>
                  <a:lnTo>
                    <a:pt x="1039" y="1780"/>
                  </a:lnTo>
                  <a:lnTo>
                    <a:pt x="1053" y="1769"/>
                  </a:lnTo>
                  <a:lnTo>
                    <a:pt x="1053" y="1753"/>
                  </a:lnTo>
                  <a:lnTo>
                    <a:pt x="1066" y="1735"/>
                  </a:lnTo>
                  <a:lnTo>
                    <a:pt x="1063" y="1702"/>
                  </a:lnTo>
                  <a:lnTo>
                    <a:pt x="1074" y="1693"/>
                  </a:lnTo>
                  <a:lnTo>
                    <a:pt x="1075" y="1655"/>
                  </a:lnTo>
                  <a:lnTo>
                    <a:pt x="1087" y="1649"/>
                  </a:lnTo>
                  <a:lnTo>
                    <a:pt x="1078" y="1625"/>
                  </a:lnTo>
                  <a:lnTo>
                    <a:pt x="1084" y="1612"/>
                  </a:lnTo>
                  <a:lnTo>
                    <a:pt x="1086" y="1582"/>
                  </a:lnTo>
                  <a:lnTo>
                    <a:pt x="1095" y="1582"/>
                  </a:lnTo>
                  <a:lnTo>
                    <a:pt x="1095" y="1553"/>
                  </a:lnTo>
                  <a:lnTo>
                    <a:pt x="1102" y="1541"/>
                  </a:lnTo>
                  <a:lnTo>
                    <a:pt x="1107" y="1501"/>
                  </a:lnTo>
                  <a:lnTo>
                    <a:pt x="1122" y="1474"/>
                  </a:lnTo>
                  <a:lnTo>
                    <a:pt x="1122" y="1448"/>
                  </a:lnTo>
                  <a:lnTo>
                    <a:pt x="1126" y="1400"/>
                  </a:lnTo>
                  <a:lnTo>
                    <a:pt x="1134" y="1385"/>
                  </a:lnTo>
                  <a:lnTo>
                    <a:pt x="1128" y="1367"/>
                  </a:lnTo>
                  <a:lnTo>
                    <a:pt x="1135" y="1340"/>
                  </a:lnTo>
                  <a:lnTo>
                    <a:pt x="1132" y="1322"/>
                  </a:lnTo>
                  <a:lnTo>
                    <a:pt x="1132" y="1304"/>
                  </a:lnTo>
                  <a:lnTo>
                    <a:pt x="1135" y="1282"/>
                  </a:lnTo>
                  <a:lnTo>
                    <a:pt x="1123" y="1273"/>
                  </a:lnTo>
                  <a:lnTo>
                    <a:pt x="1137" y="1249"/>
                  </a:lnTo>
                  <a:lnTo>
                    <a:pt x="1122" y="1241"/>
                  </a:lnTo>
                  <a:lnTo>
                    <a:pt x="1135" y="1216"/>
                  </a:lnTo>
                  <a:lnTo>
                    <a:pt x="1131" y="1193"/>
                  </a:lnTo>
                  <a:lnTo>
                    <a:pt x="1128" y="1187"/>
                  </a:lnTo>
                  <a:lnTo>
                    <a:pt x="1128" y="1162"/>
                  </a:lnTo>
                  <a:lnTo>
                    <a:pt x="1120" y="1152"/>
                  </a:lnTo>
                  <a:lnTo>
                    <a:pt x="1120" y="1130"/>
                  </a:lnTo>
                  <a:lnTo>
                    <a:pt x="1108" y="1118"/>
                  </a:lnTo>
                  <a:lnTo>
                    <a:pt x="1117" y="1094"/>
                  </a:lnTo>
                  <a:lnTo>
                    <a:pt x="1108" y="1086"/>
                  </a:lnTo>
                  <a:lnTo>
                    <a:pt x="1108" y="1053"/>
                  </a:lnTo>
                  <a:lnTo>
                    <a:pt x="1098" y="1049"/>
                  </a:lnTo>
                  <a:lnTo>
                    <a:pt x="1099" y="1019"/>
                  </a:lnTo>
                  <a:lnTo>
                    <a:pt x="1095" y="981"/>
                  </a:lnTo>
                  <a:lnTo>
                    <a:pt x="1081" y="983"/>
                  </a:lnTo>
                  <a:lnTo>
                    <a:pt x="1086" y="951"/>
                  </a:lnTo>
                  <a:lnTo>
                    <a:pt x="1077" y="933"/>
                  </a:lnTo>
                  <a:lnTo>
                    <a:pt x="1084" y="917"/>
                  </a:lnTo>
                  <a:lnTo>
                    <a:pt x="1072" y="906"/>
                  </a:lnTo>
                  <a:lnTo>
                    <a:pt x="1077" y="870"/>
                  </a:lnTo>
                  <a:lnTo>
                    <a:pt x="1068" y="858"/>
                  </a:lnTo>
                  <a:lnTo>
                    <a:pt x="1063" y="825"/>
                  </a:lnTo>
                  <a:lnTo>
                    <a:pt x="1054" y="816"/>
                  </a:lnTo>
                  <a:lnTo>
                    <a:pt x="1048" y="786"/>
                  </a:lnTo>
                  <a:lnTo>
                    <a:pt x="1041" y="783"/>
                  </a:lnTo>
                  <a:lnTo>
                    <a:pt x="1038" y="767"/>
                  </a:lnTo>
                  <a:lnTo>
                    <a:pt x="1024" y="759"/>
                  </a:lnTo>
                  <a:lnTo>
                    <a:pt x="1026" y="738"/>
                  </a:lnTo>
                  <a:lnTo>
                    <a:pt x="1014" y="737"/>
                  </a:lnTo>
                  <a:lnTo>
                    <a:pt x="1003" y="717"/>
                  </a:lnTo>
                  <a:lnTo>
                    <a:pt x="988" y="710"/>
                  </a:lnTo>
                  <a:lnTo>
                    <a:pt x="982" y="681"/>
                  </a:lnTo>
                  <a:lnTo>
                    <a:pt x="961" y="680"/>
                  </a:lnTo>
                  <a:lnTo>
                    <a:pt x="958" y="654"/>
                  </a:lnTo>
                  <a:lnTo>
                    <a:pt x="946" y="656"/>
                  </a:lnTo>
                  <a:lnTo>
                    <a:pt x="939" y="624"/>
                  </a:lnTo>
                  <a:lnTo>
                    <a:pt x="924" y="629"/>
                  </a:lnTo>
                  <a:lnTo>
                    <a:pt x="907" y="614"/>
                  </a:lnTo>
                  <a:lnTo>
                    <a:pt x="907" y="588"/>
                  </a:lnTo>
                  <a:lnTo>
                    <a:pt x="892" y="591"/>
                  </a:lnTo>
                  <a:lnTo>
                    <a:pt x="870" y="561"/>
                  </a:lnTo>
                  <a:lnTo>
                    <a:pt x="853" y="563"/>
                  </a:lnTo>
                  <a:lnTo>
                    <a:pt x="849" y="536"/>
                  </a:lnTo>
                  <a:lnTo>
                    <a:pt x="835" y="534"/>
                  </a:lnTo>
                  <a:lnTo>
                    <a:pt x="828" y="516"/>
                  </a:lnTo>
                  <a:lnTo>
                    <a:pt x="802" y="522"/>
                  </a:lnTo>
                  <a:lnTo>
                    <a:pt x="807" y="512"/>
                  </a:lnTo>
                  <a:lnTo>
                    <a:pt x="799" y="495"/>
                  </a:lnTo>
                  <a:lnTo>
                    <a:pt x="784" y="497"/>
                  </a:lnTo>
                  <a:lnTo>
                    <a:pt x="780" y="479"/>
                  </a:lnTo>
                  <a:lnTo>
                    <a:pt x="754" y="480"/>
                  </a:lnTo>
                  <a:lnTo>
                    <a:pt x="756" y="461"/>
                  </a:lnTo>
                  <a:lnTo>
                    <a:pt x="721" y="441"/>
                  </a:lnTo>
                  <a:lnTo>
                    <a:pt x="720" y="423"/>
                  </a:lnTo>
                  <a:lnTo>
                    <a:pt x="703" y="416"/>
                  </a:lnTo>
                  <a:lnTo>
                    <a:pt x="700" y="405"/>
                  </a:lnTo>
                  <a:lnTo>
                    <a:pt x="682" y="402"/>
                  </a:lnTo>
                  <a:lnTo>
                    <a:pt x="685" y="384"/>
                  </a:lnTo>
                  <a:lnTo>
                    <a:pt x="658" y="369"/>
                  </a:lnTo>
                  <a:lnTo>
                    <a:pt x="655" y="356"/>
                  </a:lnTo>
                  <a:lnTo>
                    <a:pt x="645" y="330"/>
                  </a:lnTo>
                  <a:lnTo>
                    <a:pt x="625" y="321"/>
                  </a:lnTo>
                  <a:lnTo>
                    <a:pt x="618" y="287"/>
                  </a:lnTo>
                  <a:lnTo>
                    <a:pt x="606" y="285"/>
                  </a:lnTo>
                  <a:lnTo>
                    <a:pt x="603" y="248"/>
                  </a:lnTo>
                  <a:lnTo>
                    <a:pt x="592" y="246"/>
                  </a:lnTo>
                  <a:lnTo>
                    <a:pt x="586" y="201"/>
                  </a:lnTo>
                  <a:lnTo>
                    <a:pt x="577" y="189"/>
                  </a:lnTo>
                  <a:lnTo>
                    <a:pt x="570" y="167"/>
                  </a:lnTo>
                  <a:lnTo>
                    <a:pt x="570" y="141"/>
                  </a:lnTo>
                  <a:lnTo>
                    <a:pt x="556" y="137"/>
                  </a:lnTo>
                  <a:lnTo>
                    <a:pt x="562" y="111"/>
                  </a:lnTo>
                  <a:lnTo>
                    <a:pt x="552" y="102"/>
                  </a:lnTo>
                  <a:lnTo>
                    <a:pt x="550" y="81"/>
                  </a:lnTo>
                  <a:lnTo>
                    <a:pt x="538" y="24"/>
                  </a:lnTo>
                  <a:lnTo>
                    <a:pt x="525" y="0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alpha val="70000"/>
                  </a:schemeClr>
                </a:gs>
                <a:gs pos="100000">
                  <a:schemeClr val="hlink">
                    <a:alpha val="70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pic>
          <p:nvPicPr>
            <p:cNvPr id="436657" name="Picture 1457" descr="haba_02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 rot="4477534">
              <a:off x="2634" y="2069"/>
              <a:ext cx="593" cy="13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3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3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366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36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36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2400"/>
                                  </p:stCondLst>
                                  <p:childTnLst>
                                    <p:animMotion origin="layout" path="M -0.36441 0.19316 C -0.32413 0.10664 -0.28368 0.02013 -0.22292 -0.01202 C -0.16232 -0.04418 -0.03715 -0.00208 -4.44444E-6 -1.50821E-6 " pathEditMode="relative" ptsTypes="aaA">
                                      <p:cBhvr>
                                        <p:cTn id="20" dur="1000" fill="hold"/>
                                        <p:tgtEl>
                                          <p:spTgt spid="4366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366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36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36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nodeType="withEffect">
                                  <p:stCondLst>
                                    <p:cond delay="3100"/>
                                  </p:stCondLst>
                                  <p:childTnLst>
                                    <p:animMotion origin="layout" path="M -0.15538 -0.15125 C -0.13941 -0.14362 -0.08507 -0.12928 -0.0592 -0.10407 C -0.03333 -0.07887 -0.01232 -0.02174 -1.38889E-6 4.04255E-6 " pathEditMode="relative" rAng="0" ptsTypes="aaa">
                                      <p:cBhvr>
                                        <p:cTn id="27" dur="1000" fill="hold"/>
                                        <p:tgtEl>
                                          <p:spTgt spid="4366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60" y="7562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38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36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3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3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nodeType="withEffect">
                                  <p:stCondLst>
                                    <p:cond delay="3800"/>
                                  </p:stCondLst>
                                  <p:childTnLst>
                                    <p:animMotion origin="layout" path="M -0.25538 -0.14283 C -0.23385 -0.12315 -0.16823 -0.04885 -0.12569 -0.025 C -0.08316 -0.00116 -0.02621 -0.0051 -1.66667E-6 4.81481E-6 " pathEditMode="relative" rAng="0" ptsTypes="aaa">
                                      <p:cBhvr>
                                        <p:cTn id="34" dur="1000" fill="hold"/>
                                        <p:tgtEl>
                                          <p:spTgt spid="4366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60" y="7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4B04B4-3D87-4439-9DEC-3DFF836B8CE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86839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48463" y="0"/>
            <a:ext cx="2171700" cy="58547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33363" y="0"/>
            <a:ext cx="6362700" cy="58547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D65867-E9CC-4F1B-8561-2AA3E19D6F6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36302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A1D567-777F-461D-BC61-30423CEAB47A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3024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E032E2-D4AC-41D0-B2F3-40B1DDE1824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74691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287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287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4E77A1-5D9E-4574-966C-7D7E253DBCA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3084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3BC41E-EB0A-4C87-8977-C7E97949E8F8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9" name="日期占位符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6781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BD1AD4-4DBC-457B-801F-B87B51B0DE7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88443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8B5AF9-A38C-4CA2-985B-847A039BE55A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51964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669AC3F-8963-4584-959D-096F04039FEF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61541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F3F11B-D97B-43DC-A732-68E13B2C3E3A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49038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013" name="Rectangle 485"/>
          <p:cNvSpPr>
            <a:spLocks noChangeArrowheads="1"/>
          </p:cNvSpPr>
          <p:nvPr/>
        </p:nvSpPr>
        <p:spPr bwMode="gray">
          <a:xfrm>
            <a:off x="0" y="0"/>
            <a:ext cx="9144000" cy="1435100"/>
          </a:xfrm>
          <a:prstGeom prst="rect">
            <a:avLst/>
          </a:prstGeom>
          <a:gradFill rotWithShape="1">
            <a:gsLst>
              <a:gs pos="0">
                <a:schemeClr val="folHlink">
                  <a:alpha val="39999"/>
                </a:schemeClr>
              </a:gs>
              <a:gs pos="100000">
                <a:schemeClr val="folHlink">
                  <a:gamma/>
                  <a:tint val="0"/>
                  <a:invGamma/>
                  <a:alpha val="39999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1008" name="Oval 480"/>
          <p:cNvSpPr>
            <a:spLocks noChangeArrowheads="1"/>
          </p:cNvSpPr>
          <p:nvPr/>
        </p:nvSpPr>
        <p:spPr bwMode="gray">
          <a:xfrm>
            <a:off x="8312150" y="6394450"/>
            <a:ext cx="152400" cy="152400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1009" name="Oval 481"/>
          <p:cNvSpPr>
            <a:spLocks noChangeArrowheads="1"/>
          </p:cNvSpPr>
          <p:nvPr/>
        </p:nvSpPr>
        <p:spPr bwMode="gray">
          <a:xfrm>
            <a:off x="8551863" y="6392863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1010" name="Oval 482"/>
          <p:cNvSpPr>
            <a:spLocks noChangeArrowheads="1"/>
          </p:cNvSpPr>
          <p:nvPr/>
        </p:nvSpPr>
        <p:spPr bwMode="gray">
          <a:xfrm>
            <a:off x="7835900" y="6394450"/>
            <a:ext cx="152400" cy="1524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1011" name="Oval 483"/>
          <p:cNvSpPr>
            <a:spLocks noChangeArrowheads="1"/>
          </p:cNvSpPr>
          <p:nvPr/>
        </p:nvSpPr>
        <p:spPr bwMode="gray">
          <a:xfrm>
            <a:off x="8075613" y="6392863"/>
            <a:ext cx="152400" cy="152400"/>
          </a:xfrm>
          <a:prstGeom prst="ellipse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1012" name="Text Box 484"/>
          <p:cNvSpPr txBox="1">
            <a:spLocks noChangeArrowheads="1"/>
          </p:cNvSpPr>
          <p:nvPr/>
        </p:nvSpPr>
        <p:spPr bwMode="gray">
          <a:xfrm>
            <a:off x="5962650" y="6329363"/>
            <a:ext cx="1892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1200">
                <a:ea typeface="宋体" charset="-122"/>
              </a:rPr>
              <a:t>www.themegallery.com</a:t>
            </a:r>
          </a:p>
        </p:txBody>
      </p:sp>
      <p:sp>
        <p:nvSpPr>
          <p:cNvPr id="150533" name="Rectangle 5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3287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zh-CN" smtClean="0"/>
          </a:p>
        </p:txBody>
      </p:sp>
      <p:sp>
        <p:nvSpPr>
          <p:cNvPr id="150834" name="Rectangle 306"/>
          <p:cNvSpPr>
            <a:spLocks noChangeArrowheads="1"/>
          </p:cNvSpPr>
          <p:nvPr/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zh-CN" sz="1400" b="0">
              <a:ea typeface="宋体" charset="-122"/>
            </a:endParaRPr>
          </a:p>
        </p:txBody>
      </p:sp>
      <p:sp>
        <p:nvSpPr>
          <p:cNvPr id="150835" name="Rectangle 307"/>
          <p:cNvSpPr>
            <a:spLocks noChangeArrowheads="1"/>
          </p:cNvSpPr>
          <p:nvPr/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 lang="zh-CN" altLang="zh-CN" sz="1400" b="0"/>
          </a:p>
        </p:txBody>
      </p:sp>
      <p:sp>
        <p:nvSpPr>
          <p:cNvPr id="150954" name="Rectangle 426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150955" name="Rectangle 427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ea typeface="宋体" charset="-122"/>
              </a:defRPr>
            </a:lvl1pPr>
          </a:lstStyle>
          <a:p>
            <a:fld id="{7F6ACD05-97B5-4313-B0D1-FEAC00EABCD8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50833" name="Rectangle 305"/>
          <p:cNvSpPr>
            <a:spLocks noChangeArrowheads="1"/>
          </p:cNvSpPr>
          <p:nvPr/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endParaRPr lang="en-US" altLang="zh-CN" sz="1400" b="0">
              <a:ea typeface="宋体" charset="-122"/>
            </a:endParaRPr>
          </a:p>
        </p:txBody>
      </p:sp>
      <p:sp>
        <p:nvSpPr>
          <p:cNvPr id="150953" name="Rectangle 425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ea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150987" name="Rectangle 459"/>
          <p:cNvSpPr>
            <a:spLocks noGrp="1" noChangeArrowheads="1"/>
          </p:cNvSpPr>
          <p:nvPr>
            <p:ph type="title"/>
          </p:nvPr>
        </p:nvSpPr>
        <p:spPr bwMode="gray">
          <a:xfrm>
            <a:off x="233363" y="0"/>
            <a:ext cx="8686800" cy="10874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pic>
        <p:nvPicPr>
          <p:cNvPr id="150996" name="Picture 468" descr="haba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 rot="4625498">
            <a:off x="2315369" y="6269831"/>
            <a:ext cx="222250" cy="4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0997" name="Group 469"/>
          <p:cNvGrpSpPr>
            <a:grpSpLocks/>
          </p:cNvGrpSpPr>
          <p:nvPr/>
        </p:nvGrpSpPr>
        <p:grpSpPr bwMode="auto">
          <a:xfrm rot="264869">
            <a:off x="165100" y="5657850"/>
            <a:ext cx="787400" cy="352425"/>
            <a:chOff x="2044" y="2133"/>
            <a:chExt cx="1329" cy="596"/>
          </a:xfrm>
        </p:grpSpPr>
        <p:pic>
          <p:nvPicPr>
            <p:cNvPr id="150998" name="Picture 470" descr="haba"/>
            <p:cNvPicPr>
              <a:picLocks noChangeAspect="1" noChangeArrowheads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 rot="4260956">
              <a:off x="2409" y="1772"/>
              <a:ext cx="592" cy="13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0999" name="Freeform 471"/>
            <p:cNvSpPr>
              <a:spLocks/>
            </p:cNvSpPr>
            <p:nvPr userDrawn="1"/>
          </p:nvSpPr>
          <p:spPr bwMode="gray">
            <a:xfrm rot="4245780">
              <a:off x="2418" y="1764"/>
              <a:ext cx="586" cy="1324"/>
            </a:xfrm>
            <a:custGeom>
              <a:avLst/>
              <a:gdLst>
                <a:gd name="T0" fmla="*/ 457 w 1137"/>
                <a:gd name="T1" fmla="*/ 380 h 2558"/>
                <a:gd name="T2" fmla="*/ 154 w 1137"/>
                <a:gd name="T3" fmla="*/ 695 h 2558"/>
                <a:gd name="T4" fmla="*/ 114 w 1137"/>
                <a:gd name="T5" fmla="*/ 790 h 2558"/>
                <a:gd name="T6" fmla="*/ 70 w 1137"/>
                <a:gd name="T7" fmla="*/ 874 h 2558"/>
                <a:gd name="T8" fmla="*/ 45 w 1137"/>
                <a:gd name="T9" fmla="*/ 986 h 2558"/>
                <a:gd name="T10" fmla="*/ 22 w 1137"/>
                <a:gd name="T11" fmla="*/ 1088 h 2558"/>
                <a:gd name="T12" fmla="*/ 7 w 1137"/>
                <a:gd name="T13" fmla="*/ 1216 h 2558"/>
                <a:gd name="T14" fmla="*/ 9 w 1137"/>
                <a:gd name="T15" fmla="*/ 1354 h 2558"/>
                <a:gd name="T16" fmla="*/ 27 w 1137"/>
                <a:gd name="T17" fmla="*/ 1480 h 2558"/>
                <a:gd name="T18" fmla="*/ 43 w 1137"/>
                <a:gd name="T19" fmla="*/ 1610 h 2558"/>
                <a:gd name="T20" fmla="*/ 76 w 1137"/>
                <a:gd name="T21" fmla="*/ 1702 h 2558"/>
                <a:gd name="T22" fmla="*/ 133 w 1137"/>
                <a:gd name="T23" fmla="*/ 1810 h 2558"/>
                <a:gd name="T24" fmla="*/ 174 w 1137"/>
                <a:gd name="T25" fmla="*/ 1913 h 2558"/>
                <a:gd name="T26" fmla="*/ 231 w 1137"/>
                <a:gd name="T27" fmla="*/ 1969 h 2558"/>
                <a:gd name="T28" fmla="*/ 297 w 1137"/>
                <a:gd name="T29" fmla="*/ 2047 h 2558"/>
                <a:gd name="T30" fmla="*/ 369 w 1137"/>
                <a:gd name="T31" fmla="*/ 2108 h 2558"/>
                <a:gd name="T32" fmla="*/ 439 w 1137"/>
                <a:gd name="T33" fmla="*/ 2174 h 2558"/>
                <a:gd name="T34" fmla="*/ 484 w 1137"/>
                <a:gd name="T35" fmla="*/ 2228 h 2558"/>
                <a:gd name="T36" fmla="*/ 510 w 1137"/>
                <a:gd name="T37" fmla="*/ 2329 h 2558"/>
                <a:gd name="T38" fmla="*/ 520 w 1137"/>
                <a:gd name="T39" fmla="*/ 2455 h 2558"/>
                <a:gd name="T40" fmla="*/ 547 w 1137"/>
                <a:gd name="T41" fmla="*/ 2482 h 2558"/>
                <a:gd name="T42" fmla="*/ 567 w 1137"/>
                <a:gd name="T43" fmla="*/ 2387 h 2558"/>
                <a:gd name="T44" fmla="*/ 594 w 1137"/>
                <a:gd name="T45" fmla="*/ 2308 h 2558"/>
                <a:gd name="T46" fmla="*/ 625 w 1137"/>
                <a:gd name="T47" fmla="*/ 2252 h 2558"/>
                <a:gd name="T48" fmla="*/ 655 w 1137"/>
                <a:gd name="T49" fmla="*/ 2192 h 2558"/>
                <a:gd name="T50" fmla="*/ 700 w 1137"/>
                <a:gd name="T51" fmla="*/ 2164 h 2558"/>
                <a:gd name="T52" fmla="*/ 744 w 1137"/>
                <a:gd name="T53" fmla="*/ 2102 h 2558"/>
                <a:gd name="T54" fmla="*/ 798 w 1137"/>
                <a:gd name="T55" fmla="*/ 2063 h 2558"/>
                <a:gd name="T56" fmla="*/ 834 w 1137"/>
                <a:gd name="T57" fmla="*/ 2020 h 2558"/>
                <a:gd name="T58" fmla="*/ 891 w 1137"/>
                <a:gd name="T59" fmla="*/ 1972 h 2558"/>
                <a:gd name="T60" fmla="*/ 943 w 1137"/>
                <a:gd name="T61" fmla="*/ 1912 h 2558"/>
                <a:gd name="T62" fmla="*/ 1005 w 1137"/>
                <a:gd name="T63" fmla="*/ 1844 h 2558"/>
                <a:gd name="T64" fmla="*/ 1039 w 1137"/>
                <a:gd name="T65" fmla="*/ 1780 h 2558"/>
                <a:gd name="T66" fmla="*/ 1074 w 1137"/>
                <a:gd name="T67" fmla="*/ 1693 h 2558"/>
                <a:gd name="T68" fmla="*/ 1086 w 1137"/>
                <a:gd name="T69" fmla="*/ 1582 h 2558"/>
                <a:gd name="T70" fmla="*/ 1122 w 1137"/>
                <a:gd name="T71" fmla="*/ 1474 h 2558"/>
                <a:gd name="T72" fmla="*/ 1135 w 1137"/>
                <a:gd name="T73" fmla="*/ 1340 h 2558"/>
                <a:gd name="T74" fmla="*/ 1137 w 1137"/>
                <a:gd name="T75" fmla="*/ 1249 h 2558"/>
                <a:gd name="T76" fmla="*/ 1128 w 1137"/>
                <a:gd name="T77" fmla="*/ 1162 h 2558"/>
                <a:gd name="T78" fmla="*/ 1108 w 1137"/>
                <a:gd name="T79" fmla="*/ 1086 h 2558"/>
                <a:gd name="T80" fmla="*/ 1081 w 1137"/>
                <a:gd name="T81" fmla="*/ 983 h 2558"/>
                <a:gd name="T82" fmla="*/ 1077 w 1137"/>
                <a:gd name="T83" fmla="*/ 870 h 2558"/>
                <a:gd name="T84" fmla="*/ 1041 w 1137"/>
                <a:gd name="T85" fmla="*/ 783 h 2558"/>
                <a:gd name="T86" fmla="*/ 1003 w 1137"/>
                <a:gd name="T87" fmla="*/ 717 h 2558"/>
                <a:gd name="T88" fmla="*/ 946 w 1137"/>
                <a:gd name="T89" fmla="*/ 656 h 2558"/>
                <a:gd name="T90" fmla="*/ 892 w 1137"/>
                <a:gd name="T91" fmla="*/ 591 h 2558"/>
                <a:gd name="T92" fmla="*/ 828 w 1137"/>
                <a:gd name="T93" fmla="*/ 516 h 2558"/>
                <a:gd name="T94" fmla="*/ 780 w 1137"/>
                <a:gd name="T95" fmla="*/ 479 h 2558"/>
                <a:gd name="T96" fmla="*/ 703 w 1137"/>
                <a:gd name="T97" fmla="*/ 416 h 2558"/>
                <a:gd name="T98" fmla="*/ 655 w 1137"/>
                <a:gd name="T99" fmla="*/ 356 h 2558"/>
                <a:gd name="T100" fmla="*/ 603 w 1137"/>
                <a:gd name="T101" fmla="*/ 248 h 2558"/>
                <a:gd name="T102" fmla="*/ 570 w 1137"/>
                <a:gd name="T103" fmla="*/ 141 h 2558"/>
                <a:gd name="T104" fmla="*/ 538 w 1137"/>
                <a:gd name="T105" fmla="*/ 24 h 2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137" h="2558">
                  <a:moveTo>
                    <a:pt x="525" y="0"/>
                  </a:moveTo>
                  <a:lnTo>
                    <a:pt x="520" y="86"/>
                  </a:lnTo>
                  <a:lnTo>
                    <a:pt x="511" y="233"/>
                  </a:lnTo>
                  <a:lnTo>
                    <a:pt x="490" y="311"/>
                  </a:lnTo>
                  <a:lnTo>
                    <a:pt x="457" y="380"/>
                  </a:lnTo>
                  <a:lnTo>
                    <a:pt x="385" y="446"/>
                  </a:lnTo>
                  <a:lnTo>
                    <a:pt x="286" y="530"/>
                  </a:lnTo>
                  <a:lnTo>
                    <a:pt x="214" y="626"/>
                  </a:lnTo>
                  <a:lnTo>
                    <a:pt x="171" y="691"/>
                  </a:lnTo>
                  <a:lnTo>
                    <a:pt x="154" y="695"/>
                  </a:lnTo>
                  <a:lnTo>
                    <a:pt x="153" y="722"/>
                  </a:lnTo>
                  <a:lnTo>
                    <a:pt x="141" y="727"/>
                  </a:lnTo>
                  <a:lnTo>
                    <a:pt x="135" y="757"/>
                  </a:lnTo>
                  <a:lnTo>
                    <a:pt x="120" y="764"/>
                  </a:lnTo>
                  <a:lnTo>
                    <a:pt x="114" y="790"/>
                  </a:lnTo>
                  <a:lnTo>
                    <a:pt x="97" y="806"/>
                  </a:lnTo>
                  <a:lnTo>
                    <a:pt x="94" y="838"/>
                  </a:lnTo>
                  <a:lnTo>
                    <a:pt x="81" y="848"/>
                  </a:lnTo>
                  <a:lnTo>
                    <a:pt x="78" y="872"/>
                  </a:lnTo>
                  <a:lnTo>
                    <a:pt x="70" y="874"/>
                  </a:lnTo>
                  <a:lnTo>
                    <a:pt x="66" y="910"/>
                  </a:lnTo>
                  <a:lnTo>
                    <a:pt x="57" y="926"/>
                  </a:lnTo>
                  <a:lnTo>
                    <a:pt x="57" y="949"/>
                  </a:lnTo>
                  <a:lnTo>
                    <a:pt x="43" y="959"/>
                  </a:lnTo>
                  <a:lnTo>
                    <a:pt x="45" y="986"/>
                  </a:lnTo>
                  <a:lnTo>
                    <a:pt x="34" y="1000"/>
                  </a:lnTo>
                  <a:lnTo>
                    <a:pt x="39" y="1031"/>
                  </a:lnTo>
                  <a:lnTo>
                    <a:pt x="30" y="1043"/>
                  </a:lnTo>
                  <a:lnTo>
                    <a:pt x="31" y="1066"/>
                  </a:lnTo>
                  <a:lnTo>
                    <a:pt x="22" y="1088"/>
                  </a:lnTo>
                  <a:lnTo>
                    <a:pt x="24" y="1133"/>
                  </a:lnTo>
                  <a:lnTo>
                    <a:pt x="15" y="1150"/>
                  </a:lnTo>
                  <a:lnTo>
                    <a:pt x="12" y="1172"/>
                  </a:lnTo>
                  <a:lnTo>
                    <a:pt x="13" y="1195"/>
                  </a:lnTo>
                  <a:lnTo>
                    <a:pt x="7" y="1216"/>
                  </a:lnTo>
                  <a:lnTo>
                    <a:pt x="4" y="1235"/>
                  </a:lnTo>
                  <a:lnTo>
                    <a:pt x="0" y="1258"/>
                  </a:lnTo>
                  <a:lnTo>
                    <a:pt x="9" y="1283"/>
                  </a:lnTo>
                  <a:lnTo>
                    <a:pt x="3" y="1316"/>
                  </a:lnTo>
                  <a:lnTo>
                    <a:pt x="9" y="1354"/>
                  </a:lnTo>
                  <a:lnTo>
                    <a:pt x="15" y="1379"/>
                  </a:lnTo>
                  <a:lnTo>
                    <a:pt x="7" y="1400"/>
                  </a:lnTo>
                  <a:lnTo>
                    <a:pt x="18" y="1421"/>
                  </a:lnTo>
                  <a:lnTo>
                    <a:pt x="19" y="1445"/>
                  </a:lnTo>
                  <a:lnTo>
                    <a:pt x="27" y="1480"/>
                  </a:lnTo>
                  <a:lnTo>
                    <a:pt x="30" y="1505"/>
                  </a:lnTo>
                  <a:lnTo>
                    <a:pt x="37" y="1525"/>
                  </a:lnTo>
                  <a:lnTo>
                    <a:pt x="33" y="1558"/>
                  </a:lnTo>
                  <a:lnTo>
                    <a:pt x="45" y="1574"/>
                  </a:lnTo>
                  <a:lnTo>
                    <a:pt x="43" y="1610"/>
                  </a:lnTo>
                  <a:lnTo>
                    <a:pt x="52" y="1625"/>
                  </a:lnTo>
                  <a:lnTo>
                    <a:pt x="55" y="1646"/>
                  </a:lnTo>
                  <a:lnTo>
                    <a:pt x="67" y="1654"/>
                  </a:lnTo>
                  <a:lnTo>
                    <a:pt x="67" y="1693"/>
                  </a:lnTo>
                  <a:lnTo>
                    <a:pt x="76" y="1702"/>
                  </a:lnTo>
                  <a:lnTo>
                    <a:pt x="88" y="1723"/>
                  </a:lnTo>
                  <a:lnTo>
                    <a:pt x="91" y="1751"/>
                  </a:lnTo>
                  <a:lnTo>
                    <a:pt x="109" y="1772"/>
                  </a:lnTo>
                  <a:lnTo>
                    <a:pt x="118" y="1802"/>
                  </a:lnTo>
                  <a:lnTo>
                    <a:pt x="133" y="1810"/>
                  </a:lnTo>
                  <a:lnTo>
                    <a:pt x="139" y="1838"/>
                  </a:lnTo>
                  <a:lnTo>
                    <a:pt x="156" y="1853"/>
                  </a:lnTo>
                  <a:lnTo>
                    <a:pt x="153" y="1874"/>
                  </a:lnTo>
                  <a:lnTo>
                    <a:pt x="171" y="1880"/>
                  </a:lnTo>
                  <a:lnTo>
                    <a:pt x="174" y="1913"/>
                  </a:lnTo>
                  <a:lnTo>
                    <a:pt x="184" y="1915"/>
                  </a:lnTo>
                  <a:lnTo>
                    <a:pt x="187" y="1933"/>
                  </a:lnTo>
                  <a:lnTo>
                    <a:pt x="205" y="1940"/>
                  </a:lnTo>
                  <a:lnTo>
                    <a:pt x="213" y="1964"/>
                  </a:lnTo>
                  <a:lnTo>
                    <a:pt x="231" y="1969"/>
                  </a:lnTo>
                  <a:lnTo>
                    <a:pt x="246" y="1990"/>
                  </a:lnTo>
                  <a:lnTo>
                    <a:pt x="262" y="1993"/>
                  </a:lnTo>
                  <a:lnTo>
                    <a:pt x="270" y="2011"/>
                  </a:lnTo>
                  <a:lnTo>
                    <a:pt x="289" y="2024"/>
                  </a:lnTo>
                  <a:lnTo>
                    <a:pt x="297" y="2047"/>
                  </a:lnTo>
                  <a:lnTo>
                    <a:pt x="318" y="2063"/>
                  </a:lnTo>
                  <a:lnTo>
                    <a:pt x="333" y="2081"/>
                  </a:lnTo>
                  <a:lnTo>
                    <a:pt x="348" y="2087"/>
                  </a:lnTo>
                  <a:lnTo>
                    <a:pt x="360" y="2108"/>
                  </a:lnTo>
                  <a:lnTo>
                    <a:pt x="369" y="2108"/>
                  </a:lnTo>
                  <a:lnTo>
                    <a:pt x="376" y="2125"/>
                  </a:lnTo>
                  <a:lnTo>
                    <a:pt x="399" y="2137"/>
                  </a:lnTo>
                  <a:lnTo>
                    <a:pt x="415" y="2162"/>
                  </a:lnTo>
                  <a:lnTo>
                    <a:pt x="430" y="2159"/>
                  </a:lnTo>
                  <a:lnTo>
                    <a:pt x="439" y="2174"/>
                  </a:lnTo>
                  <a:lnTo>
                    <a:pt x="444" y="2194"/>
                  </a:lnTo>
                  <a:lnTo>
                    <a:pt x="454" y="2192"/>
                  </a:lnTo>
                  <a:lnTo>
                    <a:pt x="469" y="2210"/>
                  </a:lnTo>
                  <a:lnTo>
                    <a:pt x="466" y="2225"/>
                  </a:lnTo>
                  <a:lnTo>
                    <a:pt x="484" y="2228"/>
                  </a:lnTo>
                  <a:lnTo>
                    <a:pt x="487" y="2252"/>
                  </a:lnTo>
                  <a:lnTo>
                    <a:pt x="492" y="2279"/>
                  </a:lnTo>
                  <a:lnTo>
                    <a:pt x="501" y="2293"/>
                  </a:lnTo>
                  <a:lnTo>
                    <a:pt x="502" y="2312"/>
                  </a:lnTo>
                  <a:lnTo>
                    <a:pt x="510" y="2329"/>
                  </a:lnTo>
                  <a:lnTo>
                    <a:pt x="507" y="2351"/>
                  </a:lnTo>
                  <a:lnTo>
                    <a:pt x="513" y="2362"/>
                  </a:lnTo>
                  <a:lnTo>
                    <a:pt x="511" y="2390"/>
                  </a:lnTo>
                  <a:lnTo>
                    <a:pt x="514" y="2420"/>
                  </a:lnTo>
                  <a:lnTo>
                    <a:pt x="520" y="2455"/>
                  </a:lnTo>
                  <a:lnTo>
                    <a:pt x="520" y="2501"/>
                  </a:lnTo>
                  <a:lnTo>
                    <a:pt x="523" y="2558"/>
                  </a:lnTo>
                  <a:lnTo>
                    <a:pt x="535" y="2548"/>
                  </a:lnTo>
                  <a:lnTo>
                    <a:pt x="541" y="2522"/>
                  </a:lnTo>
                  <a:lnTo>
                    <a:pt x="547" y="2482"/>
                  </a:lnTo>
                  <a:lnTo>
                    <a:pt x="555" y="2479"/>
                  </a:lnTo>
                  <a:lnTo>
                    <a:pt x="552" y="2458"/>
                  </a:lnTo>
                  <a:lnTo>
                    <a:pt x="558" y="2422"/>
                  </a:lnTo>
                  <a:lnTo>
                    <a:pt x="570" y="2419"/>
                  </a:lnTo>
                  <a:lnTo>
                    <a:pt x="567" y="2387"/>
                  </a:lnTo>
                  <a:lnTo>
                    <a:pt x="577" y="2390"/>
                  </a:lnTo>
                  <a:lnTo>
                    <a:pt x="576" y="2363"/>
                  </a:lnTo>
                  <a:lnTo>
                    <a:pt x="591" y="2363"/>
                  </a:lnTo>
                  <a:lnTo>
                    <a:pt x="586" y="2329"/>
                  </a:lnTo>
                  <a:lnTo>
                    <a:pt x="594" y="2308"/>
                  </a:lnTo>
                  <a:lnTo>
                    <a:pt x="601" y="2315"/>
                  </a:lnTo>
                  <a:lnTo>
                    <a:pt x="606" y="2276"/>
                  </a:lnTo>
                  <a:lnTo>
                    <a:pt x="616" y="2276"/>
                  </a:lnTo>
                  <a:lnTo>
                    <a:pt x="618" y="2251"/>
                  </a:lnTo>
                  <a:lnTo>
                    <a:pt x="625" y="2252"/>
                  </a:lnTo>
                  <a:lnTo>
                    <a:pt x="627" y="2230"/>
                  </a:lnTo>
                  <a:lnTo>
                    <a:pt x="642" y="2237"/>
                  </a:lnTo>
                  <a:lnTo>
                    <a:pt x="646" y="2222"/>
                  </a:lnTo>
                  <a:lnTo>
                    <a:pt x="654" y="2221"/>
                  </a:lnTo>
                  <a:lnTo>
                    <a:pt x="655" y="2192"/>
                  </a:lnTo>
                  <a:lnTo>
                    <a:pt x="672" y="2194"/>
                  </a:lnTo>
                  <a:lnTo>
                    <a:pt x="672" y="2176"/>
                  </a:lnTo>
                  <a:lnTo>
                    <a:pt x="682" y="2179"/>
                  </a:lnTo>
                  <a:lnTo>
                    <a:pt x="684" y="2158"/>
                  </a:lnTo>
                  <a:lnTo>
                    <a:pt x="700" y="2164"/>
                  </a:lnTo>
                  <a:lnTo>
                    <a:pt x="705" y="2140"/>
                  </a:lnTo>
                  <a:lnTo>
                    <a:pt x="720" y="2141"/>
                  </a:lnTo>
                  <a:lnTo>
                    <a:pt x="721" y="2119"/>
                  </a:lnTo>
                  <a:lnTo>
                    <a:pt x="738" y="2119"/>
                  </a:lnTo>
                  <a:lnTo>
                    <a:pt x="744" y="2102"/>
                  </a:lnTo>
                  <a:lnTo>
                    <a:pt x="756" y="2104"/>
                  </a:lnTo>
                  <a:lnTo>
                    <a:pt x="756" y="2084"/>
                  </a:lnTo>
                  <a:lnTo>
                    <a:pt x="775" y="2083"/>
                  </a:lnTo>
                  <a:lnTo>
                    <a:pt x="783" y="2065"/>
                  </a:lnTo>
                  <a:lnTo>
                    <a:pt x="798" y="2063"/>
                  </a:lnTo>
                  <a:lnTo>
                    <a:pt x="804" y="2048"/>
                  </a:lnTo>
                  <a:lnTo>
                    <a:pt x="819" y="2048"/>
                  </a:lnTo>
                  <a:lnTo>
                    <a:pt x="825" y="2038"/>
                  </a:lnTo>
                  <a:lnTo>
                    <a:pt x="835" y="2041"/>
                  </a:lnTo>
                  <a:lnTo>
                    <a:pt x="834" y="2020"/>
                  </a:lnTo>
                  <a:lnTo>
                    <a:pt x="852" y="2023"/>
                  </a:lnTo>
                  <a:lnTo>
                    <a:pt x="853" y="2005"/>
                  </a:lnTo>
                  <a:lnTo>
                    <a:pt x="868" y="2003"/>
                  </a:lnTo>
                  <a:lnTo>
                    <a:pt x="877" y="1984"/>
                  </a:lnTo>
                  <a:lnTo>
                    <a:pt x="891" y="1972"/>
                  </a:lnTo>
                  <a:lnTo>
                    <a:pt x="904" y="1972"/>
                  </a:lnTo>
                  <a:lnTo>
                    <a:pt x="912" y="1943"/>
                  </a:lnTo>
                  <a:lnTo>
                    <a:pt x="921" y="1933"/>
                  </a:lnTo>
                  <a:lnTo>
                    <a:pt x="940" y="1939"/>
                  </a:lnTo>
                  <a:lnTo>
                    <a:pt x="943" y="1912"/>
                  </a:lnTo>
                  <a:lnTo>
                    <a:pt x="955" y="1906"/>
                  </a:lnTo>
                  <a:lnTo>
                    <a:pt x="958" y="1886"/>
                  </a:lnTo>
                  <a:lnTo>
                    <a:pt x="984" y="1885"/>
                  </a:lnTo>
                  <a:lnTo>
                    <a:pt x="987" y="1852"/>
                  </a:lnTo>
                  <a:lnTo>
                    <a:pt x="1005" y="1844"/>
                  </a:lnTo>
                  <a:lnTo>
                    <a:pt x="1012" y="1826"/>
                  </a:lnTo>
                  <a:lnTo>
                    <a:pt x="1026" y="1825"/>
                  </a:lnTo>
                  <a:lnTo>
                    <a:pt x="1027" y="1796"/>
                  </a:lnTo>
                  <a:lnTo>
                    <a:pt x="1038" y="1796"/>
                  </a:lnTo>
                  <a:lnTo>
                    <a:pt x="1039" y="1780"/>
                  </a:lnTo>
                  <a:lnTo>
                    <a:pt x="1053" y="1769"/>
                  </a:lnTo>
                  <a:lnTo>
                    <a:pt x="1053" y="1753"/>
                  </a:lnTo>
                  <a:lnTo>
                    <a:pt x="1066" y="1735"/>
                  </a:lnTo>
                  <a:lnTo>
                    <a:pt x="1063" y="1702"/>
                  </a:lnTo>
                  <a:lnTo>
                    <a:pt x="1074" y="1693"/>
                  </a:lnTo>
                  <a:lnTo>
                    <a:pt x="1075" y="1655"/>
                  </a:lnTo>
                  <a:lnTo>
                    <a:pt x="1087" y="1649"/>
                  </a:lnTo>
                  <a:lnTo>
                    <a:pt x="1078" y="1625"/>
                  </a:lnTo>
                  <a:lnTo>
                    <a:pt x="1084" y="1612"/>
                  </a:lnTo>
                  <a:lnTo>
                    <a:pt x="1086" y="1582"/>
                  </a:lnTo>
                  <a:lnTo>
                    <a:pt x="1095" y="1582"/>
                  </a:lnTo>
                  <a:lnTo>
                    <a:pt x="1095" y="1553"/>
                  </a:lnTo>
                  <a:lnTo>
                    <a:pt x="1102" y="1541"/>
                  </a:lnTo>
                  <a:lnTo>
                    <a:pt x="1107" y="1501"/>
                  </a:lnTo>
                  <a:lnTo>
                    <a:pt x="1122" y="1474"/>
                  </a:lnTo>
                  <a:lnTo>
                    <a:pt x="1122" y="1448"/>
                  </a:lnTo>
                  <a:lnTo>
                    <a:pt x="1126" y="1400"/>
                  </a:lnTo>
                  <a:lnTo>
                    <a:pt x="1134" y="1385"/>
                  </a:lnTo>
                  <a:lnTo>
                    <a:pt x="1128" y="1367"/>
                  </a:lnTo>
                  <a:lnTo>
                    <a:pt x="1135" y="1340"/>
                  </a:lnTo>
                  <a:lnTo>
                    <a:pt x="1132" y="1322"/>
                  </a:lnTo>
                  <a:lnTo>
                    <a:pt x="1132" y="1304"/>
                  </a:lnTo>
                  <a:lnTo>
                    <a:pt x="1135" y="1282"/>
                  </a:lnTo>
                  <a:lnTo>
                    <a:pt x="1123" y="1273"/>
                  </a:lnTo>
                  <a:lnTo>
                    <a:pt x="1137" y="1249"/>
                  </a:lnTo>
                  <a:lnTo>
                    <a:pt x="1122" y="1241"/>
                  </a:lnTo>
                  <a:lnTo>
                    <a:pt x="1135" y="1216"/>
                  </a:lnTo>
                  <a:lnTo>
                    <a:pt x="1131" y="1193"/>
                  </a:lnTo>
                  <a:lnTo>
                    <a:pt x="1128" y="1187"/>
                  </a:lnTo>
                  <a:lnTo>
                    <a:pt x="1128" y="1162"/>
                  </a:lnTo>
                  <a:lnTo>
                    <a:pt x="1120" y="1152"/>
                  </a:lnTo>
                  <a:lnTo>
                    <a:pt x="1120" y="1130"/>
                  </a:lnTo>
                  <a:lnTo>
                    <a:pt x="1108" y="1118"/>
                  </a:lnTo>
                  <a:lnTo>
                    <a:pt x="1117" y="1094"/>
                  </a:lnTo>
                  <a:lnTo>
                    <a:pt x="1108" y="1086"/>
                  </a:lnTo>
                  <a:lnTo>
                    <a:pt x="1108" y="1053"/>
                  </a:lnTo>
                  <a:lnTo>
                    <a:pt x="1098" y="1049"/>
                  </a:lnTo>
                  <a:lnTo>
                    <a:pt x="1099" y="1019"/>
                  </a:lnTo>
                  <a:lnTo>
                    <a:pt x="1095" y="981"/>
                  </a:lnTo>
                  <a:lnTo>
                    <a:pt x="1081" y="983"/>
                  </a:lnTo>
                  <a:lnTo>
                    <a:pt x="1086" y="951"/>
                  </a:lnTo>
                  <a:lnTo>
                    <a:pt x="1077" y="933"/>
                  </a:lnTo>
                  <a:lnTo>
                    <a:pt x="1084" y="917"/>
                  </a:lnTo>
                  <a:lnTo>
                    <a:pt x="1072" y="906"/>
                  </a:lnTo>
                  <a:lnTo>
                    <a:pt x="1077" y="870"/>
                  </a:lnTo>
                  <a:lnTo>
                    <a:pt x="1068" y="858"/>
                  </a:lnTo>
                  <a:lnTo>
                    <a:pt x="1063" y="825"/>
                  </a:lnTo>
                  <a:lnTo>
                    <a:pt x="1054" y="816"/>
                  </a:lnTo>
                  <a:lnTo>
                    <a:pt x="1048" y="786"/>
                  </a:lnTo>
                  <a:lnTo>
                    <a:pt x="1041" y="783"/>
                  </a:lnTo>
                  <a:lnTo>
                    <a:pt x="1038" y="767"/>
                  </a:lnTo>
                  <a:lnTo>
                    <a:pt x="1024" y="759"/>
                  </a:lnTo>
                  <a:lnTo>
                    <a:pt x="1026" y="738"/>
                  </a:lnTo>
                  <a:lnTo>
                    <a:pt x="1014" y="737"/>
                  </a:lnTo>
                  <a:lnTo>
                    <a:pt x="1003" y="717"/>
                  </a:lnTo>
                  <a:lnTo>
                    <a:pt x="988" y="710"/>
                  </a:lnTo>
                  <a:lnTo>
                    <a:pt x="982" y="681"/>
                  </a:lnTo>
                  <a:lnTo>
                    <a:pt x="961" y="680"/>
                  </a:lnTo>
                  <a:lnTo>
                    <a:pt x="958" y="654"/>
                  </a:lnTo>
                  <a:lnTo>
                    <a:pt x="946" y="656"/>
                  </a:lnTo>
                  <a:lnTo>
                    <a:pt x="939" y="624"/>
                  </a:lnTo>
                  <a:lnTo>
                    <a:pt x="924" y="629"/>
                  </a:lnTo>
                  <a:lnTo>
                    <a:pt x="907" y="614"/>
                  </a:lnTo>
                  <a:lnTo>
                    <a:pt x="907" y="588"/>
                  </a:lnTo>
                  <a:lnTo>
                    <a:pt x="892" y="591"/>
                  </a:lnTo>
                  <a:lnTo>
                    <a:pt x="870" y="561"/>
                  </a:lnTo>
                  <a:lnTo>
                    <a:pt x="853" y="563"/>
                  </a:lnTo>
                  <a:lnTo>
                    <a:pt x="849" y="536"/>
                  </a:lnTo>
                  <a:lnTo>
                    <a:pt x="835" y="534"/>
                  </a:lnTo>
                  <a:lnTo>
                    <a:pt x="828" y="516"/>
                  </a:lnTo>
                  <a:lnTo>
                    <a:pt x="802" y="522"/>
                  </a:lnTo>
                  <a:lnTo>
                    <a:pt x="807" y="512"/>
                  </a:lnTo>
                  <a:lnTo>
                    <a:pt x="799" y="495"/>
                  </a:lnTo>
                  <a:lnTo>
                    <a:pt x="784" y="497"/>
                  </a:lnTo>
                  <a:lnTo>
                    <a:pt x="780" y="479"/>
                  </a:lnTo>
                  <a:lnTo>
                    <a:pt x="754" y="480"/>
                  </a:lnTo>
                  <a:lnTo>
                    <a:pt x="756" y="461"/>
                  </a:lnTo>
                  <a:lnTo>
                    <a:pt x="721" y="441"/>
                  </a:lnTo>
                  <a:lnTo>
                    <a:pt x="720" y="423"/>
                  </a:lnTo>
                  <a:lnTo>
                    <a:pt x="703" y="416"/>
                  </a:lnTo>
                  <a:lnTo>
                    <a:pt x="700" y="405"/>
                  </a:lnTo>
                  <a:lnTo>
                    <a:pt x="682" y="402"/>
                  </a:lnTo>
                  <a:lnTo>
                    <a:pt x="685" y="384"/>
                  </a:lnTo>
                  <a:lnTo>
                    <a:pt x="658" y="369"/>
                  </a:lnTo>
                  <a:lnTo>
                    <a:pt x="655" y="356"/>
                  </a:lnTo>
                  <a:lnTo>
                    <a:pt x="645" y="330"/>
                  </a:lnTo>
                  <a:lnTo>
                    <a:pt x="625" y="321"/>
                  </a:lnTo>
                  <a:lnTo>
                    <a:pt x="618" y="287"/>
                  </a:lnTo>
                  <a:lnTo>
                    <a:pt x="606" y="285"/>
                  </a:lnTo>
                  <a:lnTo>
                    <a:pt x="603" y="248"/>
                  </a:lnTo>
                  <a:lnTo>
                    <a:pt x="592" y="246"/>
                  </a:lnTo>
                  <a:lnTo>
                    <a:pt x="586" y="201"/>
                  </a:lnTo>
                  <a:lnTo>
                    <a:pt x="577" y="189"/>
                  </a:lnTo>
                  <a:lnTo>
                    <a:pt x="570" y="167"/>
                  </a:lnTo>
                  <a:lnTo>
                    <a:pt x="570" y="141"/>
                  </a:lnTo>
                  <a:lnTo>
                    <a:pt x="556" y="137"/>
                  </a:lnTo>
                  <a:lnTo>
                    <a:pt x="562" y="111"/>
                  </a:lnTo>
                  <a:lnTo>
                    <a:pt x="552" y="102"/>
                  </a:lnTo>
                  <a:lnTo>
                    <a:pt x="550" y="81"/>
                  </a:lnTo>
                  <a:lnTo>
                    <a:pt x="538" y="24"/>
                  </a:lnTo>
                  <a:lnTo>
                    <a:pt x="525" y="0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alpha val="70000"/>
                  </a:schemeClr>
                </a:gs>
                <a:gs pos="100000">
                  <a:schemeClr val="hlink">
                    <a:alpha val="70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51000" name="Group 472"/>
          <p:cNvGrpSpPr>
            <a:grpSpLocks/>
          </p:cNvGrpSpPr>
          <p:nvPr/>
        </p:nvGrpSpPr>
        <p:grpSpPr bwMode="auto">
          <a:xfrm rot="1366339" flipV="1">
            <a:off x="1071563" y="5967413"/>
            <a:ext cx="650875" cy="292100"/>
            <a:chOff x="2044" y="2133"/>
            <a:chExt cx="1329" cy="596"/>
          </a:xfrm>
        </p:grpSpPr>
        <p:pic>
          <p:nvPicPr>
            <p:cNvPr id="151001" name="Picture 473" descr="haba"/>
            <p:cNvPicPr>
              <a:picLocks noChangeAspect="1" noChangeArrowheads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 rot="4260956">
              <a:off x="2409" y="1772"/>
              <a:ext cx="592" cy="13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1002" name="Freeform 474"/>
            <p:cNvSpPr>
              <a:spLocks/>
            </p:cNvSpPr>
            <p:nvPr userDrawn="1"/>
          </p:nvSpPr>
          <p:spPr bwMode="gray">
            <a:xfrm rot="4245780">
              <a:off x="2418" y="1764"/>
              <a:ext cx="586" cy="1324"/>
            </a:xfrm>
            <a:custGeom>
              <a:avLst/>
              <a:gdLst>
                <a:gd name="T0" fmla="*/ 457 w 1137"/>
                <a:gd name="T1" fmla="*/ 380 h 2558"/>
                <a:gd name="T2" fmla="*/ 154 w 1137"/>
                <a:gd name="T3" fmla="*/ 695 h 2558"/>
                <a:gd name="T4" fmla="*/ 114 w 1137"/>
                <a:gd name="T5" fmla="*/ 790 h 2558"/>
                <a:gd name="T6" fmla="*/ 70 w 1137"/>
                <a:gd name="T7" fmla="*/ 874 h 2558"/>
                <a:gd name="T8" fmla="*/ 45 w 1137"/>
                <a:gd name="T9" fmla="*/ 986 h 2558"/>
                <a:gd name="T10" fmla="*/ 22 w 1137"/>
                <a:gd name="T11" fmla="*/ 1088 h 2558"/>
                <a:gd name="T12" fmla="*/ 7 w 1137"/>
                <a:gd name="T13" fmla="*/ 1216 h 2558"/>
                <a:gd name="T14" fmla="*/ 9 w 1137"/>
                <a:gd name="T15" fmla="*/ 1354 h 2558"/>
                <a:gd name="T16" fmla="*/ 27 w 1137"/>
                <a:gd name="T17" fmla="*/ 1480 h 2558"/>
                <a:gd name="T18" fmla="*/ 43 w 1137"/>
                <a:gd name="T19" fmla="*/ 1610 h 2558"/>
                <a:gd name="T20" fmla="*/ 76 w 1137"/>
                <a:gd name="T21" fmla="*/ 1702 h 2558"/>
                <a:gd name="T22" fmla="*/ 133 w 1137"/>
                <a:gd name="T23" fmla="*/ 1810 h 2558"/>
                <a:gd name="T24" fmla="*/ 174 w 1137"/>
                <a:gd name="T25" fmla="*/ 1913 h 2558"/>
                <a:gd name="T26" fmla="*/ 231 w 1137"/>
                <a:gd name="T27" fmla="*/ 1969 h 2558"/>
                <a:gd name="T28" fmla="*/ 297 w 1137"/>
                <a:gd name="T29" fmla="*/ 2047 h 2558"/>
                <a:gd name="T30" fmla="*/ 369 w 1137"/>
                <a:gd name="T31" fmla="*/ 2108 h 2558"/>
                <a:gd name="T32" fmla="*/ 439 w 1137"/>
                <a:gd name="T33" fmla="*/ 2174 h 2558"/>
                <a:gd name="T34" fmla="*/ 484 w 1137"/>
                <a:gd name="T35" fmla="*/ 2228 h 2558"/>
                <a:gd name="T36" fmla="*/ 510 w 1137"/>
                <a:gd name="T37" fmla="*/ 2329 h 2558"/>
                <a:gd name="T38" fmla="*/ 520 w 1137"/>
                <a:gd name="T39" fmla="*/ 2455 h 2558"/>
                <a:gd name="T40" fmla="*/ 547 w 1137"/>
                <a:gd name="T41" fmla="*/ 2482 h 2558"/>
                <a:gd name="T42" fmla="*/ 567 w 1137"/>
                <a:gd name="T43" fmla="*/ 2387 h 2558"/>
                <a:gd name="T44" fmla="*/ 594 w 1137"/>
                <a:gd name="T45" fmla="*/ 2308 h 2558"/>
                <a:gd name="T46" fmla="*/ 625 w 1137"/>
                <a:gd name="T47" fmla="*/ 2252 h 2558"/>
                <a:gd name="T48" fmla="*/ 655 w 1137"/>
                <a:gd name="T49" fmla="*/ 2192 h 2558"/>
                <a:gd name="T50" fmla="*/ 700 w 1137"/>
                <a:gd name="T51" fmla="*/ 2164 h 2558"/>
                <a:gd name="T52" fmla="*/ 744 w 1137"/>
                <a:gd name="T53" fmla="*/ 2102 h 2558"/>
                <a:gd name="T54" fmla="*/ 798 w 1137"/>
                <a:gd name="T55" fmla="*/ 2063 h 2558"/>
                <a:gd name="T56" fmla="*/ 834 w 1137"/>
                <a:gd name="T57" fmla="*/ 2020 h 2558"/>
                <a:gd name="T58" fmla="*/ 891 w 1137"/>
                <a:gd name="T59" fmla="*/ 1972 h 2558"/>
                <a:gd name="T60" fmla="*/ 943 w 1137"/>
                <a:gd name="T61" fmla="*/ 1912 h 2558"/>
                <a:gd name="T62" fmla="*/ 1005 w 1137"/>
                <a:gd name="T63" fmla="*/ 1844 h 2558"/>
                <a:gd name="T64" fmla="*/ 1039 w 1137"/>
                <a:gd name="T65" fmla="*/ 1780 h 2558"/>
                <a:gd name="T66" fmla="*/ 1074 w 1137"/>
                <a:gd name="T67" fmla="*/ 1693 h 2558"/>
                <a:gd name="T68" fmla="*/ 1086 w 1137"/>
                <a:gd name="T69" fmla="*/ 1582 h 2558"/>
                <a:gd name="T70" fmla="*/ 1122 w 1137"/>
                <a:gd name="T71" fmla="*/ 1474 h 2558"/>
                <a:gd name="T72" fmla="*/ 1135 w 1137"/>
                <a:gd name="T73" fmla="*/ 1340 h 2558"/>
                <a:gd name="T74" fmla="*/ 1137 w 1137"/>
                <a:gd name="T75" fmla="*/ 1249 h 2558"/>
                <a:gd name="T76" fmla="*/ 1128 w 1137"/>
                <a:gd name="T77" fmla="*/ 1162 h 2558"/>
                <a:gd name="T78" fmla="*/ 1108 w 1137"/>
                <a:gd name="T79" fmla="*/ 1086 h 2558"/>
                <a:gd name="T80" fmla="*/ 1081 w 1137"/>
                <a:gd name="T81" fmla="*/ 983 h 2558"/>
                <a:gd name="T82" fmla="*/ 1077 w 1137"/>
                <a:gd name="T83" fmla="*/ 870 h 2558"/>
                <a:gd name="T84" fmla="*/ 1041 w 1137"/>
                <a:gd name="T85" fmla="*/ 783 h 2558"/>
                <a:gd name="T86" fmla="*/ 1003 w 1137"/>
                <a:gd name="T87" fmla="*/ 717 h 2558"/>
                <a:gd name="T88" fmla="*/ 946 w 1137"/>
                <a:gd name="T89" fmla="*/ 656 h 2558"/>
                <a:gd name="T90" fmla="*/ 892 w 1137"/>
                <a:gd name="T91" fmla="*/ 591 h 2558"/>
                <a:gd name="T92" fmla="*/ 828 w 1137"/>
                <a:gd name="T93" fmla="*/ 516 h 2558"/>
                <a:gd name="T94" fmla="*/ 780 w 1137"/>
                <a:gd name="T95" fmla="*/ 479 h 2558"/>
                <a:gd name="T96" fmla="*/ 703 w 1137"/>
                <a:gd name="T97" fmla="*/ 416 h 2558"/>
                <a:gd name="T98" fmla="*/ 655 w 1137"/>
                <a:gd name="T99" fmla="*/ 356 h 2558"/>
                <a:gd name="T100" fmla="*/ 603 w 1137"/>
                <a:gd name="T101" fmla="*/ 248 h 2558"/>
                <a:gd name="T102" fmla="*/ 570 w 1137"/>
                <a:gd name="T103" fmla="*/ 141 h 2558"/>
                <a:gd name="T104" fmla="*/ 538 w 1137"/>
                <a:gd name="T105" fmla="*/ 24 h 2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137" h="2558">
                  <a:moveTo>
                    <a:pt x="525" y="0"/>
                  </a:moveTo>
                  <a:lnTo>
                    <a:pt x="520" y="86"/>
                  </a:lnTo>
                  <a:lnTo>
                    <a:pt x="511" y="233"/>
                  </a:lnTo>
                  <a:lnTo>
                    <a:pt x="490" y="311"/>
                  </a:lnTo>
                  <a:lnTo>
                    <a:pt x="457" y="380"/>
                  </a:lnTo>
                  <a:lnTo>
                    <a:pt x="385" y="446"/>
                  </a:lnTo>
                  <a:lnTo>
                    <a:pt x="286" y="530"/>
                  </a:lnTo>
                  <a:lnTo>
                    <a:pt x="214" y="626"/>
                  </a:lnTo>
                  <a:lnTo>
                    <a:pt x="171" y="691"/>
                  </a:lnTo>
                  <a:lnTo>
                    <a:pt x="154" y="695"/>
                  </a:lnTo>
                  <a:lnTo>
                    <a:pt x="153" y="722"/>
                  </a:lnTo>
                  <a:lnTo>
                    <a:pt x="141" y="727"/>
                  </a:lnTo>
                  <a:lnTo>
                    <a:pt x="135" y="757"/>
                  </a:lnTo>
                  <a:lnTo>
                    <a:pt x="120" y="764"/>
                  </a:lnTo>
                  <a:lnTo>
                    <a:pt x="114" y="790"/>
                  </a:lnTo>
                  <a:lnTo>
                    <a:pt x="97" y="806"/>
                  </a:lnTo>
                  <a:lnTo>
                    <a:pt x="94" y="838"/>
                  </a:lnTo>
                  <a:lnTo>
                    <a:pt x="81" y="848"/>
                  </a:lnTo>
                  <a:lnTo>
                    <a:pt x="78" y="872"/>
                  </a:lnTo>
                  <a:lnTo>
                    <a:pt x="70" y="874"/>
                  </a:lnTo>
                  <a:lnTo>
                    <a:pt x="66" y="910"/>
                  </a:lnTo>
                  <a:lnTo>
                    <a:pt x="57" y="926"/>
                  </a:lnTo>
                  <a:lnTo>
                    <a:pt x="57" y="949"/>
                  </a:lnTo>
                  <a:lnTo>
                    <a:pt x="43" y="959"/>
                  </a:lnTo>
                  <a:lnTo>
                    <a:pt x="45" y="986"/>
                  </a:lnTo>
                  <a:lnTo>
                    <a:pt x="34" y="1000"/>
                  </a:lnTo>
                  <a:lnTo>
                    <a:pt x="39" y="1031"/>
                  </a:lnTo>
                  <a:lnTo>
                    <a:pt x="30" y="1043"/>
                  </a:lnTo>
                  <a:lnTo>
                    <a:pt x="31" y="1066"/>
                  </a:lnTo>
                  <a:lnTo>
                    <a:pt x="22" y="1088"/>
                  </a:lnTo>
                  <a:lnTo>
                    <a:pt x="24" y="1133"/>
                  </a:lnTo>
                  <a:lnTo>
                    <a:pt x="15" y="1150"/>
                  </a:lnTo>
                  <a:lnTo>
                    <a:pt x="12" y="1172"/>
                  </a:lnTo>
                  <a:lnTo>
                    <a:pt x="13" y="1195"/>
                  </a:lnTo>
                  <a:lnTo>
                    <a:pt x="7" y="1216"/>
                  </a:lnTo>
                  <a:lnTo>
                    <a:pt x="4" y="1235"/>
                  </a:lnTo>
                  <a:lnTo>
                    <a:pt x="0" y="1258"/>
                  </a:lnTo>
                  <a:lnTo>
                    <a:pt x="9" y="1283"/>
                  </a:lnTo>
                  <a:lnTo>
                    <a:pt x="3" y="1316"/>
                  </a:lnTo>
                  <a:lnTo>
                    <a:pt x="9" y="1354"/>
                  </a:lnTo>
                  <a:lnTo>
                    <a:pt x="15" y="1379"/>
                  </a:lnTo>
                  <a:lnTo>
                    <a:pt x="7" y="1400"/>
                  </a:lnTo>
                  <a:lnTo>
                    <a:pt x="18" y="1421"/>
                  </a:lnTo>
                  <a:lnTo>
                    <a:pt x="19" y="1445"/>
                  </a:lnTo>
                  <a:lnTo>
                    <a:pt x="27" y="1480"/>
                  </a:lnTo>
                  <a:lnTo>
                    <a:pt x="30" y="1505"/>
                  </a:lnTo>
                  <a:lnTo>
                    <a:pt x="37" y="1525"/>
                  </a:lnTo>
                  <a:lnTo>
                    <a:pt x="33" y="1558"/>
                  </a:lnTo>
                  <a:lnTo>
                    <a:pt x="45" y="1574"/>
                  </a:lnTo>
                  <a:lnTo>
                    <a:pt x="43" y="1610"/>
                  </a:lnTo>
                  <a:lnTo>
                    <a:pt x="52" y="1625"/>
                  </a:lnTo>
                  <a:lnTo>
                    <a:pt x="55" y="1646"/>
                  </a:lnTo>
                  <a:lnTo>
                    <a:pt x="67" y="1654"/>
                  </a:lnTo>
                  <a:lnTo>
                    <a:pt x="67" y="1693"/>
                  </a:lnTo>
                  <a:lnTo>
                    <a:pt x="76" y="1702"/>
                  </a:lnTo>
                  <a:lnTo>
                    <a:pt x="88" y="1723"/>
                  </a:lnTo>
                  <a:lnTo>
                    <a:pt x="91" y="1751"/>
                  </a:lnTo>
                  <a:lnTo>
                    <a:pt x="109" y="1772"/>
                  </a:lnTo>
                  <a:lnTo>
                    <a:pt x="118" y="1802"/>
                  </a:lnTo>
                  <a:lnTo>
                    <a:pt x="133" y="1810"/>
                  </a:lnTo>
                  <a:lnTo>
                    <a:pt x="139" y="1838"/>
                  </a:lnTo>
                  <a:lnTo>
                    <a:pt x="156" y="1853"/>
                  </a:lnTo>
                  <a:lnTo>
                    <a:pt x="153" y="1874"/>
                  </a:lnTo>
                  <a:lnTo>
                    <a:pt x="171" y="1880"/>
                  </a:lnTo>
                  <a:lnTo>
                    <a:pt x="174" y="1913"/>
                  </a:lnTo>
                  <a:lnTo>
                    <a:pt x="184" y="1915"/>
                  </a:lnTo>
                  <a:lnTo>
                    <a:pt x="187" y="1933"/>
                  </a:lnTo>
                  <a:lnTo>
                    <a:pt x="205" y="1940"/>
                  </a:lnTo>
                  <a:lnTo>
                    <a:pt x="213" y="1964"/>
                  </a:lnTo>
                  <a:lnTo>
                    <a:pt x="231" y="1969"/>
                  </a:lnTo>
                  <a:lnTo>
                    <a:pt x="246" y="1990"/>
                  </a:lnTo>
                  <a:lnTo>
                    <a:pt x="262" y="1993"/>
                  </a:lnTo>
                  <a:lnTo>
                    <a:pt x="270" y="2011"/>
                  </a:lnTo>
                  <a:lnTo>
                    <a:pt x="289" y="2024"/>
                  </a:lnTo>
                  <a:lnTo>
                    <a:pt x="297" y="2047"/>
                  </a:lnTo>
                  <a:lnTo>
                    <a:pt x="318" y="2063"/>
                  </a:lnTo>
                  <a:lnTo>
                    <a:pt x="333" y="2081"/>
                  </a:lnTo>
                  <a:lnTo>
                    <a:pt x="348" y="2087"/>
                  </a:lnTo>
                  <a:lnTo>
                    <a:pt x="360" y="2108"/>
                  </a:lnTo>
                  <a:lnTo>
                    <a:pt x="369" y="2108"/>
                  </a:lnTo>
                  <a:lnTo>
                    <a:pt x="376" y="2125"/>
                  </a:lnTo>
                  <a:lnTo>
                    <a:pt x="399" y="2137"/>
                  </a:lnTo>
                  <a:lnTo>
                    <a:pt x="415" y="2162"/>
                  </a:lnTo>
                  <a:lnTo>
                    <a:pt x="430" y="2159"/>
                  </a:lnTo>
                  <a:lnTo>
                    <a:pt x="439" y="2174"/>
                  </a:lnTo>
                  <a:lnTo>
                    <a:pt x="444" y="2194"/>
                  </a:lnTo>
                  <a:lnTo>
                    <a:pt x="454" y="2192"/>
                  </a:lnTo>
                  <a:lnTo>
                    <a:pt x="469" y="2210"/>
                  </a:lnTo>
                  <a:lnTo>
                    <a:pt x="466" y="2225"/>
                  </a:lnTo>
                  <a:lnTo>
                    <a:pt x="484" y="2228"/>
                  </a:lnTo>
                  <a:lnTo>
                    <a:pt x="487" y="2252"/>
                  </a:lnTo>
                  <a:lnTo>
                    <a:pt x="492" y="2279"/>
                  </a:lnTo>
                  <a:lnTo>
                    <a:pt x="501" y="2293"/>
                  </a:lnTo>
                  <a:lnTo>
                    <a:pt x="502" y="2312"/>
                  </a:lnTo>
                  <a:lnTo>
                    <a:pt x="510" y="2329"/>
                  </a:lnTo>
                  <a:lnTo>
                    <a:pt x="507" y="2351"/>
                  </a:lnTo>
                  <a:lnTo>
                    <a:pt x="513" y="2362"/>
                  </a:lnTo>
                  <a:lnTo>
                    <a:pt x="511" y="2390"/>
                  </a:lnTo>
                  <a:lnTo>
                    <a:pt x="514" y="2420"/>
                  </a:lnTo>
                  <a:lnTo>
                    <a:pt x="520" y="2455"/>
                  </a:lnTo>
                  <a:lnTo>
                    <a:pt x="520" y="2501"/>
                  </a:lnTo>
                  <a:lnTo>
                    <a:pt x="523" y="2558"/>
                  </a:lnTo>
                  <a:lnTo>
                    <a:pt x="535" y="2548"/>
                  </a:lnTo>
                  <a:lnTo>
                    <a:pt x="541" y="2522"/>
                  </a:lnTo>
                  <a:lnTo>
                    <a:pt x="547" y="2482"/>
                  </a:lnTo>
                  <a:lnTo>
                    <a:pt x="555" y="2479"/>
                  </a:lnTo>
                  <a:lnTo>
                    <a:pt x="552" y="2458"/>
                  </a:lnTo>
                  <a:lnTo>
                    <a:pt x="558" y="2422"/>
                  </a:lnTo>
                  <a:lnTo>
                    <a:pt x="570" y="2419"/>
                  </a:lnTo>
                  <a:lnTo>
                    <a:pt x="567" y="2387"/>
                  </a:lnTo>
                  <a:lnTo>
                    <a:pt x="577" y="2390"/>
                  </a:lnTo>
                  <a:lnTo>
                    <a:pt x="576" y="2363"/>
                  </a:lnTo>
                  <a:lnTo>
                    <a:pt x="591" y="2363"/>
                  </a:lnTo>
                  <a:lnTo>
                    <a:pt x="586" y="2329"/>
                  </a:lnTo>
                  <a:lnTo>
                    <a:pt x="594" y="2308"/>
                  </a:lnTo>
                  <a:lnTo>
                    <a:pt x="601" y="2315"/>
                  </a:lnTo>
                  <a:lnTo>
                    <a:pt x="606" y="2276"/>
                  </a:lnTo>
                  <a:lnTo>
                    <a:pt x="616" y="2276"/>
                  </a:lnTo>
                  <a:lnTo>
                    <a:pt x="618" y="2251"/>
                  </a:lnTo>
                  <a:lnTo>
                    <a:pt x="625" y="2252"/>
                  </a:lnTo>
                  <a:lnTo>
                    <a:pt x="627" y="2230"/>
                  </a:lnTo>
                  <a:lnTo>
                    <a:pt x="642" y="2237"/>
                  </a:lnTo>
                  <a:lnTo>
                    <a:pt x="646" y="2222"/>
                  </a:lnTo>
                  <a:lnTo>
                    <a:pt x="654" y="2221"/>
                  </a:lnTo>
                  <a:lnTo>
                    <a:pt x="655" y="2192"/>
                  </a:lnTo>
                  <a:lnTo>
                    <a:pt x="672" y="2194"/>
                  </a:lnTo>
                  <a:lnTo>
                    <a:pt x="672" y="2176"/>
                  </a:lnTo>
                  <a:lnTo>
                    <a:pt x="682" y="2179"/>
                  </a:lnTo>
                  <a:lnTo>
                    <a:pt x="684" y="2158"/>
                  </a:lnTo>
                  <a:lnTo>
                    <a:pt x="700" y="2164"/>
                  </a:lnTo>
                  <a:lnTo>
                    <a:pt x="705" y="2140"/>
                  </a:lnTo>
                  <a:lnTo>
                    <a:pt x="720" y="2141"/>
                  </a:lnTo>
                  <a:lnTo>
                    <a:pt x="721" y="2119"/>
                  </a:lnTo>
                  <a:lnTo>
                    <a:pt x="738" y="2119"/>
                  </a:lnTo>
                  <a:lnTo>
                    <a:pt x="744" y="2102"/>
                  </a:lnTo>
                  <a:lnTo>
                    <a:pt x="756" y="2104"/>
                  </a:lnTo>
                  <a:lnTo>
                    <a:pt x="756" y="2084"/>
                  </a:lnTo>
                  <a:lnTo>
                    <a:pt x="775" y="2083"/>
                  </a:lnTo>
                  <a:lnTo>
                    <a:pt x="783" y="2065"/>
                  </a:lnTo>
                  <a:lnTo>
                    <a:pt x="798" y="2063"/>
                  </a:lnTo>
                  <a:lnTo>
                    <a:pt x="804" y="2048"/>
                  </a:lnTo>
                  <a:lnTo>
                    <a:pt x="819" y="2048"/>
                  </a:lnTo>
                  <a:lnTo>
                    <a:pt x="825" y="2038"/>
                  </a:lnTo>
                  <a:lnTo>
                    <a:pt x="835" y="2041"/>
                  </a:lnTo>
                  <a:lnTo>
                    <a:pt x="834" y="2020"/>
                  </a:lnTo>
                  <a:lnTo>
                    <a:pt x="852" y="2023"/>
                  </a:lnTo>
                  <a:lnTo>
                    <a:pt x="853" y="2005"/>
                  </a:lnTo>
                  <a:lnTo>
                    <a:pt x="868" y="2003"/>
                  </a:lnTo>
                  <a:lnTo>
                    <a:pt x="877" y="1984"/>
                  </a:lnTo>
                  <a:lnTo>
                    <a:pt x="891" y="1972"/>
                  </a:lnTo>
                  <a:lnTo>
                    <a:pt x="904" y="1972"/>
                  </a:lnTo>
                  <a:lnTo>
                    <a:pt x="912" y="1943"/>
                  </a:lnTo>
                  <a:lnTo>
                    <a:pt x="921" y="1933"/>
                  </a:lnTo>
                  <a:lnTo>
                    <a:pt x="940" y="1939"/>
                  </a:lnTo>
                  <a:lnTo>
                    <a:pt x="943" y="1912"/>
                  </a:lnTo>
                  <a:lnTo>
                    <a:pt x="955" y="1906"/>
                  </a:lnTo>
                  <a:lnTo>
                    <a:pt x="958" y="1886"/>
                  </a:lnTo>
                  <a:lnTo>
                    <a:pt x="984" y="1885"/>
                  </a:lnTo>
                  <a:lnTo>
                    <a:pt x="987" y="1852"/>
                  </a:lnTo>
                  <a:lnTo>
                    <a:pt x="1005" y="1844"/>
                  </a:lnTo>
                  <a:lnTo>
                    <a:pt x="1012" y="1826"/>
                  </a:lnTo>
                  <a:lnTo>
                    <a:pt x="1026" y="1825"/>
                  </a:lnTo>
                  <a:lnTo>
                    <a:pt x="1027" y="1796"/>
                  </a:lnTo>
                  <a:lnTo>
                    <a:pt x="1038" y="1796"/>
                  </a:lnTo>
                  <a:lnTo>
                    <a:pt x="1039" y="1780"/>
                  </a:lnTo>
                  <a:lnTo>
                    <a:pt x="1053" y="1769"/>
                  </a:lnTo>
                  <a:lnTo>
                    <a:pt x="1053" y="1753"/>
                  </a:lnTo>
                  <a:lnTo>
                    <a:pt x="1066" y="1735"/>
                  </a:lnTo>
                  <a:lnTo>
                    <a:pt x="1063" y="1702"/>
                  </a:lnTo>
                  <a:lnTo>
                    <a:pt x="1074" y="1693"/>
                  </a:lnTo>
                  <a:lnTo>
                    <a:pt x="1075" y="1655"/>
                  </a:lnTo>
                  <a:lnTo>
                    <a:pt x="1087" y="1649"/>
                  </a:lnTo>
                  <a:lnTo>
                    <a:pt x="1078" y="1625"/>
                  </a:lnTo>
                  <a:lnTo>
                    <a:pt x="1084" y="1612"/>
                  </a:lnTo>
                  <a:lnTo>
                    <a:pt x="1086" y="1582"/>
                  </a:lnTo>
                  <a:lnTo>
                    <a:pt x="1095" y="1582"/>
                  </a:lnTo>
                  <a:lnTo>
                    <a:pt x="1095" y="1553"/>
                  </a:lnTo>
                  <a:lnTo>
                    <a:pt x="1102" y="1541"/>
                  </a:lnTo>
                  <a:lnTo>
                    <a:pt x="1107" y="1501"/>
                  </a:lnTo>
                  <a:lnTo>
                    <a:pt x="1122" y="1474"/>
                  </a:lnTo>
                  <a:lnTo>
                    <a:pt x="1122" y="1448"/>
                  </a:lnTo>
                  <a:lnTo>
                    <a:pt x="1126" y="1400"/>
                  </a:lnTo>
                  <a:lnTo>
                    <a:pt x="1134" y="1385"/>
                  </a:lnTo>
                  <a:lnTo>
                    <a:pt x="1128" y="1367"/>
                  </a:lnTo>
                  <a:lnTo>
                    <a:pt x="1135" y="1340"/>
                  </a:lnTo>
                  <a:lnTo>
                    <a:pt x="1132" y="1322"/>
                  </a:lnTo>
                  <a:lnTo>
                    <a:pt x="1132" y="1304"/>
                  </a:lnTo>
                  <a:lnTo>
                    <a:pt x="1135" y="1282"/>
                  </a:lnTo>
                  <a:lnTo>
                    <a:pt x="1123" y="1273"/>
                  </a:lnTo>
                  <a:lnTo>
                    <a:pt x="1137" y="1249"/>
                  </a:lnTo>
                  <a:lnTo>
                    <a:pt x="1122" y="1241"/>
                  </a:lnTo>
                  <a:lnTo>
                    <a:pt x="1135" y="1216"/>
                  </a:lnTo>
                  <a:lnTo>
                    <a:pt x="1131" y="1193"/>
                  </a:lnTo>
                  <a:lnTo>
                    <a:pt x="1128" y="1187"/>
                  </a:lnTo>
                  <a:lnTo>
                    <a:pt x="1128" y="1162"/>
                  </a:lnTo>
                  <a:lnTo>
                    <a:pt x="1120" y="1152"/>
                  </a:lnTo>
                  <a:lnTo>
                    <a:pt x="1120" y="1130"/>
                  </a:lnTo>
                  <a:lnTo>
                    <a:pt x="1108" y="1118"/>
                  </a:lnTo>
                  <a:lnTo>
                    <a:pt x="1117" y="1094"/>
                  </a:lnTo>
                  <a:lnTo>
                    <a:pt x="1108" y="1086"/>
                  </a:lnTo>
                  <a:lnTo>
                    <a:pt x="1108" y="1053"/>
                  </a:lnTo>
                  <a:lnTo>
                    <a:pt x="1098" y="1049"/>
                  </a:lnTo>
                  <a:lnTo>
                    <a:pt x="1099" y="1019"/>
                  </a:lnTo>
                  <a:lnTo>
                    <a:pt x="1095" y="981"/>
                  </a:lnTo>
                  <a:lnTo>
                    <a:pt x="1081" y="983"/>
                  </a:lnTo>
                  <a:lnTo>
                    <a:pt x="1086" y="951"/>
                  </a:lnTo>
                  <a:lnTo>
                    <a:pt x="1077" y="933"/>
                  </a:lnTo>
                  <a:lnTo>
                    <a:pt x="1084" y="917"/>
                  </a:lnTo>
                  <a:lnTo>
                    <a:pt x="1072" y="906"/>
                  </a:lnTo>
                  <a:lnTo>
                    <a:pt x="1077" y="870"/>
                  </a:lnTo>
                  <a:lnTo>
                    <a:pt x="1068" y="858"/>
                  </a:lnTo>
                  <a:lnTo>
                    <a:pt x="1063" y="825"/>
                  </a:lnTo>
                  <a:lnTo>
                    <a:pt x="1054" y="816"/>
                  </a:lnTo>
                  <a:lnTo>
                    <a:pt x="1048" y="786"/>
                  </a:lnTo>
                  <a:lnTo>
                    <a:pt x="1041" y="783"/>
                  </a:lnTo>
                  <a:lnTo>
                    <a:pt x="1038" y="767"/>
                  </a:lnTo>
                  <a:lnTo>
                    <a:pt x="1024" y="759"/>
                  </a:lnTo>
                  <a:lnTo>
                    <a:pt x="1026" y="738"/>
                  </a:lnTo>
                  <a:lnTo>
                    <a:pt x="1014" y="737"/>
                  </a:lnTo>
                  <a:lnTo>
                    <a:pt x="1003" y="717"/>
                  </a:lnTo>
                  <a:lnTo>
                    <a:pt x="988" y="710"/>
                  </a:lnTo>
                  <a:lnTo>
                    <a:pt x="982" y="681"/>
                  </a:lnTo>
                  <a:lnTo>
                    <a:pt x="961" y="680"/>
                  </a:lnTo>
                  <a:lnTo>
                    <a:pt x="958" y="654"/>
                  </a:lnTo>
                  <a:lnTo>
                    <a:pt x="946" y="656"/>
                  </a:lnTo>
                  <a:lnTo>
                    <a:pt x="939" y="624"/>
                  </a:lnTo>
                  <a:lnTo>
                    <a:pt x="924" y="629"/>
                  </a:lnTo>
                  <a:lnTo>
                    <a:pt x="907" y="614"/>
                  </a:lnTo>
                  <a:lnTo>
                    <a:pt x="907" y="588"/>
                  </a:lnTo>
                  <a:lnTo>
                    <a:pt x="892" y="591"/>
                  </a:lnTo>
                  <a:lnTo>
                    <a:pt x="870" y="561"/>
                  </a:lnTo>
                  <a:lnTo>
                    <a:pt x="853" y="563"/>
                  </a:lnTo>
                  <a:lnTo>
                    <a:pt x="849" y="536"/>
                  </a:lnTo>
                  <a:lnTo>
                    <a:pt x="835" y="534"/>
                  </a:lnTo>
                  <a:lnTo>
                    <a:pt x="828" y="516"/>
                  </a:lnTo>
                  <a:lnTo>
                    <a:pt x="802" y="522"/>
                  </a:lnTo>
                  <a:lnTo>
                    <a:pt x="807" y="512"/>
                  </a:lnTo>
                  <a:lnTo>
                    <a:pt x="799" y="495"/>
                  </a:lnTo>
                  <a:lnTo>
                    <a:pt x="784" y="497"/>
                  </a:lnTo>
                  <a:lnTo>
                    <a:pt x="780" y="479"/>
                  </a:lnTo>
                  <a:lnTo>
                    <a:pt x="754" y="480"/>
                  </a:lnTo>
                  <a:lnTo>
                    <a:pt x="756" y="461"/>
                  </a:lnTo>
                  <a:lnTo>
                    <a:pt x="721" y="441"/>
                  </a:lnTo>
                  <a:lnTo>
                    <a:pt x="720" y="423"/>
                  </a:lnTo>
                  <a:lnTo>
                    <a:pt x="703" y="416"/>
                  </a:lnTo>
                  <a:lnTo>
                    <a:pt x="700" y="405"/>
                  </a:lnTo>
                  <a:lnTo>
                    <a:pt x="682" y="402"/>
                  </a:lnTo>
                  <a:lnTo>
                    <a:pt x="685" y="384"/>
                  </a:lnTo>
                  <a:lnTo>
                    <a:pt x="658" y="369"/>
                  </a:lnTo>
                  <a:lnTo>
                    <a:pt x="655" y="356"/>
                  </a:lnTo>
                  <a:lnTo>
                    <a:pt x="645" y="330"/>
                  </a:lnTo>
                  <a:lnTo>
                    <a:pt x="625" y="321"/>
                  </a:lnTo>
                  <a:lnTo>
                    <a:pt x="618" y="287"/>
                  </a:lnTo>
                  <a:lnTo>
                    <a:pt x="606" y="285"/>
                  </a:lnTo>
                  <a:lnTo>
                    <a:pt x="603" y="248"/>
                  </a:lnTo>
                  <a:lnTo>
                    <a:pt x="592" y="246"/>
                  </a:lnTo>
                  <a:lnTo>
                    <a:pt x="586" y="201"/>
                  </a:lnTo>
                  <a:lnTo>
                    <a:pt x="577" y="189"/>
                  </a:lnTo>
                  <a:lnTo>
                    <a:pt x="570" y="167"/>
                  </a:lnTo>
                  <a:lnTo>
                    <a:pt x="570" y="141"/>
                  </a:lnTo>
                  <a:lnTo>
                    <a:pt x="556" y="137"/>
                  </a:lnTo>
                  <a:lnTo>
                    <a:pt x="562" y="111"/>
                  </a:lnTo>
                  <a:lnTo>
                    <a:pt x="552" y="102"/>
                  </a:lnTo>
                  <a:lnTo>
                    <a:pt x="550" y="81"/>
                  </a:lnTo>
                  <a:lnTo>
                    <a:pt x="538" y="24"/>
                  </a:lnTo>
                  <a:lnTo>
                    <a:pt x="525" y="0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alpha val="45000"/>
                  </a:schemeClr>
                </a:gs>
                <a:gs pos="100000">
                  <a:schemeClr val="hlink">
                    <a:alpha val="45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09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0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0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9618 0.16535 C -0.27587 0.10476 -0.25556 0.0444 -0.20625 0.01688 C -0.15695 -0.01064 -0.0342 0.00277 -2.77778E-7 3.92229E-6 " pathEditMode="relative" ptsTypes="aaA">
                                      <p:cBhvr>
                                        <p:cTn id="11" dur="1000" fill="hold"/>
                                        <p:tgtEl>
                                          <p:spTgt spid="1509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10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1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1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-0.09358 -0.04237 C -0.08611 -0.04098 -0.06545 -0.04237 -0.04879 -0.03357 C -0.03212 -0.02477 -0.00521 0.00138 0.00625 0.01041 " pathEditMode="relative" rAng="0" ptsTypes="aaa">
                                      <p:cBhvr>
                                        <p:cTn id="18" dur="1000" fill="hold"/>
                                        <p:tgtEl>
                                          <p:spTgt spid="1510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83" y="2639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09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0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0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-0.11129 -0.06273 C -0.10486 -0.05486 -0.09167 -0.02569 -0.07309 -0.01527 C -0.05452 -0.00486 -0.01528 -0.00324 2.22222E-6 -2.96296E-6 " pathEditMode="relative" rAng="0" ptsTypes="aaa">
                                      <p:cBhvr>
                                        <p:cTn id="25" dur="1000" fill="hold"/>
                                        <p:tgtEl>
                                          <p:spTgt spid="1509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56" y="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6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6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6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6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6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6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6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82" name="Text Box 14"/>
          <p:cNvSpPr txBox="1">
            <a:spLocks noChangeArrowheads="1"/>
          </p:cNvSpPr>
          <p:nvPr/>
        </p:nvSpPr>
        <p:spPr bwMode="gray">
          <a:xfrm>
            <a:off x="342900" y="284163"/>
            <a:ext cx="1169988" cy="457200"/>
          </a:xfrm>
          <a:prstGeom prst="rect">
            <a:avLst/>
          </a:prstGeom>
          <a:noFill/>
          <a:ln>
            <a:noFill/>
          </a:ln>
          <a:effectLst>
            <a:prstShdw prst="shdw13" dist="53882" dir="2700000">
              <a:srgbClr val="080808">
                <a:alpha val="50000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>
                <a:latin typeface="Verdana" pitchFamily="34" charset="0"/>
                <a:ea typeface="宋体" charset="-122"/>
              </a:rPr>
              <a:t>LOGO</a:t>
            </a:r>
          </a:p>
        </p:txBody>
      </p:sp>
      <p:sp>
        <p:nvSpPr>
          <p:cNvPr id="442481" name="Text Box 113"/>
          <p:cNvSpPr txBox="1">
            <a:spLocks noChangeArrowheads="1"/>
          </p:cNvSpPr>
          <p:nvPr/>
        </p:nvSpPr>
        <p:spPr bwMode="auto">
          <a:xfrm>
            <a:off x="1050879" y="1546225"/>
            <a:ext cx="758671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4800" dirty="0" smtClean="0">
                <a:solidFill>
                  <a:srgbClr val="FF0000"/>
                </a:solidFill>
                <a:ea typeface="宋体" charset="-122"/>
              </a:rPr>
              <a:t>Horizon Report</a:t>
            </a:r>
          </a:p>
        </p:txBody>
      </p:sp>
      <p:sp>
        <p:nvSpPr>
          <p:cNvPr id="442482" name="Text Box 114"/>
          <p:cNvSpPr txBox="1">
            <a:spLocks noChangeArrowheads="1"/>
          </p:cNvSpPr>
          <p:nvPr/>
        </p:nvSpPr>
        <p:spPr bwMode="auto">
          <a:xfrm>
            <a:off x="3166280" y="2388368"/>
            <a:ext cx="4776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dirty="0">
                <a:ea typeface="宋体" charset="-122"/>
              </a:rPr>
              <a:t>2012 Higher Education Edition</a:t>
            </a:r>
            <a:endParaRPr lang="en-US" altLang="zh-CN" sz="2400" i="1" dirty="0">
              <a:ea typeface="宋体" charset="-122"/>
            </a:endParaRPr>
          </a:p>
        </p:txBody>
      </p:sp>
      <p:sp>
        <p:nvSpPr>
          <p:cNvPr id="442484" name="Text Box 116"/>
          <p:cNvSpPr txBox="1">
            <a:spLocks noChangeArrowheads="1"/>
          </p:cNvSpPr>
          <p:nvPr/>
        </p:nvSpPr>
        <p:spPr bwMode="auto">
          <a:xfrm>
            <a:off x="5838118" y="5083532"/>
            <a:ext cx="31702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>
                <a:ea typeface="宋体" charset="-122"/>
              </a:rPr>
              <a:t>赵文</a:t>
            </a:r>
            <a:r>
              <a:rPr lang="zh-CN" altLang="en-US" sz="2400" dirty="0" smtClean="0">
                <a:ea typeface="宋体" charset="-122"/>
              </a:rPr>
              <a:t>涛</a:t>
            </a:r>
            <a:endParaRPr lang="en-US" altLang="zh-CN" sz="2400" dirty="0" smtClean="0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1" name="AutoShape 3"/>
          <p:cNvSpPr>
            <a:spLocks noChangeArrowheads="1"/>
          </p:cNvSpPr>
          <p:nvPr/>
        </p:nvSpPr>
        <p:spPr bwMode="ltGray">
          <a:xfrm>
            <a:off x="742950" y="1722438"/>
            <a:ext cx="2184400" cy="3303587"/>
          </a:xfrm>
          <a:prstGeom prst="flowChartOffpageConnector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43922"/>
                  <a:invGamma/>
                </a:schemeClr>
              </a:gs>
            </a:gsLst>
            <a:lin ang="5400000" scaled="1"/>
          </a:gradFill>
          <a:ln>
            <a:noFill/>
          </a:ln>
          <a:effectLst>
            <a:prstShdw prst="shdw13" dist="45791" dir="3378596">
              <a:srgbClr val="1C1C1C"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>
              <a:solidFill>
                <a:srgbClr val="1C1C1C"/>
              </a:solidFill>
            </a:endParaRPr>
          </a:p>
        </p:txBody>
      </p:sp>
      <p:sp>
        <p:nvSpPr>
          <p:cNvPr id="467972" name="Oval 4"/>
          <p:cNvSpPr>
            <a:spLocks noChangeArrowheads="1"/>
          </p:cNvSpPr>
          <p:nvPr/>
        </p:nvSpPr>
        <p:spPr bwMode="gray">
          <a:xfrm>
            <a:off x="911225" y="1412875"/>
            <a:ext cx="1828800" cy="565150"/>
          </a:xfrm>
          <a:prstGeom prst="ellipse">
            <a:avLst/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zh-CN" altLang="en-US">
              <a:solidFill>
                <a:srgbClr val="1C1C1C"/>
              </a:solidFill>
            </a:endParaRPr>
          </a:p>
        </p:txBody>
      </p:sp>
      <p:sp>
        <p:nvSpPr>
          <p:cNvPr id="467973" name="Rectangle 5"/>
          <p:cNvSpPr>
            <a:spLocks noChangeArrowheads="1"/>
          </p:cNvSpPr>
          <p:nvPr/>
        </p:nvSpPr>
        <p:spPr bwMode="gray">
          <a:xfrm>
            <a:off x="732952" y="1520825"/>
            <a:ext cx="219803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1C1C1C"/>
                </a:solidFill>
                <a:ea typeface="宋体" charset="-122"/>
              </a:rPr>
              <a:t>Near-term Horizon</a:t>
            </a:r>
          </a:p>
        </p:txBody>
      </p:sp>
      <p:sp>
        <p:nvSpPr>
          <p:cNvPr id="467974" name="AutoShape 6"/>
          <p:cNvSpPr>
            <a:spLocks noChangeArrowheads="1"/>
          </p:cNvSpPr>
          <p:nvPr/>
        </p:nvSpPr>
        <p:spPr bwMode="ltGray">
          <a:xfrm>
            <a:off x="3359150" y="1716088"/>
            <a:ext cx="2259013" cy="3284537"/>
          </a:xfrm>
          <a:prstGeom prst="flowChartOffpageConnector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3922"/>
                  <a:invGamma/>
                </a:schemeClr>
              </a:gs>
            </a:gsLst>
            <a:lin ang="5400000" scaled="1"/>
          </a:gradFill>
          <a:ln>
            <a:noFill/>
          </a:ln>
          <a:effectLst>
            <a:prstShdw prst="shdw13" dist="45791" dir="3378596">
              <a:srgbClr val="1C1C1C"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>
              <a:solidFill>
                <a:srgbClr val="1C1C1C"/>
              </a:solidFill>
            </a:endParaRPr>
          </a:p>
        </p:txBody>
      </p:sp>
      <p:sp>
        <p:nvSpPr>
          <p:cNvPr id="467975" name="Oval 7"/>
          <p:cNvSpPr>
            <a:spLocks noChangeArrowheads="1"/>
          </p:cNvSpPr>
          <p:nvPr/>
        </p:nvSpPr>
        <p:spPr bwMode="gray">
          <a:xfrm>
            <a:off x="3530600" y="1412875"/>
            <a:ext cx="1831975" cy="565150"/>
          </a:xfrm>
          <a:prstGeom prst="ellipse">
            <a:avLst/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zh-CN" altLang="en-US">
              <a:solidFill>
                <a:srgbClr val="1C1C1C"/>
              </a:solidFill>
            </a:endParaRPr>
          </a:p>
        </p:txBody>
      </p:sp>
      <p:sp>
        <p:nvSpPr>
          <p:cNvPr id="467976" name="Rectangle 8"/>
          <p:cNvSpPr>
            <a:spLocks noChangeArrowheads="1"/>
          </p:cNvSpPr>
          <p:nvPr/>
        </p:nvSpPr>
        <p:spPr bwMode="gray">
          <a:xfrm>
            <a:off x="3411627" y="1520825"/>
            <a:ext cx="208262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1C1C1C"/>
                </a:solidFill>
                <a:ea typeface="宋体" charset="-122"/>
              </a:rPr>
              <a:t>Mid-term Horizon</a:t>
            </a:r>
          </a:p>
        </p:txBody>
      </p:sp>
      <p:sp>
        <p:nvSpPr>
          <p:cNvPr id="467977" name="AutoShape 9"/>
          <p:cNvSpPr>
            <a:spLocks noChangeArrowheads="1"/>
          </p:cNvSpPr>
          <p:nvPr/>
        </p:nvSpPr>
        <p:spPr bwMode="ltGray">
          <a:xfrm>
            <a:off x="5991225" y="1716088"/>
            <a:ext cx="2193925" cy="3303587"/>
          </a:xfrm>
          <a:prstGeom prst="flowChartOffpageConnector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43922"/>
                  <a:invGamma/>
                </a:schemeClr>
              </a:gs>
            </a:gsLst>
            <a:lin ang="5400000" scaled="1"/>
          </a:gradFill>
          <a:ln>
            <a:noFill/>
          </a:ln>
          <a:effectLst>
            <a:prstShdw prst="shdw13" dist="45791" dir="3378596">
              <a:srgbClr val="1C1C1C"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>
              <a:solidFill>
                <a:srgbClr val="1C1C1C"/>
              </a:solidFill>
            </a:endParaRPr>
          </a:p>
        </p:txBody>
      </p:sp>
      <p:sp>
        <p:nvSpPr>
          <p:cNvPr id="467978" name="Oval 10"/>
          <p:cNvSpPr>
            <a:spLocks noChangeArrowheads="1"/>
          </p:cNvSpPr>
          <p:nvPr/>
        </p:nvSpPr>
        <p:spPr bwMode="gray">
          <a:xfrm>
            <a:off x="6153150" y="1412875"/>
            <a:ext cx="1828800" cy="565150"/>
          </a:xfrm>
          <a:prstGeom prst="ellipse">
            <a:avLst/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zh-CN" altLang="en-US">
              <a:solidFill>
                <a:srgbClr val="1C1C1C"/>
              </a:solidFill>
            </a:endParaRPr>
          </a:p>
        </p:txBody>
      </p:sp>
      <p:sp>
        <p:nvSpPr>
          <p:cNvPr id="467979" name="Rectangle 11"/>
          <p:cNvSpPr>
            <a:spLocks noChangeArrowheads="1"/>
          </p:cNvSpPr>
          <p:nvPr/>
        </p:nvSpPr>
        <p:spPr bwMode="gray">
          <a:xfrm>
            <a:off x="6048652" y="1520825"/>
            <a:ext cx="20441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1C1C1C"/>
                </a:solidFill>
                <a:ea typeface="宋体" charset="-122"/>
              </a:rPr>
              <a:t>Far-term Horizon</a:t>
            </a:r>
          </a:p>
        </p:txBody>
      </p:sp>
      <p:sp>
        <p:nvSpPr>
          <p:cNvPr id="467980" name="Rectangle 12"/>
          <p:cNvSpPr>
            <a:spLocks noChangeArrowheads="1"/>
          </p:cNvSpPr>
          <p:nvPr/>
        </p:nvSpPr>
        <p:spPr bwMode="black">
          <a:xfrm>
            <a:off x="727098" y="2149475"/>
            <a:ext cx="2316352" cy="70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28600" indent="-228600" algn="l">
              <a:lnSpc>
                <a:spcPct val="110000"/>
              </a:lnSpc>
              <a:buFont typeface="+mj-lt"/>
              <a:buAutoNum type="arabicPeriod"/>
            </a:pPr>
            <a:r>
              <a:rPr lang="en-US" altLang="zh-CN" dirty="0">
                <a:solidFill>
                  <a:srgbClr val="1C1C1C"/>
                </a:solidFill>
                <a:ea typeface="宋体" charset="-122"/>
              </a:rPr>
              <a:t>Mobile apps	</a:t>
            </a:r>
            <a:endParaRPr lang="en-US" altLang="zh-CN" dirty="0" smtClean="0">
              <a:solidFill>
                <a:srgbClr val="1C1C1C"/>
              </a:solidFill>
              <a:ea typeface="宋体" charset="-122"/>
            </a:endParaRPr>
          </a:p>
          <a:p>
            <a:pPr marL="228600" indent="-228600" algn="l">
              <a:lnSpc>
                <a:spcPct val="110000"/>
              </a:lnSpc>
              <a:buFont typeface="+mj-lt"/>
              <a:buAutoNum type="arabicPeriod"/>
            </a:pPr>
            <a:r>
              <a:rPr lang="en-US" altLang="zh-CN" dirty="0" smtClean="0">
                <a:solidFill>
                  <a:srgbClr val="1C1C1C"/>
                </a:solidFill>
                <a:ea typeface="宋体" charset="-122"/>
              </a:rPr>
              <a:t>Tablet computing</a:t>
            </a:r>
            <a:endParaRPr lang="en-US" altLang="zh-CN" dirty="0">
              <a:solidFill>
                <a:srgbClr val="1C1C1C"/>
              </a:solidFill>
              <a:ea typeface="宋体" charset="-122"/>
            </a:endParaRPr>
          </a:p>
        </p:txBody>
      </p:sp>
      <p:sp>
        <p:nvSpPr>
          <p:cNvPr id="467999" name="Rectangle 31"/>
          <p:cNvSpPr>
            <a:spLocks noChangeArrowheads="1"/>
          </p:cNvSpPr>
          <p:nvPr/>
        </p:nvSpPr>
        <p:spPr bwMode="black">
          <a:xfrm>
            <a:off x="3310599" y="2152650"/>
            <a:ext cx="2598737" cy="1311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algn="l">
              <a:lnSpc>
                <a:spcPct val="110000"/>
              </a:lnSpc>
              <a:buFont typeface="+mj-lt"/>
              <a:buAutoNum type="arabicPeriod"/>
            </a:pPr>
            <a:r>
              <a:rPr lang="en-US" altLang="zh-CN" dirty="0" smtClean="0">
                <a:solidFill>
                  <a:srgbClr val="1C1C1C"/>
                </a:solidFill>
                <a:ea typeface="宋体" charset="-122"/>
              </a:rPr>
              <a:t>Game-based</a:t>
            </a:r>
          </a:p>
          <a:p>
            <a:pPr algn="l">
              <a:lnSpc>
                <a:spcPct val="110000"/>
              </a:lnSpc>
            </a:pPr>
            <a:r>
              <a:rPr lang="en-US" altLang="zh-CN" dirty="0" smtClean="0">
                <a:solidFill>
                  <a:srgbClr val="1C1C1C"/>
                </a:solidFill>
                <a:ea typeface="宋体" charset="-122"/>
              </a:rPr>
              <a:t> </a:t>
            </a:r>
            <a:r>
              <a:rPr lang="en-US" altLang="zh-CN" dirty="0">
                <a:solidFill>
                  <a:srgbClr val="1C1C1C"/>
                </a:solidFill>
                <a:ea typeface="宋体" charset="-122"/>
              </a:rPr>
              <a:t> </a:t>
            </a:r>
            <a:r>
              <a:rPr lang="en-US" altLang="zh-CN" dirty="0" smtClean="0">
                <a:solidFill>
                  <a:srgbClr val="1C1C1C"/>
                </a:solidFill>
                <a:ea typeface="宋体" charset="-122"/>
              </a:rPr>
              <a:t>    learning</a:t>
            </a:r>
          </a:p>
          <a:p>
            <a:pPr algn="l">
              <a:lnSpc>
                <a:spcPct val="110000"/>
              </a:lnSpc>
            </a:pPr>
            <a:r>
              <a:rPr lang="en-US" altLang="zh-CN" dirty="0" smtClean="0">
                <a:solidFill>
                  <a:srgbClr val="1C1C1C"/>
                </a:solidFill>
                <a:ea typeface="宋体" charset="-122"/>
              </a:rPr>
              <a:t>2.   Learning analytics</a:t>
            </a:r>
            <a:r>
              <a:rPr lang="en-US" altLang="zh-CN" dirty="0">
                <a:solidFill>
                  <a:srgbClr val="1C1C1C"/>
                </a:solidFill>
                <a:ea typeface="宋体" charset="-122"/>
              </a:rPr>
              <a:t>	</a:t>
            </a:r>
          </a:p>
        </p:txBody>
      </p:sp>
      <p:sp>
        <p:nvSpPr>
          <p:cNvPr id="468005" name="Rectangle 37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862013"/>
          </a:xfrm>
        </p:spPr>
        <p:txBody>
          <a:bodyPr/>
          <a:lstStyle/>
          <a:p>
            <a:r>
              <a:rPr lang="en-US" altLang="zh-CN" dirty="0">
                <a:ea typeface="宋体" charset="-122"/>
              </a:rPr>
              <a:t>Technologies to Watch</a:t>
            </a:r>
          </a:p>
        </p:txBody>
      </p:sp>
      <p:sp>
        <p:nvSpPr>
          <p:cNvPr id="468006" name="Rectangle 38"/>
          <p:cNvSpPr>
            <a:spLocks noChangeArrowheads="1"/>
          </p:cNvSpPr>
          <p:nvPr/>
        </p:nvSpPr>
        <p:spPr bwMode="black">
          <a:xfrm>
            <a:off x="6000750" y="2152650"/>
            <a:ext cx="2100263" cy="2529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l">
              <a:lnSpc>
                <a:spcPct val="110000"/>
              </a:lnSpc>
              <a:buFont typeface="+mj-lt"/>
              <a:buAutoNum type="arabicPeriod"/>
            </a:pPr>
            <a:r>
              <a:rPr lang="en-US" altLang="zh-CN" dirty="0" smtClean="0">
                <a:solidFill>
                  <a:srgbClr val="1C1C1C"/>
                </a:solidFill>
                <a:ea typeface="宋体" charset="-122"/>
              </a:rPr>
              <a:t>Gesture-based computing</a:t>
            </a:r>
            <a:r>
              <a:rPr lang="zh-CN" altLang="en-US" dirty="0" smtClean="0">
                <a:solidFill>
                  <a:srgbClr val="1C1C1C"/>
                </a:solidFill>
                <a:ea typeface="宋体" charset="-122"/>
              </a:rPr>
              <a:t>（基于动作的计算）</a:t>
            </a:r>
            <a:r>
              <a:rPr lang="en-US" altLang="zh-CN" dirty="0">
                <a:solidFill>
                  <a:srgbClr val="1C1C1C"/>
                </a:solidFill>
                <a:ea typeface="宋体" charset="-122"/>
              </a:rPr>
              <a:t>	</a:t>
            </a:r>
            <a:endParaRPr lang="en-US" altLang="zh-CN" dirty="0" smtClean="0">
              <a:solidFill>
                <a:srgbClr val="1C1C1C"/>
              </a:solidFill>
              <a:ea typeface="宋体" charset="-122"/>
            </a:endParaRPr>
          </a:p>
          <a:p>
            <a:pPr marL="342900" indent="-342900" algn="l">
              <a:lnSpc>
                <a:spcPct val="110000"/>
              </a:lnSpc>
              <a:buFont typeface="+mj-lt"/>
              <a:buAutoNum type="arabicPeriod"/>
            </a:pPr>
            <a:endParaRPr lang="en-US" altLang="zh-CN" dirty="0">
              <a:solidFill>
                <a:srgbClr val="1C1C1C"/>
              </a:solidFill>
              <a:ea typeface="宋体" charset="-122"/>
            </a:endParaRPr>
          </a:p>
          <a:p>
            <a:pPr marL="342900" indent="-342900" algn="l">
              <a:lnSpc>
                <a:spcPct val="110000"/>
              </a:lnSpc>
              <a:buFont typeface="+mj-lt"/>
              <a:buAutoNum type="arabicPeriod"/>
            </a:pPr>
            <a:r>
              <a:rPr lang="en-US" altLang="zh-CN" dirty="0">
                <a:solidFill>
                  <a:srgbClr val="1C1C1C"/>
                </a:solidFill>
                <a:ea typeface="宋体" charset="-122"/>
              </a:rPr>
              <a:t>The </a:t>
            </a:r>
            <a:r>
              <a:rPr lang="en-US" altLang="zh-CN" dirty="0" smtClean="0">
                <a:solidFill>
                  <a:srgbClr val="1C1C1C"/>
                </a:solidFill>
                <a:ea typeface="宋体" charset="-122"/>
              </a:rPr>
              <a:t>Internet of </a:t>
            </a:r>
            <a:r>
              <a:rPr lang="en-US" altLang="zh-CN" dirty="0">
                <a:solidFill>
                  <a:srgbClr val="1C1C1C"/>
                </a:solidFill>
                <a:ea typeface="宋体" charset="-122"/>
              </a:rPr>
              <a:t>Things</a:t>
            </a:r>
          </a:p>
        </p:txBody>
      </p:sp>
      <p:sp>
        <p:nvSpPr>
          <p:cNvPr id="468007" name="AutoShape 39"/>
          <p:cNvSpPr>
            <a:spLocks noChangeArrowheads="1"/>
          </p:cNvSpPr>
          <p:nvPr/>
        </p:nvSpPr>
        <p:spPr bwMode="gray">
          <a:xfrm>
            <a:off x="857250" y="5073650"/>
            <a:ext cx="7277100" cy="7032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FFFF"/>
              </a:gs>
              <a:gs pos="100000">
                <a:srgbClr val="FFFFFF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6796" dir="3806097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en-US" altLang="zh-CN" dirty="0">
                <a:ea typeface="宋体" charset="-122"/>
              </a:rPr>
              <a:t>Technologies to Watch</a:t>
            </a:r>
            <a:endParaRPr lang="zh-CN" altLang="en-US" dirty="0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39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4" name="Rectangle 4"/>
          <p:cNvSpPr>
            <a:spLocks noChangeArrowheads="1"/>
          </p:cNvSpPr>
          <p:nvPr/>
        </p:nvSpPr>
        <p:spPr bwMode="auto">
          <a:xfrm>
            <a:off x="360363" y="1820863"/>
            <a:ext cx="8592568" cy="350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00050" indent="-400050" algn="l" defTabSz="4343400">
              <a:spcBef>
                <a:spcPct val="20000"/>
              </a:spcBef>
              <a:buFont typeface="Wingdings" pitchFamily="2" charset="2"/>
              <a:buChar char="v"/>
              <a:tabLst>
                <a:tab pos="685800" algn="l"/>
              </a:tabLst>
            </a:pPr>
            <a:r>
              <a:rPr lang="en-US" altLang="zh-CN" sz="2400" dirty="0" smtClean="0">
                <a:ea typeface="宋体" charset="-122"/>
              </a:rPr>
              <a:t>All editions of the NMC </a:t>
            </a:r>
            <a:r>
              <a:rPr lang="en-US" altLang="zh-CN" sz="2400" dirty="0">
                <a:ea typeface="宋体" charset="-122"/>
              </a:rPr>
              <a:t>Horizon </a:t>
            </a:r>
            <a:r>
              <a:rPr lang="en-US" altLang="zh-CN" sz="2400" dirty="0" smtClean="0">
                <a:ea typeface="宋体" charset="-122"/>
              </a:rPr>
              <a:t>Report are Produced using a carefully constructed process that is informed by both primary and secondary research.</a:t>
            </a:r>
          </a:p>
          <a:p>
            <a:pPr marL="400050" indent="-400050" algn="l" defTabSz="4343400">
              <a:spcBef>
                <a:spcPct val="20000"/>
              </a:spcBef>
              <a:buFont typeface="Wingdings" pitchFamily="2" charset="2"/>
              <a:buChar char="v"/>
              <a:tabLst>
                <a:tab pos="685800" algn="l"/>
              </a:tabLst>
            </a:pPr>
            <a:r>
              <a:rPr lang="en-US" altLang="zh-CN" sz="2400" dirty="0" smtClean="0">
                <a:ea typeface="宋体" charset="-122"/>
              </a:rPr>
              <a:t>The process takes place online</a:t>
            </a:r>
          </a:p>
          <a:p>
            <a:pPr marL="400050" indent="-400050" algn="l" defTabSz="4343400">
              <a:spcBef>
                <a:spcPct val="20000"/>
              </a:spcBef>
              <a:buFont typeface="Wingdings" pitchFamily="2" charset="2"/>
              <a:buChar char="v"/>
              <a:tabLst>
                <a:tab pos="685800" algn="l"/>
              </a:tabLst>
            </a:pPr>
            <a:r>
              <a:rPr lang="en-US" altLang="zh-CN" sz="2400" dirty="0">
                <a:ea typeface="宋体" charset="-122"/>
              </a:rPr>
              <a:t>	 </a:t>
            </a:r>
            <a:r>
              <a:rPr lang="en-US" altLang="zh-CN" sz="2400" dirty="0" smtClean="0">
                <a:ea typeface="宋体" charset="-122"/>
              </a:rPr>
              <a:t>a  modified Delphi process </a:t>
            </a:r>
          </a:p>
          <a:p>
            <a:pPr marL="400050" indent="-400050" algn="l" defTabSz="4343400">
              <a:spcBef>
                <a:spcPct val="20000"/>
              </a:spcBef>
              <a:buFont typeface="Wingdings" pitchFamily="2" charset="2"/>
              <a:buChar char="v"/>
              <a:tabLst>
                <a:tab pos="685800" algn="l"/>
              </a:tabLst>
            </a:pPr>
            <a:r>
              <a:rPr lang="en-US" altLang="zh-CN" sz="3200" dirty="0" smtClean="0">
                <a:ea typeface="宋体" charset="-122"/>
              </a:rPr>
              <a:t>For additional detail</a:t>
            </a:r>
            <a:r>
              <a:rPr lang="en-US" altLang="zh-CN" sz="3200" dirty="0">
                <a:ea typeface="宋体" charset="-122"/>
              </a:rPr>
              <a:t>	</a:t>
            </a:r>
            <a:r>
              <a:rPr lang="en-US" altLang="zh-CN" sz="3200" dirty="0" smtClean="0">
                <a:ea typeface="宋体" charset="-122"/>
              </a:rPr>
              <a:t>on the </a:t>
            </a:r>
            <a:r>
              <a:rPr lang="en-US" altLang="zh-CN" sz="3200" dirty="0">
                <a:ea typeface="宋体" charset="-122"/>
              </a:rPr>
              <a:t>project methodology please</a:t>
            </a:r>
            <a:r>
              <a:rPr lang="en-US" altLang="zh-CN" sz="3200">
                <a:ea typeface="宋体" charset="-122"/>
              </a:rPr>
              <a:t>	</a:t>
            </a:r>
            <a:r>
              <a:rPr lang="en-US" altLang="zh-CN" sz="3200" smtClean="0">
                <a:ea typeface="宋体" charset="-122"/>
              </a:rPr>
              <a:t> visit </a:t>
            </a:r>
            <a:r>
              <a:rPr lang="en-US" altLang="zh-CN" sz="3200" dirty="0" smtClean="0">
                <a:solidFill>
                  <a:srgbClr val="FF0000"/>
                </a:solidFill>
                <a:ea typeface="宋体" charset="-122"/>
              </a:rPr>
              <a:t>horizon.wiki.nmc.org</a:t>
            </a:r>
            <a:r>
              <a:rPr lang="en-US" altLang="zh-CN" sz="3200" dirty="0">
                <a:solidFill>
                  <a:srgbClr val="FF0000"/>
                </a:solidFill>
                <a:ea typeface="宋体" charset="-122"/>
              </a:rPr>
              <a:t>.</a:t>
            </a:r>
            <a:r>
              <a:rPr lang="en-US" altLang="zh-CN" sz="3200" dirty="0">
                <a:ea typeface="宋体" charset="-122"/>
              </a:rPr>
              <a:t>	</a:t>
            </a:r>
          </a:p>
        </p:txBody>
      </p:sp>
      <p:sp>
        <p:nvSpPr>
          <p:cNvPr id="250888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862013"/>
          </a:xfrm>
        </p:spPr>
        <p:txBody>
          <a:bodyPr/>
          <a:lstStyle/>
          <a:p>
            <a:r>
              <a:rPr lang="en-US" altLang="zh-CN" dirty="0">
                <a:ea typeface="宋体" charset="-122"/>
              </a:rPr>
              <a:t>Methodology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思考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400" dirty="0" smtClean="0"/>
              <a:t>作为教育技术背景的学生，需要我们对新技术的出现保持敏感性，思考伴随着这些新技术，会给教育带来哪些积极的变化？</a:t>
            </a:r>
            <a:endParaRPr lang="en-US" altLang="zh-CN" sz="2400" dirty="0" smtClean="0"/>
          </a:p>
          <a:p>
            <a:r>
              <a:rPr lang="zh-CN" altLang="en-US" sz="2400" dirty="0" smtClean="0"/>
              <a:t>平板电脑进入课堂，会给传统的课堂带来哪些变化？由于所在跨越式地区的学校基本上属于农村地区，不是非常了解实际中的具体情况，有机会去一些实验学校了解下。</a:t>
            </a:r>
            <a:endParaRPr lang="en-US" altLang="zh-CN" sz="2400" dirty="0" smtClean="0"/>
          </a:p>
          <a:p>
            <a:r>
              <a:rPr lang="zh-CN" altLang="en-US" sz="2400" dirty="0"/>
              <a:t>多了解</a:t>
            </a:r>
            <a:r>
              <a:rPr lang="zh-CN" altLang="en-US" sz="2400" dirty="0" smtClean="0"/>
              <a:t>一些专业领域内的报告专题类的文章，了解领域的发展、热点、相关动态信息等。</a:t>
            </a:r>
            <a:endParaRPr lang="en-US" altLang="zh-CN" sz="2400" dirty="0" smtClean="0"/>
          </a:p>
          <a:p>
            <a:r>
              <a:rPr lang="zh-CN" altLang="en-US" sz="2400" dirty="0"/>
              <a:t>学习分析</a:t>
            </a:r>
            <a:r>
              <a:rPr lang="zh-CN" altLang="en-US" sz="2400" dirty="0" smtClean="0"/>
              <a:t>技术，还是第一次听说，查阅相关的文献资料，弄清楚这种技术在实际中的应用。</a:t>
            </a:r>
            <a:endParaRPr lang="en-US" altLang="zh-CN" sz="2400" dirty="0" smtClean="0"/>
          </a:p>
          <a:p>
            <a:endParaRPr lang="en-US" altLang="zh-CN" sz="2400" dirty="0" smtClean="0"/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403108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0" name="WordArt 510"/>
          <p:cNvSpPr>
            <a:spLocks noChangeArrowheads="1" noChangeShapeType="1" noTextEdit="1"/>
          </p:cNvSpPr>
          <p:nvPr/>
        </p:nvSpPr>
        <p:spPr bwMode="auto">
          <a:xfrm>
            <a:off x="2740025" y="1668463"/>
            <a:ext cx="5895975" cy="803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25"/>
              </a:avLst>
            </a:prstTxWarp>
          </a:bodyPr>
          <a:lstStyle/>
          <a:p>
            <a:r>
              <a:rPr lang="en-US" altLang="zh-CN" sz="3600" kern="10" dirty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prstShdw prst="shdw13" dist="25400" dir="5400000">
                    <a:srgbClr val="333333">
                      <a:alpha val="50000"/>
                    </a:srgbClr>
                  </a:prstShdw>
                </a:effectLst>
                <a:latin typeface="Arial Black"/>
              </a:rPr>
              <a:t>Thank You!</a:t>
            </a:r>
            <a:endParaRPr lang="zh-CN" altLang="en-US" sz="3600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effectLst>
                <a:prstShdw prst="shdw13" dist="25400" dir="5400000">
                  <a:srgbClr val="333333">
                    <a:alpha val="50000"/>
                  </a:srgbClr>
                </a:prst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6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800" dirty="0">
                <a:solidFill>
                  <a:schemeClr val="tx1"/>
                </a:solidFill>
              </a:rPr>
              <a:t>The internationally recognized </a:t>
            </a:r>
            <a:r>
              <a:rPr lang="en-US" altLang="zh-CN" sz="2800" dirty="0">
                <a:solidFill>
                  <a:srgbClr val="FF0000"/>
                </a:solidFill>
              </a:rPr>
              <a:t>NMC Horizon Report</a:t>
            </a:r>
            <a:r>
              <a:rPr lang="en-US" altLang="zh-CN" sz="2800" dirty="0">
                <a:solidFill>
                  <a:schemeClr val="tx1"/>
                </a:solidFill>
              </a:rPr>
              <a:t> series and regional NMC Technology Outlooks are </a:t>
            </a:r>
            <a:r>
              <a:rPr lang="en-US" altLang="zh-CN" sz="2800" dirty="0" smtClean="0">
                <a:solidFill>
                  <a:schemeClr val="tx1"/>
                </a:solidFill>
              </a:rPr>
              <a:t>part of </a:t>
            </a:r>
            <a:r>
              <a:rPr lang="en-US" altLang="zh-CN" sz="2800" dirty="0">
                <a:solidFill>
                  <a:schemeClr val="tx1"/>
                </a:solidFill>
              </a:rPr>
              <a:t>the NMC Horizon Project, a comprehensive research venture established in 2002 that identifies </a:t>
            </a:r>
            <a:r>
              <a:rPr lang="en-US" altLang="zh-CN" sz="2800" dirty="0" smtClean="0">
                <a:solidFill>
                  <a:schemeClr val="tx1"/>
                </a:solidFill>
              </a:rPr>
              <a:t>and describes </a:t>
            </a:r>
            <a:r>
              <a:rPr lang="en-US" altLang="zh-CN" sz="2800" dirty="0">
                <a:solidFill>
                  <a:srgbClr val="FF0000"/>
                </a:solidFill>
              </a:rPr>
              <a:t>emerging technologies</a:t>
            </a:r>
            <a:r>
              <a:rPr lang="en-US" altLang="zh-CN" sz="2800" dirty="0">
                <a:solidFill>
                  <a:schemeClr val="tx1"/>
                </a:solidFill>
              </a:rPr>
              <a:t> likely to have a large impact over the coming five years in </a:t>
            </a:r>
            <a:r>
              <a:rPr lang="en-US" altLang="zh-CN" sz="2800" dirty="0" smtClean="0">
                <a:solidFill>
                  <a:schemeClr val="tx1"/>
                </a:solidFill>
              </a:rPr>
              <a:t>education around </a:t>
            </a:r>
            <a:r>
              <a:rPr lang="en-US" altLang="zh-CN" sz="2800" dirty="0">
                <a:solidFill>
                  <a:schemeClr val="tx1"/>
                </a:solidFill>
              </a:rPr>
              <a:t>the globe.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27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146" name="Freeform 490"/>
          <p:cNvSpPr>
            <a:spLocks/>
          </p:cNvSpPr>
          <p:nvPr/>
        </p:nvSpPr>
        <p:spPr bwMode="gray">
          <a:xfrm>
            <a:off x="2717800" y="4829175"/>
            <a:ext cx="4533900" cy="568325"/>
          </a:xfrm>
          <a:custGeom>
            <a:avLst/>
            <a:gdLst>
              <a:gd name="T0" fmla="*/ 0 w 2856"/>
              <a:gd name="T1" fmla="*/ 5 h 358"/>
              <a:gd name="T2" fmla="*/ 0 w 2856"/>
              <a:gd name="T3" fmla="*/ 357 h 358"/>
              <a:gd name="T4" fmla="*/ 2667 w 2856"/>
              <a:gd name="T5" fmla="*/ 357 h 358"/>
              <a:gd name="T6" fmla="*/ 2854 w 2856"/>
              <a:gd name="T7" fmla="*/ 182 h 358"/>
              <a:gd name="T8" fmla="*/ 2667 w 2856"/>
              <a:gd name="T9" fmla="*/ 0 h 358"/>
              <a:gd name="T10" fmla="*/ 0 w 2856"/>
              <a:gd name="T11" fmla="*/ 5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56" h="358">
                <a:moveTo>
                  <a:pt x="0" y="5"/>
                </a:moveTo>
                <a:lnTo>
                  <a:pt x="0" y="357"/>
                </a:lnTo>
                <a:cubicBezTo>
                  <a:pt x="97" y="358"/>
                  <a:pt x="2594" y="357"/>
                  <a:pt x="2667" y="357"/>
                </a:cubicBezTo>
                <a:cubicBezTo>
                  <a:pt x="2739" y="357"/>
                  <a:pt x="2851" y="321"/>
                  <a:pt x="2854" y="182"/>
                </a:cubicBezTo>
                <a:cubicBezTo>
                  <a:pt x="2856" y="43"/>
                  <a:pt x="2755" y="0"/>
                  <a:pt x="2667" y="0"/>
                </a:cubicBezTo>
                <a:cubicBezTo>
                  <a:pt x="2579" y="0"/>
                  <a:pt x="95" y="5"/>
                  <a:pt x="0" y="5"/>
                </a:cubicBez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shade val="83137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83137"/>
                  <a:invGamma/>
                </a:schemeClr>
              </a:gs>
            </a:gsLst>
            <a:lin ang="5400000" scaled="1"/>
          </a:gra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en-US" altLang="zh-CN" sz="2400" dirty="0">
                <a:solidFill>
                  <a:schemeClr val="bg1"/>
                </a:solidFill>
                <a:ea typeface="宋体" charset="-122"/>
              </a:rPr>
              <a:t>Methodology</a:t>
            </a:r>
          </a:p>
        </p:txBody>
      </p:sp>
      <p:sp>
        <p:nvSpPr>
          <p:cNvPr id="199147" name="Freeform 491"/>
          <p:cNvSpPr>
            <a:spLocks/>
          </p:cNvSpPr>
          <p:nvPr/>
        </p:nvSpPr>
        <p:spPr bwMode="gray">
          <a:xfrm>
            <a:off x="2016125" y="4829175"/>
            <a:ext cx="609600" cy="568325"/>
          </a:xfrm>
          <a:custGeom>
            <a:avLst/>
            <a:gdLst>
              <a:gd name="T0" fmla="*/ 372 w 372"/>
              <a:gd name="T1" fmla="*/ 1 h 358"/>
              <a:gd name="T2" fmla="*/ 372 w 372"/>
              <a:gd name="T3" fmla="*/ 358 h 358"/>
              <a:gd name="T4" fmla="*/ 165 w 372"/>
              <a:gd name="T5" fmla="*/ 357 h 358"/>
              <a:gd name="T6" fmla="*/ 0 w 372"/>
              <a:gd name="T7" fmla="*/ 181 h 358"/>
              <a:gd name="T8" fmla="*/ 164 w 372"/>
              <a:gd name="T9" fmla="*/ 1 h 358"/>
              <a:gd name="T10" fmla="*/ 372 w 372"/>
              <a:gd name="T11" fmla="*/ 1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2" h="358">
                <a:moveTo>
                  <a:pt x="372" y="1"/>
                </a:moveTo>
                <a:cubicBezTo>
                  <a:pt x="372" y="179"/>
                  <a:pt x="372" y="358"/>
                  <a:pt x="372" y="358"/>
                </a:cubicBezTo>
                <a:lnTo>
                  <a:pt x="165" y="357"/>
                </a:lnTo>
                <a:cubicBezTo>
                  <a:pt x="137" y="357"/>
                  <a:pt x="0" y="316"/>
                  <a:pt x="0" y="181"/>
                </a:cubicBezTo>
                <a:cubicBezTo>
                  <a:pt x="0" y="46"/>
                  <a:pt x="126" y="0"/>
                  <a:pt x="164" y="1"/>
                </a:cubicBezTo>
                <a:lnTo>
                  <a:pt x="372" y="1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shade val="63137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63137"/>
                  <a:invGamma/>
                </a:schemeClr>
              </a:gs>
            </a:gsLst>
            <a:lin ang="5400000" scaled="1"/>
          </a:gra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9143" name="Freeform 487"/>
          <p:cNvSpPr>
            <a:spLocks/>
          </p:cNvSpPr>
          <p:nvPr/>
        </p:nvSpPr>
        <p:spPr bwMode="gray">
          <a:xfrm>
            <a:off x="2717800" y="3870325"/>
            <a:ext cx="4533900" cy="568325"/>
          </a:xfrm>
          <a:custGeom>
            <a:avLst/>
            <a:gdLst>
              <a:gd name="T0" fmla="*/ 0 w 2856"/>
              <a:gd name="T1" fmla="*/ 5 h 358"/>
              <a:gd name="T2" fmla="*/ 0 w 2856"/>
              <a:gd name="T3" fmla="*/ 357 h 358"/>
              <a:gd name="T4" fmla="*/ 2667 w 2856"/>
              <a:gd name="T5" fmla="*/ 357 h 358"/>
              <a:gd name="T6" fmla="*/ 2854 w 2856"/>
              <a:gd name="T7" fmla="*/ 182 h 358"/>
              <a:gd name="T8" fmla="*/ 2667 w 2856"/>
              <a:gd name="T9" fmla="*/ 0 h 358"/>
              <a:gd name="T10" fmla="*/ 0 w 2856"/>
              <a:gd name="T11" fmla="*/ 5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56" h="358">
                <a:moveTo>
                  <a:pt x="0" y="5"/>
                </a:moveTo>
                <a:lnTo>
                  <a:pt x="0" y="357"/>
                </a:lnTo>
                <a:cubicBezTo>
                  <a:pt x="97" y="358"/>
                  <a:pt x="2594" y="357"/>
                  <a:pt x="2667" y="357"/>
                </a:cubicBezTo>
                <a:cubicBezTo>
                  <a:pt x="2739" y="357"/>
                  <a:pt x="2851" y="321"/>
                  <a:pt x="2854" y="182"/>
                </a:cubicBezTo>
                <a:cubicBezTo>
                  <a:pt x="2856" y="43"/>
                  <a:pt x="2755" y="0"/>
                  <a:pt x="2667" y="0"/>
                </a:cubicBezTo>
                <a:cubicBezTo>
                  <a:pt x="2579" y="0"/>
                  <a:pt x="95" y="5"/>
                  <a:pt x="0" y="5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83137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83137"/>
                  <a:invGamma/>
                </a:schemeClr>
              </a:gs>
            </a:gsLst>
            <a:lin ang="5400000" scaled="1"/>
          </a:gra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9144" name="Freeform 488"/>
          <p:cNvSpPr>
            <a:spLocks/>
          </p:cNvSpPr>
          <p:nvPr/>
        </p:nvSpPr>
        <p:spPr bwMode="gray">
          <a:xfrm>
            <a:off x="2016125" y="3870325"/>
            <a:ext cx="609600" cy="568325"/>
          </a:xfrm>
          <a:custGeom>
            <a:avLst/>
            <a:gdLst>
              <a:gd name="T0" fmla="*/ 372 w 372"/>
              <a:gd name="T1" fmla="*/ 1 h 358"/>
              <a:gd name="T2" fmla="*/ 372 w 372"/>
              <a:gd name="T3" fmla="*/ 358 h 358"/>
              <a:gd name="T4" fmla="*/ 165 w 372"/>
              <a:gd name="T5" fmla="*/ 357 h 358"/>
              <a:gd name="T6" fmla="*/ 0 w 372"/>
              <a:gd name="T7" fmla="*/ 181 h 358"/>
              <a:gd name="T8" fmla="*/ 164 w 372"/>
              <a:gd name="T9" fmla="*/ 1 h 358"/>
              <a:gd name="T10" fmla="*/ 372 w 372"/>
              <a:gd name="T11" fmla="*/ 1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2" h="358">
                <a:moveTo>
                  <a:pt x="372" y="1"/>
                </a:moveTo>
                <a:cubicBezTo>
                  <a:pt x="372" y="179"/>
                  <a:pt x="372" y="358"/>
                  <a:pt x="372" y="358"/>
                </a:cubicBezTo>
                <a:lnTo>
                  <a:pt x="165" y="357"/>
                </a:lnTo>
                <a:cubicBezTo>
                  <a:pt x="137" y="357"/>
                  <a:pt x="0" y="316"/>
                  <a:pt x="0" y="181"/>
                </a:cubicBezTo>
                <a:cubicBezTo>
                  <a:pt x="0" y="46"/>
                  <a:pt x="126" y="0"/>
                  <a:pt x="164" y="1"/>
                </a:cubicBezTo>
                <a:lnTo>
                  <a:pt x="372" y="1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63137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63137"/>
                  <a:invGamma/>
                </a:schemeClr>
              </a:gs>
            </a:gsLst>
            <a:lin ang="5400000" scaled="1"/>
          </a:gra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9145" name="Text Box 489"/>
          <p:cNvSpPr txBox="1">
            <a:spLocks noChangeArrowheads="1"/>
          </p:cNvSpPr>
          <p:nvPr/>
        </p:nvSpPr>
        <p:spPr bwMode="gray">
          <a:xfrm>
            <a:off x="3121025" y="3929063"/>
            <a:ext cx="3581400" cy="4572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dirty="0">
                <a:solidFill>
                  <a:schemeClr val="bg1"/>
                </a:solidFill>
                <a:ea typeface="宋体" charset="-122"/>
              </a:rPr>
              <a:t>Technologies to Watch</a:t>
            </a:r>
          </a:p>
        </p:txBody>
      </p:sp>
      <p:sp>
        <p:nvSpPr>
          <p:cNvPr id="199141" name="Freeform 485"/>
          <p:cNvSpPr>
            <a:spLocks/>
          </p:cNvSpPr>
          <p:nvPr/>
        </p:nvSpPr>
        <p:spPr bwMode="gray">
          <a:xfrm>
            <a:off x="2717800" y="2905125"/>
            <a:ext cx="4533900" cy="568325"/>
          </a:xfrm>
          <a:custGeom>
            <a:avLst/>
            <a:gdLst>
              <a:gd name="T0" fmla="*/ 0 w 2856"/>
              <a:gd name="T1" fmla="*/ 5 h 358"/>
              <a:gd name="T2" fmla="*/ 0 w 2856"/>
              <a:gd name="T3" fmla="*/ 357 h 358"/>
              <a:gd name="T4" fmla="*/ 2667 w 2856"/>
              <a:gd name="T5" fmla="*/ 357 h 358"/>
              <a:gd name="T6" fmla="*/ 2854 w 2856"/>
              <a:gd name="T7" fmla="*/ 182 h 358"/>
              <a:gd name="T8" fmla="*/ 2667 w 2856"/>
              <a:gd name="T9" fmla="*/ 0 h 358"/>
              <a:gd name="T10" fmla="*/ 0 w 2856"/>
              <a:gd name="T11" fmla="*/ 5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56" h="358">
                <a:moveTo>
                  <a:pt x="0" y="5"/>
                </a:moveTo>
                <a:lnTo>
                  <a:pt x="0" y="357"/>
                </a:lnTo>
                <a:cubicBezTo>
                  <a:pt x="97" y="358"/>
                  <a:pt x="2594" y="357"/>
                  <a:pt x="2667" y="357"/>
                </a:cubicBezTo>
                <a:cubicBezTo>
                  <a:pt x="2739" y="357"/>
                  <a:pt x="2851" y="321"/>
                  <a:pt x="2854" y="182"/>
                </a:cubicBezTo>
                <a:cubicBezTo>
                  <a:pt x="2856" y="43"/>
                  <a:pt x="2755" y="0"/>
                  <a:pt x="2667" y="0"/>
                </a:cubicBezTo>
                <a:cubicBezTo>
                  <a:pt x="2579" y="0"/>
                  <a:pt x="95" y="5"/>
                  <a:pt x="0" y="5"/>
                </a:cubicBez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7372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9142" name="Freeform 486"/>
          <p:cNvSpPr>
            <a:spLocks/>
          </p:cNvSpPr>
          <p:nvPr/>
        </p:nvSpPr>
        <p:spPr bwMode="gray">
          <a:xfrm>
            <a:off x="2016125" y="2905125"/>
            <a:ext cx="609600" cy="568325"/>
          </a:xfrm>
          <a:custGeom>
            <a:avLst/>
            <a:gdLst>
              <a:gd name="T0" fmla="*/ 372 w 372"/>
              <a:gd name="T1" fmla="*/ 1 h 358"/>
              <a:gd name="T2" fmla="*/ 372 w 372"/>
              <a:gd name="T3" fmla="*/ 358 h 358"/>
              <a:gd name="T4" fmla="*/ 165 w 372"/>
              <a:gd name="T5" fmla="*/ 357 h 358"/>
              <a:gd name="T6" fmla="*/ 0 w 372"/>
              <a:gd name="T7" fmla="*/ 181 h 358"/>
              <a:gd name="T8" fmla="*/ 164 w 372"/>
              <a:gd name="T9" fmla="*/ 1 h 358"/>
              <a:gd name="T10" fmla="*/ 372 w 372"/>
              <a:gd name="T11" fmla="*/ 1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2" h="358">
                <a:moveTo>
                  <a:pt x="372" y="1"/>
                </a:moveTo>
                <a:cubicBezTo>
                  <a:pt x="372" y="179"/>
                  <a:pt x="372" y="358"/>
                  <a:pt x="372" y="358"/>
                </a:cubicBezTo>
                <a:lnTo>
                  <a:pt x="165" y="357"/>
                </a:lnTo>
                <a:cubicBezTo>
                  <a:pt x="137" y="357"/>
                  <a:pt x="0" y="316"/>
                  <a:pt x="0" y="181"/>
                </a:cubicBezTo>
                <a:cubicBezTo>
                  <a:pt x="0" y="46"/>
                  <a:pt x="126" y="0"/>
                  <a:pt x="164" y="1"/>
                </a:cubicBezTo>
                <a:lnTo>
                  <a:pt x="372" y="1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gamma/>
                  <a:shade val="85882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85882"/>
                  <a:invGamma/>
                </a:schemeClr>
              </a:gs>
            </a:gsLst>
            <a:lin ang="5400000" scaled="1"/>
          </a:gra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9139" name="Freeform 483"/>
          <p:cNvSpPr>
            <a:spLocks/>
          </p:cNvSpPr>
          <p:nvPr/>
        </p:nvSpPr>
        <p:spPr bwMode="gray">
          <a:xfrm>
            <a:off x="2717800" y="1974850"/>
            <a:ext cx="4533900" cy="568325"/>
          </a:xfrm>
          <a:custGeom>
            <a:avLst/>
            <a:gdLst>
              <a:gd name="T0" fmla="*/ 0 w 2856"/>
              <a:gd name="T1" fmla="*/ 5 h 358"/>
              <a:gd name="T2" fmla="*/ 0 w 2856"/>
              <a:gd name="T3" fmla="*/ 357 h 358"/>
              <a:gd name="T4" fmla="*/ 2667 w 2856"/>
              <a:gd name="T5" fmla="*/ 357 h 358"/>
              <a:gd name="T6" fmla="*/ 2854 w 2856"/>
              <a:gd name="T7" fmla="*/ 182 h 358"/>
              <a:gd name="T8" fmla="*/ 2667 w 2856"/>
              <a:gd name="T9" fmla="*/ 0 h 358"/>
              <a:gd name="T10" fmla="*/ 0 w 2856"/>
              <a:gd name="T11" fmla="*/ 5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56" h="358">
                <a:moveTo>
                  <a:pt x="0" y="5"/>
                </a:moveTo>
                <a:lnTo>
                  <a:pt x="0" y="357"/>
                </a:lnTo>
                <a:cubicBezTo>
                  <a:pt x="97" y="358"/>
                  <a:pt x="2594" y="357"/>
                  <a:pt x="2667" y="357"/>
                </a:cubicBezTo>
                <a:cubicBezTo>
                  <a:pt x="2739" y="357"/>
                  <a:pt x="2851" y="321"/>
                  <a:pt x="2854" y="182"/>
                </a:cubicBezTo>
                <a:cubicBezTo>
                  <a:pt x="2856" y="43"/>
                  <a:pt x="2755" y="0"/>
                  <a:pt x="2667" y="0"/>
                </a:cubicBezTo>
                <a:cubicBezTo>
                  <a:pt x="2579" y="0"/>
                  <a:pt x="95" y="5"/>
                  <a:pt x="0" y="5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83137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83137"/>
                  <a:invGamma/>
                </a:schemeClr>
              </a:gs>
            </a:gsLst>
            <a:lin ang="5400000" scaled="1"/>
          </a:gra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9138" name="Freeform 482"/>
          <p:cNvSpPr>
            <a:spLocks/>
          </p:cNvSpPr>
          <p:nvPr/>
        </p:nvSpPr>
        <p:spPr bwMode="gray">
          <a:xfrm>
            <a:off x="2016125" y="1974850"/>
            <a:ext cx="609600" cy="568325"/>
          </a:xfrm>
          <a:custGeom>
            <a:avLst/>
            <a:gdLst>
              <a:gd name="T0" fmla="*/ 372 w 372"/>
              <a:gd name="T1" fmla="*/ 1 h 358"/>
              <a:gd name="T2" fmla="*/ 372 w 372"/>
              <a:gd name="T3" fmla="*/ 358 h 358"/>
              <a:gd name="T4" fmla="*/ 165 w 372"/>
              <a:gd name="T5" fmla="*/ 357 h 358"/>
              <a:gd name="T6" fmla="*/ 0 w 372"/>
              <a:gd name="T7" fmla="*/ 181 h 358"/>
              <a:gd name="T8" fmla="*/ 164 w 372"/>
              <a:gd name="T9" fmla="*/ 1 h 358"/>
              <a:gd name="T10" fmla="*/ 372 w 372"/>
              <a:gd name="T11" fmla="*/ 1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2" h="358">
                <a:moveTo>
                  <a:pt x="372" y="1"/>
                </a:moveTo>
                <a:cubicBezTo>
                  <a:pt x="372" y="179"/>
                  <a:pt x="372" y="358"/>
                  <a:pt x="372" y="358"/>
                </a:cubicBezTo>
                <a:lnTo>
                  <a:pt x="165" y="357"/>
                </a:lnTo>
                <a:cubicBezTo>
                  <a:pt x="137" y="357"/>
                  <a:pt x="0" y="316"/>
                  <a:pt x="0" y="181"/>
                </a:cubicBezTo>
                <a:cubicBezTo>
                  <a:pt x="0" y="46"/>
                  <a:pt x="126" y="0"/>
                  <a:pt x="164" y="1"/>
                </a:cubicBezTo>
                <a:lnTo>
                  <a:pt x="372" y="1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63137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63137"/>
                  <a:invGamma/>
                </a:schemeClr>
              </a:gs>
            </a:gsLst>
            <a:lin ang="5400000" scaled="1"/>
          </a:gradFill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9101" name="Rectangle 445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862013"/>
          </a:xfrm>
        </p:spPr>
        <p:txBody>
          <a:bodyPr/>
          <a:lstStyle/>
          <a:p>
            <a:r>
              <a:rPr lang="en-US" altLang="zh-CN" dirty="0">
                <a:ea typeface="宋体" charset="-122"/>
              </a:rPr>
              <a:t>Contents	</a:t>
            </a:r>
          </a:p>
        </p:txBody>
      </p:sp>
      <p:sp>
        <p:nvSpPr>
          <p:cNvPr id="199118" name="Text Box 462"/>
          <p:cNvSpPr txBox="1">
            <a:spLocks noChangeArrowheads="1"/>
          </p:cNvSpPr>
          <p:nvPr/>
        </p:nvSpPr>
        <p:spPr bwMode="gray">
          <a:xfrm>
            <a:off x="3121025" y="2039938"/>
            <a:ext cx="3581400" cy="4572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dirty="0">
                <a:solidFill>
                  <a:schemeClr val="bg1"/>
                </a:solidFill>
                <a:ea typeface="宋体" charset="-122"/>
              </a:rPr>
              <a:t>Key Trends</a:t>
            </a:r>
          </a:p>
        </p:txBody>
      </p:sp>
      <p:sp>
        <p:nvSpPr>
          <p:cNvPr id="199119" name="Text Box 463"/>
          <p:cNvSpPr txBox="1">
            <a:spLocks noChangeArrowheads="1"/>
          </p:cNvSpPr>
          <p:nvPr/>
        </p:nvSpPr>
        <p:spPr bwMode="gray">
          <a:xfrm>
            <a:off x="3121025" y="2963863"/>
            <a:ext cx="3581400" cy="46166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dirty="0">
                <a:solidFill>
                  <a:schemeClr val="bg1"/>
                </a:solidFill>
                <a:ea typeface="宋体" charset="-122"/>
              </a:rPr>
              <a:t>Significant Challenges</a:t>
            </a:r>
          </a:p>
        </p:txBody>
      </p:sp>
      <p:sp>
        <p:nvSpPr>
          <p:cNvPr id="199114" name="Text Box 458"/>
          <p:cNvSpPr txBox="1">
            <a:spLocks noChangeArrowheads="1"/>
          </p:cNvSpPr>
          <p:nvPr/>
        </p:nvSpPr>
        <p:spPr bwMode="gray">
          <a:xfrm>
            <a:off x="2149475" y="1927225"/>
            <a:ext cx="304800" cy="641350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chemeClr val="bg1"/>
                </a:solidFill>
                <a:ea typeface="宋体" charset="-122"/>
              </a:rPr>
              <a:t>1</a:t>
            </a:r>
          </a:p>
        </p:txBody>
      </p:sp>
      <p:sp>
        <p:nvSpPr>
          <p:cNvPr id="199124" name="Text Box 468"/>
          <p:cNvSpPr txBox="1">
            <a:spLocks noChangeArrowheads="1"/>
          </p:cNvSpPr>
          <p:nvPr/>
        </p:nvSpPr>
        <p:spPr bwMode="gray">
          <a:xfrm>
            <a:off x="2149475" y="2867025"/>
            <a:ext cx="304800" cy="641350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chemeClr val="bg1"/>
                </a:solidFill>
                <a:ea typeface="宋体" charset="-122"/>
              </a:rPr>
              <a:t>2</a:t>
            </a:r>
          </a:p>
        </p:txBody>
      </p:sp>
      <p:sp>
        <p:nvSpPr>
          <p:cNvPr id="199126" name="Text Box 470"/>
          <p:cNvSpPr txBox="1">
            <a:spLocks noChangeArrowheads="1"/>
          </p:cNvSpPr>
          <p:nvPr/>
        </p:nvSpPr>
        <p:spPr bwMode="gray">
          <a:xfrm>
            <a:off x="2149475" y="3819525"/>
            <a:ext cx="304800" cy="641350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chemeClr val="bg1"/>
                </a:solidFill>
                <a:ea typeface="宋体" charset="-122"/>
              </a:rPr>
              <a:t>3</a:t>
            </a:r>
          </a:p>
        </p:txBody>
      </p:sp>
      <p:sp>
        <p:nvSpPr>
          <p:cNvPr id="199128" name="Text Box 472"/>
          <p:cNvSpPr txBox="1">
            <a:spLocks noChangeArrowheads="1"/>
          </p:cNvSpPr>
          <p:nvPr/>
        </p:nvSpPr>
        <p:spPr bwMode="gray">
          <a:xfrm>
            <a:off x="2139950" y="4781550"/>
            <a:ext cx="304800" cy="641350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chemeClr val="bg1"/>
                </a:solidFill>
                <a:ea typeface="宋体" charset="-122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zh-CN" sz="4800" dirty="0">
                <a:ea typeface="宋体" charset="-122"/>
              </a:rPr>
              <a:t>Key Trends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6405" y="1274147"/>
            <a:ext cx="8537469" cy="452596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CN" dirty="0"/>
              <a:t>People expect to be able to work, learn, and </a:t>
            </a:r>
            <a:r>
              <a:rPr lang="en-US" altLang="zh-CN" dirty="0" smtClean="0"/>
              <a:t>study whenever </a:t>
            </a:r>
            <a:r>
              <a:rPr lang="en-US" altLang="zh-CN" dirty="0"/>
              <a:t>and wherever they want to</a:t>
            </a:r>
            <a:r>
              <a:rPr lang="en-US" altLang="zh-CN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/>
              <a:t>The technologies we use </a:t>
            </a:r>
            <a:r>
              <a:rPr lang="en-US" altLang="zh-CN" dirty="0" smtClean="0"/>
              <a:t>are increasingly cloud-based</a:t>
            </a:r>
            <a:r>
              <a:rPr lang="en-US" altLang="zh-CN" dirty="0"/>
              <a:t>, and </a:t>
            </a:r>
            <a:r>
              <a:rPr lang="en-US" altLang="zh-CN" dirty="0" smtClean="0"/>
              <a:t>our notions </a:t>
            </a:r>
            <a:r>
              <a:rPr lang="en-US" altLang="zh-CN" dirty="0"/>
              <a:t>of </a:t>
            </a:r>
            <a:r>
              <a:rPr lang="en-US" altLang="zh-CN" dirty="0" smtClean="0"/>
              <a:t>IT Support are </a:t>
            </a:r>
            <a:r>
              <a:rPr lang="en-US" altLang="zh-CN" dirty="0"/>
              <a:t>decentralized. 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dirty="0"/>
              <a:t>The world of work is increasingly </a:t>
            </a:r>
            <a:r>
              <a:rPr lang="en-US" altLang="zh-CN" dirty="0" smtClean="0"/>
              <a:t>collaborative ,driving </a:t>
            </a:r>
            <a:r>
              <a:rPr lang="en-US" altLang="zh-CN" dirty="0"/>
              <a:t>changes in the way student projects </a:t>
            </a:r>
            <a:r>
              <a:rPr lang="en-US" altLang="zh-CN" dirty="0" smtClean="0"/>
              <a:t>are structured</a:t>
            </a:r>
            <a:r>
              <a:rPr lang="en-US" altLang="zh-CN" dirty="0"/>
              <a:t>.	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59711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400" dirty="0">
                <a:ea typeface="宋体" charset="-122"/>
              </a:rPr>
              <a:t>Key Trends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altLang="zh-CN" dirty="0" smtClean="0"/>
              <a:t>The </a:t>
            </a:r>
            <a:r>
              <a:rPr lang="en-US" altLang="zh-CN" dirty="0"/>
              <a:t>abundance of resources and </a:t>
            </a:r>
            <a:r>
              <a:rPr lang="en-US" altLang="zh-CN" dirty="0" smtClean="0"/>
              <a:t>relationships made </a:t>
            </a:r>
            <a:r>
              <a:rPr lang="en-US" altLang="zh-CN" dirty="0"/>
              <a:t>easily accessible via the Internet </a:t>
            </a:r>
            <a:r>
              <a:rPr lang="en-US" altLang="zh-CN" dirty="0" smtClean="0"/>
              <a:t>is increasingly </a:t>
            </a:r>
            <a:r>
              <a:rPr lang="en-US" altLang="zh-CN" dirty="0"/>
              <a:t>challenging us to revisit our roles as</a:t>
            </a:r>
          </a:p>
          <a:p>
            <a:pPr marL="0" indent="0">
              <a:buNone/>
            </a:pPr>
            <a:r>
              <a:rPr lang="en-US" altLang="zh-CN" dirty="0" smtClean="0"/>
              <a:t>     educators.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altLang="zh-CN" dirty="0"/>
              <a:t>Education paradigms are shifting to </a:t>
            </a:r>
            <a:r>
              <a:rPr lang="en-US" altLang="zh-CN" dirty="0" smtClean="0"/>
              <a:t>include </a:t>
            </a:r>
            <a:r>
              <a:rPr lang="en-US" altLang="zh-CN" dirty="0" err="1" smtClean="0"/>
              <a:t>onlinelearning,hybridlearning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and collaborative models</a:t>
            </a:r>
            <a:r>
              <a:rPr lang="en-US" altLang="zh-CN" dirty="0"/>
              <a:t>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933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800" dirty="0">
                <a:ea typeface="宋体" charset="-122"/>
              </a:rPr>
              <a:t>Key Trends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en-US" altLang="zh-CN" dirty="0">
                <a:solidFill>
                  <a:srgbClr val="FF0000"/>
                </a:solidFill>
              </a:rPr>
              <a:t>There is a new emphasis </a:t>
            </a:r>
            <a:r>
              <a:rPr lang="en-US" altLang="zh-CN" dirty="0" smtClean="0">
                <a:solidFill>
                  <a:srgbClr val="FF0000"/>
                </a:solidFill>
              </a:rPr>
              <a:t>in the</a:t>
            </a:r>
          </a:p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    classroom on more </a:t>
            </a:r>
            <a:r>
              <a:rPr lang="en-US" altLang="zh-CN" dirty="0">
                <a:solidFill>
                  <a:srgbClr val="FF0000"/>
                </a:solidFill>
              </a:rPr>
              <a:t>challenge-based </a:t>
            </a:r>
            <a:r>
              <a:rPr lang="en-US" altLang="zh-CN" dirty="0" smtClean="0">
                <a:solidFill>
                  <a:srgbClr val="FF0000"/>
                </a:solidFill>
              </a:rPr>
              <a:t>                                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   and </a:t>
            </a:r>
            <a:r>
              <a:rPr lang="en-US" altLang="zh-CN" dirty="0">
                <a:solidFill>
                  <a:srgbClr val="FF0000"/>
                </a:solidFill>
              </a:rPr>
              <a:t>active learning.</a:t>
            </a:r>
          </a:p>
        </p:txBody>
      </p:sp>
    </p:spTree>
    <p:extLst>
      <p:ext uri="{BB962C8B-B14F-4D97-AF65-F5344CB8AC3E}">
        <p14:creationId xmlns:p14="http://schemas.microsoft.com/office/powerpoint/2010/main" val="59285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Significant </a:t>
            </a:r>
            <a:r>
              <a:rPr lang="en-US" altLang="zh-CN" dirty="0" smtClean="0"/>
              <a:t>Challenges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199" y="1328738"/>
            <a:ext cx="8959756" cy="452596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CN" dirty="0"/>
              <a:t>Economic pressures and new models of </a:t>
            </a:r>
            <a:r>
              <a:rPr lang="en-US" altLang="zh-CN" dirty="0" smtClean="0"/>
              <a:t>education are bringing unprecedented </a:t>
            </a:r>
            <a:r>
              <a:rPr lang="en-US" altLang="zh-CN" dirty="0"/>
              <a:t>competition to </a:t>
            </a:r>
            <a:r>
              <a:rPr lang="en-US" altLang="zh-CN" dirty="0" smtClean="0"/>
              <a:t>the traditional </a:t>
            </a:r>
            <a:r>
              <a:rPr lang="en-US" altLang="zh-CN" dirty="0"/>
              <a:t>models of higher education</a:t>
            </a:r>
            <a:r>
              <a:rPr lang="en-US" altLang="zh-CN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 smtClean="0"/>
              <a:t>Appropriate </a:t>
            </a:r>
            <a:r>
              <a:rPr lang="en-US" altLang="zh-CN" dirty="0"/>
              <a:t>metrics of evaluation lag </a:t>
            </a:r>
            <a:r>
              <a:rPr lang="en-US" altLang="zh-CN" dirty="0" smtClean="0"/>
              <a:t>the emergence </a:t>
            </a:r>
            <a:r>
              <a:rPr lang="en-US" altLang="zh-CN" dirty="0"/>
              <a:t>of new scholarly forms of </a:t>
            </a:r>
            <a:r>
              <a:rPr lang="en-US" altLang="zh-CN" dirty="0" smtClean="0"/>
              <a:t>authoring ,publishing</a:t>
            </a:r>
            <a:r>
              <a:rPr lang="en-US" altLang="zh-CN" dirty="0"/>
              <a:t>, </a:t>
            </a:r>
            <a:r>
              <a:rPr lang="en-US" altLang="zh-CN" dirty="0" smtClean="0"/>
              <a:t>and researching</a:t>
            </a:r>
            <a:r>
              <a:rPr lang="en-US" altLang="zh-CN" dirty="0"/>
              <a:t>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4580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Significant Challenges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altLang="zh-CN" dirty="0"/>
              <a:t>Digital media </a:t>
            </a:r>
            <a:r>
              <a:rPr lang="en-US" altLang="zh-CN" dirty="0" smtClean="0"/>
              <a:t>literacy(</a:t>
            </a:r>
            <a:r>
              <a:rPr lang="zh-CN" altLang="en-US" dirty="0" smtClean="0"/>
              <a:t>数字媒介素养</a:t>
            </a:r>
            <a:r>
              <a:rPr lang="en-US" altLang="zh-CN" dirty="0" smtClean="0"/>
              <a:t>) </a:t>
            </a:r>
            <a:r>
              <a:rPr lang="en-US" altLang="zh-CN" dirty="0"/>
              <a:t>continues its rise </a:t>
            </a:r>
            <a:r>
              <a:rPr lang="en-US" altLang="zh-CN" dirty="0" smtClean="0"/>
              <a:t>in importance </a:t>
            </a:r>
            <a:r>
              <a:rPr lang="en-US" altLang="zh-CN" dirty="0"/>
              <a:t>as a key skill in every </a:t>
            </a:r>
            <a:r>
              <a:rPr lang="en-US" altLang="zh-CN" dirty="0" smtClean="0"/>
              <a:t>discipline and </a:t>
            </a:r>
            <a:r>
              <a:rPr lang="en-US" altLang="zh-CN" dirty="0"/>
              <a:t>profession</a:t>
            </a:r>
            <a:r>
              <a:rPr lang="en-US" altLang="zh-CN" dirty="0" smtClean="0"/>
              <a:t>.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altLang="zh-CN" dirty="0"/>
              <a:t>Institutional barriers </a:t>
            </a:r>
            <a:r>
              <a:rPr lang="en-US" altLang="zh-CN" dirty="0" smtClean="0"/>
              <a:t>present formidable challenges </a:t>
            </a:r>
            <a:r>
              <a:rPr lang="en-US" altLang="zh-CN" dirty="0"/>
              <a:t>to moving </a:t>
            </a:r>
            <a:r>
              <a:rPr lang="en-US" altLang="zh-CN" dirty="0" smtClean="0"/>
              <a:t>forward </a:t>
            </a:r>
            <a:r>
              <a:rPr lang="en-US" altLang="zh-CN" dirty="0"/>
              <a:t>in a </a:t>
            </a:r>
            <a:r>
              <a:rPr lang="en-US" altLang="zh-CN" dirty="0" smtClean="0"/>
              <a:t>constructive way </a:t>
            </a:r>
            <a:r>
              <a:rPr lang="en-US" altLang="zh-CN" dirty="0"/>
              <a:t>with emerging technologies.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4429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Significant Challenges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altLang="zh-CN" dirty="0"/>
              <a:t>New modes of scholarship are </a:t>
            </a:r>
            <a:r>
              <a:rPr lang="en-US" altLang="zh-CN" dirty="0" smtClean="0"/>
              <a:t>presenting significant </a:t>
            </a:r>
            <a:r>
              <a:rPr lang="en-US" altLang="zh-CN" dirty="0"/>
              <a:t>challenges for libraries and </a:t>
            </a:r>
            <a:r>
              <a:rPr lang="en-US" altLang="zh-CN" dirty="0" smtClean="0"/>
              <a:t>university collections</a:t>
            </a:r>
            <a:r>
              <a:rPr lang="en-US" altLang="zh-CN" dirty="0"/>
              <a:t>, how scholarship is documented, and </a:t>
            </a:r>
            <a:r>
              <a:rPr lang="en-US" altLang="zh-CN" dirty="0" smtClean="0"/>
              <a:t>the business </a:t>
            </a:r>
            <a:r>
              <a:rPr lang="en-US" altLang="zh-CN" dirty="0"/>
              <a:t>models to support these activities.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7062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8">
  <a:themeElements>
    <a:clrScheme name="1_Default Design 1">
      <a:dk1>
        <a:srgbClr val="1C1C1C"/>
      </a:dk1>
      <a:lt1>
        <a:srgbClr val="FFFFFF"/>
      </a:lt1>
      <a:dk2>
        <a:srgbClr val="080808"/>
      </a:dk2>
      <a:lt2>
        <a:srgbClr val="DDDDDD"/>
      </a:lt2>
      <a:accent1>
        <a:srgbClr val="EE3516"/>
      </a:accent1>
      <a:accent2>
        <a:srgbClr val="F3BD33"/>
      </a:accent2>
      <a:accent3>
        <a:srgbClr val="FFFFFF"/>
      </a:accent3>
      <a:accent4>
        <a:srgbClr val="161616"/>
      </a:accent4>
      <a:accent5>
        <a:srgbClr val="F5AEAB"/>
      </a:accent5>
      <a:accent6>
        <a:srgbClr val="DCAB2D"/>
      </a:accent6>
      <a:hlink>
        <a:srgbClr val="AED925"/>
      </a:hlink>
      <a:folHlink>
        <a:srgbClr val="4E9D41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2"/>
            </a:gs>
            <a:gs pos="100000">
              <a:schemeClr val="accent2">
                <a:gamma/>
                <a:tint val="73725"/>
                <a:invGamma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2"/>
            </a:gs>
            <a:gs pos="100000">
              <a:schemeClr val="accent2">
                <a:gamma/>
                <a:tint val="73725"/>
                <a:invGamma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1C1C1C"/>
        </a:dk1>
        <a:lt1>
          <a:srgbClr val="FFFFFF"/>
        </a:lt1>
        <a:dk2>
          <a:srgbClr val="080808"/>
        </a:dk2>
        <a:lt2>
          <a:srgbClr val="DDDDDD"/>
        </a:lt2>
        <a:accent1>
          <a:srgbClr val="EE3516"/>
        </a:accent1>
        <a:accent2>
          <a:srgbClr val="F3BD33"/>
        </a:accent2>
        <a:accent3>
          <a:srgbClr val="FFFFFF"/>
        </a:accent3>
        <a:accent4>
          <a:srgbClr val="161616"/>
        </a:accent4>
        <a:accent5>
          <a:srgbClr val="F5AEAB"/>
        </a:accent5>
        <a:accent6>
          <a:srgbClr val="DCAB2D"/>
        </a:accent6>
        <a:hlink>
          <a:srgbClr val="AED925"/>
        </a:hlink>
        <a:folHlink>
          <a:srgbClr val="4E9D4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1C1C1C"/>
        </a:dk1>
        <a:lt1>
          <a:srgbClr val="FFFFFF"/>
        </a:lt1>
        <a:dk2>
          <a:srgbClr val="080808"/>
        </a:dk2>
        <a:lt2>
          <a:srgbClr val="DDDDDD"/>
        </a:lt2>
        <a:accent1>
          <a:srgbClr val="25A757"/>
        </a:accent1>
        <a:accent2>
          <a:srgbClr val="8DA955"/>
        </a:accent2>
        <a:accent3>
          <a:srgbClr val="FFFFFF"/>
        </a:accent3>
        <a:accent4>
          <a:srgbClr val="161616"/>
        </a:accent4>
        <a:accent5>
          <a:srgbClr val="ACD0B4"/>
        </a:accent5>
        <a:accent6>
          <a:srgbClr val="7F994C"/>
        </a:accent6>
        <a:hlink>
          <a:srgbClr val="D5B35D"/>
        </a:hlink>
        <a:folHlink>
          <a:srgbClr val="B86A2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1C1C1C"/>
        </a:dk1>
        <a:lt1>
          <a:srgbClr val="FFFFFF"/>
        </a:lt1>
        <a:dk2>
          <a:srgbClr val="080808"/>
        </a:dk2>
        <a:lt2>
          <a:srgbClr val="DDDDDD"/>
        </a:lt2>
        <a:accent1>
          <a:srgbClr val="EFC119"/>
        </a:accent1>
        <a:accent2>
          <a:srgbClr val="8CCF49"/>
        </a:accent2>
        <a:accent3>
          <a:srgbClr val="FFFFFF"/>
        </a:accent3>
        <a:accent4>
          <a:srgbClr val="161616"/>
        </a:accent4>
        <a:accent5>
          <a:srgbClr val="F6DDAB"/>
        </a:accent5>
        <a:accent6>
          <a:srgbClr val="7EBB41"/>
        </a:accent6>
        <a:hlink>
          <a:srgbClr val="74D3FE"/>
        </a:hlink>
        <a:folHlink>
          <a:srgbClr val="3075A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38</Template>
  <TotalTime>443</TotalTime>
  <Words>482</Words>
  <Application>Microsoft Office PowerPoint</Application>
  <PresentationFormat>全屏显示(4:3)</PresentationFormat>
  <Paragraphs>59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38</vt:lpstr>
      <vt:lpstr>PowerPoint 演示文稿</vt:lpstr>
      <vt:lpstr>PowerPoint 演示文稿</vt:lpstr>
      <vt:lpstr>Contents </vt:lpstr>
      <vt:lpstr>Key Trends</vt:lpstr>
      <vt:lpstr>Key Trends</vt:lpstr>
      <vt:lpstr>Key Trends</vt:lpstr>
      <vt:lpstr>Significant Challenges</vt:lpstr>
      <vt:lpstr>Significant Challenges</vt:lpstr>
      <vt:lpstr>Significant Challenges</vt:lpstr>
      <vt:lpstr>Technologies to Watch</vt:lpstr>
      <vt:lpstr>Methodology</vt:lpstr>
      <vt:lpstr>思考</vt:lpstr>
      <vt:lpstr>PowerPoint 演示文稿</vt:lpstr>
    </vt:vector>
  </TitlesOfParts>
  <Company>BNU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Lijie</dc:creator>
  <cp:lastModifiedBy>Lijie</cp:lastModifiedBy>
  <cp:revision>63</cp:revision>
  <dcterms:created xsi:type="dcterms:W3CDTF">2012-10-04T01:42:51Z</dcterms:created>
  <dcterms:modified xsi:type="dcterms:W3CDTF">2012-11-03T11:11:11Z</dcterms:modified>
</cp:coreProperties>
</file>