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Default Extension="vml" ContentType="application/vnd.openxmlformats-officedocument.vmlDrawing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0" r:id="rId2"/>
  </p:sldMasterIdLst>
  <p:notesMasterIdLst>
    <p:notesMasterId r:id="rId72"/>
  </p:notesMasterIdLst>
  <p:sldIdLst>
    <p:sldId id="256" r:id="rId3"/>
    <p:sldId id="265" r:id="rId4"/>
    <p:sldId id="300" r:id="rId5"/>
    <p:sldId id="266" r:id="rId6"/>
    <p:sldId id="289" r:id="rId7"/>
    <p:sldId id="270" r:id="rId8"/>
    <p:sldId id="274" r:id="rId9"/>
    <p:sldId id="275" r:id="rId10"/>
    <p:sldId id="298" r:id="rId11"/>
    <p:sldId id="277" r:id="rId12"/>
    <p:sldId id="281" r:id="rId13"/>
    <p:sldId id="276" r:id="rId14"/>
    <p:sldId id="297" r:id="rId15"/>
    <p:sldId id="293" r:id="rId16"/>
    <p:sldId id="292" r:id="rId17"/>
    <p:sldId id="295" r:id="rId18"/>
    <p:sldId id="278" r:id="rId19"/>
    <p:sldId id="285" r:id="rId20"/>
    <p:sldId id="286" r:id="rId21"/>
    <p:sldId id="279" r:id="rId22"/>
    <p:sldId id="280" r:id="rId23"/>
    <p:sldId id="299" r:id="rId24"/>
    <p:sldId id="288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9" r:id="rId33"/>
    <p:sldId id="350" r:id="rId34"/>
    <p:sldId id="352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51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16" r:id="rId54"/>
    <p:sldId id="317" r:id="rId55"/>
    <p:sldId id="318" r:id="rId56"/>
    <p:sldId id="319" r:id="rId57"/>
    <p:sldId id="320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290" r:id="rId70"/>
    <p:sldId id="259" r:id="rId7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开始" id="{C5E3DF59-7522-4038-AD4E-CB895158530F}">
          <p14:sldIdLst>
            <p14:sldId id="256"/>
            <p14:sldId id="265"/>
          </p14:sldIdLst>
        </p14:section>
        <p14:section name="应用现状" id="{99C15929-1AF8-4802-B5BC-18E93568DD3B}">
          <p14:sldIdLst>
            <p14:sldId id="300"/>
            <p14:sldId id="266"/>
            <p14:sldId id="289"/>
            <p14:sldId id="270"/>
            <p14:sldId id="274"/>
            <p14:sldId id="275"/>
            <p14:sldId id="298"/>
            <p14:sldId id="277"/>
            <p14:sldId id="281"/>
            <p14:sldId id="276"/>
            <p14:sldId id="297"/>
            <p14:sldId id="293"/>
            <p14:sldId id="292"/>
            <p14:sldId id="295"/>
            <p14:sldId id="278"/>
            <p14:sldId id="285"/>
            <p14:sldId id="286"/>
            <p14:sldId id="279"/>
            <p14:sldId id="280"/>
            <p14:sldId id="288"/>
            <p14:sldId id="299"/>
          </p14:sldIdLst>
        </p14:section>
        <p14:section name="设计原则" id="{31950B92-33C4-4FF0-B308-B7FF26801D4C}">
          <p14:sldIdLst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  <p14:section name="情境导入与生词读写" id="{695E3DAA-6D84-465C-8790-4E6B26CE0F9C}">
          <p14:sldIdLst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40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</p14:sldIdLst>
        </p14:section>
        <p14:section name="课文赏析" id="{09D3DAC4-13D5-4CA9-9FAC-E92C71007C18}">
          <p14:sldIdLst>
            <p14:sldId id="316"/>
            <p14:sldId id="317"/>
            <p14:sldId id="318"/>
            <p14:sldId id="319"/>
            <p14:sldId id="320"/>
          </p14:sldIdLst>
        </p14:section>
        <p14:section name="游戏设置" id="{6EF46A51-A982-4E9E-BAA6-86D557F00193}">
          <p14:sldIdLst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</p14:sldIdLst>
        </p14:section>
        <p14:section name="结束" id="{14539B11-3ADC-41C0-A0E8-EC4DA98A3957}">
          <p14:sldIdLst>
            <p14:sldId id="290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8C1"/>
    <a:srgbClr val="F9DDA5"/>
    <a:srgbClr val="F0D2A6"/>
    <a:srgbClr val="F4E7D6"/>
    <a:srgbClr val="99CCFF"/>
    <a:srgbClr val="FF9900"/>
    <a:srgbClr val="FFA43F"/>
    <a:srgbClr val="111111"/>
    <a:srgbClr val="003366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59" autoAdjust="0"/>
  </p:normalViewPr>
  <p:slideViewPr>
    <p:cSldViewPr>
      <p:cViewPr varScale="1">
        <p:scale>
          <a:sx n="66" d="100"/>
          <a:sy n="66" d="100"/>
        </p:scale>
        <p:origin x="-948" y="-114"/>
      </p:cViewPr>
      <p:guideLst>
        <p:guide orient="horz" pos="227"/>
        <p:guide orient="horz" pos="164"/>
        <p:guide orient="horz" pos="4110"/>
        <p:guide orient="horz" pos="709"/>
        <p:guide pos="295"/>
        <p:guide pos="5465"/>
      </p:guideLst>
    </p:cSldViewPr>
  </p:slideViewPr>
  <p:outlineViewPr>
    <p:cViewPr>
      <p:scale>
        <a:sx n="33" d="100"/>
        <a:sy n="33" d="100"/>
      </p:scale>
      <p:origin x="0" y="277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8.xml"/><Relationship Id="rId2" Type="http://schemas.openxmlformats.org/officeDocument/2006/relationships/slide" Target="../slides/slide45.xml"/><Relationship Id="rId1" Type="http://schemas.openxmlformats.org/officeDocument/2006/relationships/slide" Target="../slides/slide4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slide" Target="../slides/slide50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11B304-E4A3-451E-BFDD-1D32692995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CA31C43-77B0-4E48-A56B-92A168A35CDC}">
      <dgm:prSet phldrT="[文本]" custT="1"/>
      <dgm:spPr>
        <a:solidFill>
          <a:srgbClr val="99CCFF"/>
        </a:solidFill>
      </dgm:spPr>
      <dgm:t>
        <a:bodyPr/>
        <a:lstStyle/>
        <a:p>
          <a:r>
            <a:rPr lang="en-US" altLang="zh-CN" sz="3200" b="1" dirty="0" smtClean="0"/>
            <a:t>·</a:t>
          </a:r>
          <a:r>
            <a:rPr lang="zh-CN" altLang="en-US" sz="2800" dirty="0" smtClean="0"/>
            <a:t>应用现状</a:t>
          </a:r>
          <a:endParaRPr lang="zh-CN" altLang="en-US" sz="2800" dirty="0"/>
        </a:p>
      </dgm:t>
    </dgm:pt>
    <dgm:pt modelId="{D0B8840A-1FEB-4533-813E-807871AFEFA8}" type="parTrans" cxnId="{40999ECB-19B7-4351-8144-4582CEE90C45}">
      <dgm:prSet/>
      <dgm:spPr/>
      <dgm:t>
        <a:bodyPr/>
        <a:lstStyle/>
        <a:p>
          <a:endParaRPr lang="zh-CN" altLang="en-US" sz="2000"/>
        </a:p>
      </dgm:t>
    </dgm:pt>
    <dgm:pt modelId="{0B40BF1C-F602-44E2-9F94-1DE0F9C89C6F}" type="sibTrans" cxnId="{40999ECB-19B7-4351-8144-4582CEE90C45}">
      <dgm:prSet/>
      <dgm:spPr/>
      <dgm:t>
        <a:bodyPr/>
        <a:lstStyle/>
        <a:p>
          <a:endParaRPr lang="zh-CN" altLang="en-US" sz="2000"/>
        </a:p>
      </dgm:t>
    </dgm:pt>
    <dgm:pt modelId="{7F1F9D1A-43E3-41C8-BFB2-420323504EA5}">
      <dgm:prSet phldrT="[文本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调查问卷</a:t>
          </a:r>
          <a:endParaRPr lang="zh-CN" altLang="en-US" sz="2000" dirty="0">
            <a:latin typeface="+mj-ea"/>
            <a:ea typeface="+mj-ea"/>
          </a:endParaRPr>
        </a:p>
      </dgm:t>
    </dgm:pt>
    <dgm:pt modelId="{AC6D14E2-0EFB-413F-9A8F-81E04494713C}" type="parTrans" cxnId="{742B4465-2858-4BAC-A43A-96B27916F186}">
      <dgm:prSet/>
      <dgm:spPr/>
      <dgm:t>
        <a:bodyPr/>
        <a:lstStyle/>
        <a:p>
          <a:endParaRPr lang="zh-CN" altLang="en-US" sz="2000"/>
        </a:p>
      </dgm:t>
    </dgm:pt>
    <dgm:pt modelId="{42251E03-039E-46A8-8DE9-E677E80D8434}" type="sibTrans" cxnId="{742B4465-2858-4BAC-A43A-96B27916F186}">
      <dgm:prSet/>
      <dgm:spPr/>
      <dgm:t>
        <a:bodyPr/>
        <a:lstStyle/>
        <a:p>
          <a:endParaRPr lang="zh-CN" altLang="en-US" sz="2000"/>
        </a:p>
      </dgm:t>
    </dgm:pt>
    <dgm:pt modelId="{53EF3B96-6DA6-42D5-92D0-72DDA1B8E3CD}">
      <dgm:prSet phldrT="[文本]" custT="1"/>
      <dgm:spPr>
        <a:solidFill>
          <a:srgbClr val="99CCFF"/>
        </a:solidFill>
      </dgm:spPr>
      <dgm:t>
        <a:bodyPr/>
        <a:lstStyle/>
        <a:p>
          <a:r>
            <a:rPr lang="en-US" altLang="zh-CN" sz="2800" b="1" dirty="0" smtClean="0"/>
            <a:t>·</a:t>
          </a:r>
          <a:r>
            <a:rPr lang="zh-CN" altLang="en-US" sz="2400" dirty="0" smtClean="0"/>
            <a:t>设计原则</a:t>
          </a:r>
          <a:endParaRPr lang="zh-CN" altLang="en-US" sz="2400" dirty="0"/>
        </a:p>
      </dgm:t>
    </dgm:pt>
    <dgm:pt modelId="{28D9CF20-A364-4ADF-8FCB-9F5A02FEF848}" type="parTrans" cxnId="{EA42A9D6-7133-448D-BD5A-A55610572388}">
      <dgm:prSet/>
      <dgm:spPr/>
      <dgm:t>
        <a:bodyPr/>
        <a:lstStyle/>
        <a:p>
          <a:endParaRPr lang="zh-CN" altLang="en-US" sz="2000"/>
        </a:p>
      </dgm:t>
    </dgm:pt>
    <dgm:pt modelId="{4AB6093E-7319-44C9-ABDC-76EA7EF4D15F}" type="sibTrans" cxnId="{EA42A9D6-7133-448D-BD5A-A55610572388}">
      <dgm:prSet/>
      <dgm:spPr/>
      <dgm:t>
        <a:bodyPr/>
        <a:lstStyle/>
        <a:p>
          <a:endParaRPr lang="zh-CN" altLang="en-US" sz="2000"/>
        </a:p>
      </dgm:t>
    </dgm:pt>
    <dgm:pt modelId="{C98E9F52-21C4-45ED-AB81-31606455F316}">
      <dgm:prSet phldrT="[文本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情境导入、生词读写</a:t>
          </a:r>
          <a:endParaRPr lang="zh-CN" altLang="en-US" sz="2000" dirty="0">
            <a:latin typeface="+mj-ea"/>
            <a:ea typeface="+mj-ea"/>
          </a:endParaRPr>
        </a:p>
      </dgm:t>
    </dgm:pt>
    <dgm:pt modelId="{F161A86B-DA3B-451F-AD47-560B4D385884}" type="parTrans" cxnId="{9AA93E83-E006-40D3-B6CC-93F593DD47A2}">
      <dgm:prSet/>
      <dgm:spPr/>
      <dgm:t>
        <a:bodyPr/>
        <a:lstStyle/>
        <a:p>
          <a:endParaRPr lang="zh-CN" altLang="en-US" sz="2000"/>
        </a:p>
      </dgm:t>
    </dgm:pt>
    <dgm:pt modelId="{683BF345-B57F-4B9C-931C-A2E43695F720}" type="sibTrans" cxnId="{9AA93E83-E006-40D3-B6CC-93F593DD47A2}">
      <dgm:prSet/>
      <dgm:spPr/>
      <dgm:t>
        <a:bodyPr/>
        <a:lstStyle/>
        <a:p>
          <a:endParaRPr lang="zh-CN" altLang="en-US" sz="2000"/>
        </a:p>
      </dgm:t>
    </dgm:pt>
    <dgm:pt modelId="{64F6DEE8-9F63-42F3-8CAA-66884964D8FD}">
      <dgm:prSet phldrT="[文本]" custT="1"/>
      <dgm:spPr>
        <a:solidFill>
          <a:srgbClr val="99CCFF"/>
        </a:solidFill>
      </dgm:spPr>
      <dgm:t>
        <a:bodyPr/>
        <a:lstStyle/>
        <a:p>
          <a:r>
            <a:rPr lang="en-US" altLang="zh-CN" sz="2800" b="1" dirty="0" smtClean="0"/>
            <a:t>·</a:t>
          </a:r>
          <a:r>
            <a:rPr lang="zh-CN" altLang="en-US" sz="2400" dirty="0" smtClean="0"/>
            <a:t>教学环节</a:t>
          </a:r>
          <a:endParaRPr lang="zh-CN" altLang="en-US" sz="2400" dirty="0"/>
        </a:p>
      </dgm:t>
    </dgm:pt>
    <dgm:pt modelId="{E50FA144-5E04-4FD2-8D50-1624B6258A3B}" type="parTrans" cxnId="{46F4883D-B511-4107-A970-C9823EF015CD}">
      <dgm:prSet/>
      <dgm:spPr/>
      <dgm:t>
        <a:bodyPr/>
        <a:lstStyle/>
        <a:p>
          <a:endParaRPr lang="zh-CN" altLang="en-US" sz="2000"/>
        </a:p>
      </dgm:t>
    </dgm:pt>
    <dgm:pt modelId="{4B94AD1F-BD23-4D34-97B1-43968D26013B}" type="sibTrans" cxnId="{46F4883D-B511-4107-A970-C9823EF015CD}">
      <dgm:prSet/>
      <dgm:spPr/>
      <dgm:t>
        <a:bodyPr/>
        <a:lstStyle/>
        <a:p>
          <a:endParaRPr lang="zh-CN" altLang="en-US" sz="2000"/>
        </a:p>
      </dgm:t>
    </dgm:pt>
    <dgm:pt modelId="{4A57492F-74B4-45F5-9D97-7EC6B4BE1577}">
      <dgm:prSet phldrT="[文本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教学实例</a:t>
          </a:r>
          <a:endParaRPr lang="zh-CN" altLang="en-US" sz="2000" dirty="0">
            <a:latin typeface="+mj-ea"/>
            <a:ea typeface="+mj-ea"/>
          </a:endParaRPr>
        </a:p>
      </dgm:t>
    </dgm:pt>
    <dgm:pt modelId="{39E3A646-9795-4578-8963-9074C3ABFF6E}" type="parTrans" cxnId="{6395CAAB-0D2F-4517-8056-F1F92BE5F363}">
      <dgm:prSet/>
      <dgm:spPr/>
      <dgm:t>
        <a:bodyPr/>
        <a:lstStyle/>
        <a:p>
          <a:endParaRPr lang="zh-CN" altLang="en-US" sz="2000"/>
        </a:p>
      </dgm:t>
    </dgm:pt>
    <dgm:pt modelId="{D9092C65-342D-47D3-B008-07010D269F6A}" type="sibTrans" cxnId="{6395CAAB-0D2F-4517-8056-F1F92BE5F363}">
      <dgm:prSet/>
      <dgm:spPr/>
      <dgm:t>
        <a:bodyPr/>
        <a:lstStyle/>
        <a:p>
          <a:endParaRPr lang="zh-CN" altLang="en-US" sz="2000"/>
        </a:p>
      </dgm:t>
    </dgm:pt>
    <dgm:pt modelId="{818CA19B-DC80-4A0E-BC41-B4FB65CA53BB}">
      <dgm:prSet phldrT="[文本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课文赏析</a:t>
          </a:r>
          <a:endParaRPr lang="zh-CN" altLang="en-US" sz="2000" dirty="0">
            <a:latin typeface="+mj-ea"/>
            <a:ea typeface="+mj-ea"/>
          </a:endParaRPr>
        </a:p>
      </dgm:t>
    </dgm:pt>
    <dgm:pt modelId="{7EC77FC3-C571-43F3-8FAB-6D6C7B6ACB8F}" type="parTrans" cxnId="{74DCE340-59A2-4453-91E6-E2F6B2A53E56}">
      <dgm:prSet/>
      <dgm:spPr/>
      <dgm:t>
        <a:bodyPr/>
        <a:lstStyle/>
        <a:p>
          <a:endParaRPr lang="zh-CN" altLang="en-US" sz="2000"/>
        </a:p>
      </dgm:t>
    </dgm:pt>
    <dgm:pt modelId="{6763B689-74E6-4138-9D62-25928B501230}" type="sibTrans" cxnId="{74DCE340-59A2-4453-91E6-E2F6B2A53E56}">
      <dgm:prSet/>
      <dgm:spPr/>
      <dgm:t>
        <a:bodyPr/>
        <a:lstStyle/>
        <a:p>
          <a:endParaRPr lang="zh-CN" altLang="en-US" sz="2000"/>
        </a:p>
      </dgm:t>
    </dgm:pt>
    <dgm:pt modelId="{3872BA31-49C7-481D-8572-808D3A1EDCD2}">
      <dgm:prSet phldrT="[文本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游戏设置</a:t>
          </a:r>
          <a:endParaRPr lang="zh-CN" altLang="en-US" sz="2000" dirty="0">
            <a:latin typeface="+mj-ea"/>
            <a:ea typeface="+mj-ea"/>
          </a:endParaRPr>
        </a:p>
      </dgm:t>
    </dgm:pt>
    <dgm:pt modelId="{335FAD12-E6C1-4206-8B44-5236FA6D4C4F}" type="parTrans" cxnId="{779BE1ED-1054-4D19-8342-E26C47359A3D}">
      <dgm:prSet/>
      <dgm:spPr/>
      <dgm:t>
        <a:bodyPr/>
        <a:lstStyle/>
        <a:p>
          <a:endParaRPr lang="zh-CN" altLang="en-US" sz="2000"/>
        </a:p>
      </dgm:t>
    </dgm:pt>
    <dgm:pt modelId="{F8FBD3BF-1E43-4A62-92CF-223F017F1C9E}" type="sibTrans" cxnId="{779BE1ED-1054-4D19-8342-E26C47359A3D}">
      <dgm:prSet/>
      <dgm:spPr/>
      <dgm:t>
        <a:bodyPr/>
        <a:lstStyle/>
        <a:p>
          <a:endParaRPr lang="zh-CN" altLang="en-US" sz="2000"/>
        </a:p>
      </dgm:t>
    </dgm:pt>
    <dgm:pt modelId="{D5766FEF-94D6-477A-868F-056799BF8F5B}" type="pres">
      <dgm:prSet presAssocID="{2F11B304-E4A3-451E-BFDD-1D32692995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263D231-1D7F-4447-88EE-247A0D74F881}" type="pres">
      <dgm:prSet presAssocID="{9CA31C43-77B0-4E48-A56B-92A168A35CD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640516-2FBE-4BE1-A370-9887EA8BE668}" type="pres">
      <dgm:prSet presAssocID="{9CA31C43-77B0-4E48-A56B-92A168A35CDC}" presName="childText" presStyleLbl="revTx" presStyleIdx="0" presStyleCnt="3" custScaleX="81249" custLinFactNeighborX="5860" custLinFactNeighborY="-7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8B6E9F8A-1D9F-4641-B944-5C8CAAD779B7}" type="pres">
      <dgm:prSet presAssocID="{53EF3B96-6DA6-42D5-92D0-72DDA1B8E3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26C2BB-68EF-4258-859E-F7BBDDF782A7}" type="pres">
      <dgm:prSet presAssocID="{53EF3B96-6DA6-42D5-92D0-72DDA1B8E3CD}" presName="childText" presStyleLbl="revTx" presStyleIdx="1" presStyleCnt="3" custScaleX="81249" custLinFactNeighborX="5860" custLinFactNeighborY="-146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654125B3-0544-4E06-AD11-8BA0E7DEDB5B}" type="pres">
      <dgm:prSet presAssocID="{64F6DEE8-9F63-42F3-8CAA-66884964D8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940A83-B828-493D-9F37-0D2BE9C35ABC}" type="pres">
      <dgm:prSet presAssocID="{64F6DEE8-9F63-42F3-8CAA-66884964D8FD}" presName="childText" presStyleLbl="revTx" presStyleIdx="2" presStyleCnt="3" custScaleX="82823" custLinFactNeighborX="6647" custLinFactNeighborY="-21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8A924234-13AB-4C10-A11C-3EEF1971261E}" type="presOf" srcId="{2F11B304-E4A3-451E-BFDD-1D326929954B}" destId="{D5766FEF-94D6-477A-868F-056799BF8F5B}" srcOrd="0" destOrd="0" presId="urn:microsoft.com/office/officeart/2005/8/layout/vList2"/>
    <dgm:cxn modelId="{779BE1ED-1054-4D19-8342-E26C47359A3D}" srcId="{64F6DEE8-9F63-42F3-8CAA-66884964D8FD}" destId="{3872BA31-49C7-481D-8572-808D3A1EDCD2}" srcOrd="2" destOrd="0" parTransId="{335FAD12-E6C1-4206-8B44-5236FA6D4C4F}" sibTransId="{F8FBD3BF-1E43-4A62-92CF-223F017F1C9E}"/>
    <dgm:cxn modelId="{B5BC2224-818C-448D-B158-AE559141C039}" type="presOf" srcId="{4A57492F-74B4-45F5-9D97-7EC6B4BE1577}" destId="{3226C2BB-68EF-4258-859E-F7BBDDF782A7}" srcOrd="0" destOrd="0" presId="urn:microsoft.com/office/officeart/2005/8/layout/vList2"/>
    <dgm:cxn modelId="{46F4883D-B511-4107-A970-C9823EF015CD}" srcId="{2F11B304-E4A3-451E-BFDD-1D326929954B}" destId="{64F6DEE8-9F63-42F3-8CAA-66884964D8FD}" srcOrd="2" destOrd="0" parTransId="{E50FA144-5E04-4FD2-8D50-1624B6258A3B}" sibTransId="{4B94AD1F-BD23-4D34-97B1-43968D26013B}"/>
    <dgm:cxn modelId="{CB91DF45-771D-4CBE-AE40-C5516F10FD31}" type="presOf" srcId="{818CA19B-DC80-4A0E-BC41-B4FB65CA53BB}" destId="{25940A83-B828-493D-9F37-0D2BE9C35ABC}" srcOrd="0" destOrd="1" presId="urn:microsoft.com/office/officeart/2005/8/layout/vList2"/>
    <dgm:cxn modelId="{742B4465-2858-4BAC-A43A-96B27916F186}" srcId="{9CA31C43-77B0-4E48-A56B-92A168A35CDC}" destId="{7F1F9D1A-43E3-41C8-BFB2-420323504EA5}" srcOrd="0" destOrd="0" parTransId="{AC6D14E2-0EFB-413F-9A8F-81E04494713C}" sibTransId="{42251E03-039E-46A8-8DE9-E677E80D8434}"/>
    <dgm:cxn modelId="{6395CAAB-0D2F-4517-8056-F1F92BE5F363}" srcId="{53EF3B96-6DA6-42D5-92D0-72DDA1B8E3CD}" destId="{4A57492F-74B4-45F5-9D97-7EC6B4BE1577}" srcOrd="0" destOrd="0" parTransId="{39E3A646-9795-4578-8963-9074C3ABFF6E}" sibTransId="{D9092C65-342D-47D3-B008-07010D269F6A}"/>
    <dgm:cxn modelId="{40999ECB-19B7-4351-8144-4582CEE90C45}" srcId="{2F11B304-E4A3-451E-BFDD-1D326929954B}" destId="{9CA31C43-77B0-4E48-A56B-92A168A35CDC}" srcOrd="0" destOrd="0" parTransId="{D0B8840A-1FEB-4533-813E-807871AFEFA8}" sibTransId="{0B40BF1C-F602-44E2-9F94-1DE0F9C89C6F}"/>
    <dgm:cxn modelId="{D6BC34CD-762E-40B4-AC60-3A6781B7A3BC}" type="presOf" srcId="{53EF3B96-6DA6-42D5-92D0-72DDA1B8E3CD}" destId="{8B6E9F8A-1D9F-4641-B944-5C8CAAD779B7}" srcOrd="0" destOrd="0" presId="urn:microsoft.com/office/officeart/2005/8/layout/vList2"/>
    <dgm:cxn modelId="{AB31BD5C-4D4F-4006-B793-BA1881FF4F44}" type="presOf" srcId="{64F6DEE8-9F63-42F3-8CAA-66884964D8FD}" destId="{654125B3-0544-4E06-AD11-8BA0E7DEDB5B}" srcOrd="0" destOrd="0" presId="urn:microsoft.com/office/officeart/2005/8/layout/vList2"/>
    <dgm:cxn modelId="{9BEEA8AF-1C00-40E0-B0C2-AD63026D13F0}" type="presOf" srcId="{7F1F9D1A-43E3-41C8-BFB2-420323504EA5}" destId="{B1640516-2FBE-4BE1-A370-9887EA8BE668}" srcOrd="0" destOrd="0" presId="urn:microsoft.com/office/officeart/2005/8/layout/vList2"/>
    <dgm:cxn modelId="{74DCE340-59A2-4453-91E6-E2F6B2A53E56}" srcId="{64F6DEE8-9F63-42F3-8CAA-66884964D8FD}" destId="{818CA19B-DC80-4A0E-BC41-B4FB65CA53BB}" srcOrd="1" destOrd="0" parTransId="{7EC77FC3-C571-43F3-8FAB-6D6C7B6ACB8F}" sibTransId="{6763B689-74E6-4138-9D62-25928B501230}"/>
    <dgm:cxn modelId="{9AA93E83-E006-40D3-B6CC-93F593DD47A2}" srcId="{64F6DEE8-9F63-42F3-8CAA-66884964D8FD}" destId="{C98E9F52-21C4-45ED-AB81-31606455F316}" srcOrd="0" destOrd="0" parTransId="{F161A86B-DA3B-451F-AD47-560B4D385884}" sibTransId="{683BF345-B57F-4B9C-931C-A2E43695F720}"/>
    <dgm:cxn modelId="{06604F42-3312-465C-BDFD-8377A153E82F}" type="presOf" srcId="{C98E9F52-21C4-45ED-AB81-31606455F316}" destId="{25940A83-B828-493D-9F37-0D2BE9C35ABC}" srcOrd="0" destOrd="0" presId="urn:microsoft.com/office/officeart/2005/8/layout/vList2"/>
    <dgm:cxn modelId="{BAF67B77-48E9-45E1-8C1E-36D50E28734A}" type="presOf" srcId="{9CA31C43-77B0-4E48-A56B-92A168A35CDC}" destId="{1263D231-1D7F-4447-88EE-247A0D74F881}" srcOrd="0" destOrd="0" presId="urn:microsoft.com/office/officeart/2005/8/layout/vList2"/>
    <dgm:cxn modelId="{EA42A9D6-7133-448D-BD5A-A55610572388}" srcId="{2F11B304-E4A3-451E-BFDD-1D326929954B}" destId="{53EF3B96-6DA6-42D5-92D0-72DDA1B8E3CD}" srcOrd="1" destOrd="0" parTransId="{28D9CF20-A364-4ADF-8FCB-9F5A02FEF848}" sibTransId="{4AB6093E-7319-44C9-ABDC-76EA7EF4D15F}"/>
    <dgm:cxn modelId="{DD24AA1B-0221-4A8C-9979-672B2AADD266}" type="presOf" srcId="{3872BA31-49C7-481D-8572-808D3A1EDCD2}" destId="{25940A83-B828-493D-9F37-0D2BE9C35ABC}" srcOrd="0" destOrd="2" presId="urn:microsoft.com/office/officeart/2005/8/layout/vList2"/>
    <dgm:cxn modelId="{E5CBFD52-A727-45F0-B6FC-573F3ACE1A3B}" type="presParOf" srcId="{D5766FEF-94D6-477A-868F-056799BF8F5B}" destId="{1263D231-1D7F-4447-88EE-247A0D74F881}" srcOrd="0" destOrd="0" presId="urn:microsoft.com/office/officeart/2005/8/layout/vList2"/>
    <dgm:cxn modelId="{C7DE6948-E4A4-4191-9321-473E38DF1C65}" type="presParOf" srcId="{D5766FEF-94D6-477A-868F-056799BF8F5B}" destId="{B1640516-2FBE-4BE1-A370-9887EA8BE668}" srcOrd="1" destOrd="0" presId="urn:microsoft.com/office/officeart/2005/8/layout/vList2"/>
    <dgm:cxn modelId="{312A759A-25F9-486D-B398-D3168FF1ECD1}" type="presParOf" srcId="{D5766FEF-94D6-477A-868F-056799BF8F5B}" destId="{8B6E9F8A-1D9F-4641-B944-5C8CAAD779B7}" srcOrd="2" destOrd="0" presId="urn:microsoft.com/office/officeart/2005/8/layout/vList2"/>
    <dgm:cxn modelId="{EBA7A84F-5F98-4291-B320-D95A9832546B}" type="presParOf" srcId="{D5766FEF-94D6-477A-868F-056799BF8F5B}" destId="{3226C2BB-68EF-4258-859E-F7BBDDF782A7}" srcOrd="3" destOrd="0" presId="urn:microsoft.com/office/officeart/2005/8/layout/vList2"/>
    <dgm:cxn modelId="{4DA5547E-A9E4-4B17-9E35-B8C3919EFDC5}" type="presParOf" srcId="{D5766FEF-94D6-477A-868F-056799BF8F5B}" destId="{654125B3-0544-4E06-AD11-8BA0E7DEDB5B}" srcOrd="4" destOrd="0" presId="urn:microsoft.com/office/officeart/2005/8/layout/vList2"/>
    <dgm:cxn modelId="{2CF8EB0A-005A-4C3C-8F5C-5CFC6FAB8F45}" type="presParOf" srcId="{D5766FEF-94D6-477A-868F-056799BF8F5B}" destId="{25940A83-B828-493D-9F37-0D2BE9C35ABC}" srcOrd="5" destOrd="0" presId="urn:microsoft.com/office/officeart/2005/8/layout/vList2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55254B-5F48-4172-99BE-9239CC2B9E9C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963C3EFC-428E-46FF-A0D3-A481BE383C43}">
      <dgm:prSet custT="1"/>
      <dgm:spPr/>
      <dgm:t>
        <a:bodyPr/>
        <a:lstStyle/>
        <a:p>
          <a:pPr rtl="0"/>
          <a:r>
            <a:rPr lang="zh-CN" sz="2800" dirty="0" smtClean="0">
              <a:solidFill>
                <a:schemeClr val="accent1">
                  <a:lumMod val="25000"/>
                </a:schemeClr>
              </a:solidFill>
            </a:rPr>
            <a:t>语文</a:t>
          </a:r>
          <a:r>
            <a:rPr lang="zh-CN" altLang="en-US" sz="2800" dirty="0" smtClean="0">
              <a:solidFill>
                <a:schemeClr val="accent1">
                  <a:lumMod val="25000"/>
                </a:schemeClr>
              </a:solidFill>
            </a:rPr>
            <a:t>课件中的</a:t>
          </a:r>
          <a:r>
            <a:rPr lang="zh-CN" sz="2800" dirty="0" smtClean="0">
              <a:solidFill>
                <a:schemeClr val="accent1">
                  <a:lumMod val="25000"/>
                </a:schemeClr>
              </a:solidFill>
            </a:rPr>
            <a:t>游戏形式</a:t>
          </a:r>
          <a:endParaRPr lang="en-US" sz="2800" dirty="0">
            <a:solidFill>
              <a:schemeClr val="accent1">
                <a:lumMod val="25000"/>
              </a:schemeClr>
            </a:solidFill>
          </a:endParaRPr>
        </a:p>
      </dgm:t>
    </dgm:pt>
    <dgm:pt modelId="{65D52793-6180-4EF0-9184-59A82F544661}" type="parTrans" cxnId="{B8B8D1E7-7002-4EE3-B969-84FDD98D8F56}">
      <dgm:prSet/>
      <dgm:spPr/>
      <dgm:t>
        <a:bodyPr/>
        <a:lstStyle/>
        <a:p>
          <a:endParaRPr lang="zh-CN" altLang="en-US">
            <a:solidFill>
              <a:schemeClr val="accent1">
                <a:lumMod val="25000"/>
              </a:schemeClr>
            </a:solidFill>
          </a:endParaRPr>
        </a:p>
      </dgm:t>
    </dgm:pt>
    <dgm:pt modelId="{AE752FF2-D071-4F88-A632-064F78722362}" type="sibTrans" cxnId="{B8B8D1E7-7002-4EE3-B969-84FDD98D8F56}">
      <dgm:prSet/>
      <dgm:spPr/>
      <dgm:t>
        <a:bodyPr/>
        <a:lstStyle/>
        <a:p>
          <a:endParaRPr lang="zh-CN" altLang="en-US">
            <a:solidFill>
              <a:schemeClr val="accent1">
                <a:lumMod val="25000"/>
              </a:schemeClr>
            </a:solidFill>
          </a:endParaRPr>
        </a:p>
      </dgm:t>
    </dgm:pt>
    <dgm:pt modelId="{2D9E64B6-36B4-46AB-BF91-5CF84B2CE37C}">
      <dgm:prSet/>
      <dgm:spPr/>
      <dgm:t>
        <a:bodyPr/>
        <a:lstStyle/>
        <a:p>
          <a:pPr rtl="0"/>
          <a:r>
            <a:rPr lang="zh-CN" dirty="0" smtClean="0">
              <a:solidFill>
                <a:schemeClr val="accent1">
                  <a:lumMod val="25000"/>
                </a:schemeClr>
              </a:solidFill>
            </a:rPr>
            <a:t>语文游戏的特点</a:t>
          </a:r>
          <a:endParaRPr lang="en-US" dirty="0">
            <a:solidFill>
              <a:schemeClr val="accent1">
                <a:lumMod val="25000"/>
              </a:schemeClr>
            </a:solidFill>
          </a:endParaRPr>
        </a:p>
      </dgm:t>
    </dgm:pt>
    <dgm:pt modelId="{C792BE11-EFEA-4F56-A221-0C3A6B4853DF}" type="parTrans" cxnId="{A5CC1F05-6405-4A95-86EF-D044C7FE24B4}">
      <dgm:prSet/>
      <dgm:spPr/>
      <dgm:t>
        <a:bodyPr/>
        <a:lstStyle/>
        <a:p>
          <a:endParaRPr lang="zh-CN" altLang="en-US">
            <a:solidFill>
              <a:schemeClr val="accent1">
                <a:lumMod val="25000"/>
              </a:schemeClr>
            </a:solidFill>
          </a:endParaRPr>
        </a:p>
      </dgm:t>
    </dgm:pt>
    <dgm:pt modelId="{0258C252-3376-48A7-924E-A15EA4D57065}" type="sibTrans" cxnId="{A5CC1F05-6405-4A95-86EF-D044C7FE24B4}">
      <dgm:prSet/>
      <dgm:spPr/>
      <dgm:t>
        <a:bodyPr/>
        <a:lstStyle/>
        <a:p>
          <a:endParaRPr lang="zh-CN" altLang="en-US">
            <a:solidFill>
              <a:schemeClr val="accent1">
                <a:lumMod val="25000"/>
              </a:schemeClr>
            </a:solidFill>
          </a:endParaRPr>
        </a:p>
      </dgm:t>
    </dgm:pt>
    <dgm:pt modelId="{EB2FFE37-245F-44DD-BF39-E12B74980AAC}">
      <dgm:prSet/>
      <dgm:spPr/>
      <dgm:t>
        <a:bodyPr/>
        <a:lstStyle/>
        <a:p>
          <a:pPr rtl="0"/>
          <a:r>
            <a:rPr lang="zh-CN" dirty="0" smtClean="0">
              <a:solidFill>
                <a:schemeClr val="accent1">
                  <a:lumMod val="25000"/>
                </a:schemeClr>
              </a:solidFill>
            </a:rPr>
            <a:t>语文游戏的作用</a:t>
          </a:r>
          <a:endParaRPr lang="en-US" dirty="0">
            <a:solidFill>
              <a:schemeClr val="accent1">
                <a:lumMod val="25000"/>
              </a:schemeClr>
            </a:solidFill>
          </a:endParaRPr>
        </a:p>
      </dgm:t>
    </dgm:pt>
    <dgm:pt modelId="{703A829F-4124-4A2B-B327-A7CCFCC3D0E0}" type="parTrans" cxnId="{5CF24437-98B2-4F64-B51A-A7DDF4AD6D07}">
      <dgm:prSet/>
      <dgm:spPr/>
      <dgm:t>
        <a:bodyPr/>
        <a:lstStyle/>
        <a:p>
          <a:endParaRPr lang="zh-CN" altLang="en-US">
            <a:solidFill>
              <a:schemeClr val="accent1">
                <a:lumMod val="25000"/>
              </a:schemeClr>
            </a:solidFill>
          </a:endParaRPr>
        </a:p>
      </dgm:t>
    </dgm:pt>
    <dgm:pt modelId="{56155162-3C56-41AB-9926-E789FBCC3769}" type="sibTrans" cxnId="{5CF24437-98B2-4F64-B51A-A7DDF4AD6D07}">
      <dgm:prSet/>
      <dgm:spPr/>
      <dgm:t>
        <a:bodyPr/>
        <a:lstStyle/>
        <a:p>
          <a:endParaRPr lang="zh-CN" altLang="en-US">
            <a:solidFill>
              <a:schemeClr val="accent1">
                <a:lumMod val="25000"/>
              </a:schemeClr>
            </a:solidFill>
          </a:endParaRPr>
        </a:p>
      </dgm:t>
    </dgm:pt>
    <dgm:pt modelId="{E726596D-020A-4174-906A-8C63F5A329F4}">
      <dgm:prSet/>
      <dgm:spPr/>
      <dgm:t>
        <a:bodyPr/>
        <a:lstStyle/>
        <a:p>
          <a:pPr rtl="0"/>
          <a:r>
            <a:rPr lang="zh-CN" dirty="0" smtClean="0">
              <a:solidFill>
                <a:schemeClr val="accent1">
                  <a:lumMod val="25000"/>
                </a:schemeClr>
              </a:solidFill>
            </a:rPr>
            <a:t>适用对象</a:t>
          </a:r>
          <a:endParaRPr lang="en-US" dirty="0">
            <a:solidFill>
              <a:schemeClr val="accent1">
                <a:lumMod val="25000"/>
              </a:schemeClr>
            </a:solidFill>
          </a:endParaRPr>
        </a:p>
      </dgm:t>
    </dgm:pt>
    <dgm:pt modelId="{E4280B52-9056-4AE8-9B9A-0A730F2C6FCC}" type="parTrans" cxnId="{2F8AFE56-BF5D-4BC7-8192-1B05119911F6}">
      <dgm:prSet/>
      <dgm:spPr/>
      <dgm:t>
        <a:bodyPr/>
        <a:lstStyle/>
        <a:p>
          <a:endParaRPr lang="zh-CN" altLang="en-US">
            <a:solidFill>
              <a:schemeClr val="accent1">
                <a:lumMod val="25000"/>
              </a:schemeClr>
            </a:solidFill>
          </a:endParaRPr>
        </a:p>
      </dgm:t>
    </dgm:pt>
    <dgm:pt modelId="{B32FA217-2AFD-4027-BD04-7A8D963939B7}" type="sibTrans" cxnId="{2F8AFE56-BF5D-4BC7-8192-1B05119911F6}">
      <dgm:prSet/>
      <dgm:spPr/>
      <dgm:t>
        <a:bodyPr/>
        <a:lstStyle/>
        <a:p>
          <a:endParaRPr lang="zh-CN" altLang="en-US">
            <a:solidFill>
              <a:schemeClr val="accent1">
                <a:lumMod val="25000"/>
              </a:schemeClr>
            </a:solidFill>
          </a:endParaRPr>
        </a:p>
      </dgm:t>
    </dgm:pt>
    <dgm:pt modelId="{3245A5A6-3B6B-48FE-801B-4E076C792F9B}">
      <dgm:prSet/>
      <dgm:spPr/>
      <dgm:t>
        <a:bodyPr/>
        <a:lstStyle/>
        <a:p>
          <a:pPr rtl="0"/>
          <a:r>
            <a:rPr lang="zh-CN" dirty="0" smtClean="0">
              <a:solidFill>
                <a:schemeClr val="accent1">
                  <a:lumMod val="25000"/>
                </a:schemeClr>
              </a:solidFill>
            </a:rPr>
            <a:t>设计时需要注意的问题</a:t>
          </a:r>
          <a:endParaRPr lang="en-US" dirty="0">
            <a:solidFill>
              <a:schemeClr val="accent1">
                <a:lumMod val="25000"/>
              </a:schemeClr>
            </a:solidFill>
          </a:endParaRPr>
        </a:p>
      </dgm:t>
    </dgm:pt>
    <dgm:pt modelId="{E9FBDE45-E066-448E-94B5-92049823F73F}" type="parTrans" cxnId="{91B15E40-FEB4-4BE5-AE70-53C9F9AE2266}">
      <dgm:prSet/>
      <dgm:spPr/>
      <dgm:t>
        <a:bodyPr/>
        <a:lstStyle/>
        <a:p>
          <a:endParaRPr lang="zh-CN" altLang="en-US">
            <a:solidFill>
              <a:schemeClr val="accent1">
                <a:lumMod val="25000"/>
              </a:schemeClr>
            </a:solidFill>
          </a:endParaRPr>
        </a:p>
      </dgm:t>
    </dgm:pt>
    <dgm:pt modelId="{B7537C5F-B1FC-456B-8437-4920706F45CD}" type="sibTrans" cxnId="{91B15E40-FEB4-4BE5-AE70-53C9F9AE2266}">
      <dgm:prSet/>
      <dgm:spPr/>
      <dgm:t>
        <a:bodyPr/>
        <a:lstStyle/>
        <a:p>
          <a:endParaRPr lang="zh-CN" altLang="en-US">
            <a:solidFill>
              <a:schemeClr val="accent1">
                <a:lumMod val="25000"/>
              </a:schemeClr>
            </a:solidFill>
          </a:endParaRPr>
        </a:p>
      </dgm:t>
    </dgm:pt>
    <dgm:pt modelId="{B3F23591-31D0-4E43-9723-A4839FE3DC0A}" type="pres">
      <dgm:prSet presAssocID="{8155254B-5F48-4172-99BE-9239CC2B9E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44DBD56-9C2C-48FB-AB33-E34EF4AD3EAA}" type="pres">
      <dgm:prSet presAssocID="{963C3EFC-428E-46FF-A0D3-A481BE383C43}" presName="linNode" presStyleCnt="0"/>
      <dgm:spPr/>
      <dgm:t>
        <a:bodyPr/>
        <a:lstStyle/>
        <a:p>
          <a:endParaRPr lang="zh-CN" altLang="en-US"/>
        </a:p>
      </dgm:t>
    </dgm:pt>
    <dgm:pt modelId="{AFC8AF15-B93B-4C43-A6AC-7A73EB68AF4C}" type="pres">
      <dgm:prSet presAssocID="{963C3EFC-428E-46FF-A0D3-A481BE383C43}" presName="parentText" presStyleLbl="node1" presStyleIdx="0" presStyleCnt="5" custScaleX="13124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9157F6-6F87-4D73-BDCA-8AC060FE1825}" type="pres">
      <dgm:prSet presAssocID="{AE752FF2-D071-4F88-A632-064F78722362}" presName="sp" presStyleCnt="0"/>
      <dgm:spPr/>
      <dgm:t>
        <a:bodyPr/>
        <a:lstStyle/>
        <a:p>
          <a:endParaRPr lang="zh-CN" altLang="en-US"/>
        </a:p>
      </dgm:t>
    </dgm:pt>
    <dgm:pt modelId="{9116BF95-0D10-40B4-AB45-25EFD02A394E}" type="pres">
      <dgm:prSet presAssocID="{2D9E64B6-36B4-46AB-BF91-5CF84B2CE37C}" presName="linNode" presStyleCnt="0"/>
      <dgm:spPr/>
      <dgm:t>
        <a:bodyPr/>
        <a:lstStyle/>
        <a:p>
          <a:endParaRPr lang="zh-CN" altLang="en-US"/>
        </a:p>
      </dgm:t>
    </dgm:pt>
    <dgm:pt modelId="{EED6D2CC-C4DD-421D-89BC-1E2FD76745E2}" type="pres">
      <dgm:prSet presAssocID="{2D9E64B6-36B4-46AB-BF91-5CF84B2CE37C}" presName="parentText" presStyleLbl="node1" presStyleIdx="1" presStyleCnt="5" custScaleX="13065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ECE492-AC89-4358-B62D-D39F60993CA5}" type="pres">
      <dgm:prSet presAssocID="{0258C252-3376-48A7-924E-A15EA4D57065}" presName="sp" presStyleCnt="0"/>
      <dgm:spPr/>
      <dgm:t>
        <a:bodyPr/>
        <a:lstStyle/>
        <a:p>
          <a:endParaRPr lang="zh-CN" altLang="en-US"/>
        </a:p>
      </dgm:t>
    </dgm:pt>
    <dgm:pt modelId="{6208859C-4AAA-4DC8-A7A9-F11ADC5C1253}" type="pres">
      <dgm:prSet presAssocID="{EB2FFE37-245F-44DD-BF39-E12B74980AAC}" presName="linNode" presStyleCnt="0"/>
      <dgm:spPr/>
      <dgm:t>
        <a:bodyPr/>
        <a:lstStyle/>
        <a:p>
          <a:endParaRPr lang="zh-CN" altLang="en-US"/>
        </a:p>
      </dgm:t>
    </dgm:pt>
    <dgm:pt modelId="{945E7C37-B053-4ADE-8258-7FBA982CCE41}" type="pres">
      <dgm:prSet presAssocID="{EB2FFE37-245F-44DD-BF39-E12B74980AAC}" presName="parentText" presStyleLbl="node1" presStyleIdx="2" presStyleCnt="5" custScaleX="13065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18BDFC-7553-469A-8CB5-91FD00572B7A}" type="pres">
      <dgm:prSet presAssocID="{56155162-3C56-41AB-9926-E789FBCC3769}" presName="sp" presStyleCnt="0"/>
      <dgm:spPr/>
      <dgm:t>
        <a:bodyPr/>
        <a:lstStyle/>
        <a:p>
          <a:endParaRPr lang="zh-CN" altLang="en-US"/>
        </a:p>
      </dgm:t>
    </dgm:pt>
    <dgm:pt modelId="{C9524DC2-7E70-41AF-A33D-D08E45974878}" type="pres">
      <dgm:prSet presAssocID="{E726596D-020A-4174-906A-8C63F5A329F4}" presName="linNode" presStyleCnt="0"/>
      <dgm:spPr/>
      <dgm:t>
        <a:bodyPr/>
        <a:lstStyle/>
        <a:p>
          <a:endParaRPr lang="zh-CN" altLang="en-US"/>
        </a:p>
      </dgm:t>
    </dgm:pt>
    <dgm:pt modelId="{9999BC37-AD51-4C2E-8632-63D44E6C9EB1}" type="pres">
      <dgm:prSet presAssocID="{E726596D-020A-4174-906A-8C63F5A329F4}" presName="parentText" presStyleLbl="node1" presStyleIdx="3" presStyleCnt="5" custScaleX="13065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D7C411-408B-4C71-BEBB-2AD10C637385}" type="pres">
      <dgm:prSet presAssocID="{B32FA217-2AFD-4027-BD04-7A8D963939B7}" presName="sp" presStyleCnt="0"/>
      <dgm:spPr/>
      <dgm:t>
        <a:bodyPr/>
        <a:lstStyle/>
        <a:p>
          <a:endParaRPr lang="zh-CN" altLang="en-US"/>
        </a:p>
      </dgm:t>
    </dgm:pt>
    <dgm:pt modelId="{6FD6953E-A7B4-4090-B306-6AB2D2A83A25}" type="pres">
      <dgm:prSet presAssocID="{3245A5A6-3B6B-48FE-801B-4E076C792F9B}" presName="linNode" presStyleCnt="0"/>
      <dgm:spPr/>
      <dgm:t>
        <a:bodyPr/>
        <a:lstStyle/>
        <a:p>
          <a:endParaRPr lang="zh-CN" altLang="en-US"/>
        </a:p>
      </dgm:t>
    </dgm:pt>
    <dgm:pt modelId="{410C3808-1971-4D1E-A906-3D8B3F74FD07}" type="pres">
      <dgm:prSet presAssocID="{3245A5A6-3B6B-48FE-801B-4E076C792F9B}" presName="parentText" presStyleLbl="node1" presStyleIdx="4" presStyleCnt="5" custScaleX="13065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F8AFE56-BF5D-4BC7-8192-1B05119911F6}" srcId="{8155254B-5F48-4172-99BE-9239CC2B9E9C}" destId="{E726596D-020A-4174-906A-8C63F5A329F4}" srcOrd="3" destOrd="0" parTransId="{E4280B52-9056-4AE8-9B9A-0A730F2C6FCC}" sibTransId="{B32FA217-2AFD-4027-BD04-7A8D963939B7}"/>
    <dgm:cxn modelId="{34DE61AE-E12E-4797-A921-531E78509871}" type="presOf" srcId="{2D9E64B6-36B4-46AB-BF91-5CF84B2CE37C}" destId="{EED6D2CC-C4DD-421D-89BC-1E2FD76745E2}" srcOrd="0" destOrd="0" presId="urn:microsoft.com/office/officeart/2005/8/layout/vList5"/>
    <dgm:cxn modelId="{9A2CDE1C-BEF0-44D2-9953-7131A4514784}" type="presOf" srcId="{8155254B-5F48-4172-99BE-9239CC2B9E9C}" destId="{B3F23591-31D0-4E43-9723-A4839FE3DC0A}" srcOrd="0" destOrd="0" presId="urn:microsoft.com/office/officeart/2005/8/layout/vList5"/>
    <dgm:cxn modelId="{B8B8D1E7-7002-4EE3-B969-84FDD98D8F56}" srcId="{8155254B-5F48-4172-99BE-9239CC2B9E9C}" destId="{963C3EFC-428E-46FF-A0D3-A481BE383C43}" srcOrd="0" destOrd="0" parTransId="{65D52793-6180-4EF0-9184-59A82F544661}" sibTransId="{AE752FF2-D071-4F88-A632-064F78722362}"/>
    <dgm:cxn modelId="{FB79CE99-C441-4A0C-8551-E9FACCD8A4AA}" type="presOf" srcId="{3245A5A6-3B6B-48FE-801B-4E076C792F9B}" destId="{410C3808-1971-4D1E-A906-3D8B3F74FD07}" srcOrd="0" destOrd="0" presId="urn:microsoft.com/office/officeart/2005/8/layout/vList5"/>
    <dgm:cxn modelId="{523CD5FD-1851-4F85-A254-285339250F46}" type="presOf" srcId="{EB2FFE37-245F-44DD-BF39-E12B74980AAC}" destId="{945E7C37-B053-4ADE-8258-7FBA982CCE41}" srcOrd="0" destOrd="0" presId="urn:microsoft.com/office/officeart/2005/8/layout/vList5"/>
    <dgm:cxn modelId="{91B15E40-FEB4-4BE5-AE70-53C9F9AE2266}" srcId="{8155254B-5F48-4172-99BE-9239CC2B9E9C}" destId="{3245A5A6-3B6B-48FE-801B-4E076C792F9B}" srcOrd="4" destOrd="0" parTransId="{E9FBDE45-E066-448E-94B5-92049823F73F}" sibTransId="{B7537C5F-B1FC-456B-8437-4920706F45CD}"/>
    <dgm:cxn modelId="{BF1BBA22-25D4-45C8-ABD3-50F3E83ADDF0}" type="presOf" srcId="{E726596D-020A-4174-906A-8C63F5A329F4}" destId="{9999BC37-AD51-4C2E-8632-63D44E6C9EB1}" srcOrd="0" destOrd="0" presId="urn:microsoft.com/office/officeart/2005/8/layout/vList5"/>
    <dgm:cxn modelId="{A5CC1F05-6405-4A95-86EF-D044C7FE24B4}" srcId="{8155254B-5F48-4172-99BE-9239CC2B9E9C}" destId="{2D9E64B6-36B4-46AB-BF91-5CF84B2CE37C}" srcOrd="1" destOrd="0" parTransId="{C792BE11-EFEA-4F56-A221-0C3A6B4853DF}" sibTransId="{0258C252-3376-48A7-924E-A15EA4D57065}"/>
    <dgm:cxn modelId="{158D38CA-36A0-4942-8FAB-E2F0D872C311}" type="presOf" srcId="{963C3EFC-428E-46FF-A0D3-A481BE383C43}" destId="{AFC8AF15-B93B-4C43-A6AC-7A73EB68AF4C}" srcOrd="0" destOrd="0" presId="urn:microsoft.com/office/officeart/2005/8/layout/vList5"/>
    <dgm:cxn modelId="{5CF24437-98B2-4F64-B51A-A7DDF4AD6D07}" srcId="{8155254B-5F48-4172-99BE-9239CC2B9E9C}" destId="{EB2FFE37-245F-44DD-BF39-E12B74980AAC}" srcOrd="2" destOrd="0" parTransId="{703A829F-4124-4A2B-B327-A7CCFCC3D0E0}" sibTransId="{56155162-3C56-41AB-9926-E789FBCC3769}"/>
    <dgm:cxn modelId="{FC77422B-A505-451B-8EA9-55785A7F9DB5}" type="presParOf" srcId="{B3F23591-31D0-4E43-9723-A4839FE3DC0A}" destId="{444DBD56-9C2C-48FB-AB33-E34EF4AD3EAA}" srcOrd="0" destOrd="0" presId="urn:microsoft.com/office/officeart/2005/8/layout/vList5"/>
    <dgm:cxn modelId="{732F3123-18CC-46F8-9038-31BBE1F20C70}" type="presParOf" srcId="{444DBD56-9C2C-48FB-AB33-E34EF4AD3EAA}" destId="{AFC8AF15-B93B-4C43-A6AC-7A73EB68AF4C}" srcOrd="0" destOrd="0" presId="urn:microsoft.com/office/officeart/2005/8/layout/vList5"/>
    <dgm:cxn modelId="{4E892CD7-6700-4F6B-B556-4ACB1A17A78E}" type="presParOf" srcId="{B3F23591-31D0-4E43-9723-A4839FE3DC0A}" destId="{389157F6-6F87-4D73-BDCA-8AC060FE1825}" srcOrd="1" destOrd="0" presId="urn:microsoft.com/office/officeart/2005/8/layout/vList5"/>
    <dgm:cxn modelId="{3B79D131-6A03-4AC0-923E-AA60D1ABCD56}" type="presParOf" srcId="{B3F23591-31D0-4E43-9723-A4839FE3DC0A}" destId="{9116BF95-0D10-40B4-AB45-25EFD02A394E}" srcOrd="2" destOrd="0" presId="urn:microsoft.com/office/officeart/2005/8/layout/vList5"/>
    <dgm:cxn modelId="{3BBD69CB-D022-4039-A72D-D5E7D80A51C1}" type="presParOf" srcId="{9116BF95-0D10-40B4-AB45-25EFD02A394E}" destId="{EED6D2CC-C4DD-421D-89BC-1E2FD76745E2}" srcOrd="0" destOrd="0" presId="urn:microsoft.com/office/officeart/2005/8/layout/vList5"/>
    <dgm:cxn modelId="{60D0AC60-57A1-4AA2-A8A0-8880489DF252}" type="presParOf" srcId="{B3F23591-31D0-4E43-9723-A4839FE3DC0A}" destId="{23ECE492-AC89-4358-B62D-D39F60993CA5}" srcOrd="3" destOrd="0" presId="urn:microsoft.com/office/officeart/2005/8/layout/vList5"/>
    <dgm:cxn modelId="{1B6893C1-FD01-4E1F-A9E5-76E908B30F32}" type="presParOf" srcId="{B3F23591-31D0-4E43-9723-A4839FE3DC0A}" destId="{6208859C-4AAA-4DC8-A7A9-F11ADC5C1253}" srcOrd="4" destOrd="0" presId="urn:microsoft.com/office/officeart/2005/8/layout/vList5"/>
    <dgm:cxn modelId="{78D8DAC6-B2FF-4AC1-AD36-E2E003C88096}" type="presParOf" srcId="{6208859C-4AAA-4DC8-A7A9-F11ADC5C1253}" destId="{945E7C37-B053-4ADE-8258-7FBA982CCE41}" srcOrd="0" destOrd="0" presId="urn:microsoft.com/office/officeart/2005/8/layout/vList5"/>
    <dgm:cxn modelId="{529B132E-2310-4F85-A874-2A8D32A7BF5E}" type="presParOf" srcId="{B3F23591-31D0-4E43-9723-A4839FE3DC0A}" destId="{ED18BDFC-7553-469A-8CB5-91FD00572B7A}" srcOrd="5" destOrd="0" presId="urn:microsoft.com/office/officeart/2005/8/layout/vList5"/>
    <dgm:cxn modelId="{750DA435-3AAE-48D3-910F-B627653E919F}" type="presParOf" srcId="{B3F23591-31D0-4E43-9723-A4839FE3DC0A}" destId="{C9524DC2-7E70-41AF-A33D-D08E45974878}" srcOrd="6" destOrd="0" presId="urn:microsoft.com/office/officeart/2005/8/layout/vList5"/>
    <dgm:cxn modelId="{6829F397-BF88-417B-A465-4C6DA8D9A1C2}" type="presParOf" srcId="{C9524DC2-7E70-41AF-A33D-D08E45974878}" destId="{9999BC37-AD51-4C2E-8632-63D44E6C9EB1}" srcOrd="0" destOrd="0" presId="urn:microsoft.com/office/officeart/2005/8/layout/vList5"/>
    <dgm:cxn modelId="{1F680572-C82E-455A-9D6A-FBDA730A5546}" type="presParOf" srcId="{B3F23591-31D0-4E43-9723-A4839FE3DC0A}" destId="{54D7C411-408B-4C71-BEBB-2AD10C637385}" srcOrd="7" destOrd="0" presId="urn:microsoft.com/office/officeart/2005/8/layout/vList5"/>
    <dgm:cxn modelId="{99CCA108-E43B-46C2-B3B8-CD6A229DA2C7}" type="presParOf" srcId="{B3F23591-31D0-4E43-9723-A4839FE3DC0A}" destId="{6FD6953E-A7B4-4090-B306-6AB2D2A83A25}" srcOrd="8" destOrd="0" presId="urn:microsoft.com/office/officeart/2005/8/layout/vList5"/>
    <dgm:cxn modelId="{58205882-EC51-4B3B-BCBF-97267FD2177A}" type="presParOf" srcId="{6FD6953E-A7B4-4090-B306-6AB2D2A83A25}" destId="{410C3808-1971-4D1E-A906-3D8B3F74FD0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E846E1-DE3A-458A-B66D-F818B66DDDA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FAF8794-B08D-4258-BB29-6184870E888C}">
      <dgm:prSet phldrT="[文本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zh-CN" altLang="en-US" dirty="0" smtClean="0"/>
            <a:t>趣味性</a:t>
          </a:r>
          <a:endParaRPr lang="zh-CN" altLang="en-US" dirty="0"/>
        </a:p>
      </dgm:t>
    </dgm:pt>
    <dgm:pt modelId="{091C62D2-BF12-43E7-9850-BDB52503799A}" type="parTrans" cxnId="{99F4443B-748B-4815-83AB-91381034A822}">
      <dgm:prSet/>
      <dgm:spPr/>
      <dgm:t>
        <a:bodyPr/>
        <a:lstStyle/>
        <a:p>
          <a:endParaRPr lang="zh-CN" altLang="en-US"/>
        </a:p>
      </dgm:t>
    </dgm:pt>
    <dgm:pt modelId="{80DB9159-B864-49F8-9A36-F52798233A59}" type="sibTrans" cxnId="{99F4443B-748B-4815-83AB-91381034A822}">
      <dgm:prSet/>
      <dgm:spPr/>
      <dgm:t>
        <a:bodyPr/>
        <a:lstStyle/>
        <a:p>
          <a:endParaRPr lang="zh-CN" altLang="en-US"/>
        </a:p>
      </dgm:t>
    </dgm:pt>
    <dgm:pt modelId="{A5A5FB09-9BF2-4A84-B3B4-6D87EDDA9356}">
      <dgm:prSet phldrT="[文本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zh-CN" altLang="en-US" dirty="0" smtClean="0"/>
            <a:t>情境性</a:t>
          </a:r>
          <a:endParaRPr lang="zh-CN" altLang="en-US" dirty="0"/>
        </a:p>
      </dgm:t>
    </dgm:pt>
    <dgm:pt modelId="{E4A6B24E-2D38-4332-AA1F-999501D80A67}" type="parTrans" cxnId="{106D3EC8-3A00-4F14-9269-4BEB09E491BE}">
      <dgm:prSet/>
      <dgm:spPr/>
      <dgm:t>
        <a:bodyPr/>
        <a:lstStyle/>
        <a:p>
          <a:endParaRPr lang="zh-CN" altLang="en-US"/>
        </a:p>
      </dgm:t>
    </dgm:pt>
    <dgm:pt modelId="{19CB2CA7-1EC3-4370-9BD8-193A60C46F98}" type="sibTrans" cxnId="{106D3EC8-3A00-4F14-9269-4BEB09E491BE}">
      <dgm:prSet/>
      <dgm:spPr/>
      <dgm:t>
        <a:bodyPr/>
        <a:lstStyle/>
        <a:p>
          <a:endParaRPr lang="zh-CN" altLang="en-US"/>
        </a:p>
      </dgm:t>
    </dgm:pt>
    <dgm:pt modelId="{BA4CBC25-244D-4749-BA12-8B1A4C6722B3}">
      <dgm:prSet phldrT="[文本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zh-CN" altLang="en-US" dirty="0" smtClean="0"/>
            <a:t>参与性</a:t>
          </a:r>
          <a:endParaRPr lang="zh-CN" altLang="en-US" dirty="0"/>
        </a:p>
      </dgm:t>
    </dgm:pt>
    <dgm:pt modelId="{236C0E6C-83AD-4B89-A585-7E5D173AF328}" type="parTrans" cxnId="{DBD5D56F-9687-4857-8941-3A0C61684881}">
      <dgm:prSet/>
      <dgm:spPr/>
      <dgm:t>
        <a:bodyPr/>
        <a:lstStyle/>
        <a:p>
          <a:endParaRPr lang="zh-CN" altLang="en-US"/>
        </a:p>
      </dgm:t>
    </dgm:pt>
    <dgm:pt modelId="{06813074-179B-4DAD-98D5-21207AAEF11D}" type="sibTrans" cxnId="{DBD5D56F-9687-4857-8941-3A0C61684881}">
      <dgm:prSet/>
      <dgm:spPr/>
      <dgm:t>
        <a:bodyPr/>
        <a:lstStyle/>
        <a:p>
          <a:endParaRPr lang="zh-CN" altLang="en-US"/>
        </a:p>
      </dgm:t>
    </dgm:pt>
    <dgm:pt modelId="{039AD279-6DF5-4C1F-ABEB-E4948750399F}" type="pres">
      <dgm:prSet presAssocID="{79E846E1-DE3A-458A-B66D-F818B66DDDAB}" presName="compositeShape" presStyleCnt="0">
        <dgm:presLayoutVars>
          <dgm:chMax val="7"/>
          <dgm:dir/>
          <dgm:resizeHandles val="exact"/>
        </dgm:presLayoutVars>
      </dgm:prSet>
      <dgm:spPr/>
    </dgm:pt>
    <dgm:pt modelId="{27B409A0-4F6D-4ED1-B7C0-787213D5F13B}" type="pres">
      <dgm:prSet presAssocID="{2FAF8794-B08D-4258-BB29-6184870E888C}" presName="circ1" presStyleLbl="vennNode1" presStyleIdx="0" presStyleCnt="3"/>
      <dgm:spPr/>
      <dgm:t>
        <a:bodyPr/>
        <a:lstStyle/>
        <a:p>
          <a:endParaRPr lang="zh-CN" altLang="en-US"/>
        </a:p>
      </dgm:t>
    </dgm:pt>
    <dgm:pt modelId="{F548BC81-EE58-444F-A7FA-0F05E66A2484}" type="pres">
      <dgm:prSet presAssocID="{2FAF8794-B08D-4258-BB29-6184870E888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BA35AE-0EE5-4C83-BCD0-479E7A4DB1EC}" type="pres">
      <dgm:prSet presAssocID="{A5A5FB09-9BF2-4A84-B3B4-6D87EDDA9356}" presName="circ2" presStyleLbl="vennNode1" presStyleIdx="1" presStyleCnt="3"/>
      <dgm:spPr/>
      <dgm:t>
        <a:bodyPr/>
        <a:lstStyle/>
        <a:p>
          <a:endParaRPr lang="zh-CN" altLang="en-US"/>
        </a:p>
      </dgm:t>
    </dgm:pt>
    <dgm:pt modelId="{167170CC-166E-434A-8086-606DCDF68C65}" type="pres">
      <dgm:prSet presAssocID="{A5A5FB09-9BF2-4A84-B3B4-6D87EDDA935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6E8488-5CDB-4973-9F79-81E9B663D0B8}" type="pres">
      <dgm:prSet presAssocID="{BA4CBC25-244D-4749-BA12-8B1A4C6722B3}" presName="circ3" presStyleLbl="vennNode1" presStyleIdx="2" presStyleCnt="3"/>
      <dgm:spPr/>
      <dgm:t>
        <a:bodyPr/>
        <a:lstStyle/>
        <a:p>
          <a:endParaRPr lang="zh-CN" altLang="en-US"/>
        </a:p>
      </dgm:t>
    </dgm:pt>
    <dgm:pt modelId="{14861B4C-A51D-4D68-A2B8-45B2DCD20005}" type="pres">
      <dgm:prSet presAssocID="{BA4CBC25-244D-4749-BA12-8B1A4C6722B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BD5D56F-9687-4857-8941-3A0C61684881}" srcId="{79E846E1-DE3A-458A-B66D-F818B66DDDAB}" destId="{BA4CBC25-244D-4749-BA12-8B1A4C6722B3}" srcOrd="2" destOrd="0" parTransId="{236C0E6C-83AD-4B89-A585-7E5D173AF328}" sibTransId="{06813074-179B-4DAD-98D5-21207AAEF11D}"/>
    <dgm:cxn modelId="{5B4D676C-F135-4EC1-BA72-C596F79FF4FC}" type="presOf" srcId="{2FAF8794-B08D-4258-BB29-6184870E888C}" destId="{27B409A0-4F6D-4ED1-B7C0-787213D5F13B}" srcOrd="0" destOrd="0" presId="urn:microsoft.com/office/officeart/2005/8/layout/venn1"/>
    <dgm:cxn modelId="{106D3EC8-3A00-4F14-9269-4BEB09E491BE}" srcId="{79E846E1-DE3A-458A-B66D-F818B66DDDAB}" destId="{A5A5FB09-9BF2-4A84-B3B4-6D87EDDA9356}" srcOrd="1" destOrd="0" parTransId="{E4A6B24E-2D38-4332-AA1F-999501D80A67}" sibTransId="{19CB2CA7-1EC3-4370-9BD8-193A60C46F98}"/>
    <dgm:cxn modelId="{F4FE1697-7687-4952-82EC-E76C4C37A5A5}" type="presOf" srcId="{A5A5FB09-9BF2-4A84-B3B4-6D87EDDA9356}" destId="{BDBA35AE-0EE5-4C83-BCD0-479E7A4DB1EC}" srcOrd="0" destOrd="0" presId="urn:microsoft.com/office/officeart/2005/8/layout/venn1"/>
    <dgm:cxn modelId="{3D8EC39F-6732-40F2-A9CD-46F96690AD1F}" type="presOf" srcId="{BA4CBC25-244D-4749-BA12-8B1A4C6722B3}" destId="{626E8488-5CDB-4973-9F79-81E9B663D0B8}" srcOrd="0" destOrd="0" presId="urn:microsoft.com/office/officeart/2005/8/layout/venn1"/>
    <dgm:cxn modelId="{99F4443B-748B-4815-83AB-91381034A822}" srcId="{79E846E1-DE3A-458A-B66D-F818B66DDDAB}" destId="{2FAF8794-B08D-4258-BB29-6184870E888C}" srcOrd="0" destOrd="0" parTransId="{091C62D2-BF12-43E7-9850-BDB52503799A}" sibTransId="{80DB9159-B864-49F8-9A36-F52798233A59}"/>
    <dgm:cxn modelId="{004E3368-6AEA-4153-A954-E7A2983BD0B5}" type="presOf" srcId="{A5A5FB09-9BF2-4A84-B3B4-6D87EDDA9356}" destId="{167170CC-166E-434A-8086-606DCDF68C65}" srcOrd="1" destOrd="0" presId="urn:microsoft.com/office/officeart/2005/8/layout/venn1"/>
    <dgm:cxn modelId="{9F4BA562-B39E-4012-B69F-F4AD036C4DA6}" type="presOf" srcId="{79E846E1-DE3A-458A-B66D-F818B66DDDAB}" destId="{039AD279-6DF5-4C1F-ABEB-E4948750399F}" srcOrd="0" destOrd="0" presId="urn:microsoft.com/office/officeart/2005/8/layout/venn1"/>
    <dgm:cxn modelId="{62DE6556-D7C8-43DB-84C4-DF431D613676}" type="presOf" srcId="{2FAF8794-B08D-4258-BB29-6184870E888C}" destId="{F548BC81-EE58-444F-A7FA-0F05E66A2484}" srcOrd="1" destOrd="0" presId="urn:microsoft.com/office/officeart/2005/8/layout/venn1"/>
    <dgm:cxn modelId="{E6FD8DDC-E35D-462C-956B-2E0E1130B4C5}" type="presOf" srcId="{BA4CBC25-244D-4749-BA12-8B1A4C6722B3}" destId="{14861B4C-A51D-4D68-A2B8-45B2DCD20005}" srcOrd="1" destOrd="0" presId="urn:microsoft.com/office/officeart/2005/8/layout/venn1"/>
    <dgm:cxn modelId="{2FCF3918-5461-424C-85D8-3732FB602824}" type="presParOf" srcId="{039AD279-6DF5-4C1F-ABEB-E4948750399F}" destId="{27B409A0-4F6D-4ED1-B7C0-787213D5F13B}" srcOrd="0" destOrd="0" presId="urn:microsoft.com/office/officeart/2005/8/layout/venn1"/>
    <dgm:cxn modelId="{5A87F20D-9B03-437B-97A8-265B7EED9094}" type="presParOf" srcId="{039AD279-6DF5-4C1F-ABEB-E4948750399F}" destId="{F548BC81-EE58-444F-A7FA-0F05E66A2484}" srcOrd="1" destOrd="0" presId="urn:microsoft.com/office/officeart/2005/8/layout/venn1"/>
    <dgm:cxn modelId="{895ED05A-7E92-47A3-85E5-B0056EF504D0}" type="presParOf" srcId="{039AD279-6DF5-4C1F-ABEB-E4948750399F}" destId="{BDBA35AE-0EE5-4C83-BCD0-479E7A4DB1EC}" srcOrd="2" destOrd="0" presId="urn:microsoft.com/office/officeart/2005/8/layout/venn1"/>
    <dgm:cxn modelId="{03AF8521-FF48-4EBE-BC97-BBC24E5F0191}" type="presParOf" srcId="{039AD279-6DF5-4C1F-ABEB-E4948750399F}" destId="{167170CC-166E-434A-8086-606DCDF68C65}" srcOrd="3" destOrd="0" presId="urn:microsoft.com/office/officeart/2005/8/layout/venn1"/>
    <dgm:cxn modelId="{BCDF8F05-FE5E-49E1-9C42-539EF431DFCC}" type="presParOf" srcId="{039AD279-6DF5-4C1F-ABEB-E4948750399F}" destId="{626E8488-5CDB-4973-9F79-81E9B663D0B8}" srcOrd="4" destOrd="0" presId="urn:microsoft.com/office/officeart/2005/8/layout/venn1"/>
    <dgm:cxn modelId="{8C8EAE03-372C-41F3-9B33-6D41AC6D03A4}" type="presParOf" srcId="{039AD279-6DF5-4C1F-ABEB-E4948750399F}" destId="{14861B4C-A51D-4D68-A2B8-45B2DCD2000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8A4CB4-0F0A-4D45-9618-360B252C9814}" type="doc">
      <dgm:prSet loTypeId="urn:microsoft.com/office/officeart/2005/8/layout/hProcess9" loCatId="process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zh-CN" altLang="en-US"/>
        </a:p>
      </dgm:t>
    </dgm:pt>
    <dgm:pt modelId="{1D634710-533C-448D-85CA-21C840532472}">
      <dgm:prSet/>
      <dgm:spPr/>
      <dgm:t>
        <a:bodyPr/>
        <a:lstStyle/>
        <a:p>
          <a:pPr rtl="0"/>
          <a:r>
            <a:rPr lang="zh-CN" dirty="0" smtClean="0">
              <a:solidFill>
                <a:schemeClr val="bg2">
                  <a:lumMod val="50000"/>
                </a:schemeClr>
              </a:solidFill>
            </a:rPr>
            <a:t>低年级语文教学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29A84CB9-39A5-4430-B16F-80BE0DA6B7E8}" type="parTrans" cxnId="{00ABF083-389F-4D87-BF8F-E5BA735FD80A}">
      <dgm:prSet/>
      <dgm:spPr/>
      <dgm:t>
        <a:bodyPr/>
        <a:lstStyle/>
        <a:p>
          <a:endParaRPr lang="zh-CN" altLang="en-US">
            <a:solidFill>
              <a:schemeClr val="bg2">
                <a:lumMod val="50000"/>
              </a:schemeClr>
            </a:solidFill>
          </a:endParaRPr>
        </a:p>
      </dgm:t>
    </dgm:pt>
    <dgm:pt modelId="{9C9AF9B7-9799-4F4A-A69F-53CF437F9813}" type="sibTrans" cxnId="{00ABF083-389F-4D87-BF8F-E5BA735FD80A}">
      <dgm:prSet/>
      <dgm:spPr/>
      <dgm:t>
        <a:bodyPr/>
        <a:lstStyle/>
        <a:p>
          <a:endParaRPr lang="zh-CN" altLang="en-US">
            <a:solidFill>
              <a:schemeClr val="bg2">
                <a:lumMod val="50000"/>
              </a:schemeClr>
            </a:solidFill>
          </a:endParaRPr>
        </a:p>
      </dgm:t>
    </dgm:pt>
    <dgm:pt modelId="{83106CEC-ACFA-48CA-95F4-E82C3A829C0B}">
      <dgm:prSet/>
      <dgm:spPr/>
      <dgm:t>
        <a:bodyPr/>
        <a:lstStyle/>
        <a:p>
          <a:pPr rtl="0"/>
          <a:r>
            <a:rPr lang="zh-CN" dirty="0" smtClean="0">
              <a:solidFill>
                <a:schemeClr val="bg2">
                  <a:lumMod val="50000"/>
                </a:schemeClr>
              </a:solidFill>
            </a:rPr>
            <a:t>课文导入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47376ECB-FA64-480C-BB38-0767AA43B50C}" type="parTrans" cxnId="{5C64A01E-623B-4262-9868-38F5582067C1}">
      <dgm:prSet/>
      <dgm:spPr/>
      <dgm:t>
        <a:bodyPr/>
        <a:lstStyle/>
        <a:p>
          <a:endParaRPr lang="zh-CN" altLang="en-US">
            <a:solidFill>
              <a:schemeClr val="bg2">
                <a:lumMod val="50000"/>
              </a:schemeClr>
            </a:solidFill>
          </a:endParaRPr>
        </a:p>
      </dgm:t>
    </dgm:pt>
    <dgm:pt modelId="{384EE48C-4C4A-4198-B086-F3CB8E4CF616}" type="sibTrans" cxnId="{5C64A01E-623B-4262-9868-38F5582067C1}">
      <dgm:prSet/>
      <dgm:spPr/>
      <dgm:t>
        <a:bodyPr/>
        <a:lstStyle/>
        <a:p>
          <a:endParaRPr lang="zh-CN" altLang="en-US">
            <a:solidFill>
              <a:schemeClr val="bg2">
                <a:lumMod val="50000"/>
              </a:schemeClr>
            </a:solidFill>
          </a:endParaRPr>
        </a:p>
      </dgm:t>
    </dgm:pt>
    <dgm:pt modelId="{3D60DF41-8871-43FA-9C3F-1B7898E22EBE}">
      <dgm:prSet/>
      <dgm:spPr/>
      <dgm:t>
        <a:bodyPr/>
        <a:lstStyle/>
        <a:p>
          <a:pPr rtl="0"/>
          <a:r>
            <a:rPr lang="zh-CN" dirty="0" smtClean="0">
              <a:solidFill>
                <a:schemeClr val="bg2">
                  <a:lumMod val="50000"/>
                </a:schemeClr>
              </a:solidFill>
            </a:rPr>
            <a:t>字词的识记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DC6ADB37-0563-4DFA-B7AE-DF224EE786E7}" type="parTrans" cxnId="{6EEFE6BF-8DEF-41AE-AAFD-B1A67C7B6524}">
      <dgm:prSet/>
      <dgm:spPr/>
      <dgm:t>
        <a:bodyPr/>
        <a:lstStyle/>
        <a:p>
          <a:endParaRPr lang="zh-CN" altLang="en-US">
            <a:solidFill>
              <a:schemeClr val="bg2">
                <a:lumMod val="50000"/>
              </a:schemeClr>
            </a:solidFill>
          </a:endParaRPr>
        </a:p>
      </dgm:t>
    </dgm:pt>
    <dgm:pt modelId="{CFFBABDF-C583-4B4E-91D9-BA791F09E122}" type="sibTrans" cxnId="{6EEFE6BF-8DEF-41AE-AAFD-B1A67C7B6524}">
      <dgm:prSet/>
      <dgm:spPr/>
      <dgm:t>
        <a:bodyPr/>
        <a:lstStyle/>
        <a:p>
          <a:endParaRPr lang="zh-CN" altLang="en-US">
            <a:solidFill>
              <a:schemeClr val="bg2">
                <a:lumMod val="50000"/>
              </a:schemeClr>
            </a:solidFill>
          </a:endParaRPr>
        </a:p>
      </dgm:t>
    </dgm:pt>
    <dgm:pt modelId="{D53E6B76-365A-4A33-9CCB-37261E32EA70}">
      <dgm:prSet/>
      <dgm:spPr/>
      <dgm:t>
        <a:bodyPr/>
        <a:lstStyle/>
        <a:p>
          <a:pPr rtl="0"/>
          <a:r>
            <a:rPr lang="zh-CN" dirty="0" smtClean="0">
              <a:solidFill>
                <a:schemeClr val="bg2">
                  <a:lumMod val="50000"/>
                </a:schemeClr>
              </a:solidFill>
            </a:rPr>
            <a:t>课文的理解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6F7C7B8B-4D9F-4D31-A113-EFF904804B25}" type="parTrans" cxnId="{5BAAFE9C-80F8-4F89-8978-0A9BD3640914}">
      <dgm:prSet/>
      <dgm:spPr/>
      <dgm:t>
        <a:bodyPr/>
        <a:lstStyle/>
        <a:p>
          <a:endParaRPr lang="zh-CN" altLang="en-US">
            <a:solidFill>
              <a:schemeClr val="bg2">
                <a:lumMod val="50000"/>
              </a:schemeClr>
            </a:solidFill>
          </a:endParaRPr>
        </a:p>
      </dgm:t>
    </dgm:pt>
    <dgm:pt modelId="{36F54223-EFB2-429E-9E3E-B81FE9994364}" type="sibTrans" cxnId="{5BAAFE9C-80F8-4F89-8978-0A9BD3640914}">
      <dgm:prSet/>
      <dgm:spPr/>
      <dgm:t>
        <a:bodyPr/>
        <a:lstStyle/>
        <a:p>
          <a:endParaRPr lang="zh-CN" altLang="en-US">
            <a:solidFill>
              <a:schemeClr val="bg2">
                <a:lumMod val="50000"/>
              </a:schemeClr>
            </a:solidFill>
          </a:endParaRPr>
        </a:p>
      </dgm:t>
    </dgm:pt>
    <dgm:pt modelId="{8FE3E49F-A763-4A10-96A4-D451877D91D3}" type="pres">
      <dgm:prSet presAssocID="{9A8A4CB4-0F0A-4D45-9618-360B252C981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784F3C1-5003-42BE-BF73-FA33C41401E4}" type="pres">
      <dgm:prSet presAssocID="{9A8A4CB4-0F0A-4D45-9618-360B252C9814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D088DEE4-6165-48BD-8D2C-B9E4AF0618ED}" type="pres">
      <dgm:prSet presAssocID="{9A8A4CB4-0F0A-4D45-9618-360B252C9814}" presName="linearProcess" presStyleCnt="0"/>
      <dgm:spPr/>
      <dgm:t>
        <a:bodyPr/>
        <a:lstStyle/>
        <a:p>
          <a:endParaRPr lang="zh-CN" altLang="en-US"/>
        </a:p>
      </dgm:t>
    </dgm:pt>
    <dgm:pt modelId="{7CA93021-1D94-4DC8-BB70-E9F2B0157A5A}" type="pres">
      <dgm:prSet presAssocID="{1D634710-533C-448D-85CA-21C84053247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AEE35A-BEBC-45FB-87C3-3129A3B82ABB}" type="pres">
      <dgm:prSet presAssocID="{9C9AF9B7-9799-4F4A-A69F-53CF437F9813}" presName="sibTrans" presStyleCnt="0"/>
      <dgm:spPr/>
      <dgm:t>
        <a:bodyPr/>
        <a:lstStyle/>
        <a:p>
          <a:endParaRPr lang="zh-CN" altLang="en-US"/>
        </a:p>
      </dgm:t>
    </dgm:pt>
    <dgm:pt modelId="{E84141BF-625C-4494-B6E3-06E260522AA0}" type="pres">
      <dgm:prSet presAssocID="{83106CEC-ACFA-48CA-95F4-E82C3A829C0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32E249-9E41-4EEC-AE45-2BE23571C827}" type="pres">
      <dgm:prSet presAssocID="{384EE48C-4C4A-4198-B086-F3CB8E4CF616}" presName="sibTrans" presStyleCnt="0"/>
      <dgm:spPr/>
      <dgm:t>
        <a:bodyPr/>
        <a:lstStyle/>
        <a:p>
          <a:endParaRPr lang="zh-CN" altLang="en-US"/>
        </a:p>
      </dgm:t>
    </dgm:pt>
    <dgm:pt modelId="{12E1C20C-748B-4864-A32D-8F7A0B91E921}" type="pres">
      <dgm:prSet presAssocID="{3D60DF41-8871-43FA-9C3F-1B7898E22EB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7D3DC3-2B0E-44DE-8DE7-28F0B2A1E60F}" type="pres">
      <dgm:prSet presAssocID="{CFFBABDF-C583-4B4E-91D9-BA791F09E122}" presName="sibTrans" presStyleCnt="0"/>
      <dgm:spPr/>
      <dgm:t>
        <a:bodyPr/>
        <a:lstStyle/>
        <a:p>
          <a:endParaRPr lang="zh-CN" altLang="en-US"/>
        </a:p>
      </dgm:t>
    </dgm:pt>
    <dgm:pt modelId="{DF92E508-853A-4681-BB02-7C835EBF04F4}" type="pres">
      <dgm:prSet presAssocID="{D53E6B76-365A-4A33-9CCB-37261E32EA7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808D5AD-C486-4BBF-95BC-EDA6C09017D7}" type="presOf" srcId="{9A8A4CB4-0F0A-4D45-9618-360B252C9814}" destId="{8FE3E49F-A763-4A10-96A4-D451877D91D3}" srcOrd="0" destOrd="0" presId="urn:microsoft.com/office/officeart/2005/8/layout/hProcess9"/>
    <dgm:cxn modelId="{D8320ACA-4854-47AD-AD12-30E5132A88A9}" type="presOf" srcId="{3D60DF41-8871-43FA-9C3F-1B7898E22EBE}" destId="{12E1C20C-748B-4864-A32D-8F7A0B91E921}" srcOrd="0" destOrd="0" presId="urn:microsoft.com/office/officeart/2005/8/layout/hProcess9"/>
    <dgm:cxn modelId="{5BAAFE9C-80F8-4F89-8978-0A9BD3640914}" srcId="{9A8A4CB4-0F0A-4D45-9618-360B252C9814}" destId="{D53E6B76-365A-4A33-9CCB-37261E32EA70}" srcOrd="3" destOrd="0" parTransId="{6F7C7B8B-4D9F-4D31-A113-EFF904804B25}" sibTransId="{36F54223-EFB2-429E-9E3E-B81FE9994364}"/>
    <dgm:cxn modelId="{5C64A01E-623B-4262-9868-38F5582067C1}" srcId="{9A8A4CB4-0F0A-4D45-9618-360B252C9814}" destId="{83106CEC-ACFA-48CA-95F4-E82C3A829C0B}" srcOrd="1" destOrd="0" parTransId="{47376ECB-FA64-480C-BB38-0767AA43B50C}" sibTransId="{384EE48C-4C4A-4198-B086-F3CB8E4CF616}"/>
    <dgm:cxn modelId="{6EDADFFA-1ECE-4BA9-A054-BB9AC72EE8E5}" type="presOf" srcId="{1D634710-533C-448D-85CA-21C840532472}" destId="{7CA93021-1D94-4DC8-BB70-E9F2B0157A5A}" srcOrd="0" destOrd="0" presId="urn:microsoft.com/office/officeart/2005/8/layout/hProcess9"/>
    <dgm:cxn modelId="{29857E70-1B59-42D9-AA45-E9FCC9596C8E}" type="presOf" srcId="{83106CEC-ACFA-48CA-95F4-E82C3A829C0B}" destId="{E84141BF-625C-4494-B6E3-06E260522AA0}" srcOrd="0" destOrd="0" presId="urn:microsoft.com/office/officeart/2005/8/layout/hProcess9"/>
    <dgm:cxn modelId="{ABA90BAE-DD24-4D12-B48B-B57F7C2D3F8B}" type="presOf" srcId="{D53E6B76-365A-4A33-9CCB-37261E32EA70}" destId="{DF92E508-853A-4681-BB02-7C835EBF04F4}" srcOrd="0" destOrd="0" presId="urn:microsoft.com/office/officeart/2005/8/layout/hProcess9"/>
    <dgm:cxn modelId="{00ABF083-389F-4D87-BF8F-E5BA735FD80A}" srcId="{9A8A4CB4-0F0A-4D45-9618-360B252C9814}" destId="{1D634710-533C-448D-85CA-21C840532472}" srcOrd="0" destOrd="0" parTransId="{29A84CB9-39A5-4430-B16F-80BE0DA6B7E8}" sibTransId="{9C9AF9B7-9799-4F4A-A69F-53CF437F9813}"/>
    <dgm:cxn modelId="{6EEFE6BF-8DEF-41AE-AAFD-B1A67C7B6524}" srcId="{9A8A4CB4-0F0A-4D45-9618-360B252C9814}" destId="{3D60DF41-8871-43FA-9C3F-1B7898E22EBE}" srcOrd="2" destOrd="0" parTransId="{DC6ADB37-0563-4DFA-B7AE-DF224EE786E7}" sibTransId="{CFFBABDF-C583-4B4E-91D9-BA791F09E122}"/>
    <dgm:cxn modelId="{6C507E59-2291-4C34-8600-EC7469BD41C4}" type="presParOf" srcId="{8FE3E49F-A763-4A10-96A4-D451877D91D3}" destId="{9784F3C1-5003-42BE-BF73-FA33C41401E4}" srcOrd="0" destOrd="0" presId="urn:microsoft.com/office/officeart/2005/8/layout/hProcess9"/>
    <dgm:cxn modelId="{720D31B6-FC8F-4614-8E0A-314DAC7165E4}" type="presParOf" srcId="{8FE3E49F-A763-4A10-96A4-D451877D91D3}" destId="{D088DEE4-6165-48BD-8D2C-B9E4AF0618ED}" srcOrd="1" destOrd="0" presId="urn:microsoft.com/office/officeart/2005/8/layout/hProcess9"/>
    <dgm:cxn modelId="{AE7DCAE7-9666-4C77-B408-0A3074CEC281}" type="presParOf" srcId="{D088DEE4-6165-48BD-8D2C-B9E4AF0618ED}" destId="{7CA93021-1D94-4DC8-BB70-E9F2B0157A5A}" srcOrd="0" destOrd="0" presId="urn:microsoft.com/office/officeart/2005/8/layout/hProcess9"/>
    <dgm:cxn modelId="{33776444-ADCD-4587-91B6-75A4130F67E7}" type="presParOf" srcId="{D088DEE4-6165-48BD-8D2C-B9E4AF0618ED}" destId="{54AEE35A-BEBC-45FB-87C3-3129A3B82ABB}" srcOrd="1" destOrd="0" presId="urn:microsoft.com/office/officeart/2005/8/layout/hProcess9"/>
    <dgm:cxn modelId="{C5D9F14D-FF1F-4BE3-A612-5AEDF40161A0}" type="presParOf" srcId="{D088DEE4-6165-48BD-8D2C-B9E4AF0618ED}" destId="{E84141BF-625C-4494-B6E3-06E260522AA0}" srcOrd="2" destOrd="0" presId="urn:microsoft.com/office/officeart/2005/8/layout/hProcess9"/>
    <dgm:cxn modelId="{8E1B28EF-1CD7-4A6C-92DE-FEB019BEDDAD}" type="presParOf" srcId="{D088DEE4-6165-48BD-8D2C-B9E4AF0618ED}" destId="{9B32E249-9E41-4EEC-AE45-2BE23571C827}" srcOrd="3" destOrd="0" presId="urn:microsoft.com/office/officeart/2005/8/layout/hProcess9"/>
    <dgm:cxn modelId="{5E4DA511-2B22-40DE-9C09-19243CBBF4B1}" type="presParOf" srcId="{D088DEE4-6165-48BD-8D2C-B9E4AF0618ED}" destId="{12E1C20C-748B-4864-A32D-8F7A0B91E921}" srcOrd="4" destOrd="0" presId="urn:microsoft.com/office/officeart/2005/8/layout/hProcess9"/>
    <dgm:cxn modelId="{B1C09745-DBFF-4C73-82F6-A8C6A3F5D529}" type="presParOf" srcId="{D088DEE4-6165-48BD-8D2C-B9E4AF0618ED}" destId="{AC7D3DC3-2B0E-44DE-8DE7-28F0B2A1E60F}" srcOrd="5" destOrd="0" presId="urn:microsoft.com/office/officeart/2005/8/layout/hProcess9"/>
    <dgm:cxn modelId="{7DA2E589-73A1-4F85-91E1-1B495D7C0F64}" type="presParOf" srcId="{D088DEE4-6165-48BD-8D2C-B9E4AF0618ED}" destId="{DF92E508-853A-4681-BB02-7C835EBF04F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42B6A-DB91-4F9A-A3E3-B1A41F90ACA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3E73D70-29ED-49D3-B2B7-08AE6AB0D78C}" type="pres">
      <dgm:prSet presAssocID="{B0142B6A-DB91-4F9A-A3E3-B1A41F90AC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84A4C44-8EB7-4AEA-A13C-A2FD29326550}" type="presOf" srcId="{B0142B6A-DB91-4F9A-A3E3-B1A41F90ACA0}" destId="{F3E73D70-29ED-49D3-B2B7-08AE6AB0D7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F70CFA-C2D1-492F-8968-B9938832181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2836932-C737-44A2-A349-8BAA437FBB74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2">
                  <a:lumMod val="85000"/>
                  <a:lumOff val="15000"/>
                </a:schemeClr>
              </a:solidFill>
            </a:rPr>
            <a:t>教学环节</a:t>
          </a:r>
          <a:endParaRPr lang="zh-CN" altLang="en-US" dirty="0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4F8AB8C5-72E2-4FF4-BBE2-238A89CFA39E}" type="parTrans" cxnId="{46C5CA0D-20E2-4003-BBE5-4723BA871CEB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E6F74A52-1171-4A4C-9DE4-1A32E7CEC22E}" type="sibTrans" cxnId="{46C5CA0D-20E2-4003-BBE5-4723BA871CEB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4588EB06-7518-457F-AFF7-661391D38875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2">
                  <a:lumMod val="85000"/>
                  <a:lumOff val="15000"/>
                </a:schemeClr>
              </a:solidFill>
            </a:rPr>
            <a:t>情境导入</a:t>
          </a:r>
          <a:endParaRPr lang="zh-CN" altLang="en-US" dirty="0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BE2E3EAC-D220-41DB-AE8B-B04D01CDEC2D}" type="parTrans" cxnId="{2FE1C0D2-1AD7-4C83-AF58-E72533B00550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BAFD7106-94DB-4029-9D23-ADBF2D3FC81A}" type="sibTrans" cxnId="{2FE1C0D2-1AD7-4C83-AF58-E72533B00550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0CC3451F-76DE-440C-97D3-6CD60B276AD8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2">
                  <a:lumMod val="85000"/>
                  <a:lumOff val="15000"/>
                </a:schemeClr>
              </a:solidFill>
            </a:rPr>
            <a:t>游戏设置</a:t>
          </a:r>
          <a:endParaRPr lang="zh-CN" altLang="en-US" dirty="0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C05D30D8-5FCC-4294-B23D-4BE0B849EA0D}" type="parTrans" cxnId="{04DBDF5A-0F34-44D4-8CC1-079D105E1485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D167451C-646E-4B10-9570-00EB35F32F94}" type="sibTrans" cxnId="{04DBDF5A-0F34-44D4-8CC1-079D105E1485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7B2072B9-063E-4A0B-946F-A65AD96557A3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2">
                  <a:lumMod val="85000"/>
                  <a:lumOff val="15000"/>
                </a:schemeClr>
              </a:solidFill>
            </a:rPr>
            <a:t>字词读写</a:t>
          </a:r>
          <a:endParaRPr lang="en-US" altLang="zh-CN" dirty="0" smtClean="0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0D7912EC-CB63-4495-8149-95420F8D435C}" type="parTrans" cxnId="{BFA514E2-36D0-4457-8BF8-3BA3591031D3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164896E5-3ABC-4BD9-96F4-4F5EB49B5B97}" type="sibTrans" cxnId="{BFA514E2-36D0-4457-8BF8-3BA3591031D3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714336FD-E036-4CFF-8E12-B7B4E1086321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2">
                  <a:lumMod val="85000"/>
                  <a:lumOff val="15000"/>
                </a:schemeClr>
              </a:solidFill>
            </a:rPr>
            <a:t>课文学习</a:t>
          </a:r>
          <a:endParaRPr lang="en-US" altLang="zh-CN" dirty="0" smtClean="0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0E5185AE-AEB2-432F-B0CA-BD22819F37A6}" type="parTrans" cxnId="{2DAC3C4F-5920-4355-A6C2-392E5B9398E8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389447B6-F1A2-41A5-9D80-F472EED88DED}" type="sibTrans" cxnId="{2DAC3C4F-5920-4355-A6C2-392E5B9398E8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746A5134-57F9-4197-813F-5DEE7579CE66}" type="pres">
      <dgm:prSet presAssocID="{39F70CFA-C2D1-492F-8968-B9938832181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C41787-3C8D-43C1-96D2-74E0BF219349}" type="pres">
      <dgm:prSet presAssocID="{39F70CFA-C2D1-492F-8968-B9938832181F}" presName="hierFlow" presStyleCnt="0"/>
      <dgm:spPr/>
    </dgm:pt>
    <dgm:pt modelId="{FD1C66CF-EDCF-4ADC-939A-BA3D32FB2AFE}" type="pres">
      <dgm:prSet presAssocID="{39F70CFA-C2D1-492F-8968-B9938832181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EDA6030-47CB-4C4E-BCFE-149E5FDED58D}" type="pres">
      <dgm:prSet presAssocID="{72836932-C737-44A2-A349-8BAA437FBB74}" presName="Name17" presStyleCnt="0"/>
      <dgm:spPr/>
    </dgm:pt>
    <dgm:pt modelId="{96D179CD-86E9-4F23-A93F-9AE56A06B4F9}" type="pres">
      <dgm:prSet presAssocID="{72836932-C737-44A2-A349-8BAA437FBB7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675CC9F-0C64-44F2-8EC0-367DFE686B4D}" type="pres">
      <dgm:prSet presAssocID="{72836932-C737-44A2-A349-8BAA437FBB74}" presName="hierChild2" presStyleCnt="0"/>
      <dgm:spPr/>
    </dgm:pt>
    <dgm:pt modelId="{E6BE9BBB-806D-469B-95B5-ECFC1CCA976D}" type="pres">
      <dgm:prSet presAssocID="{BE2E3EAC-D220-41DB-AE8B-B04D01CDEC2D}" presName="Name25" presStyleLbl="parChTrans1D2" presStyleIdx="0" presStyleCnt="4"/>
      <dgm:spPr/>
      <dgm:t>
        <a:bodyPr/>
        <a:lstStyle/>
        <a:p>
          <a:endParaRPr lang="zh-CN" altLang="en-US"/>
        </a:p>
      </dgm:t>
    </dgm:pt>
    <dgm:pt modelId="{545FBB84-6360-45BF-8C6B-01A4D8057BEC}" type="pres">
      <dgm:prSet presAssocID="{BE2E3EAC-D220-41DB-AE8B-B04D01CDEC2D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8A59DF46-EF46-4CC2-A0B6-DEAE58DBDE55}" type="pres">
      <dgm:prSet presAssocID="{4588EB06-7518-457F-AFF7-661391D38875}" presName="Name30" presStyleCnt="0"/>
      <dgm:spPr/>
    </dgm:pt>
    <dgm:pt modelId="{57C6475F-FB12-4384-9521-38C4984FE027}" type="pres">
      <dgm:prSet presAssocID="{4588EB06-7518-457F-AFF7-661391D38875}" presName="level2Shape" presStyleLbl="node2" presStyleIdx="0" presStyleCnt="4"/>
      <dgm:spPr/>
      <dgm:t>
        <a:bodyPr/>
        <a:lstStyle/>
        <a:p>
          <a:endParaRPr lang="zh-CN" altLang="en-US"/>
        </a:p>
      </dgm:t>
    </dgm:pt>
    <dgm:pt modelId="{0B91C2A1-B4D7-4734-9BB6-E37576DC07EA}" type="pres">
      <dgm:prSet presAssocID="{4588EB06-7518-457F-AFF7-661391D38875}" presName="hierChild3" presStyleCnt="0"/>
      <dgm:spPr/>
    </dgm:pt>
    <dgm:pt modelId="{8AE48350-0095-462D-A9EC-9631B63D7A7C}" type="pres">
      <dgm:prSet presAssocID="{0D7912EC-CB63-4495-8149-95420F8D435C}" presName="Name25" presStyleLbl="parChTrans1D2" presStyleIdx="1" presStyleCnt="4"/>
      <dgm:spPr/>
      <dgm:t>
        <a:bodyPr/>
        <a:lstStyle/>
        <a:p>
          <a:endParaRPr lang="zh-CN" altLang="en-US"/>
        </a:p>
      </dgm:t>
    </dgm:pt>
    <dgm:pt modelId="{15975583-B97E-4EFD-AD4D-D1D1F4D0FB06}" type="pres">
      <dgm:prSet presAssocID="{0D7912EC-CB63-4495-8149-95420F8D435C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5B3D019D-9003-4D8F-9C06-BA8D162003C2}" type="pres">
      <dgm:prSet presAssocID="{7B2072B9-063E-4A0B-946F-A65AD96557A3}" presName="Name30" presStyleCnt="0"/>
      <dgm:spPr/>
    </dgm:pt>
    <dgm:pt modelId="{990F5CF7-2B9B-4C83-A619-0A1AD064C7CB}" type="pres">
      <dgm:prSet presAssocID="{7B2072B9-063E-4A0B-946F-A65AD96557A3}" presName="level2Shape" presStyleLbl="node2" presStyleIdx="1" presStyleCnt="4"/>
      <dgm:spPr/>
      <dgm:t>
        <a:bodyPr/>
        <a:lstStyle/>
        <a:p>
          <a:endParaRPr lang="zh-CN" altLang="en-US"/>
        </a:p>
      </dgm:t>
    </dgm:pt>
    <dgm:pt modelId="{FB8AEAFA-91E7-4C28-B65A-2C486EB3ED1D}" type="pres">
      <dgm:prSet presAssocID="{7B2072B9-063E-4A0B-946F-A65AD96557A3}" presName="hierChild3" presStyleCnt="0"/>
      <dgm:spPr/>
    </dgm:pt>
    <dgm:pt modelId="{7C95C62C-1ABC-4D86-84E1-B7CD6C9AE6CF}" type="pres">
      <dgm:prSet presAssocID="{0E5185AE-AEB2-432F-B0CA-BD22819F37A6}" presName="Name25" presStyleLbl="parChTrans1D2" presStyleIdx="2" presStyleCnt="4"/>
      <dgm:spPr/>
      <dgm:t>
        <a:bodyPr/>
        <a:lstStyle/>
        <a:p>
          <a:endParaRPr lang="zh-CN" altLang="en-US"/>
        </a:p>
      </dgm:t>
    </dgm:pt>
    <dgm:pt modelId="{85CBDDDD-3DC3-4319-90BA-3C53AFFC06CA}" type="pres">
      <dgm:prSet presAssocID="{0E5185AE-AEB2-432F-B0CA-BD22819F37A6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8410AC7C-2B4B-4C2C-916B-B7F2E78FB3C3}" type="pres">
      <dgm:prSet presAssocID="{714336FD-E036-4CFF-8E12-B7B4E1086321}" presName="Name30" presStyleCnt="0"/>
      <dgm:spPr/>
    </dgm:pt>
    <dgm:pt modelId="{92C4A8F6-CC0A-4F72-AD89-8C25FF1BD6E3}" type="pres">
      <dgm:prSet presAssocID="{714336FD-E036-4CFF-8E12-B7B4E1086321}" presName="level2Shape" presStyleLbl="node2" presStyleIdx="2" presStyleCnt="4"/>
      <dgm:spPr/>
      <dgm:t>
        <a:bodyPr/>
        <a:lstStyle/>
        <a:p>
          <a:endParaRPr lang="zh-CN" altLang="en-US"/>
        </a:p>
      </dgm:t>
    </dgm:pt>
    <dgm:pt modelId="{42EA7646-6D2C-4B46-BA11-BBC5EAB86EC9}" type="pres">
      <dgm:prSet presAssocID="{714336FD-E036-4CFF-8E12-B7B4E1086321}" presName="hierChild3" presStyleCnt="0"/>
      <dgm:spPr/>
    </dgm:pt>
    <dgm:pt modelId="{E3BCD25D-5574-410C-880C-5C0D0D5AA990}" type="pres">
      <dgm:prSet presAssocID="{C05D30D8-5FCC-4294-B23D-4BE0B849EA0D}" presName="Name25" presStyleLbl="parChTrans1D2" presStyleIdx="3" presStyleCnt="4"/>
      <dgm:spPr/>
      <dgm:t>
        <a:bodyPr/>
        <a:lstStyle/>
        <a:p>
          <a:endParaRPr lang="zh-CN" altLang="en-US"/>
        </a:p>
      </dgm:t>
    </dgm:pt>
    <dgm:pt modelId="{C0BD2E27-3F64-415D-BBE6-68872C05C620}" type="pres">
      <dgm:prSet presAssocID="{C05D30D8-5FCC-4294-B23D-4BE0B849EA0D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E2C6ABE0-CD64-49F1-B77A-6F322DB7F047}" type="pres">
      <dgm:prSet presAssocID="{0CC3451F-76DE-440C-97D3-6CD60B276AD8}" presName="Name30" presStyleCnt="0"/>
      <dgm:spPr/>
    </dgm:pt>
    <dgm:pt modelId="{C8E313C5-C189-4212-BCF8-C3745E24B1EC}" type="pres">
      <dgm:prSet presAssocID="{0CC3451F-76DE-440C-97D3-6CD60B276AD8}" presName="level2Shape" presStyleLbl="node2" presStyleIdx="3" presStyleCnt="4"/>
      <dgm:spPr/>
      <dgm:t>
        <a:bodyPr/>
        <a:lstStyle/>
        <a:p>
          <a:endParaRPr lang="zh-CN" altLang="en-US"/>
        </a:p>
      </dgm:t>
    </dgm:pt>
    <dgm:pt modelId="{6D1918AC-4269-442A-BFCF-C547223DB3C0}" type="pres">
      <dgm:prSet presAssocID="{0CC3451F-76DE-440C-97D3-6CD60B276AD8}" presName="hierChild3" presStyleCnt="0"/>
      <dgm:spPr/>
    </dgm:pt>
    <dgm:pt modelId="{8C883D33-7A4C-4079-A1F4-004C962BFF4F}" type="pres">
      <dgm:prSet presAssocID="{39F70CFA-C2D1-492F-8968-B9938832181F}" presName="bgShapesFlow" presStyleCnt="0"/>
      <dgm:spPr/>
    </dgm:pt>
  </dgm:ptLst>
  <dgm:cxnLst>
    <dgm:cxn modelId="{A6C1E09F-1295-4796-8348-A5182A87E65B}" type="presOf" srcId="{BE2E3EAC-D220-41DB-AE8B-B04D01CDEC2D}" destId="{E6BE9BBB-806D-469B-95B5-ECFC1CCA976D}" srcOrd="0" destOrd="0" presId="urn:microsoft.com/office/officeart/2005/8/layout/hierarchy5"/>
    <dgm:cxn modelId="{2FE1C0D2-1AD7-4C83-AF58-E72533B00550}" srcId="{72836932-C737-44A2-A349-8BAA437FBB74}" destId="{4588EB06-7518-457F-AFF7-661391D38875}" srcOrd="0" destOrd="0" parTransId="{BE2E3EAC-D220-41DB-AE8B-B04D01CDEC2D}" sibTransId="{BAFD7106-94DB-4029-9D23-ADBF2D3FC81A}"/>
    <dgm:cxn modelId="{04F2A860-2508-4E3F-92A8-C9FB56B9254A}" type="presOf" srcId="{7B2072B9-063E-4A0B-946F-A65AD96557A3}" destId="{990F5CF7-2B9B-4C83-A619-0A1AD064C7CB}" srcOrd="0" destOrd="0" presId="urn:microsoft.com/office/officeart/2005/8/layout/hierarchy5"/>
    <dgm:cxn modelId="{47DC0AB5-8168-4FDE-A5FB-34BFF3FBCBDC}" type="presOf" srcId="{714336FD-E036-4CFF-8E12-B7B4E1086321}" destId="{92C4A8F6-CC0A-4F72-AD89-8C25FF1BD6E3}" srcOrd="0" destOrd="0" presId="urn:microsoft.com/office/officeart/2005/8/layout/hierarchy5"/>
    <dgm:cxn modelId="{04DBDF5A-0F34-44D4-8CC1-079D105E1485}" srcId="{72836932-C737-44A2-A349-8BAA437FBB74}" destId="{0CC3451F-76DE-440C-97D3-6CD60B276AD8}" srcOrd="3" destOrd="0" parTransId="{C05D30D8-5FCC-4294-B23D-4BE0B849EA0D}" sibTransId="{D167451C-646E-4B10-9570-00EB35F32F94}"/>
    <dgm:cxn modelId="{BFA514E2-36D0-4457-8BF8-3BA3591031D3}" srcId="{72836932-C737-44A2-A349-8BAA437FBB74}" destId="{7B2072B9-063E-4A0B-946F-A65AD96557A3}" srcOrd="1" destOrd="0" parTransId="{0D7912EC-CB63-4495-8149-95420F8D435C}" sibTransId="{164896E5-3ABC-4BD9-96F4-4F5EB49B5B97}"/>
    <dgm:cxn modelId="{46C5CA0D-20E2-4003-BBE5-4723BA871CEB}" srcId="{39F70CFA-C2D1-492F-8968-B9938832181F}" destId="{72836932-C737-44A2-A349-8BAA437FBB74}" srcOrd="0" destOrd="0" parTransId="{4F8AB8C5-72E2-4FF4-BBE2-238A89CFA39E}" sibTransId="{E6F74A52-1171-4A4C-9DE4-1A32E7CEC22E}"/>
    <dgm:cxn modelId="{42690F25-C921-458B-8B73-DA197E0CAF48}" type="presOf" srcId="{0D7912EC-CB63-4495-8149-95420F8D435C}" destId="{15975583-B97E-4EFD-AD4D-D1D1F4D0FB06}" srcOrd="1" destOrd="0" presId="urn:microsoft.com/office/officeart/2005/8/layout/hierarchy5"/>
    <dgm:cxn modelId="{8659F62C-8906-48FF-B57F-D7A019BD819B}" type="presOf" srcId="{72836932-C737-44A2-A349-8BAA437FBB74}" destId="{96D179CD-86E9-4F23-A93F-9AE56A06B4F9}" srcOrd="0" destOrd="0" presId="urn:microsoft.com/office/officeart/2005/8/layout/hierarchy5"/>
    <dgm:cxn modelId="{F86471D5-D4F3-4AD8-A5D5-1B280102D322}" type="presOf" srcId="{BE2E3EAC-D220-41DB-AE8B-B04D01CDEC2D}" destId="{545FBB84-6360-45BF-8C6B-01A4D8057BEC}" srcOrd="1" destOrd="0" presId="urn:microsoft.com/office/officeart/2005/8/layout/hierarchy5"/>
    <dgm:cxn modelId="{1D9E3389-F846-4800-B5A4-E363D129816D}" type="presOf" srcId="{39F70CFA-C2D1-492F-8968-B9938832181F}" destId="{746A5134-57F9-4197-813F-5DEE7579CE66}" srcOrd="0" destOrd="0" presId="urn:microsoft.com/office/officeart/2005/8/layout/hierarchy5"/>
    <dgm:cxn modelId="{6D66847A-7A1E-4E0B-A81E-C31786C572BA}" type="presOf" srcId="{C05D30D8-5FCC-4294-B23D-4BE0B849EA0D}" destId="{E3BCD25D-5574-410C-880C-5C0D0D5AA990}" srcOrd="0" destOrd="0" presId="urn:microsoft.com/office/officeart/2005/8/layout/hierarchy5"/>
    <dgm:cxn modelId="{5EAC42D6-498C-4C73-A296-A7183781D155}" type="presOf" srcId="{0CC3451F-76DE-440C-97D3-6CD60B276AD8}" destId="{C8E313C5-C189-4212-BCF8-C3745E24B1EC}" srcOrd="0" destOrd="0" presId="urn:microsoft.com/office/officeart/2005/8/layout/hierarchy5"/>
    <dgm:cxn modelId="{2DAC3C4F-5920-4355-A6C2-392E5B9398E8}" srcId="{72836932-C737-44A2-A349-8BAA437FBB74}" destId="{714336FD-E036-4CFF-8E12-B7B4E1086321}" srcOrd="2" destOrd="0" parTransId="{0E5185AE-AEB2-432F-B0CA-BD22819F37A6}" sibTransId="{389447B6-F1A2-41A5-9D80-F472EED88DED}"/>
    <dgm:cxn modelId="{DA75EF27-EFC4-4DB3-B33E-36BD7ED4BFA5}" type="presOf" srcId="{0E5185AE-AEB2-432F-B0CA-BD22819F37A6}" destId="{85CBDDDD-3DC3-4319-90BA-3C53AFFC06CA}" srcOrd="1" destOrd="0" presId="urn:microsoft.com/office/officeart/2005/8/layout/hierarchy5"/>
    <dgm:cxn modelId="{87424508-05CC-44AC-AD96-6B47D00A120D}" type="presOf" srcId="{0E5185AE-AEB2-432F-B0CA-BD22819F37A6}" destId="{7C95C62C-1ABC-4D86-84E1-B7CD6C9AE6CF}" srcOrd="0" destOrd="0" presId="urn:microsoft.com/office/officeart/2005/8/layout/hierarchy5"/>
    <dgm:cxn modelId="{21DD7DDC-6213-4F6C-ABF6-34C409E8F944}" type="presOf" srcId="{C05D30D8-5FCC-4294-B23D-4BE0B849EA0D}" destId="{C0BD2E27-3F64-415D-BBE6-68872C05C620}" srcOrd="1" destOrd="0" presId="urn:microsoft.com/office/officeart/2005/8/layout/hierarchy5"/>
    <dgm:cxn modelId="{6A4A294E-1ADE-4910-9B65-B57B2C84776A}" type="presOf" srcId="{4588EB06-7518-457F-AFF7-661391D38875}" destId="{57C6475F-FB12-4384-9521-38C4984FE027}" srcOrd="0" destOrd="0" presId="urn:microsoft.com/office/officeart/2005/8/layout/hierarchy5"/>
    <dgm:cxn modelId="{8D31F89C-C14F-4F45-AC82-21E36D9D3A29}" type="presOf" srcId="{0D7912EC-CB63-4495-8149-95420F8D435C}" destId="{8AE48350-0095-462D-A9EC-9631B63D7A7C}" srcOrd="0" destOrd="0" presId="urn:microsoft.com/office/officeart/2005/8/layout/hierarchy5"/>
    <dgm:cxn modelId="{1911CFDB-5EAF-4CDA-BFB6-9044D350BD5F}" type="presParOf" srcId="{746A5134-57F9-4197-813F-5DEE7579CE66}" destId="{78C41787-3C8D-43C1-96D2-74E0BF219349}" srcOrd="0" destOrd="0" presId="urn:microsoft.com/office/officeart/2005/8/layout/hierarchy5"/>
    <dgm:cxn modelId="{C7A8ADCF-3E7A-4D88-A89E-FE12623D7746}" type="presParOf" srcId="{78C41787-3C8D-43C1-96D2-74E0BF219349}" destId="{FD1C66CF-EDCF-4ADC-939A-BA3D32FB2AFE}" srcOrd="0" destOrd="0" presId="urn:microsoft.com/office/officeart/2005/8/layout/hierarchy5"/>
    <dgm:cxn modelId="{5984F6E9-7A25-412C-9FF9-988806608956}" type="presParOf" srcId="{FD1C66CF-EDCF-4ADC-939A-BA3D32FB2AFE}" destId="{AEDA6030-47CB-4C4E-BCFE-149E5FDED58D}" srcOrd="0" destOrd="0" presId="urn:microsoft.com/office/officeart/2005/8/layout/hierarchy5"/>
    <dgm:cxn modelId="{DA74A1B4-5ED8-44D5-9CA7-4F7E57A278CA}" type="presParOf" srcId="{AEDA6030-47CB-4C4E-BCFE-149E5FDED58D}" destId="{96D179CD-86E9-4F23-A93F-9AE56A06B4F9}" srcOrd="0" destOrd="0" presId="urn:microsoft.com/office/officeart/2005/8/layout/hierarchy5"/>
    <dgm:cxn modelId="{3A2E02F6-C2F6-4960-9C08-4029D8078696}" type="presParOf" srcId="{AEDA6030-47CB-4C4E-BCFE-149E5FDED58D}" destId="{0675CC9F-0C64-44F2-8EC0-367DFE686B4D}" srcOrd="1" destOrd="0" presId="urn:microsoft.com/office/officeart/2005/8/layout/hierarchy5"/>
    <dgm:cxn modelId="{C02A1687-6E0B-40A6-ADCA-4F867BDE12EB}" type="presParOf" srcId="{0675CC9F-0C64-44F2-8EC0-367DFE686B4D}" destId="{E6BE9BBB-806D-469B-95B5-ECFC1CCA976D}" srcOrd="0" destOrd="0" presId="urn:microsoft.com/office/officeart/2005/8/layout/hierarchy5"/>
    <dgm:cxn modelId="{E04699B4-7457-47DF-9210-7CD58807FE5A}" type="presParOf" srcId="{E6BE9BBB-806D-469B-95B5-ECFC1CCA976D}" destId="{545FBB84-6360-45BF-8C6B-01A4D8057BEC}" srcOrd="0" destOrd="0" presId="urn:microsoft.com/office/officeart/2005/8/layout/hierarchy5"/>
    <dgm:cxn modelId="{6BEE3730-7BE1-4E79-9BCD-78BCA814835C}" type="presParOf" srcId="{0675CC9F-0C64-44F2-8EC0-367DFE686B4D}" destId="{8A59DF46-EF46-4CC2-A0B6-DEAE58DBDE55}" srcOrd="1" destOrd="0" presId="urn:microsoft.com/office/officeart/2005/8/layout/hierarchy5"/>
    <dgm:cxn modelId="{2DDF972E-C3A1-4062-9FEB-FBBE9706A036}" type="presParOf" srcId="{8A59DF46-EF46-4CC2-A0B6-DEAE58DBDE55}" destId="{57C6475F-FB12-4384-9521-38C4984FE027}" srcOrd="0" destOrd="0" presId="urn:microsoft.com/office/officeart/2005/8/layout/hierarchy5"/>
    <dgm:cxn modelId="{D510DDC8-2EA4-42F4-AC90-9B4FA0E3C25D}" type="presParOf" srcId="{8A59DF46-EF46-4CC2-A0B6-DEAE58DBDE55}" destId="{0B91C2A1-B4D7-4734-9BB6-E37576DC07EA}" srcOrd="1" destOrd="0" presId="urn:microsoft.com/office/officeart/2005/8/layout/hierarchy5"/>
    <dgm:cxn modelId="{77C6E9FC-4128-483E-97CE-1E4A4BB6B9F7}" type="presParOf" srcId="{0675CC9F-0C64-44F2-8EC0-367DFE686B4D}" destId="{8AE48350-0095-462D-A9EC-9631B63D7A7C}" srcOrd="2" destOrd="0" presId="urn:microsoft.com/office/officeart/2005/8/layout/hierarchy5"/>
    <dgm:cxn modelId="{A7665013-4831-4EF9-A95F-77A72BB785F9}" type="presParOf" srcId="{8AE48350-0095-462D-A9EC-9631B63D7A7C}" destId="{15975583-B97E-4EFD-AD4D-D1D1F4D0FB06}" srcOrd="0" destOrd="0" presId="urn:microsoft.com/office/officeart/2005/8/layout/hierarchy5"/>
    <dgm:cxn modelId="{61691CB9-E017-4126-89C9-7BECD3916E8C}" type="presParOf" srcId="{0675CC9F-0C64-44F2-8EC0-367DFE686B4D}" destId="{5B3D019D-9003-4D8F-9C06-BA8D162003C2}" srcOrd="3" destOrd="0" presId="urn:microsoft.com/office/officeart/2005/8/layout/hierarchy5"/>
    <dgm:cxn modelId="{30546302-C926-4704-8567-0DC81C40931D}" type="presParOf" srcId="{5B3D019D-9003-4D8F-9C06-BA8D162003C2}" destId="{990F5CF7-2B9B-4C83-A619-0A1AD064C7CB}" srcOrd="0" destOrd="0" presId="urn:microsoft.com/office/officeart/2005/8/layout/hierarchy5"/>
    <dgm:cxn modelId="{4CADBA1B-C88B-4E88-B4FC-4C294294BF1A}" type="presParOf" srcId="{5B3D019D-9003-4D8F-9C06-BA8D162003C2}" destId="{FB8AEAFA-91E7-4C28-B65A-2C486EB3ED1D}" srcOrd="1" destOrd="0" presId="urn:microsoft.com/office/officeart/2005/8/layout/hierarchy5"/>
    <dgm:cxn modelId="{B3B58785-90C6-403D-A756-F342DADC7287}" type="presParOf" srcId="{0675CC9F-0C64-44F2-8EC0-367DFE686B4D}" destId="{7C95C62C-1ABC-4D86-84E1-B7CD6C9AE6CF}" srcOrd="4" destOrd="0" presId="urn:microsoft.com/office/officeart/2005/8/layout/hierarchy5"/>
    <dgm:cxn modelId="{A07107A0-E2D6-456B-AAB7-4A7A97A9127B}" type="presParOf" srcId="{7C95C62C-1ABC-4D86-84E1-B7CD6C9AE6CF}" destId="{85CBDDDD-3DC3-4319-90BA-3C53AFFC06CA}" srcOrd="0" destOrd="0" presId="urn:microsoft.com/office/officeart/2005/8/layout/hierarchy5"/>
    <dgm:cxn modelId="{02B2ED31-5FAF-483F-9F52-51CC7B45845C}" type="presParOf" srcId="{0675CC9F-0C64-44F2-8EC0-367DFE686B4D}" destId="{8410AC7C-2B4B-4C2C-916B-B7F2E78FB3C3}" srcOrd="5" destOrd="0" presId="urn:microsoft.com/office/officeart/2005/8/layout/hierarchy5"/>
    <dgm:cxn modelId="{F3108F29-F303-4D76-BB12-F8891500D6F6}" type="presParOf" srcId="{8410AC7C-2B4B-4C2C-916B-B7F2E78FB3C3}" destId="{92C4A8F6-CC0A-4F72-AD89-8C25FF1BD6E3}" srcOrd="0" destOrd="0" presId="urn:microsoft.com/office/officeart/2005/8/layout/hierarchy5"/>
    <dgm:cxn modelId="{BB357B38-0665-490E-993E-E28B2E85E46A}" type="presParOf" srcId="{8410AC7C-2B4B-4C2C-916B-B7F2E78FB3C3}" destId="{42EA7646-6D2C-4B46-BA11-BBC5EAB86EC9}" srcOrd="1" destOrd="0" presId="urn:microsoft.com/office/officeart/2005/8/layout/hierarchy5"/>
    <dgm:cxn modelId="{C1197F25-531A-45A8-BB92-8AAE377E51E8}" type="presParOf" srcId="{0675CC9F-0C64-44F2-8EC0-367DFE686B4D}" destId="{E3BCD25D-5574-410C-880C-5C0D0D5AA990}" srcOrd="6" destOrd="0" presId="urn:microsoft.com/office/officeart/2005/8/layout/hierarchy5"/>
    <dgm:cxn modelId="{5DB2DDB7-A916-4D83-BED8-10D93449520D}" type="presParOf" srcId="{E3BCD25D-5574-410C-880C-5C0D0D5AA990}" destId="{C0BD2E27-3F64-415D-BBE6-68872C05C620}" srcOrd="0" destOrd="0" presId="urn:microsoft.com/office/officeart/2005/8/layout/hierarchy5"/>
    <dgm:cxn modelId="{2AE5EBEC-83F4-4CEE-A8A8-37E1D3879C81}" type="presParOf" srcId="{0675CC9F-0C64-44F2-8EC0-367DFE686B4D}" destId="{E2C6ABE0-CD64-49F1-B77A-6F322DB7F047}" srcOrd="7" destOrd="0" presId="urn:microsoft.com/office/officeart/2005/8/layout/hierarchy5"/>
    <dgm:cxn modelId="{928017B5-95CD-4F54-A627-A9208F218B24}" type="presParOf" srcId="{E2C6ABE0-CD64-49F1-B77A-6F322DB7F047}" destId="{C8E313C5-C189-4212-BCF8-C3745E24B1EC}" srcOrd="0" destOrd="0" presId="urn:microsoft.com/office/officeart/2005/8/layout/hierarchy5"/>
    <dgm:cxn modelId="{024403C5-5256-4246-84CF-966BC7CF3B9C}" type="presParOf" srcId="{E2C6ABE0-CD64-49F1-B77A-6F322DB7F047}" destId="{6D1918AC-4269-442A-BFCF-C547223DB3C0}" srcOrd="1" destOrd="0" presId="urn:microsoft.com/office/officeart/2005/8/layout/hierarchy5"/>
    <dgm:cxn modelId="{BC31E9EE-BADD-413E-9DF6-888CD13041F8}" type="presParOf" srcId="{746A5134-57F9-4197-813F-5DEE7579CE66}" destId="{8C883D33-7A4C-4079-A1F4-004C962BFF4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8A502E-5A97-400A-8874-0CE8A44EB2B0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7E34ED7-4927-4435-BA7E-05B06DE068AE}">
      <dgm:prSet phldrT="[文本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/>
            <a:t>优点</a:t>
          </a:r>
          <a:endParaRPr lang="zh-CN" altLang="en-US" dirty="0"/>
        </a:p>
      </dgm:t>
    </dgm:pt>
    <dgm:pt modelId="{CAD88E43-A61A-4228-BED0-4CC851039E50}" type="parTrans" cxnId="{7BD1727E-621E-4F0B-985D-39A69C79750E}">
      <dgm:prSet/>
      <dgm:spPr/>
      <dgm:t>
        <a:bodyPr/>
        <a:lstStyle/>
        <a:p>
          <a:endParaRPr lang="zh-CN" altLang="en-US"/>
        </a:p>
      </dgm:t>
    </dgm:pt>
    <dgm:pt modelId="{E5508584-CDDA-4888-81E7-56C3B95F10B6}" type="sibTrans" cxnId="{7BD1727E-621E-4F0B-985D-39A69C79750E}">
      <dgm:prSet/>
      <dgm:spPr/>
      <dgm:t>
        <a:bodyPr/>
        <a:lstStyle/>
        <a:p>
          <a:endParaRPr lang="zh-CN" altLang="en-US"/>
        </a:p>
      </dgm:t>
    </dgm:pt>
    <dgm:pt modelId="{A5637E4E-68FD-4135-B8B6-9CD76648F315}">
      <dgm:prSet phldrT="[文本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/>
            <a:t>不足</a:t>
          </a:r>
          <a:endParaRPr lang="zh-CN" altLang="en-US" dirty="0"/>
        </a:p>
      </dgm:t>
    </dgm:pt>
    <dgm:pt modelId="{99A7FC70-58BC-40E1-BED2-E2DE1381DEE6}" type="parTrans" cxnId="{FF7CF13B-6D5F-4F25-BF75-3F44E79C7393}">
      <dgm:prSet/>
      <dgm:spPr/>
      <dgm:t>
        <a:bodyPr/>
        <a:lstStyle/>
        <a:p>
          <a:endParaRPr lang="zh-CN" altLang="en-US"/>
        </a:p>
      </dgm:t>
    </dgm:pt>
    <dgm:pt modelId="{E4A5EE39-4659-40C2-BBB8-AB5B9FBA1EDA}" type="sibTrans" cxnId="{FF7CF13B-6D5F-4F25-BF75-3F44E79C7393}">
      <dgm:prSet/>
      <dgm:spPr/>
      <dgm:t>
        <a:bodyPr/>
        <a:lstStyle/>
        <a:p>
          <a:endParaRPr lang="zh-CN" altLang="en-US"/>
        </a:p>
      </dgm:t>
    </dgm:pt>
    <dgm:pt modelId="{03CA7241-5886-4C5C-BDED-AF98AB3D2790}">
      <dgm:prSet phldrT="[文本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/>
            <a:t>代替不了实验与实践</a:t>
          </a:r>
          <a:endParaRPr lang="zh-CN" altLang="en-US" dirty="0"/>
        </a:p>
      </dgm:t>
    </dgm:pt>
    <dgm:pt modelId="{8F4BA721-FC00-4E8E-B52E-DC66B574254B}" type="parTrans" cxnId="{B26EABC2-5BA5-4909-9E6D-2BD09F15E1EB}">
      <dgm:prSet/>
      <dgm:spPr/>
      <dgm:t>
        <a:bodyPr/>
        <a:lstStyle/>
        <a:p>
          <a:endParaRPr lang="zh-CN" altLang="en-US"/>
        </a:p>
      </dgm:t>
    </dgm:pt>
    <dgm:pt modelId="{EE26EFE2-8B38-4F24-B425-B84BC5C8C976}" type="sibTrans" cxnId="{B26EABC2-5BA5-4909-9E6D-2BD09F15E1EB}">
      <dgm:prSet/>
      <dgm:spPr/>
      <dgm:t>
        <a:bodyPr/>
        <a:lstStyle/>
        <a:p>
          <a:endParaRPr lang="zh-CN" altLang="en-US"/>
        </a:p>
      </dgm:t>
    </dgm:pt>
    <dgm:pt modelId="{DD8882A4-FAE5-4323-8B4E-F7CB52D01D7E}">
      <dgm:prSet phldrT="[文本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</dgm:spPr>
      <dgm:t>
        <a:bodyPr/>
        <a:lstStyle/>
        <a:p>
          <a:r>
            <a:rPr lang="zh-CN" altLang="en-US" dirty="0" smtClean="0"/>
            <a:t>呈现方式多样</a:t>
          </a:r>
          <a:endParaRPr lang="zh-CN" altLang="en-US" dirty="0"/>
        </a:p>
      </dgm:t>
    </dgm:pt>
    <dgm:pt modelId="{CDB194B7-5D1E-4510-B418-EB481B3A76A5}" type="sibTrans" cxnId="{FFAA5643-67BD-412A-8C13-ABAB2FFAECED}">
      <dgm:prSet/>
      <dgm:spPr/>
      <dgm:t>
        <a:bodyPr/>
        <a:lstStyle/>
        <a:p>
          <a:endParaRPr lang="zh-CN" altLang="en-US"/>
        </a:p>
      </dgm:t>
    </dgm:pt>
    <dgm:pt modelId="{36F04578-BCDE-4B61-A08C-DE27E78471FD}" type="parTrans" cxnId="{FFAA5643-67BD-412A-8C13-ABAB2FFAECED}">
      <dgm:prSet/>
      <dgm:spPr/>
      <dgm:t>
        <a:bodyPr/>
        <a:lstStyle/>
        <a:p>
          <a:endParaRPr lang="zh-CN" altLang="en-US"/>
        </a:p>
      </dgm:t>
    </dgm:pt>
    <dgm:pt modelId="{FE80C03B-0C92-419D-9861-DCD139C1222A}">
      <dgm:prSet phldrT="[文本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</dgm:spPr>
      <dgm:t>
        <a:bodyPr/>
        <a:lstStyle/>
        <a:p>
          <a:r>
            <a:rPr lang="zh-CN" altLang="en-US" dirty="0" smtClean="0"/>
            <a:t>节约时间</a:t>
          </a:r>
          <a:endParaRPr lang="zh-CN" altLang="en-US" dirty="0"/>
        </a:p>
      </dgm:t>
    </dgm:pt>
    <dgm:pt modelId="{F2FAAAD7-BB20-418B-BF0F-FEF589AE12D1}" type="parTrans" cxnId="{1BBD3ACA-C107-43BB-8F93-BA8678B257FE}">
      <dgm:prSet/>
      <dgm:spPr/>
      <dgm:t>
        <a:bodyPr/>
        <a:lstStyle/>
        <a:p>
          <a:endParaRPr lang="zh-CN" altLang="en-US"/>
        </a:p>
      </dgm:t>
    </dgm:pt>
    <dgm:pt modelId="{700F6226-4DBE-4C60-8A2D-DD6B478E600F}" type="sibTrans" cxnId="{1BBD3ACA-C107-43BB-8F93-BA8678B257FE}">
      <dgm:prSet/>
      <dgm:spPr/>
      <dgm:t>
        <a:bodyPr/>
        <a:lstStyle/>
        <a:p>
          <a:endParaRPr lang="zh-CN" altLang="en-US"/>
        </a:p>
      </dgm:t>
    </dgm:pt>
    <dgm:pt modelId="{9B46B7C5-08FA-4DA5-B0E4-4D472F2CA715}">
      <dgm:prSet phldrT="[文本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</dgm:spPr>
      <dgm:t>
        <a:bodyPr/>
        <a:lstStyle/>
        <a:p>
          <a:r>
            <a:rPr lang="zh-CN" altLang="en-US" dirty="0" smtClean="0"/>
            <a:t>资源丰富</a:t>
          </a:r>
          <a:endParaRPr lang="zh-CN" altLang="en-US" dirty="0"/>
        </a:p>
      </dgm:t>
    </dgm:pt>
    <dgm:pt modelId="{C5AE4EA6-FA17-4134-AFDE-DBDCEE2785E5}" type="parTrans" cxnId="{9844E90C-BD7F-4C30-8332-3FB0EFF6F126}">
      <dgm:prSet/>
      <dgm:spPr/>
      <dgm:t>
        <a:bodyPr/>
        <a:lstStyle/>
        <a:p>
          <a:endParaRPr lang="zh-CN" altLang="en-US"/>
        </a:p>
      </dgm:t>
    </dgm:pt>
    <dgm:pt modelId="{81042644-5A72-4EB6-951B-ABF3EED76453}" type="sibTrans" cxnId="{9844E90C-BD7F-4C30-8332-3FB0EFF6F126}">
      <dgm:prSet/>
      <dgm:spPr/>
      <dgm:t>
        <a:bodyPr/>
        <a:lstStyle/>
        <a:p>
          <a:endParaRPr lang="zh-CN" altLang="en-US"/>
        </a:p>
      </dgm:t>
    </dgm:pt>
    <dgm:pt modelId="{1251E2E1-7F81-4778-B8CC-80038CE5F1F2}">
      <dgm:prSet phldrT="[文本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/>
            <a:t>缺乏心灵互动</a:t>
          </a:r>
          <a:endParaRPr lang="zh-CN" altLang="en-US" dirty="0"/>
        </a:p>
      </dgm:t>
    </dgm:pt>
    <dgm:pt modelId="{E3E72998-4F34-4A01-AC84-0782C65CB801}" type="parTrans" cxnId="{50694FF0-AECC-4707-97C5-774208F615C6}">
      <dgm:prSet/>
      <dgm:spPr/>
      <dgm:t>
        <a:bodyPr/>
        <a:lstStyle/>
        <a:p>
          <a:endParaRPr lang="zh-CN" altLang="en-US"/>
        </a:p>
      </dgm:t>
    </dgm:pt>
    <dgm:pt modelId="{A0D952B6-627D-4931-B5E3-50289264195D}" type="sibTrans" cxnId="{50694FF0-AECC-4707-97C5-774208F615C6}">
      <dgm:prSet/>
      <dgm:spPr/>
      <dgm:t>
        <a:bodyPr/>
        <a:lstStyle/>
        <a:p>
          <a:endParaRPr lang="zh-CN" altLang="en-US"/>
        </a:p>
      </dgm:t>
    </dgm:pt>
    <dgm:pt modelId="{546F469C-93D3-45AE-9FA3-D94080F37F2F}">
      <dgm:prSet phldrT="[文本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/>
            <a:t>目前</a:t>
          </a:r>
          <a:r>
            <a:rPr lang="zh-CN" altLang="zh-CN" dirty="0" smtClean="0"/>
            <a:t>引发的一些</a:t>
          </a:r>
          <a:r>
            <a:rPr lang="zh-CN" altLang="en-US" dirty="0" smtClean="0"/>
            <a:t>作秀</a:t>
          </a:r>
          <a:r>
            <a:rPr lang="zh-CN" altLang="zh-CN" dirty="0" smtClean="0"/>
            <a:t>现象</a:t>
          </a:r>
          <a:endParaRPr lang="zh-CN" altLang="en-US" dirty="0"/>
        </a:p>
      </dgm:t>
    </dgm:pt>
    <dgm:pt modelId="{5D4BE219-1604-4FCF-A537-5C6EB8CF9B41}" type="parTrans" cxnId="{5BBADA75-324D-4615-8053-E626305A1FFF}">
      <dgm:prSet/>
      <dgm:spPr/>
      <dgm:t>
        <a:bodyPr/>
        <a:lstStyle/>
        <a:p>
          <a:endParaRPr lang="zh-CN" altLang="en-US"/>
        </a:p>
      </dgm:t>
    </dgm:pt>
    <dgm:pt modelId="{34E62AB5-533A-4A04-A472-B96B6087B42C}" type="sibTrans" cxnId="{5BBADA75-324D-4615-8053-E626305A1FFF}">
      <dgm:prSet/>
      <dgm:spPr/>
      <dgm:t>
        <a:bodyPr/>
        <a:lstStyle/>
        <a:p>
          <a:endParaRPr lang="zh-CN" altLang="en-US"/>
        </a:p>
      </dgm:t>
    </dgm:pt>
    <dgm:pt modelId="{4D49FF76-8664-4AC7-B878-EB09ACADCF75}">
      <dgm:prSet phldrT="[文本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CN" altLang="en-US" dirty="0"/>
        </a:p>
      </dgm:t>
    </dgm:pt>
    <dgm:pt modelId="{F6A0FD39-273B-483D-908C-2C362E18BCC5}" type="parTrans" cxnId="{997C27BE-26FE-4D8E-AC6E-250A8B12564A}">
      <dgm:prSet/>
      <dgm:spPr/>
      <dgm:t>
        <a:bodyPr/>
        <a:lstStyle/>
        <a:p>
          <a:endParaRPr lang="zh-CN" altLang="en-US"/>
        </a:p>
      </dgm:t>
    </dgm:pt>
    <dgm:pt modelId="{4098EFBE-9FF2-49D1-80E6-9904EE3947A5}" type="sibTrans" cxnId="{997C27BE-26FE-4D8E-AC6E-250A8B12564A}">
      <dgm:prSet/>
      <dgm:spPr/>
      <dgm:t>
        <a:bodyPr/>
        <a:lstStyle/>
        <a:p>
          <a:endParaRPr lang="zh-CN" altLang="en-US"/>
        </a:p>
      </dgm:t>
    </dgm:pt>
    <dgm:pt modelId="{D10276DD-1FE8-456D-A3A7-2AD946D56755}">
      <dgm:prSet phldrT="[文本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</dgm:spPr>
      <dgm:t>
        <a:bodyPr/>
        <a:lstStyle/>
        <a:p>
          <a:endParaRPr lang="zh-CN" altLang="en-US" dirty="0"/>
        </a:p>
      </dgm:t>
    </dgm:pt>
    <dgm:pt modelId="{5BC09337-B368-4A8A-8367-335D0544D176}" type="sibTrans" cxnId="{D1DA399F-EA7E-4770-A412-AA0DD28E6034}">
      <dgm:prSet/>
      <dgm:spPr/>
      <dgm:t>
        <a:bodyPr/>
        <a:lstStyle/>
        <a:p>
          <a:endParaRPr lang="zh-CN" altLang="en-US"/>
        </a:p>
      </dgm:t>
    </dgm:pt>
    <dgm:pt modelId="{6136F744-A9AC-42CE-BD8F-51AE6AAE8BC1}" type="parTrans" cxnId="{D1DA399F-EA7E-4770-A412-AA0DD28E6034}">
      <dgm:prSet/>
      <dgm:spPr/>
      <dgm:t>
        <a:bodyPr/>
        <a:lstStyle/>
        <a:p>
          <a:endParaRPr lang="zh-CN" altLang="en-US"/>
        </a:p>
      </dgm:t>
    </dgm:pt>
    <dgm:pt modelId="{46BBAE52-8ADD-4811-B7F2-0B71D7D200F2}" type="pres">
      <dgm:prSet presAssocID="{098A502E-5A97-400A-8874-0CE8A44EB2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BCC48A9-5235-499F-B7A1-BEA132DC904F}" type="pres">
      <dgm:prSet presAssocID="{47E34ED7-4927-4435-BA7E-05B06DE068AE}" presName="linNode" presStyleCnt="0"/>
      <dgm:spPr/>
    </dgm:pt>
    <dgm:pt modelId="{2C476E06-12F3-455E-99E2-6495484D9EDB}" type="pres">
      <dgm:prSet presAssocID="{47E34ED7-4927-4435-BA7E-05B06DE068AE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36E860-32DE-4CDF-B2C1-5E268E935CC7}" type="pres">
      <dgm:prSet presAssocID="{47E34ED7-4927-4435-BA7E-05B06DE068AE}" presName="bracket" presStyleLbl="parChTrans1D1" presStyleIdx="0" presStyleCnt="2"/>
      <dgm:spPr/>
    </dgm:pt>
    <dgm:pt modelId="{0E335871-328D-4F38-9D5E-2AC9A7087039}" type="pres">
      <dgm:prSet presAssocID="{47E34ED7-4927-4435-BA7E-05B06DE068AE}" presName="spH" presStyleCnt="0"/>
      <dgm:spPr/>
    </dgm:pt>
    <dgm:pt modelId="{089FDAF0-C898-451D-BE69-6A2C61D2DD64}" type="pres">
      <dgm:prSet presAssocID="{47E34ED7-4927-4435-BA7E-05B06DE068AE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C0469A-5108-4608-AF4A-271DD1ADA8CA}" type="pres">
      <dgm:prSet presAssocID="{E5508584-CDDA-4888-81E7-56C3B95F10B6}" presName="spV" presStyleCnt="0"/>
      <dgm:spPr/>
    </dgm:pt>
    <dgm:pt modelId="{1650C32E-980E-42B9-8CDB-A41EB7AE93FA}" type="pres">
      <dgm:prSet presAssocID="{A5637E4E-68FD-4135-B8B6-9CD76648F315}" presName="linNode" presStyleCnt="0"/>
      <dgm:spPr/>
    </dgm:pt>
    <dgm:pt modelId="{ABA73A37-5B4C-4C74-8A68-2A92AA003F8D}" type="pres">
      <dgm:prSet presAssocID="{A5637E4E-68FD-4135-B8B6-9CD76648F315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A1008B-1CA8-4AF5-8AB5-45C6C50C86C4}" type="pres">
      <dgm:prSet presAssocID="{A5637E4E-68FD-4135-B8B6-9CD76648F315}" presName="bracket" presStyleLbl="parChTrans1D1" presStyleIdx="1" presStyleCnt="2"/>
      <dgm:spPr/>
    </dgm:pt>
    <dgm:pt modelId="{D72C41D8-AC54-48A5-B28A-19E95B1AF655}" type="pres">
      <dgm:prSet presAssocID="{A5637E4E-68FD-4135-B8B6-9CD76648F315}" presName="spH" presStyleCnt="0"/>
      <dgm:spPr/>
    </dgm:pt>
    <dgm:pt modelId="{EA6116A0-DCA7-454E-8D88-8963239375DA}" type="pres">
      <dgm:prSet presAssocID="{A5637E4E-68FD-4135-B8B6-9CD76648F315}" presName="desTx" presStyleLbl="node1" presStyleIdx="1" presStyleCnt="2" custLinFactNeighborY="428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1DA399F-EA7E-4770-A412-AA0DD28E6034}" srcId="{47E34ED7-4927-4435-BA7E-05B06DE068AE}" destId="{D10276DD-1FE8-456D-A3A7-2AD946D56755}" srcOrd="3" destOrd="0" parTransId="{6136F744-A9AC-42CE-BD8F-51AE6AAE8BC1}" sibTransId="{5BC09337-B368-4A8A-8367-335D0544D176}"/>
    <dgm:cxn modelId="{83BB5957-9523-4191-8A07-703F3151FB81}" type="presOf" srcId="{098A502E-5A97-400A-8874-0CE8A44EB2B0}" destId="{46BBAE52-8ADD-4811-B7F2-0B71D7D200F2}" srcOrd="0" destOrd="0" presId="urn:diagrams.loki3.com/BracketList+Icon"/>
    <dgm:cxn modelId="{8E16EB70-6CDD-473A-B522-F5217417F790}" type="presOf" srcId="{A5637E4E-68FD-4135-B8B6-9CD76648F315}" destId="{ABA73A37-5B4C-4C74-8A68-2A92AA003F8D}" srcOrd="0" destOrd="0" presId="urn:diagrams.loki3.com/BracketList+Icon"/>
    <dgm:cxn modelId="{FF7CF13B-6D5F-4F25-BF75-3F44E79C7393}" srcId="{098A502E-5A97-400A-8874-0CE8A44EB2B0}" destId="{A5637E4E-68FD-4135-B8B6-9CD76648F315}" srcOrd="1" destOrd="0" parTransId="{99A7FC70-58BC-40E1-BED2-E2DE1381DEE6}" sibTransId="{E4A5EE39-4659-40C2-BBB8-AB5B9FBA1EDA}"/>
    <dgm:cxn modelId="{5BBADA75-324D-4615-8053-E626305A1FFF}" srcId="{A5637E4E-68FD-4135-B8B6-9CD76648F315}" destId="{546F469C-93D3-45AE-9FA3-D94080F37F2F}" srcOrd="2" destOrd="0" parTransId="{5D4BE219-1604-4FCF-A537-5C6EB8CF9B41}" sibTransId="{34E62AB5-533A-4A04-A472-B96B6087B42C}"/>
    <dgm:cxn modelId="{B26EABC2-5BA5-4909-9E6D-2BD09F15E1EB}" srcId="{A5637E4E-68FD-4135-B8B6-9CD76648F315}" destId="{03CA7241-5886-4C5C-BDED-AF98AB3D2790}" srcOrd="0" destOrd="0" parTransId="{8F4BA721-FC00-4E8E-B52E-DC66B574254B}" sibTransId="{EE26EFE2-8B38-4F24-B425-B84BC5C8C976}"/>
    <dgm:cxn modelId="{20266846-EC0A-4E46-8950-ACD2ACD0C267}" type="presOf" srcId="{DD8882A4-FAE5-4323-8B4E-F7CB52D01D7E}" destId="{089FDAF0-C898-451D-BE69-6A2C61D2DD64}" srcOrd="0" destOrd="0" presId="urn:diagrams.loki3.com/BracketList+Icon"/>
    <dgm:cxn modelId="{9844E90C-BD7F-4C30-8332-3FB0EFF6F126}" srcId="{47E34ED7-4927-4435-BA7E-05B06DE068AE}" destId="{9B46B7C5-08FA-4DA5-B0E4-4D472F2CA715}" srcOrd="2" destOrd="0" parTransId="{C5AE4EA6-FA17-4134-AFDE-DBDCEE2785E5}" sibTransId="{81042644-5A72-4EB6-951B-ABF3EED76453}"/>
    <dgm:cxn modelId="{997C27BE-26FE-4D8E-AC6E-250A8B12564A}" srcId="{A5637E4E-68FD-4135-B8B6-9CD76648F315}" destId="{4D49FF76-8664-4AC7-B878-EB09ACADCF75}" srcOrd="3" destOrd="0" parTransId="{F6A0FD39-273B-483D-908C-2C362E18BCC5}" sibTransId="{4098EFBE-9FF2-49D1-80E6-9904EE3947A5}"/>
    <dgm:cxn modelId="{399492E1-FD90-4B33-AC3C-3DA3099C378C}" type="presOf" srcId="{D10276DD-1FE8-456D-A3A7-2AD946D56755}" destId="{089FDAF0-C898-451D-BE69-6A2C61D2DD64}" srcOrd="0" destOrd="3" presId="urn:diagrams.loki3.com/BracketList+Icon"/>
    <dgm:cxn modelId="{B52D71DD-B6F4-43A2-AB43-196A8FEC8FC4}" type="presOf" srcId="{03CA7241-5886-4C5C-BDED-AF98AB3D2790}" destId="{EA6116A0-DCA7-454E-8D88-8963239375DA}" srcOrd="0" destOrd="0" presId="urn:diagrams.loki3.com/BracketList+Icon"/>
    <dgm:cxn modelId="{262F74E7-9705-4B28-B1D3-B949A6C44FD6}" type="presOf" srcId="{9B46B7C5-08FA-4DA5-B0E4-4D472F2CA715}" destId="{089FDAF0-C898-451D-BE69-6A2C61D2DD64}" srcOrd="0" destOrd="2" presId="urn:diagrams.loki3.com/BracketList+Icon"/>
    <dgm:cxn modelId="{50694FF0-AECC-4707-97C5-774208F615C6}" srcId="{A5637E4E-68FD-4135-B8B6-9CD76648F315}" destId="{1251E2E1-7F81-4778-B8CC-80038CE5F1F2}" srcOrd="1" destOrd="0" parTransId="{E3E72998-4F34-4A01-AC84-0782C65CB801}" sibTransId="{A0D952B6-627D-4931-B5E3-50289264195D}"/>
    <dgm:cxn modelId="{B1D77329-F259-4DA0-A324-D60537495C35}" type="presOf" srcId="{546F469C-93D3-45AE-9FA3-D94080F37F2F}" destId="{EA6116A0-DCA7-454E-8D88-8963239375DA}" srcOrd="0" destOrd="2" presId="urn:diagrams.loki3.com/BracketList+Icon"/>
    <dgm:cxn modelId="{33BED891-8620-4C33-8FD3-09DEDA87681A}" type="presOf" srcId="{47E34ED7-4927-4435-BA7E-05B06DE068AE}" destId="{2C476E06-12F3-455E-99E2-6495484D9EDB}" srcOrd="0" destOrd="0" presId="urn:diagrams.loki3.com/BracketList+Icon"/>
    <dgm:cxn modelId="{1BBD3ACA-C107-43BB-8F93-BA8678B257FE}" srcId="{47E34ED7-4927-4435-BA7E-05B06DE068AE}" destId="{FE80C03B-0C92-419D-9861-DCD139C1222A}" srcOrd="1" destOrd="0" parTransId="{F2FAAAD7-BB20-418B-BF0F-FEF589AE12D1}" sibTransId="{700F6226-4DBE-4C60-8A2D-DD6B478E600F}"/>
    <dgm:cxn modelId="{7BD1727E-621E-4F0B-985D-39A69C79750E}" srcId="{098A502E-5A97-400A-8874-0CE8A44EB2B0}" destId="{47E34ED7-4927-4435-BA7E-05B06DE068AE}" srcOrd="0" destOrd="0" parTransId="{CAD88E43-A61A-4228-BED0-4CC851039E50}" sibTransId="{E5508584-CDDA-4888-81E7-56C3B95F10B6}"/>
    <dgm:cxn modelId="{0D73331B-83D6-4F47-8AB4-D1F2C7D05E26}" type="presOf" srcId="{4D49FF76-8664-4AC7-B878-EB09ACADCF75}" destId="{EA6116A0-DCA7-454E-8D88-8963239375DA}" srcOrd="0" destOrd="3" presId="urn:diagrams.loki3.com/BracketList+Icon"/>
    <dgm:cxn modelId="{7234DAD5-DEC9-40AB-B399-B84C0E461525}" type="presOf" srcId="{FE80C03B-0C92-419D-9861-DCD139C1222A}" destId="{089FDAF0-C898-451D-BE69-6A2C61D2DD64}" srcOrd="0" destOrd="1" presId="urn:diagrams.loki3.com/BracketList+Icon"/>
    <dgm:cxn modelId="{FFAA5643-67BD-412A-8C13-ABAB2FFAECED}" srcId="{47E34ED7-4927-4435-BA7E-05B06DE068AE}" destId="{DD8882A4-FAE5-4323-8B4E-F7CB52D01D7E}" srcOrd="0" destOrd="0" parTransId="{36F04578-BCDE-4B61-A08C-DE27E78471FD}" sibTransId="{CDB194B7-5D1E-4510-B418-EB481B3A76A5}"/>
    <dgm:cxn modelId="{DEBE9BA8-3591-41E8-BAB8-11FC2F6B7F66}" type="presOf" srcId="{1251E2E1-7F81-4778-B8CC-80038CE5F1F2}" destId="{EA6116A0-DCA7-454E-8D88-8963239375DA}" srcOrd="0" destOrd="1" presId="urn:diagrams.loki3.com/BracketList+Icon"/>
    <dgm:cxn modelId="{D025CF39-353E-427D-BA62-C328407EF16B}" type="presParOf" srcId="{46BBAE52-8ADD-4811-B7F2-0B71D7D200F2}" destId="{CBCC48A9-5235-499F-B7A1-BEA132DC904F}" srcOrd="0" destOrd="0" presId="urn:diagrams.loki3.com/BracketList+Icon"/>
    <dgm:cxn modelId="{B1565B7F-ED7E-4644-A84B-43D6F27EF546}" type="presParOf" srcId="{CBCC48A9-5235-499F-B7A1-BEA132DC904F}" destId="{2C476E06-12F3-455E-99E2-6495484D9EDB}" srcOrd="0" destOrd="0" presId="urn:diagrams.loki3.com/BracketList+Icon"/>
    <dgm:cxn modelId="{B8B17358-C3E6-48D9-89E0-256A7AD7E144}" type="presParOf" srcId="{CBCC48A9-5235-499F-B7A1-BEA132DC904F}" destId="{8236E860-32DE-4CDF-B2C1-5E268E935CC7}" srcOrd="1" destOrd="0" presId="urn:diagrams.loki3.com/BracketList+Icon"/>
    <dgm:cxn modelId="{4E5B2ED3-6470-4FDA-A81C-50C69D29876F}" type="presParOf" srcId="{CBCC48A9-5235-499F-B7A1-BEA132DC904F}" destId="{0E335871-328D-4F38-9D5E-2AC9A7087039}" srcOrd="2" destOrd="0" presId="urn:diagrams.loki3.com/BracketList+Icon"/>
    <dgm:cxn modelId="{DC002E71-D060-4E13-9683-258AF404754A}" type="presParOf" srcId="{CBCC48A9-5235-499F-B7A1-BEA132DC904F}" destId="{089FDAF0-C898-451D-BE69-6A2C61D2DD64}" srcOrd="3" destOrd="0" presId="urn:diagrams.loki3.com/BracketList+Icon"/>
    <dgm:cxn modelId="{3796FB1C-9276-453D-BD1D-8E1DBE4D8C57}" type="presParOf" srcId="{46BBAE52-8ADD-4811-B7F2-0B71D7D200F2}" destId="{4AC0469A-5108-4608-AF4A-271DD1ADA8CA}" srcOrd="1" destOrd="0" presId="urn:diagrams.loki3.com/BracketList+Icon"/>
    <dgm:cxn modelId="{8890EE1D-37FE-425D-BB4A-144434D93C27}" type="presParOf" srcId="{46BBAE52-8ADD-4811-B7F2-0B71D7D200F2}" destId="{1650C32E-980E-42B9-8CDB-A41EB7AE93FA}" srcOrd="2" destOrd="0" presId="urn:diagrams.loki3.com/BracketList+Icon"/>
    <dgm:cxn modelId="{C8C7C30A-5EC1-4FF8-9807-DB4C57D84213}" type="presParOf" srcId="{1650C32E-980E-42B9-8CDB-A41EB7AE93FA}" destId="{ABA73A37-5B4C-4C74-8A68-2A92AA003F8D}" srcOrd="0" destOrd="0" presId="urn:diagrams.loki3.com/BracketList+Icon"/>
    <dgm:cxn modelId="{85B38E7A-6B97-4EBA-A38D-86DF81D86036}" type="presParOf" srcId="{1650C32E-980E-42B9-8CDB-A41EB7AE93FA}" destId="{C0A1008B-1CA8-4AF5-8AB5-45C6C50C86C4}" srcOrd="1" destOrd="0" presId="urn:diagrams.loki3.com/BracketList+Icon"/>
    <dgm:cxn modelId="{8379780A-ABF2-42CB-93F8-F216EA8E6C0F}" type="presParOf" srcId="{1650C32E-980E-42B9-8CDB-A41EB7AE93FA}" destId="{D72C41D8-AC54-48A5-B28A-19E95B1AF655}" srcOrd="2" destOrd="0" presId="urn:diagrams.loki3.com/BracketList+Icon"/>
    <dgm:cxn modelId="{B1847BDC-7FEB-4A19-AD94-AC5F96452F6C}" type="presParOf" srcId="{1650C32E-980E-42B9-8CDB-A41EB7AE93FA}" destId="{EA6116A0-DCA7-454E-8D88-8963239375DA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3253B8-3D7F-41E8-BC9E-96C800DD3A1E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D0DD4B3-64F3-47E8-AA2C-9A118ECDF670}">
      <dgm:prSet phldrT="[文本]"/>
      <dgm:spPr/>
      <dgm:t>
        <a:bodyPr/>
        <a:lstStyle/>
        <a:p>
          <a:r>
            <a:rPr lang="zh-CN" altLang="zh-CN" dirty="0" smtClean="0"/>
            <a:t>好奇心</a:t>
          </a:r>
          <a:endParaRPr lang="en-US" altLang="zh-CN" dirty="0" smtClean="0"/>
        </a:p>
        <a:p>
          <a:r>
            <a:rPr lang="zh-CN" altLang="zh-CN" dirty="0" smtClean="0"/>
            <a:t>求知欲</a:t>
          </a:r>
          <a:endParaRPr lang="en-US" altLang="zh-CN" dirty="0" smtClean="0"/>
        </a:p>
        <a:p>
          <a:r>
            <a:rPr lang="zh-CN" altLang="zh-CN" dirty="0" smtClean="0"/>
            <a:t>探知欲</a:t>
          </a:r>
          <a:endParaRPr lang="zh-CN" altLang="en-US" dirty="0"/>
        </a:p>
      </dgm:t>
    </dgm:pt>
    <dgm:pt modelId="{7E1225EA-655B-45D7-A344-B61E22691E53}" type="parTrans" cxnId="{3B0C8C89-86DF-4888-AE5F-207ABED2CD57}">
      <dgm:prSet/>
      <dgm:spPr/>
      <dgm:t>
        <a:bodyPr/>
        <a:lstStyle/>
        <a:p>
          <a:endParaRPr lang="zh-CN" altLang="en-US"/>
        </a:p>
      </dgm:t>
    </dgm:pt>
    <dgm:pt modelId="{51497CAF-5391-4753-A73D-694803A4004C}" type="sibTrans" cxnId="{3B0C8C89-86DF-4888-AE5F-207ABED2CD57}">
      <dgm:prSet/>
      <dgm:spPr/>
      <dgm:t>
        <a:bodyPr/>
        <a:lstStyle/>
        <a:p>
          <a:endParaRPr lang="zh-CN" altLang="en-US"/>
        </a:p>
      </dgm:t>
    </dgm:pt>
    <dgm:pt modelId="{7C49F8BC-40DE-473A-AFC9-F730AF13D16F}">
      <dgm:prSet phldrT="[文本]"/>
      <dgm:spPr/>
      <dgm:t>
        <a:bodyPr/>
        <a:lstStyle/>
        <a:p>
          <a:r>
            <a:rPr lang="zh-CN" altLang="en-US" dirty="0" smtClean="0"/>
            <a:t>图片呈现</a:t>
          </a:r>
          <a:endParaRPr lang="en-US" altLang="zh-CN" dirty="0" smtClean="0"/>
        </a:p>
        <a:p>
          <a:r>
            <a:rPr lang="zh-CN" altLang="en-US" dirty="0" smtClean="0"/>
            <a:t>视频播放</a:t>
          </a:r>
          <a:endParaRPr lang="en-US" altLang="zh-CN" dirty="0" smtClean="0"/>
        </a:p>
        <a:p>
          <a:r>
            <a:rPr lang="zh-CN" altLang="en-US" dirty="0" smtClean="0"/>
            <a:t>音乐欣赏</a:t>
          </a:r>
          <a:endParaRPr lang="en-US" altLang="zh-CN" dirty="0" smtClean="0"/>
        </a:p>
        <a:p>
          <a:r>
            <a:rPr lang="zh-CN" altLang="en-US" dirty="0" smtClean="0"/>
            <a:t>谜语猜猜</a:t>
          </a:r>
          <a:endParaRPr lang="en-US" altLang="zh-CN" dirty="0" smtClean="0"/>
        </a:p>
        <a:p>
          <a:r>
            <a:rPr lang="zh-CN" altLang="en-US" dirty="0" smtClean="0"/>
            <a:t>提出问题</a:t>
          </a:r>
          <a:endParaRPr lang="en-US" altLang="zh-CN" dirty="0" smtClean="0"/>
        </a:p>
        <a:p>
          <a:r>
            <a:rPr lang="zh-CN" altLang="en-US" dirty="0" smtClean="0"/>
            <a:t>诗词导入</a:t>
          </a:r>
          <a:endParaRPr lang="zh-CN" altLang="en-US" dirty="0"/>
        </a:p>
      </dgm:t>
    </dgm:pt>
    <dgm:pt modelId="{0F5847BD-9186-4BE1-A0C0-9CFE2F32E3C6}" type="parTrans" cxnId="{C77FAADB-E3F2-4C3C-871A-6511CA041CD3}">
      <dgm:prSet/>
      <dgm:spPr/>
      <dgm:t>
        <a:bodyPr/>
        <a:lstStyle/>
        <a:p>
          <a:endParaRPr lang="zh-CN" altLang="en-US"/>
        </a:p>
      </dgm:t>
    </dgm:pt>
    <dgm:pt modelId="{E5FAAA82-4082-409E-B845-B21D86E18A8B}" type="sibTrans" cxnId="{C77FAADB-E3F2-4C3C-871A-6511CA041CD3}">
      <dgm:prSet/>
      <dgm:spPr/>
      <dgm:t>
        <a:bodyPr/>
        <a:lstStyle/>
        <a:p>
          <a:endParaRPr lang="zh-CN" altLang="en-US"/>
        </a:p>
      </dgm:t>
    </dgm:pt>
    <dgm:pt modelId="{2E06BABD-41F5-428E-A8C7-0F4B09497B7D}" type="pres">
      <dgm:prSet presAssocID="{3F3253B8-3D7F-41E8-BC9E-96C800DD3A1E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096BE7F0-3FFF-4D69-A2E8-C9579376445D}" type="pres">
      <dgm:prSet presAssocID="{3F3253B8-3D7F-41E8-BC9E-96C800DD3A1E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A60365-807B-417B-B3BF-2B524D6F2904}" type="pres">
      <dgm:prSet presAssocID="{3F3253B8-3D7F-41E8-BC9E-96C800DD3A1E}" presName="LeftNode" presStyleLbl="bgImgPlace1" presStyleIdx="0" presStyleCnt="2" custLinFactNeighborX="-26001">
        <dgm:presLayoutVars>
          <dgm:chMax val="2"/>
          <dgm:chPref val="2"/>
        </dgm:presLayoutVars>
      </dgm:prSet>
      <dgm:spPr/>
      <dgm:t>
        <a:bodyPr/>
        <a:lstStyle/>
        <a:p>
          <a:endParaRPr lang="zh-CN" altLang="en-US"/>
        </a:p>
      </dgm:t>
    </dgm:pt>
    <dgm:pt modelId="{9858C999-095C-48D8-A134-6550F5EA2236}" type="pres">
      <dgm:prSet presAssocID="{3F3253B8-3D7F-41E8-BC9E-96C800DD3A1E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B419B1-2CB5-41D5-8D1F-217EE739C35C}" type="pres">
      <dgm:prSet presAssocID="{3F3253B8-3D7F-41E8-BC9E-96C800DD3A1E}" presName="RightNode" presStyleLbl="bgImgPlace1" presStyleIdx="1" presStyleCnt="2" custLinFactNeighborX="-5173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28912ED8-8850-490C-90BA-35F9A72C0B60}" type="pres">
      <dgm:prSet presAssocID="{3F3253B8-3D7F-41E8-BC9E-96C800DD3A1E}" presName="TopArrow" presStyleLbl="node1" presStyleIdx="0" presStyleCnt="2" custScaleX="120982" custScaleY="113672" custLinFactNeighborX="-7113" custLinFactNeighborY="-4643"/>
      <dgm:spPr/>
      <dgm:t>
        <a:bodyPr/>
        <a:lstStyle/>
        <a:p>
          <a:endParaRPr lang="zh-CN" altLang="en-US"/>
        </a:p>
      </dgm:t>
    </dgm:pt>
    <dgm:pt modelId="{77A26E68-6137-40E0-806B-F316259179C8}" type="pres">
      <dgm:prSet presAssocID="{3F3253B8-3D7F-41E8-BC9E-96C800DD3A1E}" presName="BottomArrow" presStyleLbl="node1" presStyleIdx="1" presStyleCnt="2" custLinFactNeighborX="-13949" custLinFactNeighborY="2950"/>
      <dgm:spPr/>
      <dgm:t>
        <a:bodyPr/>
        <a:lstStyle/>
        <a:p>
          <a:endParaRPr lang="zh-CN" altLang="en-US"/>
        </a:p>
      </dgm:t>
    </dgm:pt>
  </dgm:ptLst>
  <dgm:cxnLst>
    <dgm:cxn modelId="{D4E67F3B-5EE9-449D-B2E7-DB1961E7B4DD}" type="presOf" srcId="{ED0DD4B3-64F3-47E8-AA2C-9A118ECDF670}" destId="{096BE7F0-3FFF-4D69-A2E8-C9579376445D}" srcOrd="0" destOrd="0" presId="urn:microsoft.com/office/officeart/2009/layout/ReverseList"/>
    <dgm:cxn modelId="{C77FAADB-E3F2-4C3C-871A-6511CA041CD3}" srcId="{3F3253B8-3D7F-41E8-BC9E-96C800DD3A1E}" destId="{7C49F8BC-40DE-473A-AFC9-F730AF13D16F}" srcOrd="1" destOrd="0" parTransId="{0F5847BD-9186-4BE1-A0C0-9CFE2F32E3C6}" sibTransId="{E5FAAA82-4082-409E-B845-B21D86E18A8B}"/>
    <dgm:cxn modelId="{3B0C8C89-86DF-4888-AE5F-207ABED2CD57}" srcId="{3F3253B8-3D7F-41E8-BC9E-96C800DD3A1E}" destId="{ED0DD4B3-64F3-47E8-AA2C-9A118ECDF670}" srcOrd="0" destOrd="0" parTransId="{7E1225EA-655B-45D7-A344-B61E22691E53}" sibTransId="{51497CAF-5391-4753-A73D-694803A4004C}"/>
    <dgm:cxn modelId="{45B53581-F3BE-4A51-9B18-4F6F6A79DA86}" type="presOf" srcId="{7C49F8BC-40DE-473A-AFC9-F730AF13D16F}" destId="{9858C999-095C-48D8-A134-6550F5EA2236}" srcOrd="0" destOrd="0" presId="urn:microsoft.com/office/officeart/2009/layout/ReverseList"/>
    <dgm:cxn modelId="{BCC793F4-F4E3-4276-9EFA-0AC5C848243B}" type="presOf" srcId="{7C49F8BC-40DE-473A-AFC9-F730AF13D16F}" destId="{FEB419B1-2CB5-41D5-8D1F-217EE739C35C}" srcOrd="1" destOrd="0" presId="urn:microsoft.com/office/officeart/2009/layout/ReverseList"/>
    <dgm:cxn modelId="{A037C5DE-640C-4A6C-9BD7-9CE31926A666}" type="presOf" srcId="{3F3253B8-3D7F-41E8-BC9E-96C800DD3A1E}" destId="{2E06BABD-41F5-428E-A8C7-0F4B09497B7D}" srcOrd="0" destOrd="0" presId="urn:microsoft.com/office/officeart/2009/layout/ReverseList"/>
    <dgm:cxn modelId="{2B90514D-5699-4A83-B874-673924B0193B}" type="presOf" srcId="{ED0DD4B3-64F3-47E8-AA2C-9A118ECDF670}" destId="{64A60365-807B-417B-B3BF-2B524D6F2904}" srcOrd="1" destOrd="0" presId="urn:microsoft.com/office/officeart/2009/layout/ReverseList"/>
    <dgm:cxn modelId="{367FA9D6-EB65-45D5-883A-7095F57D36EB}" type="presParOf" srcId="{2E06BABD-41F5-428E-A8C7-0F4B09497B7D}" destId="{096BE7F0-3FFF-4D69-A2E8-C9579376445D}" srcOrd="0" destOrd="0" presId="urn:microsoft.com/office/officeart/2009/layout/ReverseList"/>
    <dgm:cxn modelId="{9309532C-41BA-4EC0-A5DF-D039C76CF67F}" type="presParOf" srcId="{2E06BABD-41F5-428E-A8C7-0F4B09497B7D}" destId="{64A60365-807B-417B-B3BF-2B524D6F2904}" srcOrd="1" destOrd="0" presId="urn:microsoft.com/office/officeart/2009/layout/ReverseList"/>
    <dgm:cxn modelId="{5F672055-8D66-4433-B334-D96CBB6950D2}" type="presParOf" srcId="{2E06BABD-41F5-428E-A8C7-0F4B09497B7D}" destId="{9858C999-095C-48D8-A134-6550F5EA2236}" srcOrd="2" destOrd="0" presId="urn:microsoft.com/office/officeart/2009/layout/ReverseList"/>
    <dgm:cxn modelId="{D2D2DED6-D016-4589-A276-ACC40AA0DFF0}" type="presParOf" srcId="{2E06BABD-41F5-428E-A8C7-0F4B09497B7D}" destId="{FEB419B1-2CB5-41D5-8D1F-217EE739C35C}" srcOrd="3" destOrd="0" presId="urn:microsoft.com/office/officeart/2009/layout/ReverseList"/>
    <dgm:cxn modelId="{5D61A3BA-66C3-41EC-924D-FAAB94F176CA}" type="presParOf" srcId="{2E06BABD-41F5-428E-A8C7-0F4B09497B7D}" destId="{28912ED8-8850-490C-90BA-35F9A72C0B60}" srcOrd="4" destOrd="0" presId="urn:microsoft.com/office/officeart/2009/layout/ReverseList"/>
    <dgm:cxn modelId="{D15E3960-C76B-49E4-B43D-AD7C1C74639F}" type="presParOf" srcId="{2E06BABD-41F5-428E-A8C7-0F4B09497B7D}" destId="{77A26E68-6137-40E0-806B-F316259179C8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2C5BC1-B913-479A-BABC-485465F49BD4}" type="doc">
      <dgm:prSet loTypeId="urn:microsoft.com/office/officeart/2008/layout/VerticalCurvedList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4D23FA07-C4B9-44B5-9C69-C83BD04D6C15}">
      <dgm:prSet phldrT="[文本]" custT="1"/>
      <dgm:spPr/>
      <dgm:t>
        <a:bodyPr/>
        <a:lstStyle/>
        <a:p>
          <a:r>
            <a:rPr lang="zh-CN" altLang="en-US" sz="2800" dirty="0" smtClean="0"/>
            <a:t>读准字音</a:t>
          </a:r>
          <a:endParaRPr lang="zh-CN" altLang="en-US" sz="2800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54C1D10D-198D-4045-9C45-901F8284BD1F}" type="parTrans" cxnId="{E701E57B-FD54-4BAD-A4BE-BD4679AAA970}">
      <dgm:prSet/>
      <dgm:spPr/>
      <dgm:t>
        <a:bodyPr/>
        <a:lstStyle/>
        <a:p>
          <a:endParaRPr lang="zh-CN" altLang="en-US"/>
        </a:p>
      </dgm:t>
    </dgm:pt>
    <dgm:pt modelId="{B57F3072-EB35-43FA-B154-9681772C382D}" type="sibTrans" cxnId="{E701E57B-FD54-4BAD-A4BE-BD4679AAA970}">
      <dgm:prSet/>
      <dgm:spPr/>
      <dgm:t>
        <a:bodyPr/>
        <a:lstStyle/>
        <a:p>
          <a:endParaRPr lang="zh-CN" altLang="en-US"/>
        </a:p>
      </dgm:t>
    </dgm:pt>
    <dgm:pt modelId="{F79AF477-24D9-4EBD-A19C-FAF4260CF350}">
      <dgm:prSet phldrT="[文本]" custT="1"/>
      <dgm:spPr/>
      <dgm:t>
        <a:bodyPr/>
        <a:lstStyle/>
        <a:p>
          <a:r>
            <a:rPr lang="zh-CN" altLang="en-US" sz="2800" dirty="0" smtClean="0"/>
            <a:t>认清字形</a:t>
          </a:r>
          <a:endParaRPr lang="zh-CN" altLang="en-US" sz="2800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1687E83-C9EA-458F-9AB5-128B3E62EC25}" type="parTrans" cxnId="{67C7D65A-7CE9-4624-9317-40C6C8C69F21}">
      <dgm:prSet/>
      <dgm:spPr/>
      <dgm:t>
        <a:bodyPr/>
        <a:lstStyle/>
        <a:p>
          <a:endParaRPr lang="zh-CN" altLang="en-US"/>
        </a:p>
      </dgm:t>
    </dgm:pt>
    <dgm:pt modelId="{2A47A491-BABF-4D7A-9530-B9D442F309AE}" type="sibTrans" cxnId="{67C7D65A-7CE9-4624-9317-40C6C8C69F21}">
      <dgm:prSet/>
      <dgm:spPr/>
      <dgm:t>
        <a:bodyPr/>
        <a:lstStyle/>
        <a:p>
          <a:endParaRPr lang="zh-CN" altLang="en-US"/>
        </a:p>
      </dgm:t>
    </dgm:pt>
    <dgm:pt modelId="{CDBE9E32-2C79-4580-B696-D90B43C047A9}">
      <dgm:prSet phldrT="[文本]" custT="1"/>
      <dgm:spPr/>
      <dgm:t>
        <a:bodyPr/>
        <a:lstStyle/>
        <a:p>
          <a:r>
            <a:rPr lang="zh-CN" altLang="en-US" sz="2800" dirty="0" smtClean="0"/>
            <a:t>理解字义</a:t>
          </a:r>
          <a:endParaRPr lang="en-US" altLang="zh-CN" sz="2800" dirty="0" smtClean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9459E9F-B8E7-47D7-BAA5-BDEBA9E7CB9A}" type="sibTrans" cxnId="{7DE381AE-D4EB-441C-BAD4-CC052282C1C7}">
      <dgm:prSet/>
      <dgm:spPr/>
      <dgm:t>
        <a:bodyPr/>
        <a:lstStyle/>
        <a:p>
          <a:endParaRPr lang="zh-CN" altLang="en-US"/>
        </a:p>
      </dgm:t>
    </dgm:pt>
    <dgm:pt modelId="{D535C9C4-007D-4B05-B4F2-E833BFE51A95}" type="parTrans" cxnId="{7DE381AE-D4EB-441C-BAD4-CC052282C1C7}">
      <dgm:prSet/>
      <dgm:spPr/>
      <dgm:t>
        <a:bodyPr/>
        <a:lstStyle/>
        <a:p>
          <a:endParaRPr lang="zh-CN" altLang="en-US"/>
        </a:p>
      </dgm:t>
    </dgm:pt>
    <dgm:pt modelId="{6AD904ED-6760-48B0-8A2D-5D8BB563FABF}">
      <dgm:prSet phldrT="[文本]" custT="1"/>
      <dgm:spPr/>
      <dgm:t>
        <a:bodyPr/>
        <a:lstStyle/>
        <a:p>
          <a:r>
            <a:rPr lang="zh-CN" altLang="en-US" sz="2800" dirty="0" smtClean="0"/>
            <a:t>汉字书写</a:t>
          </a:r>
          <a:endParaRPr lang="en-US" altLang="zh-CN" sz="2800" dirty="0" smtClean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A9BA9D95-E44D-4AA7-877B-52A6D12589ED}" type="sibTrans" cxnId="{ED7574DF-63E2-4902-BFAF-F0BB14388749}">
      <dgm:prSet/>
      <dgm:spPr/>
      <dgm:t>
        <a:bodyPr/>
        <a:lstStyle/>
        <a:p>
          <a:endParaRPr lang="zh-CN" altLang="en-US"/>
        </a:p>
      </dgm:t>
    </dgm:pt>
    <dgm:pt modelId="{9C86602A-EBBC-4B61-9A37-D3D1571AD881}" type="parTrans" cxnId="{ED7574DF-63E2-4902-BFAF-F0BB14388749}">
      <dgm:prSet/>
      <dgm:spPr/>
      <dgm:t>
        <a:bodyPr/>
        <a:lstStyle/>
        <a:p>
          <a:endParaRPr lang="zh-CN" altLang="en-US"/>
        </a:p>
      </dgm:t>
    </dgm:pt>
    <dgm:pt modelId="{40B3D718-1E01-4267-B786-370F91EB14E3}">
      <dgm:prSet phldrT="[文本]" custT="1"/>
      <dgm:spPr/>
      <dgm:t>
        <a:bodyPr/>
        <a:lstStyle/>
        <a:p>
          <a:r>
            <a:rPr lang="zh-CN" altLang="en-US" sz="2800" dirty="0" smtClean="0"/>
            <a:t>生词巩固</a:t>
          </a:r>
          <a:endParaRPr lang="en-US" altLang="zh-CN" sz="2800" dirty="0" smtClean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2C091FDC-AB94-4F2D-AC4A-FA323FA68D46}" type="sibTrans" cxnId="{74DD51BE-40A1-4D8C-994B-7962372D2AFD}">
      <dgm:prSet/>
      <dgm:spPr/>
      <dgm:t>
        <a:bodyPr/>
        <a:lstStyle/>
        <a:p>
          <a:endParaRPr lang="zh-CN" altLang="en-US"/>
        </a:p>
      </dgm:t>
    </dgm:pt>
    <dgm:pt modelId="{9DA8EA31-650E-4E97-9CF6-8550FAA36812}" type="parTrans" cxnId="{74DD51BE-40A1-4D8C-994B-7962372D2AFD}">
      <dgm:prSet/>
      <dgm:spPr/>
      <dgm:t>
        <a:bodyPr/>
        <a:lstStyle/>
        <a:p>
          <a:endParaRPr lang="zh-CN" altLang="en-US"/>
        </a:p>
      </dgm:t>
    </dgm:pt>
    <dgm:pt modelId="{0640446B-B26A-42AE-996E-8E28E2AFC4E9}" type="pres">
      <dgm:prSet presAssocID="{702C5BC1-B913-479A-BABC-485465F49B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6100C954-6CB8-42DE-B4C5-3DDF37F71C5A}" type="pres">
      <dgm:prSet presAssocID="{702C5BC1-B913-479A-BABC-485465F49BD4}" presName="Name1" presStyleCnt="0"/>
      <dgm:spPr/>
      <dgm:t>
        <a:bodyPr/>
        <a:lstStyle/>
        <a:p>
          <a:endParaRPr lang="zh-CN" altLang="en-US"/>
        </a:p>
      </dgm:t>
    </dgm:pt>
    <dgm:pt modelId="{08AF142C-AAF3-40EC-B444-37F7A02C44FD}" type="pres">
      <dgm:prSet presAssocID="{702C5BC1-B913-479A-BABC-485465F49BD4}" presName="cycle" presStyleCnt="0"/>
      <dgm:spPr/>
      <dgm:t>
        <a:bodyPr/>
        <a:lstStyle/>
        <a:p>
          <a:endParaRPr lang="zh-CN" altLang="en-US"/>
        </a:p>
      </dgm:t>
    </dgm:pt>
    <dgm:pt modelId="{2BB03BA9-1D04-4886-9789-D5B4E1095806}" type="pres">
      <dgm:prSet presAssocID="{702C5BC1-B913-479A-BABC-485465F49BD4}" presName="srcNode" presStyleLbl="node1" presStyleIdx="0" presStyleCnt="5"/>
      <dgm:spPr/>
      <dgm:t>
        <a:bodyPr/>
        <a:lstStyle/>
        <a:p>
          <a:endParaRPr lang="zh-CN" altLang="en-US"/>
        </a:p>
      </dgm:t>
    </dgm:pt>
    <dgm:pt modelId="{1663BF46-335A-46F7-9956-3E255E976952}" type="pres">
      <dgm:prSet presAssocID="{702C5BC1-B913-479A-BABC-485465F49BD4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E2BFE139-EA79-4431-93B9-BDD55EF4FBEA}" type="pres">
      <dgm:prSet presAssocID="{702C5BC1-B913-479A-BABC-485465F49BD4}" presName="extraNode" presStyleLbl="node1" presStyleIdx="0" presStyleCnt="5"/>
      <dgm:spPr/>
      <dgm:t>
        <a:bodyPr/>
        <a:lstStyle/>
        <a:p>
          <a:endParaRPr lang="zh-CN" altLang="en-US"/>
        </a:p>
      </dgm:t>
    </dgm:pt>
    <dgm:pt modelId="{223A4322-5E22-4C0A-8D6B-EA3F2EC3705E}" type="pres">
      <dgm:prSet presAssocID="{702C5BC1-B913-479A-BABC-485465F49BD4}" presName="dstNode" presStyleLbl="node1" presStyleIdx="0" presStyleCnt="5"/>
      <dgm:spPr/>
      <dgm:t>
        <a:bodyPr/>
        <a:lstStyle/>
        <a:p>
          <a:endParaRPr lang="zh-CN" altLang="en-US"/>
        </a:p>
      </dgm:t>
    </dgm:pt>
    <dgm:pt modelId="{C2E5A61D-8AC6-4713-89A1-B0F692404EBD}" type="pres">
      <dgm:prSet presAssocID="{4D23FA07-C4B9-44B5-9C69-C83BD04D6C15}" presName="text_1" presStyleLbl="node1" presStyleIdx="0" presStyleCnt="5" custScaleX="95328" custLinFactNeighborX="12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0ADAD9-3E2E-46FF-B846-3AF8CB7D5BD1}" type="pres">
      <dgm:prSet presAssocID="{4D23FA07-C4B9-44B5-9C69-C83BD04D6C15}" presName="accent_1" presStyleCnt="0"/>
      <dgm:spPr/>
      <dgm:t>
        <a:bodyPr/>
        <a:lstStyle/>
        <a:p>
          <a:endParaRPr lang="zh-CN" altLang="en-US"/>
        </a:p>
      </dgm:t>
    </dgm:pt>
    <dgm:pt modelId="{5B1CD0C9-5E63-4838-AD76-F1594513C350}" type="pres">
      <dgm:prSet presAssocID="{4D23FA07-C4B9-44B5-9C69-C83BD04D6C15}" presName="accentRepeatNode" presStyleLbl="solidFgAcc1" presStyleIdx="0" presStyleCnt="5"/>
      <dgm:spPr/>
      <dgm:t>
        <a:bodyPr/>
        <a:lstStyle/>
        <a:p>
          <a:endParaRPr lang="zh-CN" altLang="en-US"/>
        </a:p>
      </dgm:t>
    </dgm:pt>
    <dgm:pt modelId="{D7AB3C77-3D9E-413B-AE2F-003A9D2B9719}" type="pres">
      <dgm:prSet presAssocID="{F79AF477-24D9-4EBD-A19C-FAF4260CF35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644843-27E8-400E-81B3-A71662FC8C4B}" type="pres">
      <dgm:prSet presAssocID="{F79AF477-24D9-4EBD-A19C-FAF4260CF350}" presName="accent_2" presStyleCnt="0"/>
      <dgm:spPr/>
      <dgm:t>
        <a:bodyPr/>
        <a:lstStyle/>
        <a:p>
          <a:endParaRPr lang="zh-CN" altLang="en-US"/>
        </a:p>
      </dgm:t>
    </dgm:pt>
    <dgm:pt modelId="{B82DB952-DA14-46A0-9466-1A05FF7CDB8E}" type="pres">
      <dgm:prSet presAssocID="{F79AF477-24D9-4EBD-A19C-FAF4260CF350}" presName="accentRepeatNode" presStyleLbl="solidFgAcc1" presStyleIdx="1" presStyleCnt="5"/>
      <dgm:spPr/>
      <dgm:t>
        <a:bodyPr/>
        <a:lstStyle/>
        <a:p>
          <a:endParaRPr lang="zh-CN" altLang="en-US"/>
        </a:p>
      </dgm:t>
    </dgm:pt>
    <dgm:pt modelId="{E6FD8CD9-DE89-4315-8836-65934A92B0BD}" type="pres">
      <dgm:prSet presAssocID="{CDBE9E32-2C79-4580-B696-D90B43C047A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645C2E-0D0D-4F6D-B105-291D07A6763F}" type="pres">
      <dgm:prSet presAssocID="{CDBE9E32-2C79-4580-B696-D90B43C047A9}" presName="accent_3" presStyleCnt="0"/>
      <dgm:spPr/>
      <dgm:t>
        <a:bodyPr/>
        <a:lstStyle/>
        <a:p>
          <a:endParaRPr lang="zh-CN" altLang="en-US"/>
        </a:p>
      </dgm:t>
    </dgm:pt>
    <dgm:pt modelId="{FBFD9A15-171E-4240-A931-3A905A09A3D9}" type="pres">
      <dgm:prSet presAssocID="{CDBE9E32-2C79-4580-B696-D90B43C047A9}" presName="accentRepeatNode" presStyleLbl="solidFgAcc1" presStyleIdx="2" presStyleCnt="5"/>
      <dgm:spPr/>
      <dgm:t>
        <a:bodyPr/>
        <a:lstStyle/>
        <a:p>
          <a:endParaRPr lang="zh-CN" altLang="en-US"/>
        </a:p>
      </dgm:t>
    </dgm:pt>
    <dgm:pt modelId="{5D4ABA46-6FD5-4D1B-9FAD-0DDBFE25C782}" type="pres">
      <dgm:prSet presAssocID="{6AD904ED-6760-48B0-8A2D-5D8BB563FABF}" presName="text_4" presStyleLbl="node1" presStyleIdx="3" presStyleCnt="5" custLinFactNeighborX="-93" custLinFactNeighborY="-149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EF9A95-4DEF-40F1-953A-985C4A7BE3F3}" type="pres">
      <dgm:prSet presAssocID="{6AD904ED-6760-48B0-8A2D-5D8BB563FABF}" presName="accent_4" presStyleCnt="0"/>
      <dgm:spPr/>
      <dgm:t>
        <a:bodyPr/>
        <a:lstStyle/>
        <a:p>
          <a:endParaRPr lang="zh-CN" altLang="en-US"/>
        </a:p>
      </dgm:t>
    </dgm:pt>
    <dgm:pt modelId="{EDDC8B74-2128-42FA-96AF-83FB50BD7263}" type="pres">
      <dgm:prSet presAssocID="{6AD904ED-6760-48B0-8A2D-5D8BB563FABF}" presName="accentRepeatNode" presStyleLbl="solidFgAcc1" presStyleIdx="3" presStyleCnt="5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endParaRPr lang="zh-CN" altLang="en-US"/>
        </a:p>
      </dgm:t>
    </dgm:pt>
    <dgm:pt modelId="{FF05E042-A8D5-4365-9DF3-DE823453FE88}" type="pres">
      <dgm:prSet presAssocID="{40B3D718-1E01-4267-B786-370F91EB14E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B7569F-B1D0-414E-822A-DF0657638EB3}" type="pres">
      <dgm:prSet presAssocID="{40B3D718-1E01-4267-B786-370F91EB14E3}" presName="accent_5" presStyleCnt="0"/>
      <dgm:spPr/>
      <dgm:t>
        <a:bodyPr/>
        <a:lstStyle/>
        <a:p>
          <a:endParaRPr lang="zh-CN" altLang="en-US"/>
        </a:p>
      </dgm:t>
    </dgm:pt>
    <dgm:pt modelId="{B5E1C977-4EB5-47BF-A8D5-8415EBBD507D}" type="pres">
      <dgm:prSet presAssocID="{40B3D718-1E01-4267-B786-370F91EB14E3}" presName="accentRepeatNode" presStyleLbl="solidFgAcc1" presStyleIdx="4" presStyleCnt="5"/>
      <dgm:spPr>
        <a:blipFill rotWithShape="0">
          <a:blip xmlns:r="http://schemas.openxmlformats.org/officeDocument/2006/relationships" r:embed="rId6"/>
          <a:tile tx="0" ty="0" sx="100000" sy="100000" flip="none" algn="tl"/>
        </a:blipFill>
      </dgm:spPr>
      <dgm:t>
        <a:bodyPr/>
        <a:lstStyle/>
        <a:p>
          <a:endParaRPr lang="zh-CN" altLang="en-US"/>
        </a:p>
      </dgm:t>
    </dgm:pt>
  </dgm:ptLst>
  <dgm:cxnLst>
    <dgm:cxn modelId="{6D61E9A6-563E-4A80-8533-0F614224756A}" type="presOf" srcId="{6AD904ED-6760-48B0-8A2D-5D8BB563FABF}" destId="{5D4ABA46-6FD5-4D1B-9FAD-0DDBFE25C782}" srcOrd="0" destOrd="0" presId="urn:microsoft.com/office/officeart/2008/layout/VerticalCurvedList"/>
    <dgm:cxn modelId="{C821AF21-A77C-415F-A018-8BEEC16FE9C5}" type="presOf" srcId="{CDBE9E32-2C79-4580-B696-D90B43C047A9}" destId="{E6FD8CD9-DE89-4315-8836-65934A92B0BD}" srcOrd="0" destOrd="0" presId="urn:microsoft.com/office/officeart/2008/layout/VerticalCurvedList"/>
    <dgm:cxn modelId="{7DE381AE-D4EB-441C-BAD4-CC052282C1C7}" srcId="{702C5BC1-B913-479A-BABC-485465F49BD4}" destId="{CDBE9E32-2C79-4580-B696-D90B43C047A9}" srcOrd="2" destOrd="0" parTransId="{D535C9C4-007D-4B05-B4F2-E833BFE51A95}" sibTransId="{D9459E9F-B8E7-47D7-BAA5-BDEBA9E7CB9A}"/>
    <dgm:cxn modelId="{0166E2A1-C860-475C-948C-4549349961EF}" type="presOf" srcId="{702C5BC1-B913-479A-BABC-485465F49BD4}" destId="{0640446B-B26A-42AE-996E-8E28E2AFC4E9}" srcOrd="0" destOrd="0" presId="urn:microsoft.com/office/officeart/2008/layout/VerticalCurvedList"/>
    <dgm:cxn modelId="{FCA1A2EC-410F-45F2-B97A-F6E9BDF2BB58}" type="presOf" srcId="{40B3D718-1E01-4267-B786-370F91EB14E3}" destId="{FF05E042-A8D5-4365-9DF3-DE823453FE88}" srcOrd="0" destOrd="0" presId="urn:microsoft.com/office/officeart/2008/layout/VerticalCurvedList"/>
    <dgm:cxn modelId="{E701E57B-FD54-4BAD-A4BE-BD4679AAA970}" srcId="{702C5BC1-B913-479A-BABC-485465F49BD4}" destId="{4D23FA07-C4B9-44B5-9C69-C83BD04D6C15}" srcOrd="0" destOrd="0" parTransId="{54C1D10D-198D-4045-9C45-901F8284BD1F}" sibTransId="{B57F3072-EB35-43FA-B154-9681772C382D}"/>
    <dgm:cxn modelId="{886CACFA-F781-44E7-8B45-74B1FDC7F2D0}" type="presOf" srcId="{4D23FA07-C4B9-44B5-9C69-C83BD04D6C15}" destId="{C2E5A61D-8AC6-4713-89A1-B0F692404EBD}" srcOrd="0" destOrd="0" presId="urn:microsoft.com/office/officeart/2008/layout/VerticalCurvedList"/>
    <dgm:cxn modelId="{ED7574DF-63E2-4902-BFAF-F0BB14388749}" srcId="{702C5BC1-B913-479A-BABC-485465F49BD4}" destId="{6AD904ED-6760-48B0-8A2D-5D8BB563FABF}" srcOrd="3" destOrd="0" parTransId="{9C86602A-EBBC-4B61-9A37-D3D1571AD881}" sibTransId="{A9BA9D95-E44D-4AA7-877B-52A6D12589ED}"/>
    <dgm:cxn modelId="{3D8BE032-5E56-40D2-9588-E92A4F21A3B6}" type="presOf" srcId="{F79AF477-24D9-4EBD-A19C-FAF4260CF350}" destId="{D7AB3C77-3D9E-413B-AE2F-003A9D2B9719}" srcOrd="0" destOrd="0" presId="urn:microsoft.com/office/officeart/2008/layout/VerticalCurvedList"/>
    <dgm:cxn modelId="{74DD51BE-40A1-4D8C-994B-7962372D2AFD}" srcId="{702C5BC1-B913-479A-BABC-485465F49BD4}" destId="{40B3D718-1E01-4267-B786-370F91EB14E3}" srcOrd="4" destOrd="0" parTransId="{9DA8EA31-650E-4E97-9CF6-8550FAA36812}" sibTransId="{2C091FDC-AB94-4F2D-AC4A-FA323FA68D46}"/>
    <dgm:cxn modelId="{3A41C9BB-2B66-472E-BDF1-65AAEA1E1DB9}" type="presOf" srcId="{B57F3072-EB35-43FA-B154-9681772C382D}" destId="{1663BF46-335A-46F7-9956-3E255E976952}" srcOrd="0" destOrd="0" presId="urn:microsoft.com/office/officeart/2008/layout/VerticalCurvedList"/>
    <dgm:cxn modelId="{67C7D65A-7CE9-4624-9317-40C6C8C69F21}" srcId="{702C5BC1-B913-479A-BABC-485465F49BD4}" destId="{F79AF477-24D9-4EBD-A19C-FAF4260CF350}" srcOrd="1" destOrd="0" parTransId="{D1687E83-C9EA-458F-9AB5-128B3E62EC25}" sibTransId="{2A47A491-BABF-4D7A-9530-B9D442F309AE}"/>
    <dgm:cxn modelId="{8666A691-E1B4-4BA5-845A-BEAA6E495BC3}" type="presParOf" srcId="{0640446B-B26A-42AE-996E-8E28E2AFC4E9}" destId="{6100C954-6CB8-42DE-B4C5-3DDF37F71C5A}" srcOrd="0" destOrd="0" presId="urn:microsoft.com/office/officeart/2008/layout/VerticalCurvedList"/>
    <dgm:cxn modelId="{6E856EE1-D0DB-4C57-86A0-84B84585BE3D}" type="presParOf" srcId="{6100C954-6CB8-42DE-B4C5-3DDF37F71C5A}" destId="{08AF142C-AAF3-40EC-B444-37F7A02C44FD}" srcOrd="0" destOrd="0" presId="urn:microsoft.com/office/officeart/2008/layout/VerticalCurvedList"/>
    <dgm:cxn modelId="{B11D7DF7-3AE7-4504-8D20-162A2884383C}" type="presParOf" srcId="{08AF142C-AAF3-40EC-B444-37F7A02C44FD}" destId="{2BB03BA9-1D04-4886-9789-D5B4E1095806}" srcOrd="0" destOrd="0" presId="urn:microsoft.com/office/officeart/2008/layout/VerticalCurvedList"/>
    <dgm:cxn modelId="{F63CD8EE-283F-4443-A91F-313BEEA1A3CB}" type="presParOf" srcId="{08AF142C-AAF3-40EC-B444-37F7A02C44FD}" destId="{1663BF46-335A-46F7-9956-3E255E976952}" srcOrd="1" destOrd="0" presId="urn:microsoft.com/office/officeart/2008/layout/VerticalCurvedList"/>
    <dgm:cxn modelId="{98DAB179-4AE8-4585-8E3E-7A4DD30D5C76}" type="presParOf" srcId="{08AF142C-AAF3-40EC-B444-37F7A02C44FD}" destId="{E2BFE139-EA79-4431-93B9-BDD55EF4FBEA}" srcOrd="2" destOrd="0" presId="urn:microsoft.com/office/officeart/2008/layout/VerticalCurvedList"/>
    <dgm:cxn modelId="{0D78A51B-A408-484F-B710-93FC31CB4548}" type="presParOf" srcId="{08AF142C-AAF3-40EC-B444-37F7A02C44FD}" destId="{223A4322-5E22-4C0A-8D6B-EA3F2EC3705E}" srcOrd="3" destOrd="0" presId="urn:microsoft.com/office/officeart/2008/layout/VerticalCurvedList"/>
    <dgm:cxn modelId="{9601041D-F691-46D5-982F-9B9C97C3B92D}" type="presParOf" srcId="{6100C954-6CB8-42DE-B4C5-3DDF37F71C5A}" destId="{C2E5A61D-8AC6-4713-89A1-B0F692404EBD}" srcOrd="1" destOrd="0" presId="urn:microsoft.com/office/officeart/2008/layout/VerticalCurvedList"/>
    <dgm:cxn modelId="{2887BFB5-138A-4E5F-BCFA-A5DC6F2B15A1}" type="presParOf" srcId="{6100C954-6CB8-42DE-B4C5-3DDF37F71C5A}" destId="{D30ADAD9-3E2E-46FF-B846-3AF8CB7D5BD1}" srcOrd="2" destOrd="0" presId="urn:microsoft.com/office/officeart/2008/layout/VerticalCurvedList"/>
    <dgm:cxn modelId="{2C3BCCF3-40F5-43F8-B954-CBB56A6261E5}" type="presParOf" srcId="{D30ADAD9-3E2E-46FF-B846-3AF8CB7D5BD1}" destId="{5B1CD0C9-5E63-4838-AD76-F1594513C350}" srcOrd="0" destOrd="0" presId="urn:microsoft.com/office/officeart/2008/layout/VerticalCurvedList"/>
    <dgm:cxn modelId="{C274BF31-8B2F-4D86-90BD-51D1514E749D}" type="presParOf" srcId="{6100C954-6CB8-42DE-B4C5-3DDF37F71C5A}" destId="{D7AB3C77-3D9E-413B-AE2F-003A9D2B9719}" srcOrd="3" destOrd="0" presId="urn:microsoft.com/office/officeart/2008/layout/VerticalCurvedList"/>
    <dgm:cxn modelId="{47085359-8C8A-4753-A20B-7E8999D54633}" type="presParOf" srcId="{6100C954-6CB8-42DE-B4C5-3DDF37F71C5A}" destId="{5B644843-27E8-400E-81B3-A71662FC8C4B}" srcOrd="4" destOrd="0" presId="urn:microsoft.com/office/officeart/2008/layout/VerticalCurvedList"/>
    <dgm:cxn modelId="{248DD51C-8AB2-4F96-958F-80F2FE4D3ED9}" type="presParOf" srcId="{5B644843-27E8-400E-81B3-A71662FC8C4B}" destId="{B82DB952-DA14-46A0-9466-1A05FF7CDB8E}" srcOrd="0" destOrd="0" presId="urn:microsoft.com/office/officeart/2008/layout/VerticalCurvedList"/>
    <dgm:cxn modelId="{C9CC0150-2D93-47CD-87FD-008E434082B1}" type="presParOf" srcId="{6100C954-6CB8-42DE-B4C5-3DDF37F71C5A}" destId="{E6FD8CD9-DE89-4315-8836-65934A92B0BD}" srcOrd="5" destOrd="0" presId="urn:microsoft.com/office/officeart/2008/layout/VerticalCurvedList"/>
    <dgm:cxn modelId="{7691DBCE-C7D0-4F59-9569-F01720C96C8B}" type="presParOf" srcId="{6100C954-6CB8-42DE-B4C5-3DDF37F71C5A}" destId="{36645C2E-0D0D-4F6D-B105-291D07A6763F}" srcOrd="6" destOrd="0" presId="urn:microsoft.com/office/officeart/2008/layout/VerticalCurvedList"/>
    <dgm:cxn modelId="{4F23FE3D-C587-4A05-9F36-A4D408B1BCA4}" type="presParOf" srcId="{36645C2E-0D0D-4F6D-B105-291D07A6763F}" destId="{FBFD9A15-171E-4240-A931-3A905A09A3D9}" srcOrd="0" destOrd="0" presId="urn:microsoft.com/office/officeart/2008/layout/VerticalCurvedList"/>
    <dgm:cxn modelId="{6D4F8672-6482-4375-AF26-ED0D15DF1D0D}" type="presParOf" srcId="{6100C954-6CB8-42DE-B4C5-3DDF37F71C5A}" destId="{5D4ABA46-6FD5-4D1B-9FAD-0DDBFE25C782}" srcOrd="7" destOrd="0" presId="urn:microsoft.com/office/officeart/2008/layout/VerticalCurvedList"/>
    <dgm:cxn modelId="{78DF17A7-D7A6-42FD-9C9E-9CEA623BB215}" type="presParOf" srcId="{6100C954-6CB8-42DE-B4C5-3DDF37F71C5A}" destId="{1CEF9A95-4DEF-40F1-953A-985C4A7BE3F3}" srcOrd="8" destOrd="0" presId="urn:microsoft.com/office/officeart/2008/layout/VerticalCurvedList"/>
    <dgm:cxn modelId="{92329D8A-2FE7-4411-9A2C-526B7AD0E462}" type="presParOf" srcId="{1CEF9A95-4DEF-40F1-953A-985C4A7BE3F3}" destId="{EDDC8B74-2128-42FA-96AF-83FB50BD7263}" srcOrd="0" destOrd="0" presId="urn:microsoft.com/office/officeart/2008/layout/VerticalCurvedList"/>
    <dgm:cxn modelId="{95FBCCD5-EBE5-4B10-98F8-8075301B440E}" type="presParOf" srcId="{6100C954-6CB8-42DE-B4C5-3DDF37F71C5A}" destId="{FF05E042-A8D5-4365-9DF3-DE823453FE88}" srcOrd="9" destOrd="0" presId="urn:microsoft.com/office/officeart/2008/layout/VerticalCurvedList"/>
    <dgm:cxn modelId="{0DB1C4ED-C23E-4605-A3A2-27DCBAF51CE3}" type="presParOf" srcId="{6100C954-6CB8-42DE-B4C5-3DDF37F71C5A}" destId="{F9B7569F-B1D0-414E-822A-DF0657638EB3}" srcOrd="10" destOrd="0" presId="urn:microsoft.com/office/officeart/2008/layout/VerticalCurvedList"/>
    <dgm:cxn modelId="{17D90ACE-B9C9-41D7-B071-B53C51990EA4}" type="presParOf" srcId="{F9B7569F-B1D0-414E-822A-DF0657638EB3}" destId="{B5E1C977-4EB5-47BF-A8D5-8415EBBD50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CE87FB-6BEF-482A-A14F-3BF0B3C21D7F}" type="doc">
      <dgm:prSet loTypeId="urn:microsoft.com/office/officeart/2005/8/layout/bList2#2" loCatId="list" qsTypeId="urn:microsoft.com/office/officeart/2005/8/quickstyle/3d4" qsCatId="3D" csTypeId="urn:microsoft.com/office/officeart/2005/8/colors/accent3_1" csCatId="accent3" phldr="1"/>
      <dgm:spPr/>
    </dgm:pt>
    <dgm:pt modelId="{3EF3E2AA-57D2-45EC-9EFF-59974C4C49CE}">
      <dgm:prSet phldrT="[文本]"/>
      <dgm:spPr/>
      <dgm:t>
        <a:bodyPr/>
        <a:lstStyle/>
        <a:p>
          <a:r>
            <a:rPr lang="zh-CN" altLang="en-US" dirty="0" smtClean="0"/>
            <a:t>带拼音</a:t>
          </a:r>
          <a:endParaRPr lang="zh-CN" altLang="en-US" dirty="0"/>
        </a:p>
      </dgm:t>
    </dgm:pt>
    <dgm:pt modelId="{6BF125A0-66BC-4AD9-B2BD-5271D903ADB1}" type="parTrans" cxnId="{212B2927-F505-42F5-9657-60F1C5E98732}">
      <dgm:prSet/>
      <dgm:spPr/>
      <dgm:t>
        <a:bodyPr/>
        <a:lstStyle/>
        <a:p>
          <a:endParaRPr lang="zh-CN" altLang="en-US"/>
        </a:p>
      </dgm:t>
    </dgm:pt>
    <dgm:pt modelId="{0B75C5B3-4195-4D6A-AA86-2F12AEFE1C8F}" type="sibTrans" cxnId="{212B2927-F505-42F5-9657-60F1C5E98732}">
      <dgm:prSet/>
      <dgm:spPr/>
      <dgm:t>
        <a:bodyPr/>
        <a:lstStyle/>
        <a:p>
          <a:endParaRPr lang="zh-CN" altLang="en-US"/>
        </a:p>
      </dgm:t>
    </dgm:pt>
    <dgm:pt modelId="{0FFF3C5A-F452-4F7B-A347-D96026855700}">
      <dgm:prSet phldrT="[文本]"/>
      <dgm:spPr/>
      <dgm:t>
        <a:bodyPr/>
        <a:lstStyle/>
        <a:p>
          <a:r>
            <a:rPr lang="zh-CN" altLang="en-US" dirty="0" smtClean="0"/>
            <a:t>去拼音</a:t>
          </a:r>
          <a:endParaRPr lang="zh-CN" altLang="en-US" dirty="0"/>
        </a:p>
      </dgm:t>
    </dgm:pt>
    <dgm:pt modelId="{E05A2A23-D4EC-4413-A6FF-0A5E53BE5024}" type="parTrans" cxnId="{88B2AF8A-224E-4FB8-A59E-49F1B356F704}">
      <dgm:prSet/>
      <dgm:spPr/>
      <dgm:t>
        <a:bodyPr/>
        <a:lstStyle/>
        <a:p>
          <a:endParaRPr lang="zh-CN" altLang="en-US"/>
        </a:p>
      </dgm:t>
    </dgm:pt>
    <dgm:pt modelId="{E736D3D2-FDCC-408C-B55C-1D4F125C603A}" type="sibTrans" cxnId="{88B2AF8A-224E-4FB8-A59E-49F1B356F704}">
      <dgm:prSet/>
      <dgm:spPr/>
      <dgm:t>
        <a:bodyPr/>
        <a:lstStyle/>
        <a:p>
          <a:endParaRPr lang="zh-CN" altLang="en-US"/>
        </a:p>
      </dgm:t>
    </dgm:pt>
    <dgm:pt modelId="{6268C2D4-F4C0-44C7-8C61-C9B84799A724}">
      <dgm:prSet phldrT="[文本]"/>
      <dgm:spPr/>
      <dgm:t>
        <a:bodyPr/>
        <a:lstStyle/>
        <a:p>
          <a:r>
            <a:rPr lang="zh-CN" altLang="en-US" dirty="0" smtClean="0"/>
            <a:t>多音字同音字</a:t>
          </a:r>
          <a:endParaRPr lang="zh-CN" altLang="en-US" dirty="0"/>
        </a:p>
      </dgm:t>
    </dgm:pt>
    <dgm:pt modelId="{DF3EE76F-9C98-4F66-B236-5B930DDD8C3A}" type="parTrans" cxnId="{BEB72FFF-7CC8-48CC-8F5E-AFB3E6804B63}">
      <dgm:prSet/>
      <dgm:spPr/>
      <dgm:t>
        <a:bodyPr/>
        <a:lstStyle/>
        <a:p>
          <a:endParaRPr lang="zh-CN" altLang="en-US"/>
        </a:p>
      </dgm:t>
    </dgm:pt>
    <dgm:pt modelId="{3820379B-4BCB-41CD-8105-7198CE7AB6D6}" type="sibTrans" cxnId="{BEB72FFF-7CC8-48CC-8F5E-AFB3E6804B63}">
      <dgm:prSet/>
      <dgm:spPr/>
      <dgm:t>
        <a:bodyPr/>
        <a:lstStyle/>
        <a:p>
          <a:endParaRPr lang="zh-CN" altLang="en-US"/>
        </a:p>
      </dgm:t>
    </dgm:pt>
    <dgm:pt modelId="{5A50E2CC-C9D0-4407-8244-945E0A059B52}">
      <dgm:prSet/>
      <dgm:spPr/>
      <dgm:t>
        <a:bodyPr/>
        <a:lstStyle/>
        <a:p>
          <a:r>
            <a:rPr lang="zh-CN" altLang="en-US" dirty="0" smtClean="0"/>
            <a:t>生词字带注音</a:t>
          </a:r>
          <a:endParaRPr lang="zh-CN" altLang="en-US" dirty="0"/>
        </a:p>
      </dgm:t>
    </dgm:pt>
    <dgm:pt modelId="{1C8236FF-BFFA-4EDC-AD8E-0EAD5C857F2F}" type="parTrans" cxnId="{908DD306-8EC4-480B-9B8F-401E0583DF79}">
      <dgm:prSet/>
      <dgm:spPr/>
      <dgm:t>
        <a:bodyPr/>
        <a:lstStyle/>
        <a:p>
          <a:endParaRPr lang="zh-CN" altLang="en-US"/>
        </a:p>
      </dgm:t>
    </dgm:pt>
    <dgm:pt modelId="{CE03F87B-31EB-423E-A36E-F5C1AB322277}" type="sibTrans" cxnId="{908DD306-8EC4-480B-9B8F-401E0583DF79}">
      <dgm:prSet/>
      <dgm:spPr/>
      <dgm:t>
        <a:bodyPr/>
        <a:lstStyle/>
        <a:p>
          <a:endParaRPr lang="zh-CN" altLang="en-US"/>
        </a:p>
      </dgm:t>
    </dgm:pt>
    <dgm:pt modelId="{0E2D6263-F5A4-4744-AB13-2407AFA5E051}">
      <dgm:prSet/>
      <dgm:spPr/>
      <dgm:t>
        <a:bodyPr/>
        <a:lstStyle/>
        <a:p>
          <a:r>
            <a:rPr lang="zh-CN" altLang="en-US" dirty="0" smtClean="0"/>
            <a:t>反馈</a:t>
          </a:r>
          <a:endParaRPr lang="zh-CN" altLang="en-US" dirty="0"/>
        </a:p>
      </dgm:t>
    </dgm:pt>
    <dgm:pt modelId="{ADC6BD4B-C49D-47D2-880C-FDD55F6BBE0B}" type="parTrans" cxnId="{21A42A79-2EE2-4054-BFC1-1F8B406B69F2}">
      <dgm:prSet/>
      <dgm:spPr/>
      <dgm:t>
        <a:bodyPr/>
        <a:lstStyle/>
        <a:p>
          <a:endParaRPr lang="zh-CN" altLang="en-US"/>
        </a:p>
      </dgm:t>
    </dgm:pt>
    <dgm:pt modelId="{7735F0E4-EB3D-489D-A644-C54FD4CDDCB1}" type="sibTrans" cxnId="{21A42A79-2EE2-4054-BFC1-1F8B406B69F2}">
      <dgm:prSet/>
      <dgm:spPr/>
      <dgm:t>
        <a:bodyPr/>
        <a:lstStyle/>
        <a:p>
          <a:endParaRPr lang="zh-CN" altLang="en-US"/>
        </a:p>
      </dgm:t>
    </dgm:pt>
    <dgm:pt modelId="{3EF4C9ED-48A3-46ED-A8F2-8C9278A1F502}">
      <dgm:prSet/>
      <dgm:spPr/>
      <dgm:t>
        <a:bodyPr/>
        <a:lstStyle/>
        <a:p>
          <a:r>
            <a:rPr lang="zh-CN" altLang="en-US" dirty="0" smtClean="0"/>
            <a:t>巩固</a:t>
          </a:r>
          <a:endParaRPr lang="zh-CN" altLang="en-US" dirty="0"/>
        </a:p>
      </dgm:t>
    </dgm:pt>
    <dgm:pt modelId="{511B844D-3F88-4D3B-9453-E9C7CA024ED5}" type="parTrans" cxnId="{C86E4E23-8344-4219-8759-B4E168D8EDB7}">
      <dgm:prSet/>
      <dgm:spPr/>
      <dgm:t>
        <a:bodyPr/>
        <a:lstStyle/>
        <a:p>
          <a:endParaRPr lang="zh-CN" altLang="en-US"/>
        </a:p>
      </dgm:t>
    </dgm:pt>
    <dgm:pt modelId="{30EE5060-1D9E-4C0B-948C-5C18F8424BFE}" type="sibTrans" cxnId="{C86E4E23-8344-4219-8759-B4E168D8EDB7}">
      <dgm:prSet/>
      <dgm:spPr/>
      <dgm:t>
        <a:bodyPr/>
        <a:lstStyle/>
        <a:p>
          <a:endParaRPr lang="zh-CN" altLang="en-US"/>
        </a:p>
      </dgm:t>
    </dgm:pt>
    <dgm:pt modelId="{B293051F-0E7B-4B1C-ABF2-A66B11E9FD6D}">
      <dgm:prSet/>
      <dgm:spPr/>
      <dgm:t>
        <a:bodyPr/>
        <a:lstStyle/>
        <a:p>
          <a:r>
            <a:rPr lang="zh-CN" altLang="en-US" dirty="0" smtClean="0"/>
            <a:t>拓展讲解</a:t>
          </a:r>
          <a:endParaRPr lang="zh-CN" altLang="en-US" dirty="0"/>
        </a:p>
      </dgm:t>
    </dgm:pt>
    <dgm:pt modelId="{5FA98E67-EF5E-4FC2-B797-AC90B3A4B7C8}" type="parTrans" cxnId="{BB6C62F8-44BC-4A0B-A5C4-2884DE95BBE4}">
      <dgm:prSet/>
      <dgm:spPr/>
      <dgm:t>
        <a:bodyPr/>
        <a:lstStyle/>
        <a:p>
          <a:endParaRPr lang="zh-CN" altLang="en-US"/>
        </a:p>
      </dgm:t>
    </dgm:pt>
    <dgm:pt modelId="{F937BBB2-1514-4AFF-9BA2-40A1B69B93BA}" type="sibTrans" cxnId="{BB6C62F8-44BC-4A0B-A5C4-2884DE95BBE4}">
      <dgm:prSet/>
      <dgm:spPr/>
      <dgm:t>
        <a:bodyPr/>
        <a:lstStyle/>
        <a:p>
          <a:endParaRPr lang="zh-CN" altLang="en-US"/>
        </a:p>
      </dgm:t>
    </dgm:pt>
    <dgm:pt modelId="{54E55D22-D49E-4A01-B75F-6FC84D05350D}">
      <dgm:prSet/>
      <dgm:spPr/>
      <dgm:t>
        <a:bodyPr/>
        <a:lstStyle/>
        <a:p>
          <a:r>
            <a:rPr lang="zh-CN" altLang="en-US" dirty="0" smtClean="0"/>
            <a:t>避免混淆</a:t>
          </a:r>
          <a:endParaRPr lang="zh-CN" altLang="en-US" dirty="0"/>
        </a:p>
      </dgm:t>
    </dgm:pt>
    <dgm:pt modelId="{5C962EE2-9DB5-41FF-BCED-071AD20FE763}" type="parTrans" cxnId="{8DD49767-7CAA-45D4-8142-064641C6A8A7}">
      <dgm:prSet/>
      <dgm:spPr/>
      <dgm:t>
        <a:bodyPr/>
        <a:lstStyle/>
        <a:p>
          <a:endParaRPr lang="zh-CN" altLang="en-US"/>
        </a:p>
      </dgm:t>
    </dgm:pt>
    <dgm:pt modelId="{D17215EE-3C34-4923-B7EC-F8F2BB4A1943}" type="sibTrans" cxnId="{8DD49767-7CAA-45D4-8142-064641C6A8A7}">
      <dgm:prSet/>
      <dgm:spPr/>
      <dgm:t>
        <a:bodyPr/>
        <a:lstStyle/>
        <a:p>
          <a:endParaRPr lang="zh-CN" altLang="en-US"/>
        </a:p>
      </dgm:t>
    </dgm:pt>
    <dgm:pt modelId="{A0584F39-20A3-4ECF-8F0B-23E13E8FD63C}" type="pres">
      <dgm:prSet presAssocID="{A3CE87FB-6BEF-482A-A14F-3BF0B3C21D7F}" presName="diagram" presStyleCnt="0">
        <dgm:presLayoutVars>
          <dgm:dir/>
          <dgm:animLvl val="lvl"/>
          <dgm:resizeHandles val="exact"/>
        </dgm:presLayoutVars>
      </dgm:prSet>
      <dgm:spPr/>
    </dgm:pt>
    <dgm:pt modelId="{57E680A0-6703-4936-BA52-1E03F517ED39}" type="pres">
      <dgm:prSet presAssocID="{3EF3E2AA-57D2-45EC-9EFF-59974C4C49CE}" presName="compNode" presStyleCnt="0"/>
      <dgm:spPr/>
    </dgm:pt>
    <dgm:pt modelId="{72F979B0-432D-46B9-9F77-57057621C8E2}" type="pres">
      <dgm:prSet presAssocID="{3EF3E2AA-57D2-45EC-9EFF-59974C4C49CE}" presName="childRect" presStyleLbl="bgAcc1" presStyleIdx="0" presStyleCnt="3" custLinFactNeighborY="-268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0952D6-8B42-4433-8331-B6831ABABD6D}" type="pres">
      <dgm:prSet presAssocID="{3EF3E2AA-57D2-45EC-9EFF-59974C4C49C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F31C0A-68A4-435A-8515-39942DFF5ED0}" type="pres">
      <dgm:prSet presAssocID="{3EF3E2AA-57D2-45EC-9EFF-59974C4C49CE}" presName="parentRect" presStyleLbl="alignNode1" presStyleIdx="0" presStyleCnt="3"/>
      <dgm:spPr/>
      <dgm:t>
        <a:bodyPr/>
        <a:lstStyle/>
        <a:p>
          <a:endParaRPr lang="zh-CN" altLang="en-US"/>
        </a:p>
      </dgm:t>
    </dgm:pt>
    <dgm:pt modelId="{B7493F27-1F7F-4BF4-891E-DD650207C651}" type="pres">
      <dgm:prSet presAssocID="{3EF3E2AA-57D2-45EC-9EFF-59974C4C49CE}" presName="adorn" presStyleLbl="fgAccFollowNode1" presStyleIdx="0" presStyleCnt="3" custScaleX="68302" custScaleY="683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83EC5845-894B-489C-8C90-B75507A16AF2}" type="pres">
      <dgm:prSet presAssocID="{0B75C5B3-4195-4D6A-AA86-2F12AEFE1C8F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C84F56E9-E409-45A7-A9D0-00634661F97C}" type="pres">
      <dgm:prSet presAssocID="{0FFF3C5A-F452-4F7B-A347-D96026855700}" presName="compNode" presStyleCnt="0"/>
      <dgm:spPr/>
    </dgm:pt>
    <dgm:pt modelId="{A18A9A7E-75FF-4D80-987B-023266254174}" type="pres">
      <dgm:prSet presAssocID="{0FFF3C5A-F452-4F7B-A347-D96026855700}" presName="childRect" presStyleLbl="bgAcc1" presStyleIdx="1" presStyleCnt="3" custLinFactNeighborY="-279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1665A4-F6D4-454C-968A-5767EE8FAFAF}" type="pres">
      <dgm:prSet presAssocID="{0FFF3C5A-F452-4F7B-A347-D960268557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BB20B6-5D46-4804-9311-1BF071748E69}" type="pres">
      <dgm:prSet presAssocID="{0FFF3C5A-F452-4F7B-A347-D96026855700}" presName="parentRect" presStyleLbl="alignNode1" presStyleIdx="1" presStyleCnt="3"/>
      <dgm:spPr/>
      <dgm:t>
        <a:bodyPr/>
        <a:lstStyle/>
        <a:p>
          <a:endParaRPr lang="zh-CN" altLang="en-US"/>
        </a:p>
      </dgm:t>
    </dgm:pt>
    <dgm:pt modelId="{4C8A3CF8-52F0-442A-9C12-1E3632DB2D1C}" type="pres">
      <dgm:prSet presAssocID="{0FFF3C5A-F452-4F7B-A347-D96026855700}" presName="adorn" presStyleLbl="fgAccFollowNode1" presStyleIdx="1" presStyleCnt="3" custScaleX="68302" custScaleY="683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E61D2A5F-5B24-492F-934D-F1C259AE5134}" type="pres">
      <dgm:prSet presAssocID="{E736D3D2-FDCC-408C-B55C-1D4F125C603A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E3CA2711-817E-4C10-B636-1D5BA7F5D59F}" type="pres">
      <dgm:prSet presAssocID="{6268C2D4-F4C0-44C7-8C61-C9B84799A724}" presName="compNode" presStyleCnt="0"/>
      <dgm:spPr/>
    </dgm:pt>
    <dgm:pt modelId="{BF5CA260-E711-4BD3-B922-07A4579F52DF}" type="pres">
      <dgm:prSet presAssocID="{6268C2D4-F4C0-44C7-8C61-C9B84799A724}" presName="childRect" presStyleLbl="bgAcc1" presStyleIdx="2" presStyleCnt="3" custLinFactNeighborY="-208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9A334E-F240-48CE-A26F-BE00CD53D7D8}" type="pres">
      <dgm:prSet presAssocID="{6268C2D4-F4C0-44C7-8C61-C9B84799A72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1DE891-BCFC-4E5D-99F3-A1EADE385CC9}" type="pres">
      <dgm:prSet presAssocID="{6268C2D4-F4C0-44C7-8C61-C9B84799A724}" presName="parentRect" presStyleLbl="alignNode1" presStyleIdx="2" presStyleCnt="3" custScaleY="181398" custLinFactNeighborY="29463"/>
      <dgm:spPr/>
      <dgm:t>
        <a:bodyPr/>
        <a:lstStyle/>
        <a:p>
          <a:endParaRPr lang="zh-CN" altLang="en-US"/>
        </a:p>
      </dgm:t>
    </dgm:pt>
    <dgm:pt modelId="{B4B328CC-0793-4C01-94C2-70B909985A94}" type="pres">
      <dgm:prSet presAssocID="{6268C2D4-F4C0-44C7-8C61-C9B84799A724}" presName="adorn" presStyleLbl="fgAccFollowNode1" presStyleIdx="2" presStyleCnt="3" custScaleX="62093" custScaleY="62093" custLinFactNeighborY="2878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</dgm:ptLst>
  <dgm:cxnLst>
    <dgm:cxn modelId="{5819A9E1-9714-465A-9CFF-8C60B2A434D8}" type="presOf" srcId="{6268C2D4-F4C0-44C7-8C61-C9B84799A724}" destId="{DC1DE891-BCFC-4E5D-99F3-A1EADE385CC9}" srcOrd="1" destOrd="0" presId="urn:microsoft.com/office/officeart/2005/8/layout/bList2#2"/>
    <dgm:cxn modelId="{720A2E27-78E0-4D82-BB04-88E0E77AE611}" type="presOf" srcId="{5A50E2CC-C9D0-4407-8244-945E0A059B52}" destId="{72F979B0-432D-46B9-9F77-57057621C8E2}" srcOrd="0" destOrd="0" presId="urn:microsoft.com/office/officeart/2005/8/layout/bList2#2"/>
    <dgm:cxn modelId="{21A42A79-2EE2-4054-BFC1-1F8B406B69F2}" srcId="{0FFF3C5A-F452-4F7B-A347-D96026855700}" destId="{0E2D6263-F5A4-4744-AB13-2407AFA5E051}" srcOrd="1" destOrd="0" parTransId="{ADC6BD4B-C49D-47D2-880C-FDD55F6BBE0B}" sibTransId="{7735F0E4-EB3D-489D-A644-C54FD4CDDCB1}"/>
    <dgm:cxn modelId="{750AC670-B137-417D-A127-2E68F72EE44F}" type="presOf" srcId="{B293051F-0E7B-4B1C-ABF2-A66B11E9FD6D}" destId="{BF5CA260-E711-4BD3-B922-07A4579F52DF}" srcOrd="0" destOrd="0" presId="urn:microsoft.com/office/officeart/2005/8/layout/bList2#2"/>
    <dgm:cxn modelId="{BEB72FFF-7CC8-48CC-8F5E-AFB3E6804B63}" srcId="{A3CE87FB-6BEF-482A-A14F-3BF0B3C21D7F}" destId="{6268C2D4-F4C0-44C7-8C61-C9B84799A724}" srcOrd="2" destOrd="0" parTransId="{DF3EE76F-9C98-4F66-B236-5B930DDD8C3A}" sibTransId="{3820379B-4BCB-41CD-8105-7198CE7AB6D6}"/>
    <dgm:cxn modelId="{396E5006-6D3D-4940-A6F0-015726CC15FE}" type="presOf" srcId="{54E55D22-D49E-4A01-B75F-6FC84D05350D}" destId="{BF5CA260-E711-4BD3-B922-07A4579F52DF}" srcOrd="0" destOrd="1" presId="urn:microsoft.com/office/officeart/2005/8/layout/bList2#2"/>
    <dgm:cxn modelId="{C86E4E23-8344-4219-8759-B4E168D8EDB7}" srcId="{0FFF3C5A-F452-4F7B-A347-D96026855700}" destId="{3EF4C9ED-48A3-46ED-A8F2-8C9278A1F502}" srcOrd="0" destOrd="0" parTransId="{511B844D-3F88-4D3B-9453-E9C7CA024ED5}" sibTransId="{30EE5060-1D9E-4C0B-948C-5C18F8424BFE}"/>
    <dgm:cxn modelId="{523A94C0-9E44-4568-8FCB-F5D5211309AC}" type="presOf" srcId="{0B75C5B3-4195-4D6A-AA86-2F12AEFE1C8F}" destId="{83EC5845-894B-489C-8C90-B75507A16AF2}" srcOrd="0" destOrd="0" presId="urn:microsoft.com/office/officeart/2005/8/layout/bList2#2"/>
    <dgm:cxn modelId="{88B2AF8A-224E-4FB8-A59E-49F1B356F704}" srcId="{A3CE87FB-6BEF-482A-A14F-3BF0B3C21D7F}" destId="{0FFF3C5A-F452-4F7B-A347-D96026855700}" srcOrd="1" destOrd="0" parTransId="{E05A2A23-D4EC-4413-A6FF-0A5E53BE5024}" sibTransId="{E736D3D2-FDCC-408C-B55C-1D4F125C603A}"/>
    <dgm:cxn modelId="{646D1F9E-7A1E-438A-B511-5003B72D9AAB}" type="presOf" srcId="{6268C2D4-F4C0-44C7-8C61-C9B84799A724}" destId="{C99A334E-F240-48CE-A26F-BE00CD53D7D8}" srcOrd="0" destOrd="0" presId="urn:microsoft.com/office/officeart/2005/8/layout/bList2#2"/>
    <dgm:cxn modelId="{BB6C62F8-44BC-4A0B-A5C4-2884DE95BBE4}" srcId="{6268C2D4-F4C0-44C7-8C61-C9B84799A724}" destId="{B293051F-0E7B-4B1C-ABF2-A66B11E9FD6D}" srcOrd="0" destOrd="0" parTransId="{5FA98E67-EF5E-4FC2-B797-AC90B3A4B7C8}" sibTransId="{F937BBB2-1514-4AFF-9BA2-40A1B69B93BA}"/>
    <dgm:cxn modelId="{8DD49767-7CAA-45D4-8142-064641C6A8A7}" srcId="{6268C2D4-F4C0-44C7-8C61-C9B84799A724}" destId="{54E55D22-D49E-4A01-B75F-6FC84D05350D}" srcOrd="1" destOrd="0" parTransId="{5C962EE2-9DB5-41FF-BCED-071AD20FE763}" sibTransId="{D17215EE-3C34-4923-B7EC-F8F2BB4A1943}"/>
    <dgm:cxn modelId="{F9D35BB8-B999-4E52-A879-332745D5349D}" type="presOf" srcId="{E736D3D2-FDCC-408C-B55C-1D4F125C603A}" destId="{E61D2A5F-5B24-492F-934D-F1C259AE5134}" srcOrd="0" destOrd="0" presId="urn:microsoft.com/office/officeart/2005/8/layout/bList2#2"/>
    <dgm:cxn modelId="{8FBFE7B9-72CF-4444-9219-DB757195A51E}" type="presOf" srcId="{3EF3E2AA-57D2-45EC-9EFF-59974C4C49CE}" destId="{9F0952D6-8B42-4433-8331-B6831ABABD6D}" srcOrd="0" destOrd="0" presId="urn:microsoft.com/office/officeart/2005/8/layout/bList2#2"/>
    <dgm:cxn modelId="{495F5DC1-FEF7-47AF-9B42-059D47C43E12}" type="presOf" srcId="{0FFF3C5A-F452-4F7B-A347-D96026855700}" destId="{5FBB20B6-5D46-4804-9311-1BF071748E69}" srcOrd="1" destOrd="0" presId="urn:microsoft.com/office/officeart/2005/8/layout/bList2#2"/>
    <dgm:cxn modelId="{32850F2B-0201-4D17-8C51-1D80DE841CAF}" type="presOf" srcId="{A3CE87FB-6BEF-482A-A14F-3BF0B3C21D7F}" destId="{A0584F39-20A3-4ECF-8F0B-23E13E8FD63C}" srcOrd="0" destOrd="0" presId="urn:microsoft.com/office/officeart/2005/8/layout/bList2#2"/>
    <dgm:cxn modelId="{B6560358-80B6-4B53-A55D-D27FB8E606B2}" type="presOf" srcId="{0FFF3C5A-F452-4F7B-A347-D96026855700}" destId="{C81665A4-F6D4-454C-968A-5767EE8FAFAF}" srcOrd="0" destOrd="0" presId="urn:microsoft.com/office/officeart/2005/8/layout/bList2#2"/>
    <dgm:cxn modelId="{908DD306-8EC4-480B-9B8F-401E0583DF79}" srcId="{3EF3E2AA-57D2-45EC-9EFF-59974C4C49CE}" destId="{5A50E2CC-C9D0-4407-8244-945E0A059B52}" srcOrd="0" destOrd="0" parTransId="{1C8236FF-BFFA-4EDC-AD8E-0EAD5C857F2F}" sibTransId="{CE03F87B-31EB-423E-A36E-F5C1AB322277}"/>
    <dgm:cxn modelId="{212B2927-F505-42F5-9657-60F1C5E98732}" srcId="{A3CE87FB-6BEF-482A-A14F-3BF0B3C21D7F}" destId="{3EF3E2AA-57D2-45EC-9EFF-59974C4C49CE}" srcOrd="0" destOrd="0" parTransId="{6BF125A0-66BC-4AD9-B2BD-5271D903ADB1}" sibTransId="{0B75C5B3-4195-4D6A-AA86-2F12AEFE1C8F}"/>
    <dgm:cxn modelId="{9174F569-3673-41CB-B4F0-12353146AACC}" type="presOf" srcId="{3EF4C9ED-48A3-46ED-A8F2-8C9278A1F502}" destId="{A18A9A7E-75FF-4D80-987B-023266254174}" srcOrd="0" destOrd="0" presId="urn:microsoft.com/office/officeart/2005/8/layout/bList2#2"/>
    <dgm:cxn modelId="{3B36A296-9E9C-4076-A925-FC85B5C867C8}" type="presOf" srcId="{3EF3E2AA-57D2-45EC-9EFF-59974C4C49CE}" destId="{62F31C0A-68A4-435A-8515-39942DFF5ED0}" srcOrd="1" destOrd="0" presId="urn:microsoft.com/office/officeart/2005/8/layout/bList2#2"/>
    <dgm:cxn modelId="{90E87C6D-C48A-4630-8BCE-21D4DD32173B}" type="presOf" srcId="{0E2D6263-F5A4-4744-AB13-2407AFA5E051}" destId="{A18A9A7E-75FF-4D80-987B-023266254174}" srcOrd="0" destOrd="1" presId="urn:microsoft.com/office/officeart/2005/8/layout/bList2#2"/>
    <dgm:cxn modelId="{F8D11EB8-AD05-44CF-ADCF-8B2B8A77C0FF}" type="presParOf" srcId="{A0584F39-20A3-4ECF-8F0B-23E13E8FD63C}" destId="{57E680A0-6703-4936-BA52-1E03F517ED39}" srcOrd="0" destOrd="0" presId="urn:microsoft.com/office/officeart/2005/8/layout/bList2#2"/>
    <dgm:cxn modelId="{750DC6EA-55D6-4927-A981-0C0C7FC63285}" type="presParOf" srcId="{57E680A0-6703-4936-BA52-1E03F517ED39}" destId="{72F979B0-432D-46B9-9F77-57057621C8E2}" srcOrd="0" destOrd="0" presId="urn:microsoft.com/office/officeart/2005/8/layout/bList2#2"/>
    <dgm:cxn modelId="{BA892A6A-272D-456B-A2B3-282E38F7604A}" type="presParOf" srcId="{57E680A0-6703-4936-BA52-1E03F517ED39}" destId="{9F0952D6-8B42-4433-8331-B6831ABABD6D}" srcOrd="1" destOrd="0" presId="urn:microsoft.com/office/officeart/2005/8/layout/bList2#2"/>
    <dgm:cxn modelId="{BD8D5633-1F62-46D5-9C72-1973169181D9}" type="presParOf" srcId="{57E680A0-6703-4936-BA52-1E03F517ED39}" destId="{62F31C0A-68A4-435A-8515-39942DFF5ED0}" srcOrd="2" destOrd="0" presId="urn:microsoft.com/office/officeart/2005/8/layout/bList2#2"/>
    <dgm:cxn modelId="{67DBE2F8-1A90-438C-BFE8-19C96D6594B5}" type="presParOf" srcId="{57E680A0-6703-4936-BA52-1E03F517ED39}" destId="{B7493F27-1F7F-4BF4-891E-DD650207C651}" srcOrd="3" destOrd="0" presId="urn:microsoft.com/office/officeart/2005/8/layout/bList2#2"/>
    <dgm:cxn modelId="{0A9A245E-0D03-4769-9B34-E85B56EEBAC3}" type="presParOf" srcId="{A0584F39-20A3-4ECF-8F0B-23E13E8FD63C}" destId="{83EC5845-894B-489C-8C90-B75507A16AF2}" srcOrd="1" destOrd="0" presId="urn:microsoft.com/office/officeart/2005/8/layout/bList2#2"/>
    <dgm:cxn modelId="{59AB5A94-D982-46DF-92B5-560EB3241487}" type="presParOf" srcId="{A0584F39-20A3-4ECF-8F0B-23E13E8FD63C}" destId="{C84F56E9-E409-45A7-A9D0-00634661F97C}" srcOrd="2" destOrd="0" presId="urn:microsoft.com/office/officeart/2005/8/layout/bList2#2"/>
    <dgm:cxn modelId="{2B8659DA-F036-4CC8-925E-B12766C95EDA}" type="presParOf" srcId="{C84F56E9-E409-45A7-A9D0-00634661F97C}" destId="{A18A9A7E-75FF-4D80-987B-023266254174}" srcOrd="0" destOrd="0" presId="urn:microsoft.com/office/officeart/2005/8/layout/bList2#2"/>
    <dgm:cxn modelId="{C6F8EF52-A0F3-4231-96AD-79D3B60C68CF}" type="presParOf" srcId="{C84F56E9-E409-45A7-A9D0-00634661F97C}" destId="{C81665A4-F6D4-454C-968A-5767EE8FAFAF}" srcOrd="1" destOrd="0" presId="urn:microsoft.com/office/officeart/2005/8/layout/bList2#2"/>
    <dgm:cxn modelId="{953E3D39-982F-404D-83DB-8674DCB72E88}" type="presParOf" srcId="{C84F56E9-E409-45A7-A9D0-00634661F97C}" destId="{5FBB20B6-5D46-4804-9311-1BF071748E69}" srcOrd="2" destOrd="0" presId="urn:microsoft.com/office/officeart/2005/8/layout/bList2#2"/>
    <dgm:cxn modelId="{921DCB0A-65B6-4AE9-822C-5C94B20C1191}" type="presParOf" srcId="{C84F56E9-E409-45A7-A9D0-00634661F97C}" destId="{4C8A3CF8-52F0-442A-9C12-1E3632DB2D1C}" srcOrd="3" destOrd="0" presId="urn:microsoft.com/office/officeart/2005/8/layout/bList2#2"/>
    <dgm:cxn modelId="{24661DB5-FDBD-4D44-ADA6-9122FE0E6830}" type="presParOf" srcId="{A0584F39-20A3-4ECF-8F0B-23E13E8FD63C}" destId="{E61D2A5F-5B24-492F-934D-F1C259AE5134}" srcOrd="3" destOrd="0" presId="urn:microsoft.com/office/officeart/2005/8/layout/bList2#2"/>
    <dgm:cxn modelId="{5A2AA479-C4C7-4F7C-8D66-6D40FCF40C6B}" type="presParOf" srcId="{A0584F39-20A3-4ECF-8F0B-23E13E8FD63C}" destId="{E3CA2711-817E-4C10-B636-1D5BA7F5D59F}" srcOrd="4" destOrd="0" presId="urn:microsoft.com/office/officeart/2005/8/layout/bList2#2"/>
    <dgm:cxn modelId="{3BBB32D4-9923-418D-BB25-DA3EC06F5B97}" type="presParOf" srcId="{E3CA2711-817E-4C10-B636-1D5BA7F5D59F}" destId="{BF5CA260-E711-4BD3-B922-07A4579F52DF}" srcOrd="0" destOrd="0" presId="urn:microsoft.com/office/officeart/2005/8/layout/bList2#2"/>
    <dgm:cxn modelId="{BD5D811A-1B66-4857-9EAB-FB0527C93624}" type="presParOf" srcId="{E3CA2711-817E-4C10-B636-1D5BA7F5D59F}" destId="{C99A334E-F240-48CE-A26F-BE00CD53D7D8}" srcOrd="1" destOrd="0" presId="urn:microsoft.com/office/officeart/2005/8/layout/bList2#2"/>
    <dgm:cxn modelId="{0C667E6F-77C6-4FF3-B73B-BE8356DE4DA0}" type="presParOf" srcId="{E3CA2711-817E-4C10-B636-1D5BA7F5D59F}" destId="{DC1DE891-BCFC-4E5D-99F3-A1EADE385CC9}" srcOrd="2" destOrd="0" presId="urn:microsoft.com/office/officeart/2005/8/layout/bList2#2"/>
    <dgm:cxn modelId="{DC655CCF-97DB-440D-92AE-6579F3F8FF1F}" type="presParOf" srcId="{E3CA2711-817E-4C10-B636-1D5BA7F5D59F}" destId="{B4B328CC-0793-4C01-94C2-70B909985A94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854C97-B2DA-4D57-8DD6-4ACCE226BB7E}" type="doc">
      <dgm:prSet loTypeId="urn:microsoft.com/office/officeart/2011/layout/HexagonRadial" loCatId="officeonlin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D61E53C-C33E-425A-AAE6-DC7C57832524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2">
                  <a:lumMod val="85000"/>
                  <a:lumOff val="15000"/>
                </a:schemeClr>
              </a:solidFill>
            </a:rPr>
            <a:t>字的重难点部分</a:t>
          </a:r>
          <a:endParaRPr lang="zh-CN" altLang="en-US" dirty="0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65D7DB54-3EED-4762-B031-C0DDE0F7FAA0}" type="parTrans" cxnId="{BFE2F287-72B9-403F-8F86-D89B39E5A979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CE5C2884-5810-464B-B8E7-309B75DD998D}" type="sibTrans" cxnId="{BFE2F287-72B9-403F-8F86-D89B39E5A979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B1F3337C-4C3A-460C-8BD6-B0531EDBF0A7}">
      <dgm:prSet phldrT="[文本]"/>
      <dgm:spPr/>
      <dgm:t>
        <a:bodyPr/>
        <a:lstStyle/>
        <a:p>
          <a:r>
            <a:rPr lang="zh-CN" altLang="en-US" smtClean="0">
              <a:solidFill>
                <a:schemeClr val="tx2">
                  <a:lumMod val="85000"/>
                  <a:lumOff val="15000"/>
                </a:schemeClr>
              </a:solidFill>
            </a:rPr>
            <a:t>结构</a:t>
          </a:r>
          <a:endParaRPr lang="zh-CN" altLang="en-US" dirty="0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2556D487-44D4-453F-AC9B-E2A64F3E4966}" type="parTrans" cxnId="{95A1D334-3923-46AC-9B99-8C1041458C7C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FB607288-90C0-4295-9DF2-4A97B3984A09}" type="sibTrans" cxnId="{95A1D334-3923-46AC-9B99-8C1041458C7C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D6539ACA-6DB3-4F76-A11D-6220FB0BDB0C}">
      <dgm:prSet phldrT="[文本]"/>
      <dgm:spPr/>
      <dgm:t>
        <a:bodyPr/>
        <a:lstStyle/>
        <a:p>
          <a:r>
            <a:rPr lang="zh-CN" altLang="en-US" smtClean="0">
              <a:solidFill>
                <a:schemeClr val="tx2">
                  <a:lumMod val="85000"/>
                  <a:lumOff val="15000"/>
                </a:schemeClr>
              </a:solidFill>
            </a:rPr>
            <a:t>部首</a:t>
          </a:r>
          <a:endParaRPr lang="zh-CN" altLang="en-US" dirty="0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27CC78C5-C7AA-49F2-B663-9E40D7726DAE}" type="parTrans" cxnId="{61F221B8-8A07-4CD9-ADA0-8CABDAF6A72F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93A3C50D-7964-4D21-9E08-3910061EE451}" type="sibTrans" cxnId="{61F221B8-8A07-4CD9-ADA0-8CABDAF6A72F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0973303F-95FA-4E5A-8D0B-D41EF8D53738}">
      <dgm:prSet phldrT="[文本]"/>
      <dgm:spPr/>
      <dgm:t>
        <a:bodyPr/>
        <a:lstStyle/>
        <a:p>
          <a:r>
            <a:rPr lang="zh-CN" altLang="en-US" smtClean="0">
              <a:solidFill>
                <a:schemeClr val="tx2">
                  <a:lumMod val="85000"/>
                  <a:lumOff val="15000"/>
                </a:schemeClr>
              </a:solidFill>
            </a:rPr>
            <a:t>笔画</a:t>
          </a:r>
          <a:endParaRPr lang="zh-CN" altLang="en-US" dirty="0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9B1B2BEC-D9A2-4811-A3D8-AAB0BED03892}" type="parTrans" cxnId="{1899D58D-5322-45DA-BC5D-23D72E77E099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8279D584-76FD-4A91-B597-6CF26865E355}" type="sibTrans" cxnId="{1899D58D-5322-45DA-BC5D-23D72E77E099}">
      <dgm:prSet/>
      <dgm:spPr/>
      <dgm:t>
        <a:bodyPr/>
        <a:lstStyle/>
        <a:p>
          <a:endParaRPr lang="zh-CN" altLang="en-US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4A524BFF-09E6-4A66-A813-316C688FAB7E}" type="pres">
      <dgm:prSet presAssocID="{4B854C97-B2DA-4D57-8DD6-4ACCE226BB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DBB87166-70EA-4762-87CE-EA8E661EBA31}" type="pres">
      <dgm:prSet presAssocID="{FD61E53C-C33E-425A-AAE6-DC7C57832524}" presName="Parent" presStyleLbl="node0" presStyleIdx="0" presStyleCnt="1" custLinFactNeighborX="12191" custLinFactNeighborY="-713">
        <dgm:presLayoutVars>
          <dgm:chMax val="6"/>
          <dgm:chPref val="6"/>
        </dgm:presLayoutVars>
      </dgm:prSet>
      <dgm:spPr/>
      <dgm:t>
        <a:bodyPr/>
        <a:lstStyle/>
        <a:p>
          <a:endParaRPr lang="zh-CN" altLang="en-US"/>
        </a:p>
      </dgm:t>
    </dgm:pt>
    <dgm:pt modelId="{71AD9D64-19CA-47BF-BD82-012943B8AA33}" type="pres">
      <dgm:prSet presAssocID="{B1F3337C-4C3A-460C-8BD6-B0531EDBF0A7}" presName="Accent1" presStyleCnt="0"/>
      <dgm:spPr/>
      <dgm:t>
        <a:bodyPr/>
        <a:lstStyle/>
        <a:p>
          <a:endParaRPr lang="zh-CN" altLang="en-US"/>
        </a:p>
      </dgm:t>
    </dgm:pt>
    <dgm:pt modelId="{1D620D66-567D-45A2-951E-5F68EFCE3245}" type="pres">
      <dgm:prSet presAssocID="{B1F3337C-4C3A-460C-8BD6-B0531EDBF0A7}" presName="Accent" presStyleLbl="bgShp" presStyleIdx="0" presStyleCnt="3"/>
      <dgm:spPr/>
      <dgm:t>
        <a:bodyPr/>
        <a:lstStyle/>
        <a:p>
          <a:endParaRPr lang="zh-CN" altLang="en-US"/>
        </a:p>
      </dgm:t>
    </dgm:pt>
    <dgm:pt modelId="{933C2AD3-AC40-4754-A6C5-B1F70558A481}" type="pres">
      <dgm:prSet presAssocID="{B1F3337C-4C3A-460C-8BD6-B0531EDBF0A7}" presName="Child1" presStyleLbl="node1" presStyleIdx="0" presStyleCnt="3" custLinFactX="-76341" custLinFactNeighborX="-100000" custLinFactNeighborY="13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8726DA-5530-44A4-B1DF-7DE03E05BAC3}" type="pres">
      <dgm:prSet presAssocID="{D6539ACA-6DB3-4F76-A11D-6220FB0BDB0C}" presName="Accent2" presStyleCnt="0"/>
      <dgm:spPr/>
      <dgm:t>
        <a:bodyPr/>
        <a:lstStyle/>
        <a:p>
          <a:endParaRPr lang="zh-CN" altLang="en-US"/>
        </a:p>
      </dgm:t>
    </dgm:pt>
    <dgm:pt modelId="{284717DD-2BDE-4996-9F2C-7ED5DAF3A677}" type="pres">
      <dgm:prSet presAssocID="{D6539ACA-6DB3-4F76-A11D-6220FB0BDB0C}" presName="Accent" presStyleLbl="bgShp" presStyleIdx="1" presStyleCnt="3" custLinFactX="-111467" custLinFactY="59668" custLinFactNeighborX="-200000" custLinFactNeighborY="100000"/>
      <dgm:spPr/>
      <dgm:t>
        <a:bodyPr/>
        <a:lstStyle/>
        <a:p>
          <a:endParaRPr lang="zh-CN" altLang="en-US"/>
        </a:p>
      </dgm:t>
    </dgm:pt>
    <dgm:pt modelId="{AD638851-07A5-4F95-8ACA-64D054D65979}" type="pres">
      <dgm:prSet presAssocID="{D6539ACA-6DB3-4F76-A11D-6220FB0BDB0C}" presName="Child2" presStyleLbl="node1" presStyleIdx="1" presStyleCnt="3" custLinFactY="-11292" custLinFactNeighborX="2349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4A8768-8038-420E-AD71-F3D917300E9E}" type="pres">
      <dgm:prSet presAssocID="{0973303F-95FA-4E5A-8D0B-D41EF8D53738}" presName="Accent3" presStyleCnt="0"/>
      <dgm:spPr/>
      <dgm:t>
        <a:bodyPr/>
        <a:lstStyle/>
        <a:p>
          <a:endParaRPr lang="zh-CN" altLang="en-US"/>
        </a:p>
      </dgm:t>
    </dgm:pt>
    <dgm:pt modelId="{E387EE7B-F3D4-416F-981E-CE8A514AAF02}" type="pres">
      <dgm:prSet presAssocID="{0973303F-95FA-4E5A-8D0B-D41EF8D53738}" presName="Accent" presStyleLbl="bgShp" presStyleIdx="2" presStyleCnt="3" custLinFactNeighborX="56771" custLinFactNeighborY="-59631"/>
      <dgm:spPr/>
      <dgm:t>
        <a:bodyPr/>
        <a:lstStyle/>
        <a:p>
          <a:endParaRPr lang="zh-CN" altLang="en-US"/>
        </a:p>
      </dgm:t>
    </dgm:pt>
    <dgm:pt modelId="{B9DBB3A3-DAE9-4CBB-A62F-CEF467682CEF}" type="pres">
      <dgm:prSet presAssocID="{0973303F-95FA-4E5A-8D0B-D41EF8D53738}" presName="Child3" presStyleLbl="node1" presStyleIdx="2" presStyleCnt="3" custLinFactNeighborX="152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39FDC82-D406-4D6C-994E-9646AF7E70C8}" type="presOf" srcId="{D6539ACA-6DB3-4F76-A11D-6220FB0BDB0C}" destId="{AD638851-07A5-4F95-8ACA-64D054D65979}" srcOrd="0" destOrd="0" presId="urn:microsoft.com/office/officeart/2011/layout/HexagonRadial"/>
    <dgm:cxn modelId="{BFE2F287-72B9-403F-8F86-D89B39E5A979}" srcId="{4B854C97-B2DA-4D57-8DD6-4ACCE226BB7E}" destId="{FD61E53C-C33E-425A-AAE6-DC7C57832524}" srcOrd="0" destOrd="0" parTransId="{65D7DB54-3EED-4762-B031-C0DDE0F7FAA0}" sibTransId="{CE5C2884-5810-464B-B8E7-309B75DD998D}"/>
    <dgm:cxn modelId="{2A65AEF7-B741-47C6-A977-078135E1304E}" type="presOf" srcId="{B1F3337C-4C3A-460C-8BD6-B0531EDBF0A7}" destId="{933C2AD3-AC40-4754-A6C5-B1F70558A481}" srcOrd="0" destOrd="0" presId="urn:microsoft.com/office/officeart/2011/layout/HexagonRadial"/>
    <dgm:cxn modelId="{187EC617-7961-4FCB-96DD-0D647BE694C8}" type="presOf" srcId="{0973303F-95FA-4E5A-8D0B-D41EF8D53738}" destId="{B9DBB3A3-DAE9-4CBB-A62F-CEF467682CEF}" srcOrd="0" destOrd="0" presId="urn:microsoft.com/office/officeart/2011/layout/HexagonRadial"/>
    <dgm:cxn modelId="{95A1D334-3923-46AC-9B99-8C1041458C7C}" srcId="{FD61E53C-C33E-425A-AAE6-DC7C57832524}" destId="{B1F3337C-4C3A-460C-8BD6-B0531EDBF0A7}" srcOrd="0" destOrd="0" parTransId="{2556D487-44D4-453F-AC9B-E2A64F3E4966}" sibTransId="{FB607288-90C0-4295-9DF2-4A97B3984A09}"/>
    <dgm:cxn modelId="{665B572E-C82C-452B-A163-97D5C0DF90A5}" type="presOf" srcId="{4B854C97-B2DA-4D57-8DD6-4ACCE226BB7E}" destId="{4A524BFF-09E6-4A66-A813-316C688FAB7E}" srcOrd="0" destOrd="0" presId="urn:microsoft.com/office/officeart/2011/layout/HexagonRadial"/>
    <dgm:cxn modelId="{0D1CAF3F-C119-48E8-A353-038BB69783BB}" type="presOf" srcId="{FD61E53C-C33E-425A-AAE6-DC7C57832524}" destId="{DBB87166-70EA-4762-87CE-EA8E661EBA31}" srcOrd="0" destOrd="0" presId="urn:microsoft.com/office/officeart/2011/layout/HexagonRadial"/>
    <dgm:cxn modelId="{61F221B8-8A07-4CD9-ADA0-8CABDAF6A72F}" srcId="{FD61E53C-C33E-425A-AAE6-DC7C57832524}" destId="{D6539ACA-6DB3-4F76-A11D-6220FB0BDB0C}" srcOrd="1" destOrd="0" parTransId="{27CC78C5-C7AA-49F2-B663-9E40D7726DAE}" sibTransId="{93A3C50D-7964-4D21-9E08-3910061EE451}"/>
    <dgm:cxn modelId="{1899D58D-5322-45DA-BC5D-23D72E77E099}" srcId="{FD61E53C-C33E-425A-AAE6-DC7C57832524}" destId="{0973303F-95FA-4E5A-8D0B-D41EF8D53738}" srcOrd="2" destOrd="0" parTransId="{9B1B2BEC-D9A2-4811-A3D8-AAB0BED03892}" sibTransId="{8279D584-76FD-4A91-B597-6CF26865E355}"/>
    <dgm:cxn modelId="{F73067EF-EE2F-4EBA-9DC3-CC89E325071A}" type="presParOf" srcId="{4A524BFF-09E6-4A66-A813-316C688FAB7E}" destId="{DBB87166-70EA-4762-87CE-EA8E661EBA31}" srcOrd="0" destOrd="0" presId="urn:microsoft.com/office/officeart/2011/layout/HexagonRadial"/>
    <dgm:cxn modelId="{E6FEAA0B-D3A6-4DFD-95DD-14A8994F5F59}" type="presParOf" srcId="{4A524BFF-09E6-4A66-A813-316C688FAB7E}" destId="{71AD9D64-19CA-47BF-BD82-012943B8AA33}" srcOrd="1" destOrd="0" presId="urn:microsoft.com/office/officeart/2011/layout/HexagonRadial"/>
    <dgm:cxn modelId="{F72F0F91-893E-49BB-9747-E39E3CC1DA92}" type="presParOf" srcId="{71AD9D64-19CA-47BF-BD82-012943B8AA33}" destId="{1D620D66-567D-45A2-951E-5F68EFCE3245}" srcOrd="0" destOrd="0" presId="urn:microsoft.com/office/officeart/2011/layout/HexagonRadial"/>
    <dgm:cxn modelId="{9CBEF9EE-9A4F-48F5-8354-E58F6CDACE31}" type="presParOf" srcId="{4A524BFF-09E6-4A66-A813-316C688FAB7E}" destId="{933C2AD3-AC40-4754-A6C5-B1F70558A481}" srcOrd="2" destOrd="0" presId="urn:microsoft.com/office/officeart/2011/layout/HexagonRadial"/>
    <dgm:cxn modelId="{0EAC3434-1555-4D00-B789-BEBE97778D07}" type="presParOf" srcId="{4A524BFF-09E6-4A66-A813-316C688FAB7E}" destId="{D08726DA-5530-44A4-B1DF-7DE03E05BAC3}" srcOrd="3" destOrd="0" presId="urn:microsoft.com/office/officeart/2011/layout/HexagonRadial"/>
    <dgm:cxn modelId="{BB17B7E9-0AB1-48E6-989A-28F1B41AF2CF}" type="presParOf" srcId="{D08726DA-5530-44A4-B1DF-7DE03E05BAC3}" destId="{284717DD-2BDE-4996-9F2C-7ED5DAF3A677}" srcOrd="0" destOrd="0" presId="urn:microsoft.com/office/officeart/2011/layout/HexagonRadial"/>
    <dgm:cxn modelId="{A83588AA-ED26-43EE-8AEC-1E589EB16191}" type="presParOf" srcId="{4A524BFF-09E6-4A66-A813-316C688FAB7E}" destId="{AD638851-07A5-4F95-8ACA-64D054D65979}" srcOrd="4" destOrd="0" presId="urn:microsoft.com/office/officeart/2011/layout/HexagonRadial"/>
    <dgm:cxn modelId="{B9D47C72-8392-431F-800C-1F56AF059ED9}" type="presParOf" srcId="{4A524BFF-09E6-4A66-A813-316C688FAB7E}" destId="{FD4A8768-8038-420E-AD71-F3D917300E9E}" srcOrd="5" destOrd="0" presId="urn:microsoft.com/office/officeart/2011/layout/HexagonRadial"/>
    <dgm:cxn modelId="{D35848B9-FED2-454A-BFD8-B03E8E0E5B8A}" type="presParOf" srcId="{FD4A8768-8038-420E-AD71-F3D917300E9E}" destId="{E387EE7B-F3D4-416F-981E-CE8A514AAF02}" srcOrd="0" destOrd="0" presId="urn:microsoft.com/office/officeart/2011/layout/HexagonRadial"/>
    <dgm:cxn modelId="{0E098F86-B7F3-41C1-BD06-5F706AF8C6F1}" type="presParOf" srcId="{4A524BFF-09E6-4A66-A813-316C688FAB7E}" destId="{B9DBB3A3-DAE9-4CBB-A62F-CEF467682CEF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7D8AD7-E003-4D81-9969-89F95E37BF9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D77405F-1C6D-46D5-B85A-BEDE3BF6FB66}">
      <dgm:prSet phldrT="[文本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CN" altLang="en-US" dirty="0" smtClean="0"/>
            <a:t>生字字形放大</a:t>
          </a:r>
          <a:endParaRPr lang="zh-CN" altLang="en-US" dirty="0"/>
        </a:p>
      </dgm:t>
    </dgm:pt>
    <dgm:pt modelId="{368C7BED-719A-41B3-93AE-812273D6F3CB}" type="parTrans" cxnId="{86506112-35FF-4D35-AE2F-ED114AFBC95A}">
      <dgm:prSet/>
      <dgm:spPr/>
      <dgm:t>
        <a:bodyPr/>
        <a:lstStyle/>
        <a:p>
          <a:endParaRPr lang="zh-CN" altLang="en-US"/>
        </a:p>
      </dgm:t>
    </dgm:pt>
    <dgm:pt modelId="{F118ED94-195D-4C46-AAE9-5DDF37022EC0}" type="sibTrans" cxnId="{86506112-35FF-4D35-AE2F-ED114AFBC95A}">
      <dgm:prSet/>
      <dgm:spPr/>
      <dgm:t>
        <a:bodyPr/>
        <a:lstStyle/>
        <a:p>
          <a:endParaRPr lang="zh-CN" altLang="en-US"/>
        </a:p>
      </dgm:t>
    </dgm:pt>
    <dgm:pt modelId="{37A07256-D886-4B5E-A196-ABD15F28151C}">
      <dgm:prSet phldrT="[文本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CN" altLang="en-US" dirty="0" smtClean="0"/>
            <a:t>形似字归类</a:t>
          </a:r>
          <a:endParaRPr lang="zh-CN" altLang="en-US" dirty="0"/>
        </a:p>
      </dgm:t>
    </dgm:pt>
    <dgm:pt modelId="{9FB3ABE2-7FB0-4A44-A0D2-7D5637F1AEC5}" type="parTrans" cxnId="{5A594EAC-56FA-430F-ABF6-EE2B75709EE3}">
      <dgm:prSet/>
      <dgm:spPr/>
      <dgm:t>
        <a:bodyPr/>
        <a:lstStyle/>
        <a:p>
          <a:endParaRPr lang="zh-CN" altLang="en-US"/>
        </a:p>
      </dgm:t>
    </dgm:pt>
    <dgm:pt modelId="{CF39126D-D121-496D-BE4B-B966946D1B95}" type="sibTrans" cxnId="{5A594EAC-56FA-430F-ABF6-EE2B75709EE3}">
      <dgm:prSet/>
      <dgm:spPr/>
      <dgm:t>
        <a:bodyPr/>
        <a:lstStyle/>
        <a:p>
          <a:endParaRPr lang="zh-CN" altLang="en-US"/>
        </a:p>
      </dgm:t>
    </dgm:pt>
    <dgm:pt modelId="{732F1BDB-C3B3-48B6-8C50-AF91CDCE83EA}">
      <dgm:prSet phldrT="[文本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CN" altLang="en-US" dirty="0" smtClean="0"/>
            <a:t>分解复杂字</a:t>
          </a:r>
          <a:endParaRPr lang="zh-CN" altLang="en-US" dirty="0"/>
        </a:p>
      </dgm:t>
    </dgm:pt>
    <dgm:pt modelId="{9FBB6540-9132-42B0-B962-3F160127182B}" type="parTrans" cxnId="{08D9149B-2BDB-4DDD-A91F-A1AE007A4909}">
      <dgm:prSet/>
      <dgm:spPr/>
      <dgm:t>
        <a:bodyPr/>
        <a:lstStyle/>
        <a:p>
          <a:endParaRPr lang="zh-CN" altLang="en-US"/>
        </a:p>
      </dgm:t>
    </dgm:pt>
    <dgm:pt modelId="{1AF353D1-2E4B-46C1-94BE-132CD29DB14F}" type="sibTrans" cxnId="{08D9149B-2BDB-4DDD-A91F-A1AE007A4909}">
      <dgm:prSet/>
      <dgm:spPr/>
      <dgm:t>
        <a:bodyPr/>
        <a:lstStyle/>
        <a:p>
          <a:endParaRPr lang="zh-CN" altLang="en-US"/>
        </a:p>
      </dgm:t>
    </dgm:pt>
    <dgm:pt modelId="{7D81E3F4-0D25-4D53-8EE1-FF77A1D38F0E}" type="pres">
      <dgm:prSet presAssocID="{977D8AD7-E003-4D81-9969-89F95E37BF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982E577-8EA4-445C-9AD6-9F3A6026BAF9}" type="pres">
      <dgm:prSet presAssocID="{5D77405F-1C6D-46D5-B85A-BEDE3BF6FB66}" presName="parentLin" presStyleCnt="0"/>
      <dgm:spPr/>
    </dgm:pt>
    <dgm:pt modelId="{92D5BD14-1E7D-455E-A073-CEDEA8A14D08}" type="pres">
      <dgm:prSet presAssocID="{5D77405F-1C6D-46D5-B85A-BEDE3BF6FB6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2AF011DA-B25E-49B3-9679-4B353A28F5A2}" type="pres">
      <dgm:prSet presAssocID="{5D77405F-1C6D-46D5-B85A-BEDE3BF6FB6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937903-34C6-4946-B1EA-815A7BDE19EF}" type="pres">
      <dgm:prSet presAssocID="{5D77405F-1C6D-46D5-B85A-BEDE3BF6FB66}" presName="negativeSpace" presStyleCnt="0"/>
      <dgm:spPr/>
    </dgm:pt>
    <dgm:pt modelId="{5D63D261-7BB7-4FFB-AE9B-CFFE3676F11B}" type="pres">
      <dgm:prSet presAssocID="{5D77405F-1C6D-46D5-B85A-BEDE3BF6FB66}" presName="childText" presStyleLbl="conFgAcc1" presStyleIdx="0" presStyleCnt="3" custLinFactY="-24713" custLinFactNeighborY="-100000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8EB807B0-311D-428C-B5C3-675F0FB2084A}" type="pres">
      <dgm:prSet presAssocID="{F118ED94-195D-4C46-AAE9-5DDF37022EC0}" presName="spaceBetweenRectangles" presStyleCnt="0"/>
      <dgm:spPr/>
    </dgm:pt>
    <dgm:pt modelId="{20D24C55-E703-4179-94C6-5E06D8C97185}" type="pres">
      <dgm:prSet presAssocID="{37A07256-D886-4B5E-A196-ABD15F28151C}" presName="parentLin" presStyleCnt="0"/>
      <dgm:spPr/>
    </dgm:pt>
    <dgm:pt modelId="{A1962449-1281-4DB0-B72B-9733CE614643}" type="pres">
      <dgm:prSet presAssocID="{37A07256-D886-4B5E-A196-ABD15F28151C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86320C90-A69F-4325-B3DC-452478BB2524}" type="pres">
      <dgm:prSet presAssocID="{37A07256-D886-4B5E-A196-ABD15F2815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752C18-7C53-466D-A015-5BD717B29F9C}" type="pres">
      <dgm:prSet presAssocID="{37A07256-D886-4B5E-A196-ABD15F28151C}" presName="negativeSpace" presStyleCnt="0"/>
      <dgm:spPr/>
    </dgm:pt>
    <dgm:pt modelId="{A3CAE39D-AFAC-439B-AEC0-CC2CB1327847}" type="pres">
      <dgm:prSet presAssocID="{37A07256-D886-4B5E-A196-ABD15F28151C}" presName="childText" presStyleLbl="conFgAcc1" presStyleIdx="1" presStyleCnt="3" custLinFactY="-5965" custLinFactNeighborX="1267" custLinFactNeighborY="-100000">
        <dgm:presLayoutVars>
          <dgm:bulletEnabled val="1"/>
        </dgm:presLayoutVars>
      </dgm:prSet>
      <dgm:spPr/>
    </dgm:pt>
    <dgm:pt modelId="{82262793-A1C8-4E1A-9515-65B2B3C2553E}" type="pres">
      <dgm:prSet presAssocID="{CF39126D-D121-496D-BE4B-B966946D1B95}" presName="spaceBetweenRectangles" presStyleCnt="0"/>
      <dgm:spPr/>
    </dgm:pt>
    <dgm:pt modelId="{1BD997D5-ABB8-4463-BB11-CED8D59F5CBF}" type="pres">
      <dgm:prSet presAssocID="{732F1BDB-C3B3-48B6-8C50-AF91CDCE83EA}" presName="parentLin" presStyleCnt="0"/>
      <dgm:spPr/>
    </dgm:pt>
    <dgm:pt modelId="{F4AAC929-89F6-4DD4-ACC6-635EAA2B1032}" type="pres">
      <dgm:prSet presAssocID="{732F1BDB-C3B3-48B6-8C50-AF91CDCE83EA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0095AD66-54CB-4A8E-AC2E-5E6ED38C297A}" type="pres">
      <dgm:prSet presAssocID="{732F1BDB-C3B3-48B6-8C50-AF91CDCE83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09D4C4-D013-41F8-851F-F6DADBFBEE64}" type="pres">
      <dgm:prSet presAssocID="{732F1BDB-C3B3-48B6-8C50-AF91CDCE83EA}" presName="negativeSpace" presStyleCnt="0"/>
      <dgm:spPr/>
    </dgm:pt>
    <dgm:pt modelId="{65042ADC-DABD-49DF-B54D-503C00A7B34F}" type="pres">
      <dgm:prSet presAssocID="{732F1BDB-C3B3-48B6-8C50-AF91CDCE83E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87E84D5-DD65-46B0-80D8-4D10A7CA4E3F}" type="presOf" srcId="{732F1BDB-C3B3-48B6-8C50-AF91CDCE83EA}" destId="{0095AD66-54CB-4A8E-AC2E-5E6ED38C297A}" srcOrd="1" destOrd="0" presId="urn:microsoft.com/office/officeart/2005/8/layout/list1"/>
    <dgm:cxn modelId="{08D9149B-2BDB-4DDD-A91F-A1AE007A4909}" srcId="{977D8AD7-E003-4D81-9969-89F95E37BF9A}" destId="{732F1BDB-C3B3-48B6-8C50-AF91CDCE83EA}" srcOrd="2" destOrd="0" parTransId="{9FBB6540-9132-42B0-B962-3F160127182B}" sibTransId="{1AF353D1-2E4B-46C1-94BE-132CD29DB14F}"/>
    <dgm:cxn modelId="{B47B3DAE-E720-46F5-BA0A-825645780621}" type="presOf" srcId="{732F1BDB-C3B3-48B6-8C50-AF91CDCE83EA}" destId="{F4AAC929-89F6-4DD4-ACC6-635EAA2B1032}" srcOrd="0" destOrd="0" presId="urn:microsoft.com/office/officeart/2005/8/layout/list1"/>
    <dgm:cxn modelId="{5A594EAC-56FA-430F-ABF6-EE2B75709EE3}" srcId="{977D8AD7-E003-4D81-9969-89F95E37BF9A}" destId="{37A07256-D886-4B5E-A196-ABD15F28151C}" srcOrd="1" destOrd="0" parTransId="{9FB3ABE2-7FB0-4A44-A0D2-7D5637F1AEC5}" sibTransId="{CF39126D-D121-496D-BE4B-B966946D1B95}"/>
    <dgm:cxn modelId="{78C9183E-BC0C-4C47-BB5F-D617FB8531E0}" type="presOf" srcId="{37A07256-D886-4B5E-A196-ABD15F28151C}" destId="{86320C90-A69F-4325-B3DC-452478BB2524}" srcOrd="1" destOrd="0" presId="urn:microsoft.com/office/officeart/2005/8/layout/list1"/>
    <dgm:cxn modelId="{6F3A84E1-E355-4763-A9CE-B123D0DE5D59}" type="presOf" srcId="{5D77405F-1C6D-46D5-B85A-BEDE3BF6FB66}" destId="{2AF011DA-B25E-49B3-9679-4B353A28F5A2}" srcOrd="1" destOrd="0" presId="urn:microsoft.com/office/officeart/2005/8/layout/list1"/>
    <dgm:cxn modelId="{86506112-35FF-4D35-AE2F-ED114AFBC95A}" srcId="{977D8AD7-E003-4D81-9969-89F95E37BF9A}" destId="{5D77405F-1C6D-46D5-B85A-BEDE3BF6FB66}" srcOrd="0" destOrd="0" parTransId="{368C7BED-719A-41B3-93AE-812273D6F3CB}" sibTransId="{F118ED94-195D-4C46-AAE9-5DDF37022EC0}"/>
    <dgm:cxn modelId="{8AAE95F4-4659-4C47-A1D9-32DFA3A3AF4B}" type="presOf" srcId="{5D77405F-1C6D-46D5-B85A-BEDE3BF6FB66}" destId="{92D5BD14-1E7D-455E-A073-CEDEA8A14D08}" srcOrd="0" destOrd="0" presId="urn:microsoft.com/office/officeart/2005/8/layout/list1"/>
    <dgm:cxn modelId="{E69395FE-EA05-4B44-AE2C-08D455447FCA}" type="presOf" srcId="{977D8AD7-E003-4D81-9969-89F95E37BF9A}" destId="{7D81E3F4-0D25-4D53-8EE1-FF77A1D38F0E}" srcOrd="0" destOrd="0" presId="urn:microsoft.com/office/officeart/2005/8/layout/list1"/>
    <dgm:cxn modelId="{2EE636EF-EF6C-448E-969B-348855D4AD3E}" type="presOf" srcId="{37A07256-D886-4B5E-A196-ABD15F28151C}" destId="{A1962449-1281-4DB0-B72B-9733CE614643}" srcOrd="0" destOrd="0" presId="urn:microsoft.com/office/officeart/2005/8/layout/list1"/>
    <dgm:cxn modelId="{112E04AC-A90B-42A8-BD13-A2B585DB0BD7}" type="presParOf" srcId="{7D81E3F4-0D25-4D53-8EE1-FF77A1D38F0E}" destId="{3982E577-8EA4-445C-9AD6-9F3A6026BAF9}" srcOrd="0" destOrd="0" presId="urn:microsoft.com/office/officeart/2005/8/layout/list1"/>
    <dgm:cxn modelId="{E6A27502-D6A6-4E38-8ABB-BC724DA6B5E8}" type="presParOf" srcId="{3982E577-8EA4-445C-9AD6-9F3A6026BAF9}" destId="{92D5BD14-1E7D-455E-A073-CEDEA8A14D08}" srcOrd="0" destOrd="0" presId="urn:microsoft.com/office/officeart/2005/8/layout/list1"/>
    <dgm:cxn modelId="{F6E97448-B669-4DB5-8458-BB70AB1742FA}" type="presParOf" srcId="{3982E577-8EA4-445C-9AD6-9F3A6026BAF9}" destId="{2AF011DA-B25E-49B3-9679-4B353A28F5A2}" srcOrd="1" destOrd="0" presId="urn:microsoft.com/office/officeart/2005/8/layout/list1"/>
    <dgm:cxn modelId="{8F8CF667-2309-40C2-BC0B-0692A7CCDC6F}" type="presParOf" srcId="{7D81E3F4-0D25-4D53-8EE1-FF77A1D38F0E}" destId="{A4937903-34C6-4946-B1EA-815A7BDE19EF}" srcOrd="1" destOrd="0" presId="urn:microsoft.com/office/officeart/2005/8/layout/list1"/>
    <dgm:cxn modelId="{6715E921-0356-4B75-AB5B-2C63F16B2480}" type="presParOf" srcId="{7D81E3F4-0D25-4D53-8EE1-FF77A1D38F0E}" destId="{5D63D261-7BB7-4FFB-AE9B-CFFE3676F11B}" srcOrd="2" destOrd="0" presId="urn:microsoft.com/office/officeart/2005/8/layout/list1"/>
    <dgm:cxn modelId="{C5991F9B-769E-48AA-9281-01C1C4713472}" type="presParOf" srcId="{7D81E3F4-0D25-4D53-8EE1-FF77A1D38F0E}" destId="{8EB807B0-311D-428C-B5C3-675F0FB2084A}" srcOrd="3" destOrd="0" presId="urn:microsoft.com/office/officeart/2005/8/layout/list1"/>
    <dgm:cxn modelId="{471660CA-28AB-40C3-8C88-DF8EBE595E8E}" type="presParOf" srcId="{7D81E3F4-0D25-4D53-8EE1-FF77A1D38F0E}" destId="{20D24C55-E703-4179-94C6-5E06D8C97185}" srcOrd="4" destOrd="0" presId="urn:microsoft.com/office/officeart/2005/8/layout/list1"/>
    <dgm:cxn modelId="{DF9F68BC-E064-4AE3-8EDD-E1414B9B6862}" type="presParOf" srcId="{20D24C55-E703-4179-94C6-5E06D8C97185}" destId="{A1962449-1281-4DB0-B72B-9733CE614643}" srcOrd="0" destOrd="0" presId="urn:microsoft.com/office/officeart/2005/8/layout/list1"/>
    <dgm:cxn modelId="{7B1C45A8-7F0C-4F39-81E7-C4DAE3883DBF}" type="presParOf" srcId="{20D24C55-E703-4179-94C6-5E06D8C97185}" destId="{86320C90-A69F-4325-B3DC-452478BB2524}" srcOrd="1" destOrd="0" presId="urn:microsoft.com/office/officeart/2005/8/layout/list1"/>
    <dgm:cxn modelId="{9EC4930E-6836-486B-B2AB-12936759CDCE}" type="presParOf" srcId="{7D81E3F4-0D25-4D53-8EE1-FF77A1D38F0E}" destId="{CE752C18-7C53-466D-A015-5BD717B29F9C}" srcOrd="5" destOrd="0" presId="urn:microsoft.com/office/officeart/2005/8/layout/list1"/>
    <dgm:cxn modelId="{1DBEB6EE-57CB-430B-85F0-90B534A846A4}" type="presParOf" srcId="{7D81E3F4-0D25-4D53-8EE1-FF77A1D38F0E}" destId="{A3CAE39D-AFAC-439B-AEC0-CC2CB1327847}" srcOrd="6" destOrd="0" presId="urn:microsoft.com/office/officeart/2005/8/layout/list1"/>
    <dgm:cxn modelId="{E9CBB0A7-7715-4D10-822C-763594A7FE9B}" type="presParOf" srcId="{7D81E3F4-0D25-4D53-8EE1-FF77A1D38F0E}" destId="{82262793-A1C8-4E1A-9515-65B2B3C2553E}" srcOrd="7" destOrd="0" presId="urn:microsoft.com/office/officeart/2005/8/layout/list1"/>
    <dgm:cxn modelId="{18C92CB8-5540-48B8-892D-F742DAB12A39}" type="presParOf" srcId="{7D81E3F4-0D25-4D53-8EE1-FF77A1D38F0E}" destId="{1BD997D5-ABB8-4463-BB11-CED8D59F5CBF}" srcOrd="8" destOrd="0" presId="urn:microsoft.com/office/officeart/2005/8/layout/list1"/>
    <dgm:cxn modelId="{99FD4521-5746-4D66-9EAD-19599C7FF39E}" type="presParOf" srcId="{1BD997D5-ABB8-4463-BB11-CED8D59F5CBF}" destId="{F4AAC929-89F6-4DD4-ACC6-635EAA2B1032}" srcOrd="0" destOrd="0" presId="urn:microsoft.com/office/officeart/2005/8/layout/list1"/>
    <dgm:cxn modelId="{9CFEAB99-7C8B-453C-BE08-8977831DC4B0}" type="presParOf" srcId="{1BD997D5-ABB8-4463-BB11-CED8D59F5CBF}" destId="{0095AD66-54CB-4A8E-AC2E-5E6ED38C297A}" srcOrd="1" destOrd="0" presId="urn:microsoft.com/office/officeart/2005/8/layout/list1"/>
    <dgm:cxn modelId="{F8370B50-603B-4477-A2B7-F38FF5939CBF}" type="presParOf" srcId="{7D81E3F4-0D25-4D53-8EE1-FF77A1D38F0E}" destId="{3709D4C4-D013-41F8-851F-F6DADBFBEE64}" srcOrd="9" destOrd="0" presId="urn:microsoft.com/office/officeart/2005/8/layout/list1"/>
    <dgm:cxn modelId="{1F98965E-A035-4C36-ACEE-35F2E1378BD4}" type="presParOf" srcId="{7D81E3F4-0D25-4D53-8EE1-FF77A1D38F0E}" destId="{65042ADC-DABD-49DF-B54D-503C00A7B3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63D231-1D7F-4447-88EE-247A0D74F881}">
      <dsp:nvSpPr>
        <dsp:cNvPr id="0" name=""/>
        <dsp:cNvSpPr/>
      </dsp:nvSpPr>
      <dsp:spPr>
        <a:xfrm>
          <a:off x="0" y="3302"/>
          <a:ext cx="6408712" cy="707409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/>
            <a:t>·</a:t>
          </a:r>
          <a:r>
            <a:rPr lang="zh-CN" altLang="en-US" sz="2800" kern="1200" dirty="0" smtClean="0"/>
            <a:t>应用现状</a:t>
          </a:r>
          <a:endParaRPr lang="zh-CN" altLang="en-US" sz="2800" kern="1200" dirty="0"/>
        </a:p>
      </dsp:txBody>
      <dsp:txXfrm>
        <a:off x="0" y="3302"/>
        <a:ext cx="6408712" cy="707409"/>
      </dsp:txXfrm>
    </dsp:sp>
    <dsp:sp modelId="{B1640516-2FBE-4BE1-A370-9887EA8BE668}">
      <dsp:nvSpPr>
        <dsp:cNvPr id="0" name=""/>
        <dsp:cNvSpPr/>
      </dsp:nvSpPr>
      <dsp:spPr>
        <a:xfrm>
          <a:off x="1394163" y="705194"/>
          <a:ext cx="4230647" cy="455116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6532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+mj-ea"/>
              <a:ea typeface="+mj-ea"/>
            </a:rPr>
            <a:t>调查问卷</a:t>
          </a:r>
          <a:endParaRPr lang="zh-CN" altLang="en-US" sz="2000" kern="1200" dirty="0">
            <a:latin typeface="+mj-ea"/>
            <a:ea typeface="+mj-ea"/>
          </a:endParaRPr>
        </a:p>
      </dsp:txBody>
      <dsp:txXfrm>
        <a:off x="1394163" y="705194"/>
        <a:ext cx="4230647" cy="455116"/>
      </dsp:txXfrm>
    </dsp:sp>
    <dsp:sp modelId="{8B6E9F8A-1D9F-4641-B944-5C8CAAD779B7}">
      <dsp:nvSpPr>
        <dsp:cNvPr id="0" name=""/>
        <dsp:cNvSpPr/>
      </dsp:nvSpPr>
      <dsp:spPr>
        <a:xfrm>
          <a:off x="0" y="1165829"/>
          <a:ext cx="6408712" cy="707409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/>
            <a:t>·</a:t>
          </a:r>
          <a:r>
            <a:rPr lang="zh-CN" altLang="en-US" sz="2400" kern="1200" dirty="0" smtClean="0"/>
            <a:t>设计原则</a:t>
          </a:r>
          <a:endParaRPr lang="zh-CN" altLang="en-US" sz="2400" kern="1200" dirty="0"/>
        </a:p>
      </dsp:txBody>
      <dsp:txXfrm>
        <a:off x="0" y="1165829"/>
        <a:ext cx="6408712" cy="707409"/>
      </dsp:txXfrm>
    </dsp:sp>
    <dsp:sp modelId="{3226C2BB-68EF-4258-859E-F7BBDDF782A7}">
      <dsp:nvSpPr>
        <dsp:cNvPr id="0" name=""/>
        <dsp:cNvSpPr/>
      </dsp:nvSpPr>
      <dsp:spPr>
        <a:xfrm>
          <a:off x="1394163" y="1862882"/>
          <a:ext cx="4230647" cy="455116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6532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+mj-ea"/>
              <a:ea typeface="+mj-ea"/>
            </a:rPr>
            <a:t>教学实例</a:t>
          </a:r>
          <a:endParaRPr lang="zh-CN" altLang="en-US" sz="2000" kern="1200" dirty="0">
            <a:latin typeface="+mj-ea"/>
            <a:ea typeface="+mj-ea"/>
          </a:endParaRPr>
        </a:p>
      </dsp:txBody>
      <dsp:txXfrm>
        <a:off x="1394163" y="1862882"/>
        <a:ext cx="4230647" cy="455116"/>
      </dsp:txXfrm>
    </dsp:sp>
    <dsp:sp modelId="{654125B3-0544-4E06-AD11-8BA0E7DEDB5B}">
      <dsp:nvSpPr>
        <dsp:cNvPr id="0" name=""/>
        <dsp:cNvSpPr/>
      </dsp:nvSpPr>
      <dsp:spPr>
        <a:xfrm>
          <a:off x="0" y="2328356"/>
          <a:ext cx="6408712" cy="707409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/>
            <a:t>·</a:t>
          </a:r>
          <a:r>
            <a:rPr lang="zh-CN" altLang="en-US" sz="2400" kern="1200" dirty="0" smtClean="0"/>
            <a:t>教学环节</a:t>
          </a:r>
          <a:endParaRPr lang="zh-CN" altLang="en-US" sz="2400" kern="1200" dirty="0"/>
        </a:p>
      </dsp:txBody>
      <dsp:txXfrm>
        <a:off x="0" y="2328356"/>
        <a:ext cx="6408712" cy="707409"/>
      </dsp:txXfrm>
    </dsp:sp>
    <dsp:sp modelId="{25940A83-B828-493D-9F37-0D2BE9C35ABC}">
      <dsp:nvSpPr>
        <dsp:cNvPr id="0" name=""/>
        <dsp:cNvSpPr/>
      </dsp:nvSpPr>
      <dsp:spPr>
        <a:xfrm>
          <a:off x="1359095" y="3020577"/>
          <a:ext cx="4396151" cy="1441203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685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+mj-ea"/>
              <a:ea typeface="+mj-ea"/>
            </a:rPr>
            <a:t>情境导入、生词读写</a:t>
          </a:r>
          <a:endParaRPr lang="zh-CN" altLang="en-US" sz="2000" kern="1200" dirty="0">
            <a:latin typeface="+mj-ea"/>
            <a:ea typeface="+mj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+mj-ea"/>
              <a:ea typeface="+mj-ea"/>
            </a:rPr>
            <a:t>课文赏析</a:t>
          </a:r>
          <a:endParaRPr lang="zh-CN" altLang="en-US" sz="2000" kern="1200" dirty="0">
            <a:latin typeface="+mj-ea"/>
            <a:ea typeface="+mj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+mj-ea"/>
              <a:ea typeface="+mj-ea"/>
            </a:rPr>
            <a:t>游戏设置</a:t>
          </a:r>
          <a:endParaRPr lang="zh-CN" altLang="en-US" sz="2000" kern="1200" dirty="0">
            <a:latin typeface="+mj-ea"/>
            <a:ea typeface="+mj-ea"/>
          </a:endParaRPr>
        </a:p>
      </dsp:txBody>
      <dsp:txXfrm>
        <a:off x="1359095" y="3020577"/>
        <a:ext cx="4396151" cy="144120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C8AF15-B93B-4C43-A6AC-7A73EB68AF4C}">
      <dsp:nvSpPr>
        <dsp:cNvPr id="0" name=""/>
        <dsp:cNvSpPr/>
      </dsp:nvSpPr>
      <dsp:spPr>
        <a:xfrm>
          <a:off x="2170586" y="1988"/>
          <a:ext cx="3888426" cy="8696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 dirty="0" smtClean="0">
              <a:solidFill>
                <a:schemeClr val="accent1">
                  <a:lumMod val="25000"/>
                </a:schemeClr>
              </a:solidFill>
            </a:rPr>
            <a:t>语文</a:t>
          </a:r>
          <a:r>
            <a:rPr lang="zh-CN" altLang="en-US" sz="2800" kern="1200" dirty="0" smtClean="0">
              <a:solidFill>
                <a:schemeClr val="accent1">
                  <a:lumMod val="25000"/>
                </a:schemeClr>
              </a:solidFill>
            </a:rPr>
            <a:t>课件中的</a:t>
          </a:r>
          <a:r>
            <a:rPr lang="zh-CN" sz="2800" kern="1200" dirty="0" smtClean="0">
              <a:solidFill>
                <a:schemeClr val="accent1">
                  <a:lumMod val="25000"/>
                </a:schemeClr>
              </a:solidFill>
            </a:rPr>
            <a:t>游戏形式</a:t>
          </a:r>
          <a:endParaRPr lang="en-US" sz="28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2170586" y="1988"/>
        <a:ext cx="3888426" cy="869612"/>
      </dsp:txXfrm>
    </dsp:sp>
    <dsp:sp modelId="{EED6D2CC-C4DD-421D-89BC-1E2FD76745E2}">
      <dsp:nvSpPr>
        <dsp:cNvPr id="0" name=""/>
        <dsp:cNvSpPr/>
      </dsp:nvSpPr>
      <dsp:spPr>
        <a:xfrm>
          <a:off x="2170586" y="915082"/>
          <a:ext cx="3870976" cy="8696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 dirty="0" smtClean="0">
              <a:solidFill>
                <a:schemeClr val="accent1">
                  <a:lumMod val="25000"/>
                </a:schemeClr>
              </a:solidFill>
            </a:rPr>
            <a:t>语文游戏的特点</a:t>
          </a:r>
          <a:endParaRPr lang="en-US" sz="28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2170586" y="915082"/>
        <a:ext cx="3870976" cy="869612"/>
      </dsp:txXfrm>
    </dsp:sp>
    <dsp:sp modelId="{945E7C37-B053-4ADE-8258-7FBA982CCE41}">
      <dsp:nvSpPr>
        <dsp:cNvPr id="0" name=""/>
        <dsp:cNvSpPr/>
      </dsp:nvSpPr>
      <dsp:spPr>
        <a:xfrm>
          <a:off x="2170586" y="1828175"/>
          <a:ext cx="3870976" cy="8696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 dirty="0" smtClean="0">
              <a:solidFill>
                <a:schemeClr val="accent1">
                  <a:lumMod val="25000"/>
                </a:schemeClr>
              </a:solidFill>
            </a:rPr>
            <a:t>语文游戏的作用</a:t>
          </a:r>
          <a:endParaRPr lang="en-US" sz="28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2170586" y="1828175"/>
        <a:ext cx="3870976" cy="869612"/>
      </dsp:txXfrm>
    </dsp:sp>
    <dsp:sp modelId="{9999BC37-AD51-4C2E-8632-63D44E6C9EB1}">
      <dsp:nvSpPr>
        <dsp:cNvPr id="0" name=""/>
        <dsp:cNvSpPr/>
      </dsp:nvSpPr>
      <dsp:spPr>
        <a:xfrm>
          <a:off x="2170586" y="2741268"/>
          <a:ext cx="3870976" cy="8696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 dirty="0" smtClean="0">
              <a:solidFill>
                <a:schemeClr val="accent1">
                  <a:lumMod val="25000"/>
                </a:schemeClr>
              </a:solidFill>
            </a:rPr>
            <a:t>适用对象</a:t>
          </a:r>
          <a:endParaRPr lang="en-US" sz="28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2170586" y="2741268"/>
        <a:ext cx="3870976" cy="869612"/>
      </dsp:txXfrm>
    </dsp:sp>
    <dsp:sp modelId="{410C3808-1971-4D1E-A906-3D8B3F74FD07}">
      <dsp:nvSpPr>
        <dsp:cNvPr id="0" name=""/>
        <dsp:cNvSpPr/>
      </dsp:nvSpPr>
      <dsp:spPr>
        <a:xfrm>
          <a:off x="2170586" y="3654361"/>
          <a:ext cx="3870976" cy="8696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 dirty="0" smtClean="0">
              <a:solidFill>
                <a:schemeClr val="accent1">
                  <a:lumMod val="25000"/>
                </a:schemeClr>
              </a:solidFill>
            </a:rPr>
            <a:t>设计时需要注意的问题</a:t>
          </a:r>
          <a:endParaRPr lang="en-US" sz="28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2170586" y="3654361"/>
        <a:ext cx="3870976" cy="86961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B409A0-4F6D-4ED1-B7C0-787213D5F13B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/>
            <a:t>趣味性</a:t>
          </a:r>
          <a:endParaRPr lang="zh-CN" altLang="en-US" sz="5000" kern="1200" dirty="0"/>
        </a:p>
      </dsp:txBody>
      <dsp:txXfrm>
        <a:off x="3119088" y="531800"/>
        <a:ext cx="1991423" cy="1222010"/>
      </dsp:txXfrm>
    </dsp:sp>
    <dsp:sp modelId="{BDBA35AE-0EE5-4C83-BCD0-479E7A4DB1EC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/>
            <a:t>情境性</a:t>
          </a:r>
          <a:endParaRPr lang="zh-CN" altLang="en-US" sz="5000" kern="1200" dirty="0"/>
        </a:p>
      </dsp:txBody>
      <dsp:txXfrm>
        <a:off x="4567396" y="2455334"/>
        <a:ext cx="1629346" cy="1493567"/>
      </dsp:txXfrm>
    </dsp:sp>
    <dsp:sp modelId="{626E8488-5CDB-4973-9F79-81E9B663D0B8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/>
            <a:t>参与性</a:t>
          </a:r>
          <a:endParaRPr lang="zh-CN" altLang="en-US" sz="5000" kern="1200" dirty="0"/>
        </a:p>
      </dsp:txBody>
      <dsp:txXfrm>
        <a:off x="2032857" y="2455334"/>
        <a:ext cx="1629346" cy="149356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84F3C1-5003-42BE-BF73-FA33C41401E4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CA93021-1D94-4DC8-BB70-E9F2B0157A5A}">
      <dsp:nvSpPr>
        <dsp:cNvPr id="0" name=""/>
        <dsp:cNvSpPr/>
      </dsp:nvSpPr>
      <dsp:spPr>
        <a:xfrm>
          <a:off x="477" y="1357788"/>
          <a:ext cx="1965392" cy="18103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100" kern="1200" dirty="0" smtClean="0">
              <a:solidFill>
                <a:schemeClr val="bg2">
                  <a:lumMod val="50000"/>
                </a:schemeClr>
              </a:solidFill>
            </a:rPr>
            <a:t>低年级语文教学</a:t>
          </a:r>
          <a:endParaRPr lang="en-US" sz="3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77" y="1357788"/>
        <a:ext cx="1965392" cy="1810385"/>
      </dsp:txXfrm>
    </dsp:sp>
    <dsp:sp modelId="{E84141BF-625C-4494-B6E3-06E260522AA0}">
      <dsp:nvSpPr>
        <dsp:cNvPr id="0" name=""/>
        <dsp:cNvSpPr/>
      </dsp:nvSpPr>
      <dsp:spPr>
        <a:xfrm>
          <a:off x="2088228" y="1357788"/>
          <a:ext cx="1965392" cy="18103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100" kern="1200" dirty="0" smtClean="0">
              <a:solidFill>
                <a:schemeClr val="bg2">
                  <a:lumMod val="50000"/>
                </a:schemeClr>
              </a:solidFill>
            </a:rPr>
            <a:t>课文导入</a:t>
          </a:r>
          <a:endParaRPr lang="en-US" sz="3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088228" y="1357788"/>
        <a:ext cx="1965392" cy="1810385"/>
      </dsp:txXfrm>
    </dsp:sp>
    <dsp:sp modelId="{12E1C20C-748B-4864-A32D-8F7A0B91E921}">
      <dsp:nvSpPr>
        <dsp:cNvPr id="0" name=""/>
        <dsp:cNvSpPr/>
      </dsp:nvSpPr>
      <dsp:spPr>
        <a:xfrm>
          <a:off x="4175979" y="1357788"/>
          <a:ext cx="1965392" cy="18103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100" kern="1200" dirty="0" smtClean="0">
              <a:solidFill>
                <a:schemeClr val="bg2">
                  <a:lumMod val="50000"/>
                </a:schemeClr>
              </a:solidFill>
            </a:rPr>
            <a:t>字词的识记</a:t>
          </a:r>
          <a:endParaRPr lang="en-US" sz="3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175979" y="1357788"/>
        <a:ext cx="1965392" cy="1810385"/>
      </dsp:txXfrm>
    </dsp:sp>
    <dsp:sp modelId="{DF92E508-853A-4681-BB02-7C835EBF04F4}">
      <dsp:nvSpPr>
        <dsp:cNvPr id="0" name=""/>
        <dsp:cNvSpPr/>
      </dsp:nvSpPr>
      <dsp:spPr>
        <a:xfrm>
          <a:off x="6263730" y="1357788"/>
          <a:ext cx="1965392" cy="18103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100" kern="1200" dirty="0" smtClean="0">
              <a:solidFill>
                <a:schemeClr val="bg2">
                  <a:lumMod val="50000"/>
                </a:schemeClr>
              </a:solidFill>
            </a:rPr>
            <a:t>课文的理解</a:t>
          </a:r>
          <a:endParaRPr lang="en-US" sz="3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6263730" y="1357788"/>
        <a:ext cx="1965392" cy="18103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D179CD-86E9-4F23-A93F-9AE56A06B4F9}">
      <dsp:nvSpPr>
        <dsp:cNvPr id="0" name=""/>
        <dsp:cNvSpPr/>
      </dsp:nvSpPr>
      <dsp:spPr>
        <a:xfrm>
          <a:off x="1041303" y="1814615"/>
          <a:ext cx="2102577" cy="1051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>
              <a:solidFill>
                <a:schemeClr val="tx2">
                  <a:lumMod val="85000"/>
                  <a:lumOff val="15000"/>
                </a:schemeClr>
              </a:solidFill>
            </a:rPr>
            <a:t>教学环节</a:t>
          </a:r>
          <a:endParaRPr lang="zh-CN" altLang="en-US" sz="3900" kern="1200" dirty="0">
            <a:solidFill>
              <a:schemeClr val="tx2">
                <a:lumMod val="85000"/>
                <a:lumOff val="15000"/>
              </a:schemeClr>
            </a:solidFill>
          </a:endParaRPr>
        </a:p>
      </dsp:txBody>
      <dsp:txXfrm>
        <a:off x="1041303" y="1814615"/>
        <a:ext cx="2102577" cy="1051288"/>
      </dsp:txXfrm>
    </dsp:sp>
    <dsp:sp modelId="{E6BE9BBB-806D-469B-95B5-ECFC1CCA976D}">
      <dsp:nvSpPr>
        <dsp:cNvPr id="0" name=""/>
        <dsp:cNvSpPr/>
      </dsp:nvSpPr>
      <dsp:spPr>
        <a:xfrm rot="17692822">
          <a:off x="2564893" y="1413308"/>
          <a:ext cx="199900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99004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>
            <a:solidFill>
              <a:schemeClr val="tx2">
                <a:lumMod val="85000"/>
                <a:lumOff val="15000"/>
              </a:schemeClr>
            </a:solidFill>
          </a:endParaRPr>
        </a:p>
      </dsp:txBody>
      <dsp:txXfrm rot="17692822">
        <a:off x="3514420" y="1383548"/>
        <a:ext cx="99950" cy="99950"/>
      </dsp:txXfrm>
    </dsp:sp>
    <dsp:sp modelId="{57C6475F-FB12-4384-9521-38C4984FE027}">
      <dsp:nvSpPr>
        <dsp:cNvPr id="0" name=""/>
        <dsp:cNvSpPr/>
      </dsp:nvSpPr>
      <dsp:spPr>
        <a:xfrm>
          <a:off x="3984911" y="1142"/>
          <a:ext cx="2102577" cy="1051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>
              <a:solidFill>
                <a:schemeClr val="tx2">
                  <a:lumMod val="85000"/>
                  <a:lumOff val="15000"/>
                </a:schemeClr>
              </a:solidFill>
            </a:rPr>
            <a:t>情境导入</a:t>
          </a:r>
          <a:endParaRPr lang="zh-CN" altLang="en-US" sz="3900" kern="1200" dirty="0">
            <a:solidFill>
              <a:schemeClr val="tx2">
                <a:lumMod val="85000"/>
                <a:lumOff val="15000"/>
              </a:schemeClr>
            </a:solidFill>
          </a:endParaRPr>
        </a:p>
      </dsp:txBody>
      <dsp:txXfrm>
        <a:off x="3984911" y="1142"/>
        <a:ext cx="2102577" cy="1051288"/>
      </dsp:txXfrm>
    </dsp:sp>
    <dsp:sp modelId="{8AE48350-0095-462D-A9EC-9631B63D7A7C}">
      <dsp:nvSpPr>
        <dsp:cNvPr id="0" name=""/>
        <dsp:cNvSpPr/>
      </dsp:nvSpPr>
      <dsp:spPr>
        <a:xfrm rot="19457599">
          <a:off x="3046529" y="2017799"/>
          <a:ext cx="103573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35732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chemeClr val="tx2">
                <a:lumMod val="85000"/>
                <a:lumOff val="15000"/>
              </a:schemeClr>
            </a:solidFill>
          </a:endParaRPr>
        </a:p>
      </dsp:txBody>
      <dsp:txXfrm rot="19457599">
        <a:off x="3538502" y="2012121"/>
        <a:ext cx="51786" cy="51786"/>
      </dsp:txXfrm>
    </dsp:sp>
    <dsp:sp modelId="{990F5CF7-2B9B-4C83-A619-0A1AD064C7CB}">
      <dsp:nvSpPr>
        <dsp:cNvPr id="0" name=""/>
        <dsp:cNvSpPr/>
      </dsp:nvSpPr>
      <dsp:spPr>
        <a:xfrm>
          <a:off x="3984911" y="1210124"/>
          <a:ext cx="2102577" cy="1051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>
              <a:solidFill>
                <a:schemeClr val="tx2">
                  <a:lumMod val="85000"/>
                  <a:lumOff val="15000"/>
                </a:schemeClr>
              </a:solidFill>
            </a:rPr>
            <a:t>字词读写</a:t>
          </a:r>
          <a:endParaRPr lang="en-US" altLang="zh-CN" sz="3900" kern="1200" dirty="0" smtClean="0">
            <a:solidFill>
              <a:schemeClr val="tx2">
                <a:lumMod val="85000"/>
                <a:lumOff val="15000"/>
              </a:schemeClr>
            </a:solidFill>
          </a:endParaRPr>
        </a:p>
      </dsp:txBody>
      <dsp:txXfrm>
        <a:off x="3984911" y="1210124"/>
        <a:ext cx="2102577" cy="1051288"/>
      </dsp:txXfrm>
    </dsp:sp>
    <dsp:sp modelId="{7C95C62C-1ABC-4D86-84E1-B7CD6C9AE6CF}">
      <dsp:nvSpPr>
        <dsp:cNvPr id="0" name=""/>
        <dsp:cNvSpPr/>
      </dsp:nvSpPr>
      <dsp:spPr>
        <a:xfrm rot="2142401">
          <a:off x="3046529" y="2622290"/>
          <a:ext cx="103573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35732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chemeClr val="tx2">
                <a:lumMod val="85000"/>
                <a:lumOff val="15000"/>
              </a:schemeClr>
            </a:solidFill>
          </a:endParaRPr>
        </a:p>
      </dsp:txBody>
      <dsp:txXfrm rot="2142401">
        <a:off x="3538502" y="2616612"/>
        <a:ext cx="51786" cy="51786"/>
      </dsp:txXfrm>
    </dsp:sp>
    <dsp:sp modelId="{92C4A8F6-CC0A-4F72-AD89-8C25FF1BD6E3}">
      <dsp:nvSpPr>
        <dsp:cNvPr id="0" name=""/>
        <dsp:cNvSpPr/>
      </dsp:nvSpPr>
      <dsp:spPr>
        <a:xfrm>
          <a:off x="3984911" y="2419106"/>
          <a:ext cx="2102577" cy="1051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>
              <a:solidFill>
                <a:schemeClr val="tx2">
                  <a:lumMod val="85000"/>
                  <a:lumOff val="15000"/>
                </a:schemeClr>
              </a:solidFill>
            </a:rPr>
            <a:t>课文学习</a:t>
          </a:r>
          <a:endParaRPr lang="en-US" altLang="zh-CN" sz="3900" kern="1200" dirty="0" smtClean="0">
            <a:solidFill>
              <a:schemeClr val="tx2">
                <a:lumMod val="85000"/>
                <a:lumOff val="15000"/>
              </a:schemeClr>
            </a:solidFill>
          </a:endParaRPr>
        </a:p>
      </dsp:txBody>
      <dsp:txXfrm>
        <a:off x="3984911" y="2419106"/>
        <a:ext cx="2102577" cy="1051288"/>
      </dsp:txXfrm>
    </dsp:sp>
    <dsp:sp modelId="{E3BCD25D-5574-410C-880C-5C0D0D5AA990}">
      <dsp:nvSpPr>
        <dsp:cNvPr id="0" name=""/>
        <dsp:cNvSpPr/>
      </dsp:nvSpPr>
      <dsp:spPr>
        <a:xfrm rot="3907178">
          <a:off x="2564893" y="3226781"/>
          <a:ext cx="199900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99004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>
            <a:solidFill>
              <a:schemeClr val="tx2">
                <a:lumMod val="85000"/>
                <a:lumOff val="15000"/>
              </a:schemeClr>
            </a:solidFill>
          </a:endParaRPr>
        </a:p>
      </dsp:txBody>
      <dsp:txXfrm rot="3907178">
        <a:off x="3514420" y="3197021"/>
        <a:ext cx="99950" cy="99950"/>
      </dsp:txXfrm>
    </dsp:sp>
    <dsp:sp modelId="{C8E313C5-C189-4212-BCF8-C3745E24B1EC}">
      <dsp:nvSpPr>
        <dsp:cNvPr id="0" name=""/>
        <dsp:cNvSpPr/>
      </dsp:nvSpPr>
      <dsp:spPr>
        <a:xfrm>
          <a:off x="3984911" y="3628088"/>
          <a:ext cx="2102577" cy="1051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>
              <a:solidFill>
                <a:schemeClr val="tx2">
                  <a:lumMod val="85000"/>
                  <a:lumOff val="15000"/>
                </a:schemeClr>
              </a:solidFill>
            </a:rPr>
            <a:t>游戏设置</a:t>
          </a:r>
          <a:endParaRPr lang="zh-CN" altLang="en-US" sz="3900" kern="1200" dirty="0">
            <a:solidFill>
              <a:schemeClr val="tx2">
                <a:lumMod val="85000"/>
                <a:lumOff val="15000"/>
              </a:schemeClr>
            </a:solidFill>
          </a:endParaRPr>
        </a:p>
      </dsp:txBody>
      <dsp:txXfrm>
        <a:off x="3984911" y="3628088"/>
        <a:ext cx="2102577" cy="105128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476E06-12F3-455E-99E2-6495484D9EDB}">
      <dsp:nvSpPr>
        <dsp:cNvPr id="0" name=""/>
        <dsp:cNvSpPr/>
      </dsp:nvSpPr>
      <dsp:spPr>
        <a:xfrm>
          <a:off x="2976" y="757522"/>
          <a:ext cx="1522511" cy="53088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优点</a:t>
          </a:r>
          <a:endParaRPr lang="zh-CN" altLang="en-US" sz="2600" kern="1200" dirty="0"/>
        </a:p>
      </dsp:txBody>
      <dsp:txXfrm>
        <a:off x="2976" y="757522"/>
        <a:ext cx="1522511" cy="530887"/>
      </dsp:txXfrm>
    </dsp:sp>
    <dsp:sp modelId="{8236E860-32DE-4CDF-B2C1-5E268E935CC7}">
      <dsp:nvSpPr>
        <dsp:cNvPr id="0" name=""/>
        <dsp:cNvSpPr/>
      </dsp:nvSpPr>
      <dsp:spPr>
        <a:xfrm>
          <a:off x="1525488" y="60732"/>
          <a:ext cx="304502" cy="192446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FDAF0-C898-451D-BE69-6A2C61D2DD64}">
      <dsp:nvSpPr>
        <dsp:cNvPr id="0" name=""/>
        <dsp:cNvSpPr/>
      </dsp:nvSpPr>
      <dsp:spPr>
        <a:xfrm>
          <a:off x="1951791" y="60732"/>
          <a:ext cx="4141231" cy="192446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600" kern="1200" dirty="0" smtClean="0"/>
            <a:t>呈现方式多样</a:t>
          </a:r>
          <a:endParaRPr lang="zh-CN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600" kern="1200" dirty="0" smtClean="0"/>
            <a:t>节约时间</a:t>
          </a:r>
          <a:endParaRPr lang="zh-CN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600" kern="1200" dirty="0" smtClean="0"/>
            <a:t>资源丰富</a:t>
          </a:r>
          <a:endParaRPr lang="zh-CN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600" kern="1200" dirty="0"/>
        </a:p>
      </dsp:txBody>
      <dsp:txXfrm>
        <a:off x="1951791" y="60732"/>
        <a:ext cx="4141231" cy="1924467"/>
      </dsp:txXfrm>
    </dsp:sp>
    <dsp:sp modelId="{ABA73A37-5B4C-4C74-8A68-2A92AA003F8D}">
      <dsp:nvSpPr>
        <dsp:cNvPr id="0" name=""/>
        <dsp:cNvSpPr/>
      </dsp:nvSpPr>
      <dsp:spPr>
        <a:xfrm>
          <a:off x="2976" y="2775589"/>
          <a:ext cx="1522511" cy="53088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不足</a:t>
          </a:r>
          <a:endParaRPr lang="zh-CN" altLang="en-US" sz="2600" kern="1200" dirty="0"/>
        </a:p>
      </dsp:txBody>
      <dsp:txXfrm>
        <a:off x="2976" y="2775589"/>
        <a:ext cx="1522511" cy="530887"/>
      </dsp:txXfrm>
    </dsp:sp>
    <dsp:sp modelId="{C0A1008B-1CA8-4AF5-8AB5-45C6C50C86C4}">
      <dsp:nvSpPr>
        <dsp:cNvPr id="0" name=""/>
        <dsp:cNvSpPr/>
      </dsp:nvSpPr>
      <dsp:spPr>
        <a:xfrm>
          <a:off x="1525488" y="2078800"/>
          <a:ext cx="304502" cy="192446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116A0-DCA7-454E-8D88-8963239375DA}">
      <dsp:nvSpPr>
        <dsp:cNvPr id="0" name=""/>
        <dsp:cNvSpPr/>
      </dsp:nvSpPr>
      <dsp:spPr>
        <a:xfrm>
          <a:off x="1951791" y="2139532"/>
          <a:ext cx="4141231" cy="192446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600" kern="1200" dirty="0" smtClean="0"/>
            <a:t>代替不了实验与实践</a:t>
          </a:r>
          <a:endParaRPr lang="zh-CN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600" kern="1200" dirty="0" smtClean="0"/>
            <a:t>缺乏心灵互动</a:t>
          </a:r>
          <a:endParaRPr lang="zh-CN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600" kern="1200" dirty="0" smtClean="0"/>
            <a:t>目前</a:t>
          </a:r>
          <a:r>
            <a:rPr lang="zh-CN" altLang="zh-CN" sz="2600" kern="1200" dirty="0" smtClean="0"/>
            <a:t>引发的一些</a:t>
          </a:r>
          <a:r>
            <a:rPr lang="zh-CN" altLang="en-US" sz="2600" kern="1200" dirty="0" smtClean="0"/>
            <a:t>作秀</a:t>
          </a:r>
          <a:r>
            <a:rPr lang="zh-CN" altLang="zh-CN" sz="2600" kern="1200" dirty="0" smtClean="0"/>
            <a:t>现象</a:t>
          </a:r>
          <a:endParaRPr lang="zh-CN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600" kern="1200" dirty="0"/>
        </a:p>
      </dsp:txBody>
      <dsp:txXfrm>
        <a:off x="1951791" y="2139532"/>
        <a:ext cx="4141231" cy="192446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A60365-807B-417B-B3BF-2B524D6F2904}">
      <dsp:nvSpPr>
        <dsp:cNvPr id="0" name=""/>
        <dsp:cNvSpPr/>
      </dsp:nvSpPr>
      <dsp:spPr>
        <a:xfrm rot="16200000">
          <a:off x="259234" y="1523753"/>
          <a:ext cx="3083986" cy="18846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139700" rIns="125730" bIns="1397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200" kern="1200" dirty="0" smtClean="0"/>
            <a:t>好奇心</a:t>
          </a:r>
          <a:endParaRPr lang="en-US" altLang="zh-CN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200" kern="1200" dirty="0" smtClean="0"/>
            <a:t>求知欲</a:t>
          </a:r>
          <a:endParaRPr lang="en-US" altLang="zh-CN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200" kern="1200" dirty="0" smtClean="0"/>
            <a:t>探知欲</a:t>
          </a:r>
          <a:endParaRPr lang="zh-CN" altLang="en-US" sz="2200" kern="1200" dirty="0"/>
        </a:p>
      </dsp:txBody>
      <dsp:txXfrm rot="16200000">
        <a:off x="259234" y="1523753"/>
        <a:ext cx="3083986" cy="1884642"/>
      </dsp:txXfrm>
    </dsp:sp>
    <dsp:sp modelId="{FEB419B1-2CB5-41D5-8D1F-217EE739C35C}">
      <dsp:nvSpPr>
        <dsp:cNvPr id="0" name=""/>
        <dsp:cNvSpPr/>
      </dsp:nvSpPr>
      <dsp:spPr>
        <a:xfrm rot="5400000">
          <a:off x="2621988" y="1523753"/>
          <a:ext cx="3083986" cy="18846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39700" rIns="83820" bIns="1397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图片呈现</a:t>
          </a:r>
          <a:endParaRPr lang="en-US" altLang="zh-CN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视频播放</a:t>
          </a:r>
          <a:endParaRPr lang="en-US" altLang="zh-CN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音乐欣赏</a:t>
          </a:r>
          <a:endParaRPr lang="en-US" altLang="zh-CN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谜语猜猜</a:t>
          </a:r>
          <a:endParaRPr lang="en-US" altLang="zh-CN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提出问题</a:t>
          </a:r>
          <a:endParaRPr lang="en-US" altLang="zh-CN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诗词导入</a:t>
          </a:r>
          <a:endParaRPr lang="zh-CN" altLang="en-US" sz="2200" kern="1200" dirty="0"/>
        </a:p>
      </dsp:txBody>
      <dsp:txXfrm rot="5400000">
        <a:off x="2621988" y="1523753"/>
        <a:ext cx="3083986" cy="1884642"/>
      </dsp:txXfrm>
    </dsp:sp>
    <dsp:sp modelId="{28912ED8-8850-490C-90BA-35F9A72C0B60}">
      <dsp:nvSpPr>
        <dsp:cNvPr id="0" name=""/>
        <dsp:cNvSpPr/>
      </dsp:nvSpPr>
      <dsp:spPr>
        <a:xfrm>
          <a:off x="1944223" y="-158811"/>
          <a:ext cx="2383611" cy="223948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26E68-6137-40E0-806B-F316259179C8}">
      <dsp:nvSpPr>
        <dsp:cNvPr id="0" name=""/>
        <dsp:cNvSpPr/>
      </dsp:nvSpPr>
      <dsp:spPr>
        <a:xfrm rot="10800000">
          <a:off x="2016235" y="2952324"/>
          <a:ext cx="1970220" cy="197012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63BF46-335A-46F7-9956-3E255E976952}">
      <dsp:nvSpPr>
        <dsp:cNvPr id="0" name=""/>
        <dsp:cNvSpPr/>
      </dsp:nvSpPr>
      <dsp:spPr>
        <a:xfrm>
          <a:off x="-5101761" y="-781550"/>
          <a:ext cx="6075601" cy="6075601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5A61D-8AC6-4713-89A1-B0F692404EBD}">
      <dsp:nvSpPr>
        <dsp:cNvPr id="0" name=""/>
        <dsp:cNvSpPr/>
      </dsp:nvSpPr>
      <dsp:spPr>
        <a:xfrm>
          <a:off x="648060" y="281941"/>
          <a:ext cx="5987074" cy="5642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86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读准字音</a:t>
          </a:r>
          <a:endParaRPr lang="zh-CN" altLang="en-US" sz="2800" kern="1200" dirty="0"/>
        </a:p>
      </dsp:txBody>
      <dsp:txXfrm>
        <a:off x="648060" y="281941"/>
        <a:ext cx="5987074" cy="564243"/>
      </dsp:txXfrm>
    </dsp:sp>
    <dsp:sp modelId="{5B1CD0C9-5E63-4838-AD76-F1594513C350}">
      <dsp:nvSpPr>
        <dsp:cNvPr id="0" name=""/>
        <dsp:cNvSpPr/>
      </dsp:nvSpPr>
      <dsp:spPr>
        <a:xfrm>
          <a:off x="73330" y="211410"/>
          <a:ext cx="705303" cy="705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B3C77-3D9E-413B-AE2F-003A9D2B9719}">
      <dsp:nvSpPr>
        <dsp:cNvPr id="0" name=""/>
        <dsp:cNvSpPr/>
      </dsp:nvSpPr>
      <dsp:spPr>
        <a:xfrm>
          <a:off x="830302" y="1128034"/>
          <a:ext cx="5876179" cy="5642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86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认清字形</a:t>
          </a:r>
          <a:endParaRPr lang="zh-CN" altLang="en-US" sz="2800" kern="1200" dirty="0"/>
        </a:p>
      </dsp:txBody>
      <dsp:txXfrm>
        <a:off x="830302" y="1128034"/>
        <a:ext cx="5876179" cy="564243"/>
      </dsp:txXfrm>
    </dsp:sp>
    <dsp:sp modelId="{B82DB952-DA14-46A0-9466-1A05FF7CDB8E}">
      <dsp:nvSpPr>
        <dsp:cNvPr id="0" name=""/>
        <dsp:cNvSpPr/>
      </dsp:nvSpPr>
      <dsp:spPr>
        <a:xfrm>
          <a:off x="477650" y="1057504"/>
          <a:ext cx="705303" cy="705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D8CD9-DE89-4315-8836-65934A92B0BD}">
      <dsp:nvSpPr>
        <dsp:cNvPr id="0" name=""/>
        <dsp:cNvSpPr/>
      </dsp:nvSpPr>
      <dsp:spPr>
        <a:xfrm>
          <a:off x="954396" y="1974128"/>
          <a:ext cx="5752085" cy="5642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86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理解字义</a:t>
          </a:r>
          <a:endParaRPr lang="en-US" altLang="zh-CN" sz="2800" kern="1200" dirty="0" smtClean="0"/>
        </a:p>
      </dsp:txBody>
      <dsp:txXfrm>
        <a:off x="954396" y="1974128"/>
        <a:ext cx="5752085" cy="564243"/>
      </dsp:txXfrm>
    </dsp:sp>
    <dsp:sp modelId="{FBFD9A15-171E-4240-A931-3A905A09A3D9}">
      <dsp:nvSpPr>
        <dsp:cNvPr id="0" name=""/>
        <dsp:cNvSpPr/>
      </dsp:nvSpPr>
      <dsp:spPr>
        <a:xfrm>
          <a:off x="601744" y="1903598"/>
          <a:ext cx="705303" cy="705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ABA46-6FD5-4D1B-9FAD-0DDBFE25C782}">
      <dsp:nvSpPr>
        <dsp:cNvPr id="0" name=""/>
        <dsp:cNvSpPr/>
      </dsp:nvSpPr>
      <dsp:spPr>
        <a:xfrm>
          <a:off x="824837" y="2735981"/>
          <a:ext cx="5876179" cy="5642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86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汉字书写</a:t>
          </a:r>
          <a:endParaRPr lang="en-US" altLang="zh-CN" sz="2800" kern="1200" dirty="0" smtClean="0"/>
        </a:p>
      </dsp:txBody>
      <dsp:txXfrm>
        <a:off x="824837" y="2735981"/>
        <a:ext cx="5876179" cy="564243"/>
      </dsp:txXfrm>
    </dsp:sp>
    <dsp:sp modelId="{EDDC8B74-2128-42FA-96AF-83FB50BD7263}">
      <dsp:nvSpPr>
        <dsp:cNvPr id="0" name=""/>
        <dsp:cNvSpPr/>
      </dsp:nvSpPr>
      <dsp:spPr>
        <a:xfrm>
          <a:off x="477650" y="2749692"/>
          <a:ext cx="705303" cy="70530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5E042-A8D5-4365-9DF3-DE823453FE88}">
      <dsp:nvSpPr>
        <dsp:cNvPr id="0" name=""/>
        <dsp:cNvSpPr/>
      </dsp:nvSpPr>
      <dsp:spPr>
        <a:xfrm>
          <a:off x="425982" y="3666316"/>
          <a:ext cx="6280499" cy="5642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86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生词巩固</a:t>
          </a:r>
          <a:endParaRPr lang="en-US" altLang="zh-CN" sz="2800" kern="1200" dirty="0" smtClean="0"/>
        </a:p>
      </dsp:txBody>
      <dsp:txXfrm>
        <a:off x="425982" y="3666316"/>
        <a:ext cx="6280499" cy="564243"/>
      </dsp:txXfrm>
    </dsp:sp>
    <dsp:sp modelId="{B5E1C977-4EB5-47BF-A8D5-8415EBBD507D}">
      <dsp:nvSpPr>
        <dsp:cNvPr id="0" name=""/>
        <dsp:cNvSpPr/>
      </dsp:nvSpPr>
      <dsp:spPr>
        <a:xfrm>
          <a:off x="73330" y="3595786"/>
          <a:ext cx="705303" cy="705303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F979B0-432D-46B9-9F77-57057621C8E2}">
      <dsp:nvSpPr>
        <dsp:cNvPr id="0" name=""/>
        <dsp:cNvSpPr/>
      </dsp:nvSpPr>
      <dsp:spPr>
        <a:xfrm>
          <a:off x="6207" y="720078"/>
          <a:ext cx="1949725" cy="145542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10490" rIns="36830" bIns="3683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900" kern="1200" dirty="0" smtClean="0"/>
            <a:t>生词字带注音</a:t>
          </a:r>
          <a:endParaRPr lang="zh-CN" altLang="en-US" sz="2900" kern="1200" dirty="0"/>
        </a:p>
      </dsp:txBody>
      <dsp:txXfrm>
        <a:off x="6207" y="720078"/>
        <a:ext cx="1949725" cy="1455428"/>
      </dsp:txXfrm>
    </dsp:sp>
    <dsp:sp modelId="{62F31C0A-68A4-435A-8515-39942DFF5ED0}">
      <dsp:nvSpPr>
        <dsp:cNvPr id="0" name=""/>
        <dsp:cNvSpPr/>
      </dsp:nvSpPr>
      <dsp:spPr>
        <a:xfrm>
          <a:off x="6207" y="2566901"/>
          <a:ext cx="1949725" cy="6258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带拼音</a:t>
          </a:r>
          <a:endParaRPr lang="zh-CN" altLang="en-US" sz="3100" kern="1200" dirty="0"/>
        </a:p>
      </dsp:txBody>
      <dsp:txXfrm>
        <a:off x="6207" y="2566901"/>
        <a:ext cx="1373045" cy="625834"/>
      </dsp:txXfrm>
    </dsp:sp>
    <dsp:sp modelId="{B7493F27-1F7F-4BF4-891E-DD650207C651}">
      <dsp:nvSpPr>
        <dsp:cNvPr id="0" name=""/>
        <dsp:cNvSpPr/>
      </dsp:nvSpPr>
      <dsp:spPr>
        <a:xfrm>
          <a:off x="1542562" y="2774463"/>
          <a:ext cx="466095" cy="4660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A9A7E-75FF-4D80-987B-023266254174}">
      <dsp:nvSpPr>
        <dsp:cNvPr id="0" name=""/>
        <dsp:cNvSpPr/>
      </dsp:nvSpPr>
      <dsp:spPr>
        <a:xfrm>
          <a:off x="2177719" y="704811"/>
          <a:ext cx="1949725" cy="145542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10490" rIns="36830" bIns="3683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900" kern="1200" dirty="0" smtClean="0"/>
            <a:t>巩固</a:t>
          </a:r>
          <a:endParaRPr lang="zh-CN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900" kern="1200" dirty="0" smtClean="0"/>
            <a:t>反馈</a:t>
          </a:r>
          <a:endParaRPr lang="zh-CN" altLang="en-US" sz="2900" kern="1200" dirty="0"/>
        </a:p>
      </dsp:txBody>
      <dsp:txXfrm>
        <a:off x="2177719" y="704811"/>
        <a:ext cx="1949725" cy="1455428"/>
      </dsp:txXfrm>
    </dsp:sp>
    <dsp:sp modelId="{5FBB20B6-5D46-4804-9311-1BF071748E69}">
      <dsp:nvSpPr>
        <dsp:cNvPr id="0" name=""/>
        <dsp:cNvSpPr/>
      </dsp:nvSpPr>
      <dsp:spPr>
        <a:xfrm>
          <a:off x="2177719" y="2566901"/>
          <a:ext cx="1949725" cy="6258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去拼音</a:t>
          </a:r>
          <a:endParaRPr lang="zh-CN" altLang="en-US" sz="3100" kern="1200" dirty="0"/>
        </a:p>
      </dsp:txBody>
      <dsp:txXfrm>
        <a:off x="2177719" y="2566901"/>
        <a:ext cx="1373045" cy="625834"/>
      </dsp:txXfrm>
    </dsp:sp>
    <dsp:sp modelId="{4C8A3CF8-52F0-442A-9C12-1E3632DB2D1C}">
      <dsp:nvSpPr>
        <dsp:cNvPr id="0" name=""/>
        <dsp:cNvSpPr/>
      </dsp:nvSpPr>
      <dsp:spPr>
        <a:xfrm>
          <a:off x="3714074" y="2774463"/>
          <a:ext cx="466095" cy="4660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CA260-E711-4BD3-B922-07A4579F52DF}">
      <dsp:nvSpPr>
        <dsp:cNvPr id="0" name=""/>
        <dsp:cNvSpPr/>
      </dsp:nvSpPr>
      <dsp:spPr>
        <a:xfrm>
          <a:off x="4349231" y="704806"/>
          <a:ext cx="1949725" cy="145542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10490" rIns="36830" bIns="3683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900" kern="1200" dirty="0" smtClean="0"/>
            <a:t>拓展讲解</a:t>
          </a:r>
          <a:endParaRPr lang="zh-CN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900" kern="1200" dirty="0" smtClean="0"/>
            <a:t>避免混淆</a:t>
          </a:r>
          <a:endParaRPr lang="zh-CN" altLang="en-US" sz="2900" kern="1200" dirty="0"/>
        </a:p>
      </dsp:txBody>
      <dsp:txXfrm>
        <a:off x="4349231" y="704806"/>
        <a:ext cx="1949725" cy="1455428"/>
      </dsp:txXfrm>
    </dsp:sp>
    <dsp:sp modelId="{DC1DE891-BCFC-4E5D-99F3-A1EADE385CC9}">
      <dsp:nvSpPr>
        <dsp:cNvPr id="0" name=""/>
        <dsp:cNvSpPr/>
      </dsp:nvSpPr>
      <dsp:spPr>
        <a:xfrm>
          <a:off x="4349231" y="2393140"/>
          <a:ext cx="1949725" cy="1135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多音字同音字</a:t>
          </a:r>
          <a:endParaRPr lang="zh-CN" altLang="en-US" sz="3100" kern="1200" dirty="0"/>
        </a:p>
      </dsp:txBody>
      <dsp:txXfrm>
        <a:off x="4349231" y="2393140"/>
        <a:ext cx="1373045" cy="1135251"/>
      </dsp:txXfrm>
    </dsp:sp>
    <dsp:sp modelId="{B4B328CC-0793-4C01-94C2-70B909985A94}">
      <dsp:nvSpPr>
        <dsp:cNvPr id="0" name=""/>
        <dsp:cNvSpPr/>
      </dsp:nvSpPr>
      <dsp:spPr>
        <a:xfrm>
          <a:off x="5906771" y="2888643"/>
          <a:ext cx="423725" cy="42372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B87166-70EA-4762-87CE-EA8E661EBA31}">
      <dsp:nvSpPr>
        <dsp:cNvPr id="0" name=""/>
        <dsp:cNvSpPr/>
      </dsp:nvSpPr>
      <dsp:spPr>
        <a:xfrm>
          <a:off x="1695974" y="807859"/>
          <a:ext cx="2345234" cy="202833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>
              <a:solidFill>
                <a:schemeClr val="tx2">
                  <a:lumMod val="85000"/>
                  <a:lumOff val="15000"/>
                </a:schemeClr>
              </a:solidFill>
            </a:rPr>
            <a:t>字的重难点部分</a:t>
          </a:r>
          <a:endParaRPr lang="zh-CN" altLang="en-US" sz="2900" kern="1200" dirty="0">
            <a:solidFill>
              <a:schemeClr val="tx2">
                <a:lumMod val="85000"/>
                <a:lumOff val="15000"/>
              </a:schemeClr>
            </a:solidFill>
          </a:endParaRPr>
        </a:p>
      </dsp:txBody>
      <dsp:txXfrm>
        <a:off x="1695974" y="807859"/>
        <a:ext cx="2345234" cy="2028330"/>
      </dsp:txXfrm>
    </dsp:sp>
    <dsp:sp modelId="{284717DD-2BDE-4996-9F2C-7ED5DAF3A677}">
      <dsp:nvSpPr>
        <dsp:cNvPr id="0" name=""/>
        <dsp:cNvSpPr/>
      </dsp:nvSpPr>
      <dsp:spPr>
        <a:xfrm>
          <a:off x="1154916" y="2493926"/>
          <a:ext cx="884972" cy="7622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C2AD3-AC40-4754-A6C5-B1F70558A481}">
      <dsp:nvSpPr>
        <dsp:cNvPr id="0" name=""/>
        <dsp:cNvSpPr/>
      </dsp:nvSpPr>
      <dsp:spPr>
        <a:xfrm>
          <a:off x="0" y="225499"/>
          <a:ext cx="1921664" cy="166248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smtClean="0">
              <a:solidFill>
                <a:schemeClr val="tx2">
                  <a:lumMod val="85000"/>
                  <a:lumOff val="15000"/>
                </a:schemeClr>
              </a:solidFill>
            </a:rPr>
            <a:t>结构</a:t>
          </a:r>
          <a:endParaRPr lang="zh-CN" altLang="en-US" sz="2900" kern="1200" dirty="0">
            <a:solidFill>
              <a:schemeClr val="tx2">
                <a:lumMod val="85000"/>
                <a:lumOff val="15000"/>
              </a:schemeClr>
            </a:solidFill>
          </a:endParaRPr>
        </a:p>
      </dsp:txBody>
      <dsp:txXfrm>
        <a:off x="0" y="225499"/>
        <a:ext cx="1921664" cy="1662488"/>
      </dsp:txXfrm>
    </dsp:sp>
    <dsp:sp modelId="{E387EE7B-F3D4-416F-981E-CE8A514AAF02}">
      <dsp:nvSpPr>
        <dsp:cNvPr id="0" name=""/>
        <dsp:cNvSpPr/>
      </dsp:nvSpPr>
      <dsp:spPr>
        <a:xfrm>
          <a:off x="3696069" y="2431361"/>
          <a:ext cx="884972" cy="7622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38851-07A5-4F95-8ACA-64D054D65979}">
      <dsp:nvSpPr>
        <dsp:cNvPr id="0" name=""/>
        <dsp:cNvSpPr/>
      </dsp:nvSpPr>
      <dsp:spPr>
        <a:xfrm>
          <a:off x="3840094" y="159797"/>
          <a:ext cx="1921664" cy="166248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smtClean="0">
              <a:solidFill>
                <a:schemeClr val="tx2">
                  <a:lumMod val="85000"/>
                  <a:lumOff val="15000"/>
                </a:schemeClr>
              </a:solidFill>
            </a:rPr>
            <a:t>部首</a:t>
          </a:r>
          <a:endParaRPr lang="zh-CN" altLang="en-US" sz="2900" kern="1200" dirty="0">
            <a:solidFill>
              <a:schemeClr val="tx2">
                <a:lumMod val="85000"/>
                <a:lumOff val="15000"/>
              </a:schemeClr>
            </a:solidFill>
          </a:endParaRPr>
        </a:p>
      </dsp:txBody>
      <dsp:txXfrm>
        <a:off x="3840094" y="159797"/>
        <a:ext cx="1921664" cy="1662488"/>
      </dsp:txXfrm>
    </dsp:sp>
    <dsp:sp modelId="{B9DBB3A3-DAE9-4CBB-A62F-CEF467682CEF}">
      <dsp:nvSpPr>
        <dsp:cNvPr id="0" name=""/>
        <dsp:cNvSpPr/>
      </dsp:nvSpPr>
      <dsp:spPr>
        <a:xfrm>
          <a:off x="1918427" y="3033807"/>
          <a:ext cx="1921664" cy="166248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smtClean="0">
              <a:solidFill>
                <a:schemeClr val="tx2">
                  <a:lumMod val="85000"/>
                  <a:lumOff val="15000"/>
                </a:schemeClr>
              </a:solidFill>
            </a:rPr>
            <a:t>笔画</a:t>
          </a:r>
          <a:endParaRPr lang="zh-CN" altLang="en-US" sz="2900" kern="1200" dirty="0">
            <a:solidFill>
              <a:schemeClr val="tx2">
                <a:lumMod val="85000"/>
                <a:lumOff val="15000"/>
              </a:schemeClr>
            </a:solidFill>
          </a:endParaRPr>
        </a:p>
      </dsp:txBody>
      <dsp:txXfrm>
        <a:off x="1918427" y="3033807"/>
        <a:ext cx="1921664" cy="166248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63D261-7BB7-4FFB-AE9B-CFFE3676F11B}">
      <dsp:nvSpPr>
        <dsp:cNvPr id="0" name=""/>
        <dsp:cNvSpPr/>
      </dsp:nvSpPr>
      <dsp:spPr>
        <a:xfrm>
          <a:off x="0" y="103562"/>
          <a:ext cx="6096000" cy="781200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011DA-B25E-49B3-9679-4B353A28F5A2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生字字形放大</a:t>
          </a:r>
          <a:endParaRPr lang="zh-CN" altLang="en-US" sz="3100" kern="1200" dirty="0"/>
        </a:p>
      </dsp:txBody>
      <dsp:txXfrm>
        <a:off x="304800" y="6459"/>
        <a:ext cx="4267200" cy="915120"/>
      </dsp:txXfrm>
    </dsp:sp>
    <dsp:sp modelId="{A3CAE39D-AFAC-439B-AEC0-CC2CB1327847}">
      <dsp:nvSpPr>
        <dsp:cNvPr id="0" name=""/>
        <dsp:cNvSpPr/>
      </dsp:nvSpPr>
      <dsp:spPr>
        <a:xfrm>
          <a:off x="0" y="1656181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20C90-A69F-4325-B3DC-452478BB2524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形似字归类</a:t>
          </a:r>
          <a:endParaRPr lang="zh-CN" altLang="en-US" sz="3100" kern="1200" dirty="0"/>
        </a:p>
      </dsp:txBody>
      <dsp:txXfrm>
        <a:off x="304800" y="1412619"/>
        <a:ext cx="4267200" cy="915120"/>
      </dsp:txXfrm>
    </dsp:sp>
    <dsp:sp modelId="{65042ADC-DABD-49DF-B54D-503C00A7B34F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5AD66-54CB-4A8E-AC2E-5E6ED38C297A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分解复杂字</a:t>
          </a:r>
          <a:endParaRPr lang="zh-CN" altLang="en-US" sz="3100" kern="1200" dirty="0"/>
        </a:p>
      </dsp:txBody>
      <dsp:txXfrm>
        <a:off x="304800" y="2818780"/>
        <a:ext cx="4267200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垂直括号列表"/>
  <dgm:desc val="用于显示分组的信息块。适合于大量的 2 级文本。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六边形射线"/>
  <dgm:desc val="用于显示与中心观点或主题相关的顺序流程。限制为六个级别 2 形状。非常适合于少量文本。不使用的文本不出现，但是在切换版式后仍然可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CA6AF-00DC-479C-A382-5965D1E940D2}" type="datetimeFigureOut">
              <a:rPr lang="zh-CN" altLang="en-US" smtClean="0"/>
              <a:pPr/>
              <a:t>2012/5/18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D3D04-554A-4A7F-9C81-B0F670F3FE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2316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D3D04-554A-4A7F-9C81-B0F670F3FE0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204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3A1E41C5-79AE-402B-ABF6-8E6B48FEC302}" type="slidenum">
              <a:rPr lang="en-US" altLang="zh-CN" smtClean="0"/>
              <a:pPr eaLnBrk="1" hangingPunct="1"/>
              <a:t>47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mtClean="0"/>
              <a:t>老师的个人魅力影响</a:t>
            </a:r>
            <a:endParaRPr lang="en-US" altLang="zh-CN" smtClean="0"/>
          </a:p>
          <a:p>
            <a:pPr eaLnBrk="1" hangingPunct="1">
              <a:buFont typeface="Wingdings 2" pitchFamily="18" charset="2"/>
              <a:buNone/>
            </a:pPr>
            <a:r>
              <a:rPr lang="zh-CN" altLang="en-US" smtClean="0"/>
              <a:t>          板书   批语</a:t>
            </a:r>
          </a:p>
          <a:p>
            <a:pPr eaLnBrk="1" hangingPunct="1"/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1B34A5A4-12B8-4F85-AF3A-1D5C93BDF218}" type="slidenum">
              <a:rPr lang="zh-CN" altLang="en-US" smtClean="0"/>
              <a:pPr eaLnBrk="1" hangingPunct="1"/>
              <a:t>48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乌鸦喝水</a:t>
            </a: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9DBE9EE-414F-459F-B5FF-376108A8D31D}" type="slidenum">
              <a:rPr lang="zh-CN" altLang="en-US" smtClean="0"/>
              <a:pPr eaLnBrk="1" hangingPunct="1"/>
              <a:t>49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mtClean="0"/>
              <a:t>传统的方法：</a:t>
            </a:r>
            <a:endParaRPr lang="en-US" altLang="zh-CN" smtClean="0"/>
          </a:p>
          <a:p>
            <a:pPr eaLnBrk="1" hangingPunct="1">
              <a:buFont typeface="Wingdings 2" pitchFamily="18" charset="2"/>
              <a:buNone/>
            </a:pPr>
            <a:r>
              <a:rPr lang="zh-CN" altLang="zh-CN" smtClean="0"/>
              <a:t>抄写练习、听写练习、默写练习</a:t>
            </a:r>
            <a:endParaRPr lang="en-US" altLang="zh-CN" smtClean="0"/>
          </a:p>
          <a:p>
            <a:pPr eaLnBrk="1" hangingPunct="1"/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B021B4E6-0826-4081-A0B7-4A1BD8B1C0E6}" type="slidenum">
              <a:rPr lang="zh-CN" altLang="en-US" smtClean="0"/>
              <a:pPr eaLnBrk="1" hangingPunct="1"/>
              <a:t>50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参与面少的少做</a:t>
            </a:r>
            <a:r>
              <a:rPr lang="en-US" altLang="zh-CN" dirty="0" smtClean="0"/>
              <a:t>, </a:t>
            </a:r>
            <a:r>
              <a:rPr lang="zh-CN" altLang="en-US" dirty="0" smtClean="0"/>
              <a:t>面向全体的多做。游戏是否有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趣</a:t>
            </a:r>
            <a:r>
              <a:rPr lang="en-US" altLang="zh-CN" dirty="0" smtClean="0"/>
              <a:t>, </a:t>
            </a:r>
            <a:r>
              <a:rPr lang="zh-CN" altLang="en-US" dirty="0" smtClean="0"/>
              <a:t>要看学生是个别参与、部分参与</a:t>
            </a:r>
            <a:r>
              <a:rPr lang="en-US" altLang="zh-CN" dirty="0" smtClean="0"/>
              <a:t>, </a:t>
            </a:r>
            <a:r>
              <a:rPr lang="zh-CN" altLang="en-US" dirty="0" smtClean="0"/>
              <a:t>还是全部参与</a:t>
            </a:r>
            <a:r>
              <a:rPr lang="en-US" altLang="zh-CN" dirty="0" smtClean="0"/>
              <a:t>, </a:t>
            </a:r>
            <a:r>
              <a:rPr lang="zh-CN" altLang="en-US" dirty="0" smtClean="0"/>
              <a:t>是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被动参与、主动参与</a:t>
            </a:r>
            <a:r>
              <a:rPr lang="en-US" altLang="zh-CN" dirty="0" smtClean="0"/>
              <a:t>, </a:t>
            </a:r>
            <a:r>
              <a:rPr lang="zh-CN" altLang="en-US" dirty="0" smtClean="0"/>
              <a:t>还是有兴趣参与。因此</a:t>
            </a:r>
            <a:r>
              <a:rPr lang="en-US" altLang="zh-CN" dirty="0" smtClean="0"/>
              <a:t>, </a:t>
            </a:r>
            <a:r>
              <a:rPr lang="zh-CN" altLang="en-US" dirty="0" smtClean="0"/>
              <a:t>游戏设计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一要尽可能地设计可以耳听眼看、手足并用、说写结合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的游戏</a:t>
            </a:r>
            <a:r>
              <a:rPr lang="en-US" altLang="zh-CN" dirty="0" smtClean="0"/>
              <a:t>, </a:t>
            </a:r>
            <a:r>
              <a:rPr lang="zh-CN" altLang="en-US" dirty="0" smtClean="0"/>
              <a:t>激发学生参与的兴趣。二要面向大多数学生。</a:t>
            </a:r>
          </a:p>
          <a:p>
            <a:r>
              <a:rPr lang="zh-CN" altLang="en-US" dirty="0" smtClean="0"/>
              <a:t>比如</a:t>
            </a:r>
            <a:r>
              <a:rPr lang="en-US" altLang="zh-CN" dirty="0" smtClean="0"/>
              <a:t>, </a:t>
            </a:r>
            <a:r>
              <a:rPr lang="zh-CN" altLang="en-US" dirty="0" smtClean="0"/>
              <a:t>同样是使用字卡</a:t>
            </a:r>
            <a:r>
              <a:rPr lang="en-US" altLang="zh-CN" dirty="0" smtClean="0"/>
              <a:t>, </a:t>
            </a:r>
            <a:r>
              <a:rPr lang="zh-CN" altLang="en-US" dirty="0" smtClean="0"/>
              <a:t>如果教师读一个字</a:t>
            </a:r>
            <a:r>
              <a:rPr lang="en-US" altLang="zh-CN" dirty="0" smtClean="0"/>
              <a:t>, </a:t>
            </a:r>
            <a:r>
              <a:rPr lang="zh-CN" altLang="en-US" dirty="0" smtClean="0"/>
              <a:t>学生举起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相应的字卡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教师看对错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扫视一遍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半节课已过去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实</a:t>
            </a:r>
          </a:p>
          <a:p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际上学生只复习了一遍生字。如果是按竖行分组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每组</a:t>
            </a:r>
          </a:p>
          <a:p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挑一个学生在前面检查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教师再读生字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学生举字卡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这样一来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不但速度快得多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而且兼顾了好、中、差各类</a:t>
            </a:r>
          </a:p>
          <a:p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学生。因此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做什么样的游戏是需要精心设计的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要让</a:t>
            </a:r>
          </a:p>
          <a:p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尽可能多的学生参与游戏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安排和组织好每一个环节</a:t>
            </a:r>
          </a:p>
          <a:p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中各类学生的活动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不要少数学生兴趣盎然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大多数学</a:t>
            </a:r>
          </a:p>
          <a:p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生感到失落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以致失去下次游戏的兴趣。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67325-316F-43DE-960C-8392D1EC7C78}" type="slidenum">
              <a:rPr lang="zh-CN" altLang="en-US" smtClean="0"/>
              <a:pPr/>
              <a:t>66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33968-7BCE-4C92-BF38-BF13C8DA9F10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9E3500D-2ECF-4C78-9EC1-369030956890}" type="slidenum">
              <a:rPr lang="zh-CN" altLang="en-US" smtClean="0"/>
              <a:pPr eaLnBrk="1" hangingPunct="1"/>
              <a:t>37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714EAC6A-2F9B-411D-BED3-7AA75BE799A6}" type="slidenum">
              <a:rPr lang="zh-CN" altLang="en-US" smtClean="0"/>
              <a:pPr eaLnBrk="1" hangingPunct="1"/>
              <a:t>39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i="1" smtClean="0"/>
              <a:t>象形</a:t>
            </a:r>
            <a:r>
              <a:rPr lang="zh-CN" altLang="en-US" smtClean="0"/>
              <a:t>、指事、会意、假借</a:t>
            </a: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01713839-2235-46DB-8B4A-B902CA887DD2}" type="slidenum">
              <a:rPr lang="zh-CN" altLang="en-US" smtClean="0"/>
              <a:pPr eaLnBrk="1" hangingPunct="1"/>
              <a:t>40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范读</a:t>
            </a:r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0EF19EE1-5842-495D-9048-5A0341AA3F7F}" type="slidenum">
              <a:rPr lang="zh-CN" altLang="en-US" smtClean="0"/>
              <a:pPr eaLnBrk="1" hangingPunct="1"/>
              <a:t>41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mtClean="0"/>
              <a:t>汉字的结构（左右结构）汉字的艺术构造 造字法</a:t>
            </a: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6D4EBA57-8909-4031-BB6D-66FAC47F99A7}" type="slidenum">
              <a:rPr lang="zh-CN" altLang="en-US" smtClean="0"/>
              <a:pPr eaLnBrk="1" hangingPunct="1"/>
              <a:t>42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EE7FD43-654D-4E2D-9C9B-8DD6DB828FE1}" type="slidenum">
              <a:rPr lang="zh-CN" altLang="en-US" smtClean="0"/>
              <a:pPr eaLnBrk="1" hangingPunct="1"/>
              <a:t>43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小蝌蚪找妈妈 杨秀玉</a:t>
            </a: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EE38A3E9-BA5C-4541-9A93-349EEBD0328B}" type="slidenum">
              <a:rPr lang="zh-CN" altLang="en-US" smtClean="0"/>
              <a:pPr eaLnBrk="1" hangingPunct="1"/>
              <a:t>46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68535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176138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2294608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2012/5/18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8795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1435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06993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877251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7033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59994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5315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100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0566303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98626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090302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56552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3117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98712056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9740782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889759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28849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040736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79793397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42890049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nordridesign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hyperlink" Target="http://www.nordridesign.com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20" Type="http://schemas.openxmlformats.org/officeDocument/2006/relationships/hyperlink" Target="http://www.nordri.net/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19" Type="http://schemas.openxmlformats.org/officeDocument/2006/relationships/hyperlink" Target="http://www.nordridesign.cn/" TargetMode="Externa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http://creativecommons.org/licenses/by-nc/2.5/cn/legalcode" TargetMode="Externa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>
            <a:hlinkClick r:id="rId15"/>
          </p:cNvPr>
          <p:cNvSpPr>
            <a:spLocks noChangeArrowheads="1"/>
          </p:cNvSpPr>
          <p:nvPr userDrawn="1"/>
        </p:nvSpPr>
        <p:spPr bwMode="auto">
          <a:xfrm>
            <a:off x="0" y="6364288"/>
            <a:ext cx="8748713" cy="3206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zh-CN" sz="1000" b="1">
                <a:solidFill>
                  <a:srgbClr val="003366"/>
                </a:solidFill>
                <a:ea typeface="宋体" pitchFamily="2" charset="-122"/>
              </a:rPr>
              <a:t>www.nordridesign.com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6959600" y="6316663"/>
            <a:ext cx="1800225" cy="349250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BNU 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·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教育技术学院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>
            <a:hlinkClick r:id="rId13"/>
          </p:cNvPr>
          <p:cNvSpPr>
            <a:spLocks noChangeArrowheads="1"/>
          </p:cNvSpPr>
          <p:nvPr userDrawn="1"/>
        </p:nvSpPr>
        <p:spPr bwMode="auto">
          <a:xfrm>
            <a:off x="1333500" y="2276475"/>
            <a:ext cx="2159000" cy="1150938"/>
          </a:xfrm>
          <a:prstGeom prst="rect">
            <a:avLst/>
          </a:prstGeom>
          <a:solidFill>
            <a:schemeClr val="bg1"/>
          </a:solidFill>
          <a:ln w="6350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ea typeface="华文细黑" pitchFamily="2" charset="-122"/>
            </a:endParaRPr>
          </a:p>
        </p:txBody>
      </p:sp>
      <p:sp>
        <p:nvSpPr>
          <p:cNvPr id="2051" name="Rectangle 7">
            <a:hlinkClick r:id="rId13"/>
          </p:cNvPr>
          <p:cNvSpPr>
            <a:spLocks noChangeArrowheads="1"/>
          </p:cNvSpPr>
          <p:nvPr userDrawn="1"/>
        </p:nvSpPr>
        <p:spPr bwMode="auto">
          <a:xfrm>
            <a:off x="3492500" y="2276475"/>
            <a:ext cx="2159000" cy="1150938"/>
          </a:xfrm>
          <a:prstGeom prst="rect">
            <a:avLst/>
          </a:prstGeom>
          <a:solidFill>
            <a:schemeClr val="bg1"/>
          </a:solidFill>
          <a:ln w="6350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ea typeface="华文细黑" pitchFamily="2" charset="-122"/>
            </a:endParaRPr>
          </a:p>
        </p:txBody>
      </p:sp>
      <p:sp>
        <p:nvSpPr>
          <p:cNvPr id="2052" name="Rectangle 7">
            <a:hlinkClick r:id="rId13"/>
          </p:cNvPr>
          <p:cNvSpPr>
            <a:spLocks noChangeArrowheads="1"/>
          </p:cNvSpPr>
          <p:nvPr userDrawn="1"/>
        </p:nvSpPr>
        <p:spPr bwMode="auto">
          <a:xfrm>
            <a:off x="5653088" y="2276475"/>
            <a:ext cx="2159000" cy="1150938"/>
          </a:xfrm>
          <a:prstGeom prst="rect">
            <a:avLst/>
          </a:prstGeom>
          <a:solidFill>
            <a:schemeClr val="bg1"/>
          </a:solidFill>
          <a:ln w="6350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ea typeface="华文细黑" pitchFamily="2" charset="-122"/>
            </a:endParaRPr>
          </a:p>
        </p:txBody>
      </p:sp>
      <p:sp>
        <p:nvSpPr>
          <p:cNvPr id="2053" name="Rectangle 13">
            <a:hlinkClick r:id="rId14"/>
          </p:cNvPr>
          <p:cNvSpPr>
            <a:spLocks noChangeArrowheads="1"/>
          </p:cNvSpPr>
          <p:nvPr userDrawn="1"/>
        </p:nvSpPr>
        <p:spPr bwMode="auto">
          <a:xfrm>
            <a:off x="1331913" y="3860800"/>
            <a:ext cx="5146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sz="1200">
                <a:ea typeface="华文细黑" pitchFamily="2" charset="-122"/>
              </a:rPr>
              <a:t>本作品采用</a:t>
            </a:r>
            <a:r>
              <a:rPr lang="zh-CN" sz="1200" b="1">
                <a:solidFill>
                  <a:srgbClr val="003366"/>
                </a:solidFill>
                <a:ea typeface="华文细黑" pitchFamily="2" charset="-122"/>
              </a:rPr>
              <a:t>知识共享署名</a:t>
            </a:r>
            <a:r>
              <a:rPr lang="zh-CN" altLang="zh-CN" sz="1200" b="1">
                <a:solidFill>
                  <a:srgbClr val="003366"/>
                </a:solidFill>
                <a:ea typeface="华文细黑" pitchFamily="2" charset="-122"/>
              </a:rPr>
              <a:t>-</a:t>
            </a:r>
            <a:r>
              <a:rPr lang="zh-CN" sz="1200" b="1">
                <a:solidFill>
                  <a:srgbClr val="003366"/>
                </a:solidFill>
                <a:ea typeface="华文细黑" pitchFamily="2" charset="-122"/>
              </a:rPr>
              <a:t>非商业性使用 </a:t>
            </a:r>
            <a:r>
              <a:rPr lang="zh-CN" altLang="zh-CN" sz="1200" b="1">
                <a:solidFill>
                  <a:srgbClr val="003366"/>
                </a:solidFill>
                <a:ea typeface="华文细黑" pitchFamily="2" charset="-122"/>
              </a:rPr>
              <a:t>2.5 </a:t>
            </a:r>
            <a:r>
              <a:rPr lang="zh-CN" sz="1200" b="1">
                <a:solidFill>
                  <a:srgbClr val="003366"/>
                </a:solidFill>
                <a:ea typeface="华文细黑" pitchFamily="2" charset="-122"/>
              </a:rPr>
              <a:t>中国大陆许可协议</a:t>
            </a:r>
            <a:r>
              <a:rPr lang="zh-CN" sz="1200">
                <a:ea typeface="华文细黑" pitchFamily="2" charset="-122"/>
              </a:rPr>
              <a:t>进行许可。</a:t>
            </a:r>
            <a:r>
              <a:rPr lang="zh-CN" sz="1200" i="1">
                <a:ea typeface="华文细黑" pitchFamily="2" charset="-122"/>
              </a:rPr>
              <a:t> </a:t>
            </a:r>
          </a:p>
        </p:txBody>
      </p:sp>
      <p:pic>
        <p:nvPicPr>
          <p:cNvPr id="2054" name="Picture 6" descr="png-0056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3479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ng-0002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638" y="2347913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6" name="Group 8"/>
          <p:cNvGrpSpPr>
            <a:grpSpLocks noChangeAspect="1"/>
          </p:cNvGrpSpPr>
          <p:nvPr userDrawn="1"/>
        </p:nvGrpSpPr>
        <p:grpSpPr bwMode="auto">
          <a:xfrm>
            <a:off x="4211638" y="2347913"/>
            <a:ext cx="720725" cy="647700"/>
            <a:chOff x="0" y="0"/>
            <a:chExt cx="454" cy="447"/>
          </a:xfrm>
        </p:grpSpPr>
        <p:pic>
          <p:nvPicPr>
            <p:cNvPr id="2070" name="Picture 9" descr="soft7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19882"/>
            <a:stretch>
              <a:fillRect/>
            </a:stretch>
          </p:blipFill>
          <p:spPr bwMode="auto">
            <a:xfrm>
              <a:off x="0" y="0"/>
              <a:ext cx="454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10" descr="soft7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19882"/>
            <a:stretch>
              <a:fillRect/>
            </a:stretch>
          </p:blipFill>
          <p:spPr bwMode="auto">
            <a:xfrm rot="1178135">
              <a:off x="74" y="110"/>
              <a:ext cx="363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7" name="Rectangle 11">
            <a:hlinkClick r:id="rId19"/>
          </p:cNvPr>
          <p:cNvSpPr>
            <a:spLocks noChangeArrowheads="1"/>
          </p:cNvSpPr>
          <p:nvPr userDrawn="1"/>
        </p:nvSpPr>
        <p:spPr bwMode="auto">
          <a:xfrm>
            <a:off x="1333500" y="3068638"/>
            <a:ext cx="2159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 b="1">
                <a:solidFill>
                  <a:srgbClr val="5F5F5F"/>
                </a:solidFill>
                <a:ea typeface="华文细黑" pitchFamily="2" charset="-122"/>
              </a:rPr>
              <a:t>专业交流</a:t>
            </a:r>
          </a:p>
        </p:txBody>
      </p:sp>
      <p:sp>
        <p:nvSpPr>
          <p:cNvPr id="2058" name="Rectangle 12">
            <a:hlinkClick r:id="rId19"/>
          </p:cNvPr>
          <p:cNvSpPr>
            <a:spLocks noChangeArrowheads="1"/>
          </p:cNvSpPr>
          <p:nvPr userDrawn="1"/>
        </p:nvSpPr>
        <p:spPr bwMode="auto">
          <a:xfrm>
            <a:off x="3492500" y="3068638"/>
            <a:ext cx="2159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 b="1">
                <a:solidFill>
                  <a:srgbClr val="5F5F5F"/>
                </a:solidFill>
                <a:ea typeface="华文细黑" pitchFamily="2" charset="-122"/>
              </a:rPr>
              <a:t>模板超市</a:t>
            </a:r>
          </a:p>
        </p:txBody>
      </p:sp>
      <p:sp>
        <p:nvSpPr>
          <p:cNvPr id="2059" name="Rectangle 13">
            <a:hlinkClick r:id="rId19"/>
          </p:cNvPr>
          <p:cNvSpPr>
            <a:spLocks noChangeArrowheads="1"/>
          </p:cNvSpPr>
          <p:nvPr userDrawn="1"/>
        </p:nvSpPr>
        <p:spPr bwMode="auto">
          <a:xfrm>
            <a:off x="5653088" y="3068638"/>
            <a:ext cx="2159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 b="1">
                <a:solidFill>
                  <a:srgbClr val="5F5F5F"/>
                </a:solidFill>
                <a:ea typeface="华文细黑" pitchFamily="2" charset="-122"/>
              </a:rPr>
              <a:t>设计服务</a:t>
            </a:r>
          </a:p>
        </p:txBody>
      </p:sp>
      <p:sp>
        <p:nvSpPr>
          <p:cNvPr id="2060" name="Rectangle 7"/>
          <p:cNvSpPr>
            <a:spLocks noChangeArrowheads="1"/>
          </p:cNvSpPr>
          <p:nvPr userDrawn="1"/>
        </p:nvSpPr>
        <p:spPr bwMode="auto">
          <a:xfrm>
            <a:off x="1331913" y="2060575"/>
            <a:ext cx="6480175" cy="215900"/>
          </a:xfrm>
          <a:prstGeom prst="rect">
            <a:avLst/>
          </a:prstGeom>
          <a:solidFill>
            <a:srgbClr val="EAEAEA"/>
          </a:solidFill>
          <a:ln w="6350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zh-CN" altLang="zh-CN" sz="1000">
                <a:ea typeface="华文细黑" pitchFamily="2" charset="-122"/>
              </a:rPr>
              <a:t>NordriDesign</a:t>
            </a:r>
            <a:r>
              <a:rPr lang="zh-CN" sz="1000">
                <a:ea typeface="华文细黑" pitchFamily="2" charset="-122"/>
              </a:rPr>
              <a:t>中国专业</a:t>
            </a:r>
            <a:r>
              <a:rPr lang="zh-CN" altLang="zh-CN" sz="1000">
                <a:ea typeface="华文细黑" pitchFamily="2" charset="-122"/>
              </a:rPr>
              <a:t>PowerPoint</a:t>
            </a:r>
            <a:r>
              <a:rPr lang="zh-CN" sz="1000">
                <a:ea typeface="华文细黑" pitchFamily="2" charset="-122"/>
              </a:rPr>
              <a:t>媒体设计与开发</a:t>
            </a:r>
            <a:endParaRPr lang="zh-CN" sz="10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61" name="Rectangle 15"/>
          <p:cNvSpPr>
            <a:spLocks noChangeArrowheads="1"/>
          </p:cNvSpPr>
          <p:nvPr userDrawn="1"/>
        </p:nvSpPr>
        <p:spPr bwMode="auto">
          <a:xfrm>
            <a:off x="1331913" y="4192588"/>
            <a:ext cx="6480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sz="1000">
                <a:solidFill>
                  <a:srgbClr val="111111"/>
                </a:solidFill>
                <a:ea typeface="华文细黑" pitchFamily="2" charset="-122"/>
              </a:rPr>
              <a:t>本作品的提供是以适用知识共享组织的公共许可（ 简称“</a:t>
            </a:r>
            <a:r>
              <a:rPr lang="zh-CN" altLang="zh-CN" sz="1000">
                <a:solidFill>
                  <a:srgbClr val="111111"/>
                </a:solidFill>
                <a:ea typeface="华文细黑" pitchFamily="2" charset="-122"/>
              </a:rPr>
              <a:t>CCPL” </a:t>
            </a:r>
            <a:r>
              <a:rPr lang="zh-CN" sz="1000">
                <a:solidFill>
                  <a:srgbClr val="111111"/>
                </a:solidFill>
                <a:ea typeface="华文细黑" pitchFamily="2" charset="-122"/>
              </a:rPr>
              <a:t>或 “许可”） 条款为前提的。本作品受著作权法以及其他相关法律的保护。对本作品的使用不得超越本许可授权的范围。</a:t>
            </a:r>
          </a:p>
          <a:p>
            <a:pPr>
              <a:lnSpc>
                <a:spcPct val="120000"/>
              </a:lnSpc>
            </a:pPr>
            <a:r>
              <a:rPr lang="zh-CN" sz="1000">
                <a:solidFill>
                  <a:srgbClr val="111111"/>
                </a:solidFill>
                <a:ea typeface="华文细黑" pitchFamily="2" charset="-122"/>
              </a:rPr>
              <a:t>如您行使本许可授予的使用本作品的权利，就表明您接受并同意遵守本许可的条款。在您接受这些条款和规定的前提下，许可人授予您本许可所包括的权利。 </a:t>
            </a:r>
          </a:p>
        </p:txBody>
      </p:sp>
      <p:sp>
        <p:nvSpPr>
          <p:cNvPr id="2062" name="Rectangle 7">
            <a:hlinkClick r:id="rId20"/>
          </p:cNvPr>
          <p:cNvSpPr>
            <a:spLocks noChangeArrowheads="1"/>
          </p:cNvSpPr>
          <p:nvPr userDrawn="1"/>
        </p:nvSpPr>
        <p:spPr bwMode="auto">
          <a:xfrm>
            <a:off x="3492500" y="2276475"/>
            <a:ext cx="2160588" cy="11509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ea typeface="华文细黑" pitchFamily="2" charset="-122"/>
            </a:endParaRPr>
          </a:p>
        </p:txBody>
      </p:sp>
      <p:sp>
        <p:nvSpPr>
          <p:cNvPr id="2063" name="Rectangle 7">
            <a:hlinkClick r:id="rId13"/>
          </p:cNvPr>
          <p:cNvSpPr>
            <a:spLocks noChangeArrowheads="1"/>
          </p:cNvSpPr>
          <p:nvPr userDrawn="1"/>
        </p:nvSpPr>
        <p:spPr bwMode="auto">
          <a:xfrm>
            <a:off x="5653088" y="2276475"/>
            <a:ext cx="2159000" cy="11509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ea typeface="华文细黑" pitchFamily="2" charset="-122"/>
            </a:endParaRPr>
          </a:p>
        </p:txBody>
      </p:sp>
      <p:sp>
        <p:nvSpPr>
          <p:cNvPr id="2064" name="Rectangle 7">
            <a:hlinkClick r:id="rId19"/>
            <a:hlinkHover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1331913" y="2276475"/>
            <a:ext cx="2160587" cy="11509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ea typeface="华文细黑" pitchFamily="2" charset="-122"/>
            </a:endParaRPr>
          </a:p>
        </p:txBody>
      </p:sp>
      <p:sp>
        <p:nvSpPr>
          <p:cNvPr id="2065" name="Text Box 19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1331913" y="5056188"/>
            <a:ext cx="1079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sz="1000" b="1">
                <a:solidFill>
                  <a:srgbClr val="003366"/>
                </a:solidFill>
                <a:ea typeface="华文细黑" pitchFamily="2" charset="-122"/>
              </a:rPr>
              <a:t>查看全部</a:t>
            </a:r>
            <a:r>
              <a:rPr lang="zh-CN" altLang="zh-CN" sz="1000" b="1">
                <a:solidFill>
                  <a:srgbClr val="003366"/>
                </a:solidFill>
                <a:latin typeface="华文细黑" pitchFamily="2" charset="-122"/>
                <a:ea typeface="华文细黑" pitchFamily="2" charset="-122"/>
              </a:rPr>
              <a:t>…</a:t>
            </a:r>
            <a:endParaRPr lang="zh-CN" altLang="zh-CN" sz="1000" b="1">
              <a:solidFill>
                <a:srgbClr val="003366"/>
              </a:solidFill>
              <a:ea typeface="华文细黑" pitchFamily="2" charset="-122"/>
            </a:endParaRPr>
          </a:p>
        </p:txBody>
      </p:sp>
      <p:grpSp>
        <p:nvGrpSpPr>
          <p:cNvPr id="2066" name="Group 20"/>
          <p:cNvGrpSpPr>
            <a:grpSpLocks/>
          </p:cNvGrpSpPr>
          <p:nvPr userDrawn="1"/>
        </p:nvGrpSpPr>
        <p:grpSpPr bwMode="auto">
          <a:xfrm>
            <a:off x="1331913" y="1125538"/>
            <a:ext cx="4321175" cy="576262"/>
            <a:chOff x="0" y="0"/>
            <a:chExt cx="3402" cy="454"/>
          </a:xfrm>
        </p:grpSpPr>
        <p:pic>
          <p:nvPicPr>
            <p:cNvPr id="2067" name="Picture 12" descr="cc"/>
            <p:cNvPicPr>
              <a:picLocks noChangeAspect="1" noChangeArrowheads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0"/>
              <a:ext cx="158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9" descr="logo"/>
            <p:cNvPicPr>
              <a:picLocks noChangeAspect="1" noChangeArrowheads="1"/>
            </p:cNvPicPr>
            <p:nvPr userDrawn="1"/>
          </p:nvPicPr>
          <p:blipFill>
            <a:blip r:embed="rId22" cstate="screen">
              <a:lum bright="-12000"/>
              <a:grayscl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"/>
              <a:ext cx="1361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9" name="Line 23"/>
            <p:cNvSpPr>
              <a:spLocks noChangeShapeType="1"/>
            </p:cNvSpPr>
            <p:nvPr userDrawn="1"/>
          </p:nvSpPr>
          <p:spPr bwMode="auto">
            <a:xfrm>
              <a:off x="1588" y="0"/>
              <a:ext cx="0" cy="4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6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23398;&#20064;&#36164;&#28304;&#12290;\&#22810;&#23186;&#20307;\&#25945;&#23398;&#36164;&#28304;&#35774;&#35745;\&#12298;&#19968;&#20010;&#23567;&#26449;&#24196;&#30340;&#25925;&#20107;&#12299;&#25945;&#23398;&#35774;&#35745;&#23567;&#23398;&#35821;&#25991;&#183;&#20154;&#27665;&#25945;&#32946;&#20986;&#29256;&#31038;&#183;&#35838;&#31243;&#25945;&#26448;&#30740;&#31350;&#25152;.htm" TargetMode="External"/><Relationship Id="rId2" Type="http://schemas.openxmlformats.org/officeDocument/2006/relationships/hyperlink" Target="file:///E:\&#23398;&#20064;&#36164;&#28304;&#12290;\&#22810;&#23186;&#20307;\&#31532;&#19977;&#23567;&#32452;&#27719;&#25253;\&#26377;&#36825;&#26679;&#19968;&#20010;&#23567;&#26449;&#24196;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E:\&#23398;&#20064;&#36164;&#28304;&#12290;\&#22810;&#23186;&#20307;\&#31532;&#19977;&#23567;&#32452;&#27719;&#25253;\&#26377;&#36825;&#26679;&#19968;&#20010;&#23567;&#26449;&#24196;.doc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jump.com/jq/1458295.aspx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file:///F:\~sophomore~\7-&#22810;&#23186;&#20307;\&#23567;&#32452;&#27719;&#25253;\&#31532;&#19977;&#23567;&#32452;&#27719;&#25253;\&#24773;&#22659;&#23548;&#20837;&#19982;&#29983;&#35789;&#35835;&#20889;\&#34649;&#34656;&#19982;&#38647;&#36798;.exe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&#24773;&#22659;&#23548;&#20837;&#19982;&#29983;&#35789;&#35835;&#20889;/&#28779;&#36710;&#30340;&#25925;&#20107;.swf" TargetMode="External"/><Relationship Id="rId2" Type="http://schemas.openxmlformats.org/officeDocument/2006/relationships/hyperlink" Target="&#24773;&#22659;&#23548;&#20837;&#19982;&#29983;&#35789;&#35835;&#20889;/&#20876;.swf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ppt\&#20876;.swf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slide" Target="slide53.xml"/><Relationship Id="rId18" Type="http://schemas.openxmlformats.org/officeDocument/2006/relationships/image" Target="../media/image44.emf"/><Relationship Id="rId3" Type="http://schemas.openxmlformats.org/officeDocument/2006/relationships/slideLayout" Target="../slideLayouts/slideLayout7.xml"/><Relationship Id="rId21" Type="http://schemas.openxmlformats.org/officeDocument/2006/relationships/slide" Target="slide57.xml"/><Relationship Id="rId7" Type="http://schemas.openxmlformats.org/officeDocument/2006/relationships/slide" Target="slide66.xml"/><Relationship Id="rId12" Type="http://schemas.openxmlformats.org/officeDocument/2006/relationships/image" Target="../media/image41.emf"/><Relationship Id="rId17" Type="http://schemas.openxmlformats.org/officeDocument/2006/relationships/slide" Target="slide55.xml"/><Relationship Id="rId2" Type="http://schemas.openxmlformats.org/officeDocument/2006/relationships/audio" Target="file:///F:\&#20044;&#40486;&#21917;&#27700;\&#12298;&#20044;&#40486;&#21917;&#27700;&#12299;---123&#22242;%20&#24247;&#38634;%20&#21442;&#36187;&#35838;&#20214;\&#36731;&#38899;&#20048;.mp3" TargetMode="External"/><Relationship Id="rId16" Type="http://schemas.openxmlformats.org/officeDocument/2006/relationships/image" Target="../media/image43.emf"/><Relationship Id="rId20" Type="http://schemas.openxmlformats.org/officeDocument/2006/relationships/image" Target="../media/image46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slide" Target="slide52.xml"/><Relationship Id="rId5" Type="http://schemas.openxmlformats.org/officeDocument/2006/relationships/image" Target="../media/image38.jpeg"/><Relationship Id="rId15" Type="http://schemas.openxmlformats.org/officeDocument/2006/relationships/slide" Target="slide54.xml"/><Relationship Id="rId10" Type="http://schemas.openxmlformats.org/officeDocument/2006/relationships/image" Target="../media/image40.emf"/><Relationship Id="rId19" Type="http://schemas.openxmlformats.org/officeDocument/2006/relationships/image" Target="../media/image45.gif"/><Relationship Id="rId4" Type="http://schemas.openxmlformats.org/officeDocument/2006/relationships/notesSlide" Target="../notesSlides/notesSlide12.xml"/><Relationship Id="rId9" Type="http://schemas.openxmlformats.org/officeDocument/2006/relationships/slide" Target="slide67.xml"/><Relationship Id="rId14" Type="http://schemas.openxmlformats.org/officeDocument/2006/relationships/image" Target="../media/image42.emf"/><Relationship Id="rId22" Type="http://schemas.openxmlformats.org/officeDocument/2006/relationships/image" Target="../media/image4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23398;&#20064;&#36164;&#28304;&#12290;\&#22810;&#23186;&#20307;\&#31532;&#19977;&#23567;&#32452;&#27719;&#25253;\&#24773;&#22659;&#23548;&#20837;&#19982;&#29983;&#35789;&#35835;&#20889;\14&#20004;&#21482;&#40479;&#34507;\index.htm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&#35838;&#25991;&#36175;&#26512;/xue2.swf" TargetMode="External"/><Relationship Id="rId2" Type="http://schemas.openxmlformats.org/officeDocument/2006/relationships/hyperlink" Target="&#35838;&#25991;&#36175;&#26512;/&#26825;&#38795;&#37324;&#30340;&#38451;&#20809;/pps3.pps" TargetMode="Externa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&#35838;&#25991;&#36175;&#26512;/&#28784;&#38592;/&#28784;&#38592;/&#28784;&#38592;.pptx" TargetMode="External"/><Relationship Id="rId2" Type="http://schemas.openxmlformats.org/officeDocument/2006/relationships/hyperlink" Target="file:///E:\&#23398;&#20064;&#36164;&#28304;&#12290;\&#22810;&#23186;&#20307;\&#31532;&#19977;&#23567;&#32452;&#27719;&#25253;\&#35838;&#25991;&#36175;&#26512;\4.&#28784;&#38592;\huique.exe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&#35838;&#25991;&#36175;&#26512;/&#26825;&#33457;&#22993;&#23064;/&#26825;&#33457;&#22993;&#23064;.pptx" TargetMode="External"/><Relationship Id="rId4" Type="http://schemas.openxmlformats.org/officeDocument/2006/relationships/hyperlink" Target="&#35838;&#25991;&#36175;&#26512;/30&#26825;&#33457;&#22993;&#23064;/pps1.pps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&#35838;&#25991;&#36175;&#26512;/&#30011;&#26472;&#26691;-&#21548;&#35835;&#35838;&#25991;.wmv" TargetMode="External"/><Relationship Id="rId2" Type="http://schemas.openxmlformats.org/officeDocument/2006/relationships/hyperlink" Target="&#35838;&#25991;&#36175;&#26512;/&#24778;&#24339;&#20043;&#40479;.exe" TargetMode="Externa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&#35838;&#25991;&#36175;&#26512;/&#25163;&#25447;&#33457;&#30406;&#30340;&#23401;&#23376;&#25299;&#23637;&#38405;&#35835;.docx" TargetMode="External"/><Relationship Id="rId2" Type="http://schemas.openxmlformats.org/officeDocument/2006/relationships/hyperlink" Target="&#35838;&#25991;&#36175;&#26512;/04&#29645;&#29664;&#27849;/pps5.pps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&#35838;&#25991;&#36175;&#26512;/&#26376;&#20142;&#30340;&#24515;&#24895;&#38405;&#35835;&#25299;&#23637;.docx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&#35821;&#25991;&#28216;&#25103;/20&#22920;&#22920;&#30340;&#36134;&#21333;&#35748;&#30495;&#21548;&#65292;&#36873;&#19968;&#36873;.swf" TargetMode="External"/><Relationship Id="rId2" Type="http://schemas.openxmlformats.org/officeDocument/2006/relationships/hyperlink" Target="&#35821;&#25991;&#28216;&#25103;/&#35748;&#19968;&#35748;.exe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&#35821;&#25991;&#28216;&#25103;/&#34649;&#34656;&#19982;&#38647;&#36798;.exe" TargetMode="External"/><Relationship Id="rId2" Type="http://schemas.openxmlformats.org/officeDocument/2006/relationships/hyperlink" Target="&#35821;&#25991;&#28216;&#25103;/31&#36865;&#23567;&#32501;&#32650;&#22238;&#23478;.sw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&#35821;&#25991;&#28216;&#25103;/&#34649;&#34656;&#19982;&#38647;&#36798;.exe" TargetMode="External"/><Relationship Id="rId2" Type="http://schemas.openxmlformats.org/officeDocument/2006/relationships/hyperlink" Target="&#35821;&#25991;&#28216;&#25103;/&#24110;&#21161;&#35760;&#24518;.swf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&#35821;&#25991;&#28216;&#25103;/&#29468;&#23383;&#28216;&#25103;.swf" TargetMode="External"/><Relationship Id="rId2" Type="http://schemas.openxmlformats.org/officeDocument/2006/relationships/hyperlink" Target="&#35821;&#25991;&#28216;&#25103;/&#20026;&#28216;&#25103;&#32780;&#28216;&#25103;.swf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86619" y="2348880"/>
            <a:ext cx="4681537" cy="100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zh-CN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语文教学资源的设计与开发</a:t>
            </a:r>
            <a:endParaRPr lang="zh-CN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907704" y="4898280"/>
            <a:ext cx="3888432" cy="16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30000"/>
              </a:lnSpc>
            </a:pPr>
            <a:r>
              <a:rPr lang="zh-CN" altLang="en-US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第三小组</a:t>
            </a:r>
            <a:endParaRPr lang="en-US" altLang="zh-CN" b="1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报告人：张金忠、刘莎、汪丹、</a:t>
            </a:r>
            <a:endParaRPr lang="en-US" altLang="zh-CN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经倩霞、何繁</a:t>
            </a:r>
            <a:endParaRPr lang="zh-CN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0" name="Rectangle 5"/>
          <p:cNvSpPr txBox="1">
            <a:spLocks noChangeArrowheads="1"/>
          </p:cNvSpPr>
          <p:nvPr/>
        </p:nvSpPr>
        <p:spPr bwMode="auto">
          <a:xfrm>
            <a:off x="468313" y="6057900"/>
            <a:ext cx="23383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9pPr>
          </a:lstStyle>
          <a:p>
            <a:pPr>
              <a:spcBef>
                <a:spcPct val="60000"/>
              </a:spcBef>
              <a:buClr>
                <a:schemeClr val="accent1"/>
              </a:buClr>
            </a:pPr>
            <a:r>
              <a:rPr lang="zh-CN" altLang="en-US" sz="1400" i="1">
                <a:solidFill>
                  <a:schemeClr val="bg1"/>
                </a:solidFill>
                <a:ea typeface="华文细黑" pitchFamily="2" charset="-122"/>
              </a:rPr>
              <a:t>由NordriDesign提供</a:t>
            </a:r>
          </a:p>
          <a:p>
            <a:pPr>
              <a:buClr>
                <a:schemeClr val="accent1"/>
              </a:buClr>
            </a:pPr>
            <a:r>
              <a:rPr lang="zh-CN" altLang="en-US" sz="1400" i="1">
                <a:solidFill>
                  <a:schemeClr val="bg1"/>
                </a:solidFill>
                <a:ea typeface="华文细黑" pitchFamily="2" charset="-122"/>
              </a:rPr>
              <a:t>www.nordridesign.com</a:t>
            </a:r>
            <a:endParaRPr lang="zh-CN" altLang="en-US" sz="1400" i="1" noProof="1">
              <a:solidFill>
                <a:schemeClr val="bg1"/>
              </a:solidFill>
              <a:ea typeface="华文细黑" pitchFamily="2" charset="-122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8313" y="360363"/>
            <a:ext cx="1800225" cy="349250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BNU·教育技术学院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907704" y="5301208"/>
            <a:ext cx="388843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多媒体素材应用现状</a:t>
            </a:r>
          </a:p>
        </p:txBody>
      </p:sp>
      <p:sp>
        <p:nvSpPr>
          <p:cNvPr id="3" name="矩形 2"/>
          <p:cNvSpPr/>
          <p:nvPr/>
        </p:nvSpPr>
        <p:spPr>
          <a:xfrm>
            <a:off x="13171" y="63000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 计算方法为：选项平均综合得分＝（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Σ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频数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×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权值）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本题填写人次</a:t>
            </a:r>
          </a:p>
        </p:txBody>
      </p:sp>
      <p:sp>
        <p:nvSpPr>
          <p:cNvPr id="4" name="矩形 3"/>
          <p:cNvSpPr/>
          <p:nvPr/>
        </p:nvSpPr>
        <p:spPr>
          <a:xfrm>
            <a:off x="251520" y="118746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25000"/>
                  </a:schemeClr>
                </a:solidFill>
              </a:rPr>
              <a:t>Q: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</a:rPr>
              <a:t>为</a:t>
            </a: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</a:rPr>
              <a:t>制作一个教学课件，您通常需要大量搜集哪种形式的多媒体素材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</a:rPr>
              <a:t>？（排序题）</a:t>
            </a:r>
            <a:endParaRPr lang="zh-CN" alt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1"/>
            <a:ext cx="5400600" cy="468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9743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多媒体素材应用现状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51520" y="1187460"/>
            <a:ext cx="8352928" cy="5043403"/>
            <a:chOff x="251520" y="1187460"/>
            <a:chExt cx="8352928" cy="5043403"/>
          </a:xfrm>
        </p:grpSpPr>
        <p:sp>
          <p:nvSpPr>
            <p:cNvPr id="4" name="矩形 3"/>
            <p:cNvSpPr/>
            <p:nvPr/>
          </p:nvSpPr>
          <p:spPr>
            <a:xfrm>
              <a:off x="251520" y="1187460"/>
              <a:ext cx="83529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solidFill>
                    <a:schemeClr val="tx2">
                      <a:lumMod val="85000"/>
                      <a:lumOff val="15000"/>
                    </a:schemeClr>
                  </a:solidFill>
                </a:rPr>
                <a:t>Q:</a:t>
              </a:r>
              <a:r>
                <a:rPr lang="zh-CN" altLang="en-US" dirty="0" smtClean="0">
                  <a:solidFill>
                    <a:schemeClr val="tx2">
                      <a:lumMod val="85000"/>
                      <a:lumOff val="15000"/>
                    </a:schemeClr>
                  </a:solidFill>
                </a:rPr>
                <a:t>我</a:t>
              </a:r>
              <a:r>
                <a:rPr lang="zh-CN" altLang="en-US" dirty="0">
                  <a:solidFill>
                    <a:schemeClr val="tx2">
                      <a:lumMod val="85000"/>
                      <a:lumOff val="15000"/>
                    </a:schemeClr>
                  </a:solidFill>
                </a:rPr>
                <a:t>认为现有教学多媒体素材很丰富，能满足我的</a:t>
              </a:r>
              <a:r>
                <a:rPr lang="zh-CN" altLang="en-US" dirty="0" smtClean="0">
                  <a:solidFill>
                    <a:schemeClr val="tx2">
                      <a:lumMod val="85000"/>
                      <a:lumOff val="15000"/>
                    </a:schemeClr>
                  </a:solidFill>
                </a:rPr>
                <a:t>需要（矩阵题）</a:t>
              </a:r>
              <a:endParaRPr lang="zh-CN" altLang="en-US" dirty="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1700808"/>
              <a:ext cx="5281486" cy="4530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920665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多媒体素材应用现状</a:t>
            </a:r>
          </a:p>
        </p:txBody>
      </p:sp>
      <p:sp>
        <p:nvSpPr>
          <p:cNvPr id="3" name="矩形 2"/>
          <p:cNvSpPr/>
          <p:nvPr/>
        </p:nvSpPr>
        <p:spPr>
          <a:xfrm>
            <a:off x="13171" y="63000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 计算方法为：选项平均综合得分＝（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Σ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频数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×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权值）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本题填写人次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700808"/>
            <a:ext cx="5052584" cy="443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49287" y="1204376"/>
            <a:ext cx="6764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25000"/>
                  </a:schemeClr>
                </a:solidFill>
              </a:rPr>
              <a:t> </a:t>
            </a:r>
            <a:r>
              <a:rPr lang="en-US" altLang="zh-CN" dirty="0" smtClean="0">
                <a:solidFill>
                  <a:schemeClr val="accent1">
                    <a:lumMod val="25000"/>
                  </a:schemeClr>
                </a:solidFill>
              </a:rPr>
              <a:t>Q: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</a:rPr>
              <a:t>您</a:t>
            </a: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</a:rPr>
              <a:t>认为现有资源中，哪些多媒体素材比较匮乏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</a:rPr>
              <a:t>？</a:t>
            </a:r>
            <a:r>
              <a:rPr lang="zh-CN" altLang="en-US" dirty="0"/>
              <a:t>（排序题）</a:t>
            </a:r>
            <a:endParaRPr lang="zh-CN" alt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948264" y="1573708"/>
            <a:ext cx="1800200" cy="156726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rgbClr val="FF0000"/>
                </a:solidFill>
              </a:rPr>
              <a:t>视频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rgbClr val="FF0000"/>
                </a:solidFill>
              </a:rPr>
              <a:t>动画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2380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多媒体素材应用现状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331640" y="1354703"/>
            <a:ext cx="5867401" cy="4807004"/>
            <a:chOff x="2232991" y="1561888"/>
            <a:chExt cx="4946649" cy="4807004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992" y="2060848"/>
              <a:ext cx="4946648" cy="4308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2232991" y="1561888"/>
              <a:ext cx="391812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chemeClr val="accent1">
                      <a:lumMod val="25000"/>
                    </a:schemeClr>
                  </a:solidFill>
                </a:rPr>
                <a:t>Q:</a:t>
              </a:r>
              <a:r>
                <a:rPr lang="zh-CN" altLang="en-US" dirty="0" smtClean="0">
                  <a:solidFill>
                    <a:schemeClr val="accent1">
                      <a:lumMod val="25000"/>
                    </a:schemeClr>
                  </a:solidFill>
                </a:rPr>
                <a:t>我</a:t>
              </a:r>
              <a:r>
                <a:rPr lang="zh-CN" altLang="en-US" dirty="0">
                  <a:solidFill>
                    <a:schemeClr val="accent1">
                      <a:lumMod val="25000"/>
                    </a:schemeClr>
                  </a:solidFill>
                </a:rPr>
                <a:t>通常对获取的素材进行适当加工后使用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913017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多媒体课件设计与制作情况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539552" y="118746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25000"/>
                  </a:schemeClr>
                </a:solidFill>
              </a:rPr>
              <a:t>Q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</a:rPr>
              <a:t>：</a:t>
            </a: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</a:rPr>
              <a:t>我觉得制作课件占用大量时间，增大了我的工作压力 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</a:rPr>
              <a:t>。（矩阵题）</a:t>
            </a:r>
            <a:endParaRPr lang="zh-CN" alt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400600" cy="46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 rot="2007468">
            <a:off x="5548895" y="2083369"/>
            <a:ext cx="1627399" cy="493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时间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989480" y="3294695"/>
            <a:ext cx="2376264" cy="936104"/>
          </a:xfrm>
          <a:prstGeom prst="ellipse">
            <a:avLst/>
          </a:prstGeom>
          <a:solidFill>
            <a:srgbClr val="F9D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</a:rPr>
              <a:t>技术</a:t>
            </a:r>
            <a:endParaRPr lang="zh-CN" altLang="en-US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2423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多媒体课件设计与制作情况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539552" y="118746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25000"/>
                  </a:schemeClr>
                </a:solidFill>
              </a:rPr>
              <a:t>Q</a:t>
            </a: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</a:rPr>
              <a:t>： 除了教学课件，我还会制作专门课件供学生自学 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</a:rPr>
              <a:t>。（矩阵题）</a:t>
            </a:r>
            <a:endParaRPr lang="zh-CN" alt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256584" cy="448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 2"/>
          <p:cNvSpPr/>
          <p:nvPr/>
        </p:nvSpPr>
        <p:spPr>
          <a:xfrm>
            <a:off x="5292080" y="1905992"/>
            <a:ext cx="2736304" cy="1008112"/>
          </a:xfrm>
          <a:prstGeom prst="ellipse">
            <a:avLst/>
          </a:prstGeom>
          <a:solidFill>
            <a:srgbClr val="F9D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accent1">
                    <a:lumMod val="25000"/>
                  </a:schemeClr>
                </a:solidFill>
              </a:rPr>
              <a:t>个别指导型课件</a:t>
            </a:r>
          </a:p>
        </p:txBody>
      </p:sp>
    </p:spTree>
    <p:extLst>
      <p:ext uri="{BB962C8B-B14F-4D97-AF65-F5344CB8AC3E}">
        <p14:creationId xmlns="" xmlns:p14="http://schemas.microsoft.com/office/powerpoint/2010/main" val="3318716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多媒体素材与课件需求和应用现状</a:t>
            </a:r>
          </a:p>
        </p:txBody>
      </p:sp>
      <p:sp>
        <p:nvSpPr>
          <p:cNvPr id="9" name="剪去对角的矩形 8">
            <a:hlinkClick r:id="rId3" action="ppaction://hlinksldjump"/>
          </p:cNvPr>
          <p:cNvSpPr/>
          <p:nvPr/>
        </p:nvSpPr>
        <p:spPr>
          <a:xfrm>
            <a:off x="827584" y="1484784"/>
            <a:ext cx="7200800" cy="4738271"/>
          </a:xfrm>
          <a:prstGeom prst="snip2DiagRect">
            <a:avLst/>
          </a:prstGeom>
          <a:solidFill>
            <a:srgbClr val="F9DDA5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小结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2800" dirty="0" smtClean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素材搜集及制作课件耗时多</a:t>
            </a:r>
            <a:endParaRPr lang="en-US" altLang="zh-CN" sz="2800" dirty="0" smtClean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优秀视频动画素材</a:t>
            </a:r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缺乏</a:t>
            </a:r>
            <a:endParaRPr lang="en-US" altLang="zh-CN" sz="2800" dirty="0" smtClean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2800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2800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计算机和课件制作软件操作不熟练</a:t>
            </a:r>
            <a:endParaRPr lang="en-US" altLang="zh-CN" sz="2800" dirty="0" smtClean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2800" dirty="0" smtClean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endParaRPr lang="zh-CN" altLang="en-US" sz="2800" dirty="0" smtClean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890469" y="5010174"/>
            <a:ext cx="2133871" cy="720080"/>
          </a:xfrm>
          <a:prstGeom prst="roundRect">
            <a:avLst/>
          </a:prstGeom>
          <a:solidFill>
            <a:srgbClr val="FFA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加强技术训练</a:t>
            </a:r>
            <a:endParaRPr lang="zh-CN" altLang="en-US" sz="2000" dirty="0"/>
          </a:p>
        </p:txBody>
      </p:sp>
      <p:sp>
        <p:nvSpPr>
          <p:cNvPr id="7" name="圆角矩形 6"/>
          <p:cNvSpPr/>
          <p:nvPr/>
        </p:nvSpPr>
        <p:spPr>
          <a:xfrm>
            <a:off x="1051074" y="2689523"/>
            <a:ext cx="6964734" cy="100811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861894" y="3697634"/>
            <a:ext cx="2133871" cy="667469"/>
          </a:xfrm>
          <a:prstGeom prst="roundRect">
            <a:avLst/>
          </a:prstGeom>
          <a:solidFill>
            <a:srgbClr val="FFA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素材创作和积累</a:t>
            </a:r>
            <a:endParaRPr lang="zh-CN" altLang="en-US" sz="2000" dirty="0"/>
          </a:p>
        </p:txBody>
      </p:sp>
      <p:sp>
        <p:nvSpPr>
          <p:cNvPr id="12" name="圆角矩形 11"/>
          <p:cNvSpPr/>
          <p:nvPr/>
        </p:nvSpPr>
        <p:spPr>
          <a:xfrm>
            <a:off x="1063650" y="4365105"/>
            <a:ext cx="6964734" cy="63137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3562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多媒体课件对语文教学的</a:t>
            </a:r>
            <a:r>
              <a:rPr lang="zh-CN" altLang="en-US" sz="2800" dirty="0" smtClean="0">
                <a:solidFill>
                  <a:schemeClr val="accent1"/>
                </a:solidFill>
              </a:rPr>
              <a:t>助益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171" y="63000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 计算方法为：选项平均综合得分＝（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Σ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频数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×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权值）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本题填写人次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57032"/>
            <a:ext cx="5696681" cy="501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497877" y="1250942"/>
            <a:ext cx="4362154" cy="576064"/>
          </a:xfrm>
          <a:prstGeom prst="roundRect">
            <a:avLst/>
          </a:prstGeom>
          <a:solidFill>
            <a:srgbClr val="F9D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创设情境，引发兴趣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97876" y="2072773"/>
            <a:ext cx="4362155" cy="576064"/>
          </a:xfrm>
          <a:prstGeom prst="roundRect">
            <a:avLst/>
          </a:prstGeom>
          <a:solidFill>
            <a:srgbClr val="F9D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提高课堂效率，方便省时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497836" y="2828351"/>
            <a:ext cx="4362195" cy="576064"/>
          </a:xfrm>
          <a:prstGeom prst="roundRect">
            <a:avLst/>
          </a:prstGeom>
          <a:solidFill>
            <a:srgbClr val="F9D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突破重难点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97877" y="3663385"/>
            <a:ext cx="4362154" cy="576064"/>
          </a:xfrm>
          <a:prstGeom prst="roundRect">
            <a:avLst/>
          </a:prstGeom>
          <a:solidFill>
            <a:srgbClr val="F9D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增大课程容量，扩大学生知识面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497876" y="5301208"/>
            <a:ext cx="4362155" cy="576064"/>
          </a:xfrm>
          <a:prstGeom prst="roundRect">
            <a:avLst/>
          </a:prstGeom>
          <a:solidFill>
            <a:srgbClr val="F9D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提高学生课堂学习的积极性和主动性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497877" y="4437112"/>
            <a:ext cx="4362154" cy="576064"/>
          </a:xfrm>
          <a:prstGeom prst="roundRect">
            <a:avLst/>
          </a:prstGeom>
          <a:solidFill>
            <a:srgbClr val="F9D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增强课堂交互性</a:t>
            </a:r>
          </a:p>
        </p:txBody>
      </p:sp>
    </p:spTree>
    <p:extLst>
      <p:ext uri="{BB962C8B-B14F-4D97-AF65-F5344CB8AC3E}">
        <p14:creationId xmlns="" xmlns:p14="http://schemas.microsoft.com/office/powerpoint/2010/main" val="2609386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多媒体课件对语文教学的</a:t>
            </a:r>
            <a:r>
              <a:rPr lang="zh-CN" altLang="en-US" sz="2800" dirty="0">
                <a:solidFill>
                  <a:schemeClr val="accent1"/>
                </a:solidFill>
              </a:rPr>
              <a:t>助益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539552" y="118746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25000"/>
                  </a:schemeClr>
                </a:solidFill>
              </a:rPr>
              <a:t>Q</a:t>
            </a: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</a:rPr>
              <a:t>：我认为使用多媒体课件能明显提高课堂效率  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</a:rPr>
              <a:t>。（矩阵题）</a:t>
            </a:r>
            <a:endParaRPr lang="zh-CN" alt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77" y="1586508"/>
            <a:ext cx="5343750" cy="457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10468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多媒体课件对语文教学的</a:t>
            </a:r>
            <a:r>
              <a:rPr lang="zh-CN" altLang="en-US" sz="2800" dirty="0">
                <a:solidFill>
                  <a:schemeClr val="accent1"/>
                </a:solidFill>
              </a:rPr>
              <a:t>助益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539552" y="118746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25000"/>
                  </a:schemeClr>
                </a:solidFill>
              </a:rPr>
              <a:t>Q</a:t>
            </a: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</a:rPr>
              <a:t>：我觉得使用多媒体课件使教学过程更有条理  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</a:rPr>
              <a:t>。（矩阵题）</a:t>
            </a:r>
            <a:endParaRPr lang="zh-CN" alt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30169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8185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 bwMode="auto">
          <a:xfrm>
            <a:off x="357039" y="260648"/>
            <a:ext cx="729017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en-US" sz="2800" dirty="0">
                <a:solidFill>
                  <a:schemeClr val="accent5"/>
                </a:solidFill>
              </a:rPr>
              <a:t>目录</a:t>
            </a: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="" xmlns:p14="http://schemas.microsoft.com/office/powerpoint/2010/main" val="250049958"/>
              </p:ext>
            </p:extLst>
          </p:nvPr>
        </p:nvGraphicFramePr>
        <p:xfrm>
          <a:off x="1475656" y="1397000"/>
          <a:ext cx="6408712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多媒体课件在语文教学</a:t>
            </a:r>
            <a:r>
              <a:rPr lang="zh-CN" altLang="en-US" sz="2800" dirty="0" smtClean="0"/>
              <a:t>上存在的</a:t>
            </a:r>
            <a:r>
              <a:rPr lang="zh-CN" altLang="en-US" sz="2800" dirty="0" smtClean="0">
                <a:solidFill>
                  <a:schemeClr val="accent1"/>
                </a:solidFill>
              </a:rPr>
              <a:t>缺点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171" y="63000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 计算方法为：选项平均综合得分＝（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Σ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频数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×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权值）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本题填写人次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71" y="1103108"/>
            <a:ext cx="6048671" cy="519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267744" y="1556792"/>
            <a:ext cx="144016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411760" y="2852936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1377355" y="2117392"/>
            <a:ext cx="6480720" cy="3168352"/>
          </a:xfrm>
          <a:prstGeom prst="roundRect">
            <a:avLst/>
          </a:prstGeom>
          <a:solidFill>
            <a:srgbClr val="F9D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“教学时不能</a:t>
            </a:r>
            <a:r>
              <a:rPr lang="zh-CN" altLang="en-US" sz="2400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照顾到课堂偶然</a:t>
            </a: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事件”</a:t>
            </a:r>
            <a:endParaRPr lang="en-US" altLang="zh-CN" sz="2400" dirty="0" smtClean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2400" dirty="0" smtClean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“喧宾夺主”、“多媒体</a:t>
            </a:r>
            <a:r>
              <a:rPr lang="zh-CN" altLang="en-US" sz="2400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中声音、图像、动画等过于吸引学生，削弱了语文文本对学生的吸引力，课堂语文味难以掌控。</a:t>
            </a: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”</a:t>
            </a:r>
            <a:endParaRPr lang="zh-CN" altLang="en-US" sz="2400" dirty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008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利大于弊！</a:t>
            </a:r>
            <a:endParaRPr lang="zh-CN" alt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93" y="1581944"/>
            <a:ext cx="5295478" cy="452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39552" y="118746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25000"/>
                  </a:schemeClr>
                </a:solidFill>
              </a:rPr>
              <a:t>Q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</a:rPr>
              <a:t>：我</a:t>
            </a: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</a:rPr>
              <a:t>认为在语文教学中使用多媒体课件利大于弊 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</a:rPr>
              <a:t>。（矩阵题）</a:t>
            </a:r>
            <a:endParaRPr lang="zh-CN" alt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3575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总结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810394" y="1700808"/>
            <a:ext cx="6785942" cy="1328023"/>
          </a:xfrm>
          <a:prstGeom prst="roundRect">
            <a:avLst/>
          </a:prstGeom>
          <a:solidFill>
            <a:srgbClr val="F9DDA5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altLang="zh-CN" sz="2400" dirty="0" smtClean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多媒体素材和</a:t>
            </a:r>
            <a:r>
              <a:rPr lang="zh-CN" altLang="en-US" sz="2400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课件</a:t>
            </a: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资源利用不充分</a:t>
            </a:r>
            <a:endParaRPr lang="en-US" altLang="zh-CN" sz="2400" dirty="0" smtClean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2400" dirty="0" smtClean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810394" y="3501008"/>
            <a:ext cx="6785942" cy="1328023"/>
          </a:xfrm>
          <a:prstGeom prst="roundRect">
            <a:avLst/>
          </a:prstGeom>
          <a:solidFill>
            <a:srgbClr val="F9DDA5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altLang="zh-CN" sz="2400" dirty="0" smtClean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smtClean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教师的课件制作能力</a:t>
            </a:r>
            <a:r>
              <a:rPr lang="zh-CN" altLang="en-US" sz="2400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有待</a:t>
            </a: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提高</a:t>
            </a:r>
            <a:endParaRPr lang="en-US" altLang="zh-CN" sz="2400" dirty="0" smtClean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2400" dirty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9353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开放题</a:t>
            </a:r>
            <a:endParaRPr lang="zh-CN" altLang="en-US" sz="2800" dirty="0"/>
          </a:p>
        </p:txBody>
      </p:sp>
      <p:sp>
        <p:nvSpPr>
          <p:cNvPr id="8" name="圆角矩形 7"/>
          <p:cNvSpPr/>
          <p:nvPr/>
        </p:nvSpPr>
        <p:spPr>
          <a:xfrm>
            <a:off x="810394" y="1700808"/>
            <a:ext cx="7200800" cy="3779758"/>
          </a:xfrm>
          <a:prstGeom prst="roundRect">
            <a:avLst/>
          </a:prstGeom>
          <a:solidFill>
            <a:srgbClr val="F9DDA5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在</a:t>
            </a:r>
            <a:r>
              <a:rPr lang="zh-CN" altLang="en-US" sz="2400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多媒体教学中，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教师首先应把握住自己在教学中的主导地位和作用，多媒体是一种教学工具，教师不能只当“解说员”</a:t>
            </a:r>
            <a:r>
              <a:rPr lang="zh-CN" altLang="en-US" sz="2400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，应通过对教学过程的设计和灵活多变的操作，使多媒体发挥最佳教学功能，同时要从人与多媒体、教学内容与多媒体的关系入手，探讨多媒体在教学运作中的基木教学规律和要求，使多媒体在教师的驾驭下有的放矢地发挥作用。</a:t>
            </a:r>
            <a:endParaRPr lang="en-US" altLang="zh-CN" sz="2400" dirty="0" smtClean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  <a:p>
            <a:endParaRPr lang="zh-CN" altLang="en-US" sz="2400" dirty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288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1475656" y="3068960"/>
            <a:ext cx="4842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200" dirty="0" smtClean="0"/>
              <a:t>教学资源设计的基本原则</a:t>
            </a:r>
            <a:endParaRPr lang="zh-CN" altLang="en-US" sz="3200" dirty="0"/>
          </a:p>
        </p:txBody>
      </p:sp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1475656" y="2204864"/>
            <a:ext cx="4842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200" dirty="0" smtClean="0"/>
              <a:t>教学资源设计的理论依据</a:t>
            </a:r>
            <a:endParaRPr lang="zh-CN" altLang="en-US" sz="3200" dirty="0"/>
          </a:p>
        </p:txBody>
      </p:sp>
      <p:sp>
        <p:nvSpPr>
          <p:cNvPr id="11" name="标题 10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3739679"/>
            <a:ext cx="15103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4400" dirty="0" smtClean="0"/>
              <a:t>案例</a:t>
            </a:r>
            <a:endParaRPr lang="zh-CN" alt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0650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理论依据</a:t>
            </a:r>
            <a:endParaRPr lang="zh-CN" altLang="en-US" dirty="0"/>
          </a:p>
        </p:txBody>
      </p:sp>
      <p:sp>
        <p:nvSpPr>
          <p:cNvPr id="4" name="下弧形箭头 3">
            <a:hlinkClick r:id="rId3" action="ppaction://hlinksldjump"/>
          </p:cNvPr>
          <p:cNvSpPr/>
          <p:nvPr/>
        </p:nvSpPr>
        <p:spPr>
          <a:xfrm>
            <a:off x="8028384" y="5877272"/>
            <a:ext cx="648072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hlinkClick r:id="rId4" action="ppaction://hlinksldjump" highlightClick="1"/>
          </p:cNvPr>
          <p:cNvSpPr txBox="1"/>
          <p:nvPr/>
        </p:nvSpPr>
        <p:spPr>
          <a:xfrm>
            <a:off x="1691680" y="285293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200" dirty="0" smtClean="0"/>
              <a:t> 学习理论</a:t>
            </a:r>
            <a:endParaRPr lang="zh-CN" altLang="en-US" sz="3200" dirty="0"/>
          </a:p>
        </p:txBody>
      </p:sp>
      <p:sp>
        <p:nvSpPr>
          <p:cNvPr id="6" name="TextBox 5">
            <a:hlinkClick r:id="rId5" action="ppaction://hlinksldjump" highlightClick="1"/>
          </p:cNvPr>
          <p:cNvSpPr txBox="1"/>
          <p:nvPr/>
        </p:nvSpPr>
        <p:spPr>
          <a:xfrm>
            <a:off x="1691680" y="3501008"/>
            <a:ext cx="2884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200" dirty="0" smtClean="0"/>
              <a:t> 教学设计理论</a:t>
            </a:r>
            <a:endParaRPr lang="zh-CN" altLang="en-US" sz="3200" dirty="0"/>
          </a:p>
        </p:txBody>
      </p:sp>
      <p:sp>
        <p:nvSpPr>
          <p:cNvPr id="7" name="TextBox 6">
            <a:hlinkClick r:id="rId6" action="ppaction://hlinksldjump" highlightClick="1"/>
          </p:cNvPr>
          <p:cNvSpPr txBox="1"/>
          <p:nvPr/>
        </p:nvSpPr>
        <p:spPr>
          <a:xfrm>
            <a:off x="1763688" y="4149080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200" dirty="0" smtClean="0"/>
              <a:t>学科教学理论</a:t>
            </a:r>
          </a:p>
        </p:txBody>
      </p:sp>
      <p:sp>
        <p:nvSpPr>
          <p:cNvPr id="8" name="TextBox 7">
            <a:hlinkClick r:id="" action="ppaction://hlinkshowjump?jump=nextslide" highlightClick="1"/>
          </p:cNvPr>
          <p:cNvSpPr txBox="1"/>
          <p:nvPr/>
        </p:nvSpPr>
        <p:spPr>
          <a:xfrm>
            <a:off x="1708843" y="2196153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200" dirty="0" smtClean="0"/>
              <a:t>现代教育思想</a:t>
            </a: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395536" y="5661248"/>
            <a:ext cx="8229600" cy="4525963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7694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语文学科教学理论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2276872"/>
            <a:ext cx="6768752" cy="2520280"/>
          </a:xfrm>
        </p:spPr>
        <p:txBody>
          <a:bodyPr/>
          <a:lstStyle/>
          <a:p>
            <a:r>
              <a:rPr lang="zh-CN" altLang="zh-CN" sz="3200" dirty="0" smtClean="0"/>
              <a:t>文道统一的原则</a:t>
            </a:r>
            <a:endParaRPr lang="en-US" altLang="zh-CN" sz="3200" dirty="0" smtClean="0"/>
          </a:p>
          <a:p>
            <a:r>
              <a:rPr lang="zh-CN" altLang="zh-CN" sz="3200" dirty="0" smtClean="0"/>
              <a:t>听说读写全面训练的原则</a:t>
            </a:r>
            <a:endParaRPr lang="en-US" altLang="zh-CN" sz="3200" dirty="0" smtClean="0"/>
          </a:p>
          <a:p>
            <a:r>
              <a:rPr lang="zh-CN" altLang="zh-CN" sz="3200" dirty="0" smtClean="0"/>
              <a:t>语文训练与思维训练相结合的原则</a:t>
            </a:r>
            <a:endParaRPr lang="en-US" altLang="zh-CN" sz="3200" dirty="0" smtClean="0"/>
          </a:p>
          <a:p>
            <a:r>
              <a:rPr lang="zh-CN" altLang="zh-CN" sz="3200" dirty="0" smtClean="0"/>
              <a:t>课内、课外语文活动相结合的原则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2808312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语文教学的原则</a:t>
            </a:r>
            <a:endParaRPr lang="zh-CN" altLang="en-US" sz="2800" dirty="0"/>
          </a:p>
        </p:txBody>
      </p:sp>
      <p:sp>
        <p:nvSpPr>
          <p:cNvPr id="5" name="下弧形箭头 4">
            <a:hlinkClick r:id="rId2" action="ppaction://hlinksldjump"/>
          </p:cNvPr>
          <p:cNvSpPr/>
          <p:nvPr/>
        </p:nvSpPr>
        <p:spPr>
          <a:xfrm>
            <a:off x="8244408" y="6021288"/>
            <a:ext cx="648072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552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语文学科教学理论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2808312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文道统一的原则</a:t>
            </a:r>
            <a:endParaRPr lang="zh-CN" altLang="en-US" sz="2800" dirty="0"/>
          </a:p>
        </p:txBody>
      </p:sp>
      <p:sp>
        <p:nvSpPr>
          <p:cNvPr id="5" name="下弧形箭头 4">
            <a:hlinkClick r:id="rId2" action="ppaction://hlinksldjump"/>
          </p:cNvPr>
          <p:cNvSpPr/>
          <p:nvPr/>
        </p:nvSpPr>
        <p:spPr>
          <a:xfrm>
            <a:off x="8244408" y="6021288"/>
            <a:ext cx="648072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zh-CN" sz="2800" dirty="0" smtClean="0"/>
              <a:t>  </a:t>
            </a:r>
            <a:r>
              <a:rPr lang="en-US" altLang="zh-CN" sz="4100" dirty="0" smtClean="0"/>
              <a:t>         </a:t>
            </a:r>
            <a:r>
              <a:rPr lang="zh-CN" altLang="zh-CN" sz="4100" dirty="0" smtClean="0"/>
              <a:t>“文”，本是指文章的形式，这里指语文教学中的语文训练。就是指语文教学中全部的听、说、读、写四个方面的语文知识的传授及语文基本能力的训练。“道”是指文章的内容，这里指语文教学中的思想品质、道德情操、人生观、价值观等教育内容。文章的语言表达形式与思想内容是紧密联系在一起的，不可分割的，即文因道存，道以文显。</a:t>
            </a: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571342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语文学科教学理论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4176464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听说读写全面训练的原则</a:t>
            </a:r>
            <a:endParaRPr lang="zh-CN" altLang="en-US" sz="2800" dirty="0"/>
          </a:p>
        </p:txBody>
      </p:sp>
      <p:sp>
        <p:nvSpPr>
          <p:cNvPr id="5" name="下弧形箭头 4">
            <a:hlinkClick r:id="rId2" action="ppaction://hlinksldjump"/>
          </p:cNvPr>
          <p:cNvSpPr/>
          <p:nvPr/>
        </p:nvSpPr>
        <p:spPr>
          <a:xfrm>
            <a:off x="8244408" y="6021288"/>
            <a:ext cx="648072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sz="3200" dirty="0" smtClean="0"/>
              <a:t>            </a:t>
            </a:r>
            <a:r>
              <a:rPr lang="zh-CN" altLang="zh-CN" sz="3200" dirty="0" smtClean="0"/>
              <a:t>作为“社会关系的总和”的人的最重要的属性之一就是交流，而听说读写则是交流的基本方式，同时他们也构成了学生语文能力的基本内容。从信息论的角度说，听和读是信息的输入，说和写是信息的输出，二者相互促进。</a:t>
            </a:r>
            <a:endParaRPr lang="zh-CN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094111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语文学科教学理论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2132856"/>
            <a:ext cx="7776864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3200" dirty="0" smtClean="0"/>
              <a:t>      </a:t>
            </a:r>
            <a:r>
              <a:rPr lang="zh-CN" altLang="zh-CN" sz="3200" dirty="0" smtClean="0"/>
              <a:t>在大脑中，要以语言为工具进行思考</a:t>
            </a:r>
            <a:r>
              <a:rPr lang="zh-CN" altLang="en-US" sz="3200" dirty="0" smtClean="0"/>
              <a:t>，</a:t>
            </a:r>
            <a:r>
              <a:rPr lang="zh-CN" altLang="zh-CN" sz="3200" dirty="0" smtClean="0"/>
              <a:t>思维的结果即思想，也要用语言为工具表达出来。可以说，离开了语言，便不称其为语文的思维。语文课的思维训练必然是语言性质的思维训练，同语言训练结合在一起的思维训练。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583264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2800" dirty="0" smtClean="0"/>
              <a:t>语文训练与思维训练相结合</a:t>
            </a:r>
            <a:r>
              <a:rPr lang="zh-CN" altLang="en-US" sz="2800" dirty="0" smtClean="0"/>
              <a:t>的原则</a:t>
            </a:r>
            <a:endParaRPr lang="zh-CN" altLang="en-US" sz="2800" dirty="0"/>
          </a:p>
        </p:txBody>
      </p:sp>
      <p:sp>
        <p:nvSpPr>
          <p:cNvPr id="5" name="下弧形箭头 4">
            <a:hlinkClick r:id="rId2" action="ppaction://hlinksldjump"/>
          </p:cNvPr>
          <p:cNvSpPr/>
          <p:nvPr/>
        </p:nvSpPr>
        <p:spPr>
          <a:xfrm>
            <a:off x="8244408" y="6021288"/>
            <a:ext cx="648072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874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:\素材啥的~\notebook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39" y="1196752"/>
            <a:ext cx="1118617" cy="110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357039" y="260648"/>
            <a:ext cx="729017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en-US" sz="2800" dirty="0" smtClean="0"/>
              <a:t>义务教育语文课程标准（</a:t>
            </a:r>
            <a:r>
              <a:rPr lang="en-US" altLang="zh-CN" sz="2800" dirty="0" smtClean="0"/>
              <a:t>2011</a:t>
            </a:r>
            <a:r>
              <a:rPr lang="zh-CN" altLang="en-US" sz="2800" dirty="0" smtClean="0"/>
              <a:t>年版）</a:t>
            </a:r>
            <a:endParaRPr lang="zh-CN" altLang="en-US" sz="2800" dirty="0"/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1475656" y="1268760"/>
            <a:ext cx="4934272" cy="71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en-US" b="1" dirty="0" smtClean="0">
                <a:solidFill>
                  <a:schemeClr val="accent1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课程资源开发与利用的建议</a:t>
            </a:r>
            <a:endParaRPr lang="zh-CN" altLang="en-US" b="1" dirty="0">
              <a:solidFill>
                <a:schemeClr val="accent1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87213" y="2124869"/>
            <a:ext cx="7069161" cy="3752403"/>
          </a:xfrm>
          <a:prstGeom prst="roundRect">
            <a:avLst/>
          </a:prstGeom>
          <a:solidFill>
            <a:srgbClr val="F9DD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语文</a:t>
            </a:r>
            <a:r>
              <a:rPr lang="zh-CN" altLang="en-US" sz="2000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课程资源包括</a:t>
            </a:r>
            <a:r>
              <a:rPr lang="zh-CN" altLang="en-US" sz="2000" u="sng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课堂教学资源</a:t>
            </a:r>
            <a:r>
              <a:rPr lang="zh-CN" altLang="en-US" sz="2000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2000" u="sng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课外学习</a:t>
            </a:r>
            <a:r>
              <a:rPr lang="zh-CN" altLang="en-US" sz="2000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资源</a:t>
            </a:r>
            <a:r>
              <a:rPr lang="zh-CN" altLang="en-US" sz="20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0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20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000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学校</a:t>
            </a:r>
            <a:r>
              <a:rPr lang="zh-CN" altLang="en-US" sz="2000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要有强烈的</a:t>
            </a:r>
            <a:r>
              <a:rPr lang="zh-CN" altLang="en-US" sz="2000" u="sng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资源</a:t>
            </a:r>
            <a:r>
              <a:rPr lang="zh-CN" altLang="en-US" sz="2000" u="sng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意识</a:t>
            </a:r>
            <a:r>
              <a:rPr lang="zh-CN" altLang="en-US" sz="2000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，认真分析本地和本校的特点，充分利用已有的资源，积极开发潜在的</a:t>
            </a:r>
            <a:r>
              <a:rPr lang="zh-CN" altLang="en-US" sz="20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资源；</a:t>
            </a:r>
            <a:endParaRPr lang="en-US" altLang="zh-CN" sz="20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20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000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学校</a:t>
            </a:r>
            <a:r>
              <a:rPr lang="zh-CN" altLang="en-US" sz="2000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应积极创造条件，努力为语文教学</a:t>
            </a:r>
            <a:r>
              <a:rPr lang="zh-CN" altLang="en-US" sz="2000" u="sng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配置相应的</a:t>
            </a:r>
            <a:r>
              <a:rPr lang="zh-CN" altLang="en-US" sz="2000" u="sng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设备</a:t>
            </a:r>
            <a:r>
              <a:rPr lang="zh-CN" altLang="en-US" sz="2000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；还应当争取社会各方面的</a:t>
            </a:r>
            <a:r>
              <a:rPr lang="zh-CN" altLang="en-US" sz="20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支持等；</a:t>
            </a:r>
            <a:endParaRPr lang="en-US" altLang="zh-CN" sz="20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20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语文</a:t>
            </a:r>
            <a:r>
              <a:rPr lang="zh-CN" altLang="en-US" sz="2000" u="sng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教师</a:t>
            </a:r>
            <a:r>
              <a:rPr lang="zh-CN" altLang="en-US" sz="2000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应高度重视</a:t>
            </a:r>
            <a:r>
              <a:rPr lang="zh-CN" altLang="en-US" sz="2000" u="sng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课程资源的开发与</a:t>
            </a:r>
            <a:r>
              <a:rPr lang="zh-CN" altLang="en-US" sz="2000" u="sng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利用</a:t>
            </a:r>
            <a:r>
              <a:rPr lang="zh-CN" altLang="en-US" sz="20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en-US" sz="2000" dirty="0">
              <a:solidFill>
                <a:schemeClr val="accent1">
                  <a:lumMod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79808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语文学科教学理论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2204864"/>
            <a:ext cx="7704856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3200" dirty="0" smtClean="0"/>
              <a:t>           </a:t>
            </a:r>
            <a:r>
              <a:rPr lang="zh-CN" altLang="zh-CN" sz="3200" dirty="0" smtClean="0"/>
              <a:t>语文课外活动是指除课堂之外的校内。家庭。社会语文活动。课外与课内语文活动相结合，可以相互补充，相互促进，对于培养学生的整体语文素养有重要作用</a:t>
            </a:r>
            <a:endParaRPr lang="zh-CN" altLang="zh-C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5688632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2800" dirty="0" smtClean="0"/>
              <a:t>课内、课外语文活动相结合</a:t>
            </a:r>
            <a:r>
              <a:rPr lang="zh-CN" altLang="en-US" sz="2800" dirty="0" smtClean="0"/>
              <a:t>的原则</a:t>
            </a:r>
            <a:endParaRPr lang="zh-CN" altLang="en-US" sz="2800" dirty="0"/>
          </a:p>
        </p:txBody>
      </p:sp>
      <p:sp>
        <p:nvSpPr>
          <p:cNvPr id="5" name="下弧形箭头 4">
            <a:hlinkClick r:id="rId2" action="ppaction://hlinksldjump"/>
          </p:cNvPr>
          <p:cNvSpPr/>
          <p:nvPr/>
        </p:nvSpPr>
        <p:spPr>
          <a:xfrm>
            <a:off x="8244408" y="6021288"/>
            <a:ext cx="648072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134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语文教学设计的原则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5841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zh-CN" sz="3200" dirty="0" smtClean="0"/>
              <a:t>联系性原则：语文教学设计应考虑其与整个语文教学计划的前后联系和相互作用</a:t>
            </a:r>
            <a:r>
              <a:rPr lang="zh-CN" altLang="en-US" sz="3200" dirty="0" smtClean="0"/>
              <a:t>；应注意新旧知识的联系；与其他学科教学的横向联系</a:t>
            </a:r>
            <a:r>
              <a:rPr lang="zh-CN" altLang="zh-CN" sz="3200" dirty="0" smtClean="0"/>
              <a:t>（情景导入）</a:t>
            </a:r>
            <a:endParaRPr lang="en-US" altLang="zh-CN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7544" y="2060848"/>
            <a:ext cx="7992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 smtClean="0"/>
              <a:t>灵活性原则：要留有实践的余地，具有一定可变性。在教学实践中时常会发生意外情况，比如学生回答不出老师的问题，在讨论过程中学生感兴趣的话题偏离了预计的问题等，这就要求教师能灵活的改变设计，使教学顺利进行下去。</a:t>
            </a:r>
            <a:endParaRPr lang="zh-CN" altLang="en-US" sz="32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75067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语文教学设计的原则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29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3200" dirty="0" smtClean="0"/>
              <a:t>   </a:t>
            </a:r>
            <a:r>
              <a:rPr lang="zh-CN" altLang="zh-CN" sz="3200" dirty="0" smtClean="0"/>
              <a:t>情感性原则：著名教育家苏霍姆林斯基说过：“人的文明最精细地表现在情感的文明里。学校里学习的许多东西，会随着时间的流逝被遗忘，但是人的思想接触过的文化财富，会在我们心灵里留下痕迹。”语文教学的听说读写四个方面均包含丰富的情感因素，特别是课文中多包含作者情感的生活图景，所以情感性原则必不可少。（阅读教学，课文理解）</a:t>
            </a:r>
          </a:p>
          <a:p>
            <a:endParaRPr lang="zh-CN" altLang="zh-CN" sz="3200" dirty="0" smtClean="0"/>
          </a:p>
          <a:p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556792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 smtClean="0">
                <a:latin typeface="+mn-ea"/>
              </a:rPr>
              <a:t>操作性原则：语文教学设计</a:t>
            </a:r>
            <a:r>
              <a:rPr lang="zh-CN" altLang="en-US" sz="3200" dirty="0" smtClean="0">
                <a:latin typeface="+mn-ea"/>
              </a:rPr>
              <a:t>是</a:t>
            </a:r>
            <a:r>
              <a:rPr lang="zh-CN" altLang="zh-CN" sz="3200" dirty="0" smtClean="0">
                <a:latin typeface="+mn-ea"/>
              </a:rPr>
              <a:t>语文课堂教学的工作蓝图，可以在课堂教学中实施。</a:t>
            </a:r>
            <a:r>
              <a:rPr lang="zh-CN" altLang="en-US" sz="3200" dirty="0" smtClean="0">
                <a:latin typeface="+mn-ea"/>
              </a:rPr>
              <a:t>过于简单。反应不出教学内容；过于复杂，缺少可操作性</a:t>
            </a:r>
            <a:r>
              <a:rPr lang="zh-CN" altLang="zh-CN" sz="3200" dirty="0" smtClean="0">
                <a:latin typeface="+mn-ea"/>
              </a:rPr>
              <a:t>（生字词游戏）</a:t>
            </a:r>
            <a:endParaRPr lang="en-US" altLang="zh-CN" sz="3200" dirty="0" smtClean="0">
              <a:latin typeface="+mn-ea"/>
            </a:endParaRPr>
          </a:p>
          <a:p>
            <a:endParaRPr lang="zh-CN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491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To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3688" y="2133079"/>
            <a:ext cx="4402832" cy="2376041"/>
          </a:xfrm>
        </p:spPr>
        <p:txBody>
          <a:bodyPr/>
          <a:lstStyle/>
          <a:p>
            <a:r>
              <a:rPr lang="zh-CN" altLang="en-US" sz="3200" dirty="0" smtClean="0">
                <a:hlinkClick r:id="rId2" action="ppaction://hlinkfile"/>
              </a:rPr>
              <a:t>课文原文</a:t>
            </a:r>
            <a:endParaRPr lang="en-US" altLang="zh-CN" sz="3200" dirty="0" smtClean="0"/>
          </a:p>
          <a:p>
            <a:r>
              <a:rPr lang="zh-CN" altLang="en-US" sz="3200" dirty="0" smtClean="0">
                <a:hlinkClick r:id="rId3" action="ppaction://hlinkfile"/>
              </a:rPr>
              <a:t>教学设计</a:t>
            </a:r>
            <a:endParaRPr lang="en-US" altLang="zh-CN" sz="3200" dirty="0" smtClean="0"/>
          </a:p>
          <a:p>
            <a:r>
              <a:rPr lang="zh-CN" altLang="en-US" sz="3200" dirty="0" smtClean="0">
                <a:hlinkClick r:id="rId4" action="ppaction://hlinkfile"/>
              </a:rPr>
              <a:t>课堂实录</a:t>
            </a:r>
            <a:endParaRPr lang="en-US" altLang="zh-CN" sz="3200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/>
        </p:nvGraphicFramePr>
        <p:xfrm>
          <a:off x="0" y="1714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折角形 11"/>
          <p:cNvSpPr/>
          <p:nvPr/>
        </p:nvSpPr>
        <p:spPr>
          <a:xfrm>
            <a:off x="5292080" y="2586620"/>
            <a:ext cx="2376264" cy="2664296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latin typeface="+mj-ea"/>
                <a:ea typeface="+mj-ea"/>
              </a:rPr>
              <a:t>原则理论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7" y="2708920"/>
            <a:ext cx="3520691" cy="198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环形箭头 13"/>
          <p:cNvSpPr/>
          <p:nvPr/>
        </p:nvSpPr>
        <p:spPr>
          <a:xfrm>
            <a:off x="2582279" y="971207"/>
            <a:ext cx="3707581" cy="2808312"/>
          </a:xfrm>
          <a:prstGeom prst="circular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环形箭头 6"/>
          <p:cNvSpPr/>
          <p:nvPr/>
        </p:nvSpPr>
        <p:spPr>
          <a:xfrm rot="11024756">
            <a:off x="2779638" y="3825521"/>
            <a:ext cx="3420752" cy="2850791"/>
          </a:xfrm>
          <a:prstGeom prst="circular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807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7900317" cy="3744416"/>
          </a:xfrm>
        </p:spPr>
        <p:txBody>
          <a:bodyPr/>
          <a:lstStyle/>
          <a:p>
            <a:pPr eaLnBrk="1" hangingPunct="1"/>
            <a:r>
              <a:rPr lang="zh-CN" altLang="zh-CN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只管学生是否认真听而不管学生是否学得会，这是语文教学的真正内伤。</a:t>
            </a:r>
            <a:endParaRPr lang="en-US" altLang="zh-CN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eaLnBrk="1" hangingPunct="1"/>
            <a:r>
              <a:rPr lang="zh-CN" altLang="zh-CN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只要回到我们教学的根本，以生为本，不搞形式主义，不久的将来就会收获更加丰硕的教学硕果</a:t>
            </a:r>
          </a:p>
          <a:p>
            <a:pPr eaLnBrk="1" hangingPunct="1"/>
            <a:r>
              <a:rPr lang="zh-CN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“拿来主义”不是教学资源的最佳应用，而应该调用教师、学生、家长的人为资源努力去探索教学资源的开发，营造适合学生学习的教学环境</a:t>
            </a:r>
            <a:endParaRPr lang="en-US" altLang="zh-CN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eaLnBrk="1" hangingPunct="1"/>
            <a:r>
              <a:rPr lang="zh-CN" altLang="zh-CN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巧妙的教学设计</a:t>
            </a:r>
            <a:r>
              <a:rPr lang="zh-CN" alt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，让人折服的不仅是</a:t>
            </a:r>
            <a:r>
              <a:rPr lang="zh-CN" altLang="zh-CN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整个设计带来的赏心悦目的课堂艺术，更是学生的学习的过程和效果。</a:t>
            </a:r>
            <a:r>
              <a:rPr lang="en-US" altLang="zh-CN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zh-CN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endParaRPr lang="zh-CN" altLang="en-US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12" y="99789"/>
            <a:ext cx="45365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4400" b="1" cap="all" dirty="0">
                <a:ln w="0"/>
                <a:solidFill>
                  <a:schemeClr val="accent1"/>
                </a:solidFill>
                <a:effectLst/>
              </a:rPr>
              <a:t>老师们说</a:t>
            </a:r>
            <a:r>
              <a:rPr lang="en-US" altLang="zh-CN" sz="4400" b="1" cap="all" dirty="0">
                <a:ln w="0"/>
                <a:solidFill>
                  <a:schemeClr val="accent1"/>
                </a:solidFill>
                <a:effectLst/>
              </a:rPr>
              <a:t>……</a:t>
            </a:r>
            <a:endParaRPr lang="zh-CN" altLang="en-US" sz="4400" b="1" cap="all" dirty="0">
              <a:ln w="0"/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323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403647" y="144140"/>
            <a:ext cx="5976937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/>
              <a:t>语文教学资源的设计与开发</a:t>
            </a: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="" xmlns:p14="http://schemas.microsoft.com/office/powerpoint/2010/main" val="2029021927"/>
              </p:ext>
            </p:extLst>
          </p:nvPr>
        </p:nvGraphicFramePr>
        <p:xfrm>
          <a:off x="827719" y="1484784"/>
          <a:ext cx="712879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93097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5313363" cy="782637"/>
          </a:xfrm>
        </p:spPr>
        <p:txBody>
          <a:bodyPr/>
          <a:lstStyle/>
          <a:p>
            <a:r>
              <a:rPr lang="zh-CN" altLang="en-US" sz="2800" dirty="0" smtClean="0"/>
              <a:t>多媒体资源之观</a:t>
            </a: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="" xmlns:p14="http://schemas.microsoft.com/office/powerpoint/2010/main" val="1417708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835354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Graphic spid="3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1763713" y="1628800"/>
            <a:ext cx="4895850" cy="14414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800" dirty="0">
                <a:solidFill>
                  <a:schemeClr val="accent1">
                    <a:lumMod val="25000"/>
                  </a:schemeClr>
                </a:solidFill>
              </a:rPr>
              <a:t>情境导入</a:t>
            </a: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1763713" y="3573016"/>
            <a:ext cx="4895850" cy="14398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800" dirty="0">
                <a:solidFill>
                  <a:schemeClr val="accent1">
                    <a:lumMod val="25000"/>
                  </a:schemeClr>
                </a:solidFill>
              </a:rPr>
              <a:t>生词读写</a:t>
            </a:r>
          </a:p>
        </p:txBody>
      </p:sp>
    </p:spTree>
    <p:extLst>
      <p:ext uri="{BB962C8B-B14F-4D97-AF65-F5344CB8AC3E}">
        <p14:creationId xmlns="" xmlns:p14="http://schemas.microsoft.com/office/powerpoint/2010/main" val="1643817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/>
        </p:nvGraphicFramePr>
        <p:xfrm>
          <a:off x="1331640" y="1340768"/>
          <a:ext cx="6552728" cy="479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矩形 10"/>
          <p:cNvSpPr/>
          <p:nvPr/>
        </p:nvSpPr>
        <p:spPr>
          <a:xfrm>
            <a:off x="35496" y="6135687"/>
            <a:ext cx="3151095" cy="46166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24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教学环节</a:t>
            </a:r>
            <a:r>
              <a:rPr lang="zh-CN" altLang="en-US" sz="16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之情景导入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555776" y="476672"/>
            <a:ext cx="3888432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情境导入</a:t>
            </a:r>
          </a:p>
        </p:txBody>
      </p:sp>
      <p:sp>
        <p:nvSpPr>
          <p:cNvPr id="2" name="动作按钮: 第一张 1">
            <a:hlinkClick r:id="rId8" action="ppaction://hlinksldjump" highlightClick="1"/>
          </p:cNvPr>
          <p:cNvSpPr/>
          <p:nvPr/>
        </p:nvSpPr>
        <p:spPr>
          <a:xfrm>
            <a:off x="7235825" y="5157788"/>
            <a:ext cx="865188" cy="9779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91905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问卷调查</a:t>
            </a:r>
            <a:endParaRPr lang="zh-CN" altLang="en-US" sz="2800" dirty="0"/>
          </a:p>
        </p:txBody>
      </p:sp>
      <p:sp>
        <p:nvSpPr>
          <p:cNvPr id="6" name="标题 1"/>
          <p:cNvSpPr>
            <a:spLocks noGrp="1"/>
          </p:cNvSpPr>
          <p:nvPr>
            <p:ph idx="1"/>
          </p:nvPr>
        </p:nvSpPr>
        <p:spPr>
          <a:xfrm>
            <a:off x="1763688" y="1711765"/>
            <a:ext cx="6480720" cy="84218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多媒体教学环境下教师对小学语文教学资源的应用现状调查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62" y="1556792"/>
            <a:ext cx="851573" cy="1152128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 bwMode="auto">
          <a:xfrm>
            <a:off x="1616935" y="2623765"/>
            <a:ext cx="6685194" cy="2395686"/>
          </a:xfrm>
          <a:prstGeom prst="round2DiagRect">
            <a:avLst/>
          </a:prstGeom>
          <a:solidFill>
            <a:srgbClr val="F9DDA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调查时间：</a:t>
            </a:r>
            <a:r>
              <a:rPr lang="en-US" altLang="zh-CN" sz="24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en-US" altLang="zh-CN" sz="24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调查对象：安徽肥西县小学语文教师</a:t>
            </a:r>
            <a:endParaRPr lang="en-US" altLang="zh-CN" sz="24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调查程序：利用在机房进行培训活动的机会</a:t>
            </a:r>
            <a:r>
              <a:rPr lang="en-US" altLang="zh-CN" sz="24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发布问卷网址，请在场教师填写问卷</a:t>
            </a:r>
            <a:endParaRPr lang="en-US" altLang="zh-CN" sz="24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有效问卷</a:t>
            </a: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数：</a:t>
            </a:r>
            <a:r>
              <a:rPr lang="en-US" altLang="zh-CN" sz="24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44</a:t>
            </a: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份</a:t>
            </a:r>
            <a:endParaRPr lang="en-US" altLang="zh-CN" sz="24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剪去对角的矩形 2"/>
          <p:cNvSpPr/>
          <p:nvPr/>
        </p:nvSpPr>
        <p:spPr>
          <a:xfrm>
            <a:off x="1616935" y="5157192"/>
            <a:ext cx="6685194" cy="648072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问卷网址：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http://www.sojump.com/jq/1458295.aspx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359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4"/>
          <p:cNvSpPr/>
          <p:nvPr/>
        </p:nvSpPr>
        <p:spPr>
          <a:xfrm>
            <a:off x="3505200" y="2382838"/>
            <a:ext cx="1198563" cy="23971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8260" tIns="48260" rIns="48260" bIns="48260" spcCol="1270" anchor="ctr"/>
          <a:lstStyle/>
          <a:p>
            <a:pPr algn="ctr" defTabSz="16891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800" dirty="0"/>
          </a:p>
        </p:txBody>
      </p:sp>
      <p:sp>
        <p:nvSpPr>
          <p:cNvPr id="15" name="圆角矩形 14"/>
          <p:cNvSpPr/>
          <p:nvPr/>
        </p:nvSpPr>
        <p:spPr>
          <a:xfrm>
            <a:off x="2339752" y="330173"/>
            <a:ext cx="3888432" cy="9385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生词读写</a:t>
            </a:r>
          </a:p>
        </p:txBody>
      </p:sp>
      <p:sp>
        <p:nvSpPr>
          <p:cNvPr id="5" name="矩形 4"/>
          <p:cNvSpPr/>
          <p:nvPr/>
        </p:nvSpPr>
        <p:spPr>
          <a:xfrm>
            <a:off x="35496" y="6135687"/>
            <a:ext cx="3151095" cy="46166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24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教学环节</a:t>
            </a:r>
            <a:r>
              <a:rPr lang="zh-CN" altLang="en-US" sz="16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之生词读写</a:t>
            </a: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="" xmlns:p14="http://schemas.microsoft.com/office/powerpoint/2010/main" val="541172454"/>
              </p:ext>
            </p:extLst>
          </p:nvPr>
        </p:nvGraphicFramePr>
        <p:xfrm>
          <a:off x="971600" y="1396999"/>
          <a:ext cx="6768752" cy="4512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88637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619672" y="476672"/>
            <a:ext cx="4176464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读准字音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1403648" y="1484784"/>
          <a:ext cx="6336704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动作按钮: 影片 3">
            <a:hlinkClick r:id="rId8" action="ppaction://hlinkfile" highlightClick="1"/>
          </p:cNvPr>
          <p:cNvSpPr/>
          <p:nvPr/>
        </p:nvSpPr>
        <p:spPr>
          <a:xfrm>
            <a:off x="6516688" y="5445125"/>
            <a:ext cx="1008062" cy="72072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506565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195736" y="342054"/>
            <a:ext cx="4176464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认清字形</a:t>
            </a: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="" xmlns:p14="http://schemas.microsoft.com/office/powerpoint/2010/main" val="303939598"/>
              </p:ext>
            </p:extLst>
          </p:nvPr>
        </p:nvGraphicFramePr>
        <p:xfrm>
          <a:off x="1524000" y="1397000"/>
          <a:ext cx="672040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986878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152400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圆角矩形 8"/>
          <p:cNvSpPr/>
          <p:nvPr/>
        </p:nvSpPr>
        <p:spPr>
          <a:xfrm>
            <a:off x="1601214" y="342054"/>
            <a:ext cx="4176464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常用技巧</a:t>
            </a:r>
          </a:p>
        </p:txBody>
      </p:sp>
    </p:spTree>
    <p:extLst>
      <p:ext uri="{BB962C8B-B14F-4D97-AF65-F5344CB8AC3E}">
        <p14:creationId xmlns="" xmlns:p14="http://schemas.microsoft.com/office/powerpoint/2010/main" val="3635846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标注 1"/>
          <p:cNvSpPr/>
          <p:nvPr/>
        </p:nvSpPr>
        <p:spPr>
          <a:xfrm>
            <a:off x="2195736" y="2492896"/>
            <a:ext cx="1656184" cy="129614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hlinkClick r:id="rId2" action="ppaction://hlinkfile"/>
              </a:rPr>
              <a:t>册</a:t>
            </a:r>
            <a:r>
              <a:rPr lang="en-US" altLang="zh-CN" sz="2800" dirty="0" smtClean="0">
                <a:solidFill>
                  <a:srgbClr val="FF0000"/>
                </a:solidFill>
                <a:hlinkClick r:id="rId2" action="ppaction://hlinkfile"/>
              </a:rPr>
              <a:t>flash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3" name="右箭头标注 2">
            <a:hlinkClick r:id="rId3" action="ppaction://hlinkfile"/>
          </p:cNvPr>
          <p:cNvSpPr/>
          <p:nvPr/>
        </p:nvSpPr>
        <p:spPr>
          <a:xfrm>
            <a:off x="3059832" y="4293096"/>
            <a:ext cx="2088232" cy="122413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火车的故事</a:t>
            </a:r>
            <a:endParaRPr lang="zh-CN" altLang="en-U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601214" y="342054"/>
            <a:ext cx="4176464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理解字义</a:t>
            </a:r>
          </a:p>
        </p:txBody>
      </p:sp>
      <p:sp>
        <p:nvSpPr>
          <p:cNvPr id="9" name="折角形 8"/>
          <p:cNvSpPr/>
          <p:nvPr/>
        </p:nvSpPr>
        <p:spPr>
          <a:xfrm>
            <a:off x="1331913" y="1557338"/>
            <a:ext cx="5327650" cy="4238625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spcBef>
                <a:spcPts val="575"/>
              </a:spcBef>
              <a:buClr>
                <a:srgbClr val="D34817"/>
              </a:buClr>
              <a:buSzPct val="85000"/>
              <a:buFont typeface="Wingdings" pitchFamily="2" charset="2"/>
              <a:buChar char="Ø"/>
              <a:defRPr/>
            </a:pPr>
            <a:r>
              <a:rPr lang="zh-CN" altLang="zh-CN" sz="2600" dirty="0">
                <a:solidFill>
                  <a:prstClr val="black"/>
                </a:solidFill>
              </a:rPr>
              <a:t>据形析义</a:t>
            </a:r>
            <a:endParaRPr lang="en-US" altLang="zh-CN" sz="2600" dirty="0">
              <a:solidFill>
                <a:prstClr val="black"/>
              </a:solidFill>
            </a:endParaRPr>
          </a:p>
          <a:p>
            <a:pPr>
              <a:spcBef>
                <a:spcPts val="575"/>
              </a:spcBef>
              <a:buClr>
                <a:srgbClr val="D34817"/>
              </a:buClr>
              <a:buSzPct val="85000"/>
              <a:defRPr/>
            </a:pPr>
            <a:r>
              <a:rPr lang="en-US" altLang="zh-CN" sz="2600" dirty="0">
                <a:solidFill>
                  <a:prstClr val="black"/>
                </a:solidFill>
              </a:rPr>
              <a:t>	</a:t>
            </a:r>
            <a:r>
              <a:rPr lang="zh-CN" altLang="en-US" sz="2600" dirty="0">
                <a:solidFill>
                  <a:prstClr val="black"/>
                </a:solidFill>
              </a:rPr>
              <a:t>吠   掰</a:t>
            </a:r>
            <a:endParaRPr lang="en-US" altLang="zh-CN" sz="2600" dirty="0">
              <a:solidFill>
                <a:prstClr val="black"/>
              </a:solidFill>
            </a:endParaRPr>
          </a:p>
          <a:p>
            <a:pPr marL="457200" indent="-457200">
              <a:spcBef>
                <a:spcPts val="575"/>
              </a:spcBef>
              <a:buClr>
                <a:srgbClr val="D34817"/>
              </a:buClr>
              <a:buSzPct val="85000"/>
              <a:buFont typeface="Wingdings" pitchFamily="2" charset="2"/>
              <a:buChar char="Ø"/>
              <a:defRPr/>
            </a:pPr>
            <a:r>
              <a:rPr lang="zh-CN" altLang="zh-CN" sz="2600" dirty="0">
                <a:solidFill>
                  <a:prstClr val="black"/>
                </a:solidFill>
              </a:rPr>
              <a:t>结合上下文</a:t>
            </a:r>
            <a:endParaRPr lang="en-US" altLang="zh-CN" sz="2600" dirty="0">
              <a:solidFill>
                <a:prstClr val="black"/>
              </a:solidFill>
            </a:endParaRPr>
          </a:p>
          <a:p>
            <a:pPr>
              <a:spcBef>
                <a:spcPts val="575"/>
              </a:spcBef>
              <a:buClr>
                <a:srgbClr val="D34817"/>
              </a:buClr>
              <a:buSzPct val="85000"/>
              <a:defRPr/>
            </a:pPr>
            <a:r>
              <a:rPr lang="zh-CN" altLang="en-US" sz="2600" dirty="0">
                <a:solidFill>
                  <a:prstClr val="black"/>
                </a:solidFill>
              </a:rPr>
              <a:t>     “</a:t>
            </a:r>
            <a:r>
              <a:rPr lang="zh-CN" altLang="zh-CN" sz="2600" dirty="0">
                <a:solidFill>
                  <a:prstClr val="black"/>
                </a:solidFill>
              </a:rPr>
              <a:t>字不离词，词不离句</a:t>
            </a:r>
            <a:r>
              <a:rPr lang="zh-CN" altLang="en-US" sz="2600" dirty="0">
                <a:solidFill>
                  <a:prstClr val="black"/>
                </a:solidFill>
              </a:rPr>
              <a:t>”</a:t>
            </a:r>
            <a:endParaRPr lang="en-US" altLang="zh-CN" sz="2600" dirty="0">
              <a:solidFill>
                <a:prstClr val="black"/>
              </a:solidFill>
            </a:endParaRPr>
          </a:p>
          <a:p>
            <a:pPr marL="457200" indent="-457200">
              <a:spcBef>
                <a:spcPts val="575"/>
              </a:spcBef>
              <a:buClr>
                <a:srgbClr val="D34817"/>
              </a:buClr>
              <a:buSzPct val="85000"/>
              <a:buFont typeface="Wingdings" pitchFamily="2" charset="2"/>
              <a:buChar char="Ø"/>
              <a:defRPr/>
            </a:pPr>
            <a:r>
              <a:rPr lang="zh-CN" altLang="zh-CN" sz="2600" dirty="0" smtClean="0">
                <a:solidFill>
                  <a:prstClr val="black"/>
                </a:solidFill>
              </a:rPr>
              <a:t>字源</a:t>
            </a:r>
            <a:r>
              <a:rPr lang="zh-CN" altLang="zh-CN" sz="2600" dirty="0">
                <a:solidFill>
                  <a:prstClr val="black"/>
                </a:solidFill>
              </a:rPr>
              <a:t>图解</a:t>
            </a:r>
            <a:endParaRPr lang="zh-CN" altLang="en-US" sz="26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558212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611188" y="260350"/>
            <a:ext cx="5905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看到乌龟，他们    了上去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90913" y="260350"/>
            <a:ext cx="647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追</a:t>
            </a: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5022850" y="1125538"/>
            <a:ext cx="1512888" cy="668337"/>
            <a:chOff x="5023498" y="1124744"/>
            <a:chExt cx="1512168" cy="669906"/>
          </a:xfrm>
        </p:grpSpPr>
        <p:sp>
          <p:nvSpPr>
            <p:cNvPr id="4" name="圆角矩形标注 3"/>
            <p:cNvSpPr/>
            <p:nvPr/>
          </p:nvSpPr>
          <p:spPr>
            <a:xfrm>
              <a:off x="5023498" y="1124744"/>
              <a:ext cx="1512168" cy="669906"/>
            </a:xfrm>
            <a:prstGeom prst="wedgeRoundRectCallout">
              <a:avLst>
                <a:gd name="adj1" fmla="val -108872"/>
                <a:gd name="adj2" fmla="val -75497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63" name="TextBox 4"/>
            <p:cNvSpPr txBox="1">
              <a:spLocks noChangeArrowheads="1"/>
            </p:cNvSpPr>
            <p:nvPr/>
          </p:nvSpPr>
          <p:spPr bwMode="auto">
            <a:xfrm>
              <a:off x="5239522" y="1148319"/>
              <a:ext cx="108012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3600">
                  <a:solidFill>
                    <a:srgbClr val="FF0000"/>
                  </a:solidFill>
                </a:rPr>
                <a:t>zhuī</a:t>
              </a:r>
              <a:endParaRPr lang="zh-CN" altLang="en-US" sz="36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79701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270678" y="1104427"/>
            <a:ext cx="5340006" cy="5025843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0485" name="Rectangle 31"/>
          <p:cNvSpPr>
            <a:spLocks noChangeArrowheads="1"/>
          </p:cNvSpPr>
          <p:nvPr/>
        </p:nvSpPr>
        <p:spPr bwMode="auto">
          <a:xfrm>
            <a:off x="3257550" y="1125538"/>
            <a:ext cx="5283200" cy="4867275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100000">
                <a:srgbClr val="E6E6E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6" name="Freeform 8"/>
          <p:cNvSpPr>
            <a:spLocks/>
          </p:cNvSpPr>
          <p:nvPr/>
        </p:nvSpPr>
        <p:spPr bwMode="auto">
          <a:xfrm>
            <a:off x="827088" y="4873625"/>
            <a:ext cx="2568575" cy="1181100"/>
          </a:xfrm>
          <a:custGeom>
            <a:avLst/>
            <a:gdLst>
              <a:gd name="T0" fmla="*/ 0 w 1633"/>
              <a:gd name="T1" fmla="*/ 0 h 1270"/>
              <a:gd name="T2" fmla="*/ 2147483647 w 1633"/>
              <a:gd name="T3" fmla="*/ 0 h 1270"/>
              <a:gd name="T4" fmla="*/ 2147483647 w 1633"/>
              <a:gd name="T5" fmla="*/ 2147483647 h 1270"/>
              <a:gd name="T6" fmla="*/ 2147483647 w 1633"/>
              <a:gd name="T7" fmla="*/ 2147483647 h 1270"/>
              <a:gd name="T8" fmla="*/ 2147483647 w 1633"/>
              <a:gd name="T9" fmla="*/ 2147483647 h 1270"/>
              <a:gd name="T10" fmla="*/ 2147483647 w 1633"/>
              <a:gd name="T11" fmla="*/ 2147483647 h 1270"/>
              <a:gd name="T12" fmla="*/ 2147483647 w 1633"/>
              <a:gd name="T13" fmla="*/ 2147483647 h 1270"/>
              <a:gd name="T14" fmla="*/ 2147483647 w 1633"/>
              <a:gd name="T15" fmla="*/ 2147483647 h 1270"/>
              <a:gd name="T16" fmla="*/ 2147483647 w 1633"/>
              <a:gd name="T17" fmla="*/ 2147483647 h 1270"/>
              <a:gd name="T18" fmla="*/ 2147483647 w 1633"/>
              <a:gd name="T19" fmla="*/ 2147483647 h 1270"/>
              <a:gd name="T20" fmla="*/ 0 w 1633"/>
              <a:gd name="T21" fmla="*/ 2147483647 h 1270"/>
              <a:gd name="T22" fmla="*/ 0 w 1633"/>
              <a:gd name="T23" fmla="*/ 0 h 127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33" h="1270">
                <a:moveTo>
                  <a:pt x="0" y="0"/>
                </a:moveTo>
                <a:lnTo>
                  <a:pt x="1497" y="0"/>
                </a:lnTo>
                <a:lnTo>
                  <a:pt x="1497" y="589"/>
                </a:lnTo>
                <a:lnTo>
                  <a:pt x="1543" y="589"/>
                </a:lnTo>
                <a:lnTo>
                  <a:pt x="1543" y="544"/>
                </a:lnTo>
                <a:lnTo>
                  <a:pt x="1633" y="635"/>
                </a:lnTo>
                <a:lnTo>
                  <a:pt x="1543" y="771"/>
                </a:lnTo>
                <a:lnTo>
                  <a:pt x="1543" y="680"/>
                </a:lnTo>
                <a:lnTo>
                  <a:pt x="1497" y="680"/>
                </a:lnTo>
                <a:lnTo>
                  <a:pt x="1497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CC0000"/>
              </a:gs>
            </a:gsLst>
            <a:lin ang="2700000" scaled="1"/>
          </a:gradFill>
          <a:ln>
            <a:noFill/>
          </a:ln>
          <a:effectLst>
            <a:outerShdw dist="12700" algn="ctr" rotWithShape="0">
              <a:srgbClr val="FF0066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827088" y="3624263"/>
            <a:ext cx="2362200" cy="1389062"/>
          </a:xfrm>
          <a:custGeom>
            <a:avLst/>
            <a:gdLst>
              <a:gd name="T0" fmla="*/ 0 w 1543"/>
              <a:gd name="T1" fmla="*/ 0 h 907"/>
              <a:gd name="T2" fmla="*/ 2147483647 w 1543"/>
              <a:gd name="T3" fmla="*/ 0 h 907"/>
              <a:gd name="T4" fmla="*/ 2147483647 w 1543"/>
              <a:gd name="T5" fmla="*/ 2147483647 h 907"/>
              <a:gd name="T6" fmla="*/ 2147483647 w 1543"/>
              <a:gd name="T7" fmla="*/ 2147483647 h 907"/>
              <a:gd name="T8" fmla="*/ 2147483647 w 1543"/>
              <a:gd name="T9" fmla="*/ 2147483647 h 907"/>
              <a:gd name="T10" fmla="*/ 2147483647 w 1543"/>
              <a:gd name="T11" fmla="*/ 2147483647 h 907"/>
              <a:gd name="T12" fmla="*/ 2147483647 w 1543"/>
              <a:gd name="T13" fmla="*/ 2147483647 h 907"/>
              <a:gd name="T14" fmla="*/ 2147483647 w 1543"/>
              <a:gd name="T15" fmla="*/ 2147483647 h 907"/>
              <a:gd name="T16" fmla="*/ 2147483647 w 1543"/>
              <a:gd name="T17" fmla="*/ 2147483647 h 907"/>
              <a:gd name="T18" fmla="*/ 0 w 1543"/>
              <a:gd name="T19" fmla="*/ 2147483647 h 907"/>
              <a:gd name="T20" fmla="*/ 0 w 1543"/>
              <a:gd name="T21" fmla="*/ 0 h 9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43" h="907">
                <a:moveTo>
                  <a:pt x="0" y="0"/>
                </a:moveTo>
                <a:lnTo>
                  <a:pt x="1543" y="0"/>
                </a:lnTo>
                <a:lnTo>
                  <a:pt x="1543" y="771"/>
                </a:lnTo>
                <a:lnTo>
                  <a:pt x="817" y="771"/>
                </a:lnTo>
                <a:lnTo>
                  <a:pt x="817" y="816"/>
                </a:lnTo>
                <a:lnTo>
                  <a:pt x="817" y="861"/>
                </a:lnTo>
                <a:lnTo>
                  <a:pt x="772" y="907"/>
                </a:lnTo>
                <a:lnTo>
                  <a:pt x="726" y="861"/>
                </a:lnTo>
                <a:lnTo>
                  <a:pt x="726" y="771"/>
                </a:lnTo>
                <a:lnTo>
                  <a:pt x="0" y="771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>
            <a:outerShdw dist="17961" dir="2700000" algn="ctr" rotWithShape="0">
              <a:srgbClr val="E6E6E6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8" name="Freeform 6"/>
          <p:cNvSpPr>
            <a:spLocks/>
          </p:cNvSpPr>
          <p:nvPr/>
        </p:nvSpPr>
        <p:spPr bwMode="auto">
          <a:xfrm>
            <a:off x="827088" y="2374900"/>
            <a:ext cx="2362200" cy="1387475"/>
          </a:xfrm>
          <a:custGeom>
            <a:avLst/>
            <a:gdLst>
              <a:gd name="T0" fmla="*/ 0 w 1543"/>
              <a:gd name="T1" fmla="*/ 0 h 907"/>
              <a:gd name="T2" fmla="*/ 2147483647 w 1543"/>
              <a:gd name="T3" fmla="*/ 0 h 907"/>
              <a:gd name="T4" fmla="*/ 2147483647 w 1543"/>
              <a:gd name="T5" fmla="*/ 2147483647 h 907"/>
              <a:gd name="T6" fmla="*/ 2147483647 w 1543"/>
              <a:gd name="T7" fmla="*/ 2147483647 h 907"/>
              <a:gd name="T8" fmla="*/ 2147483647 w 1543"/>
              <a:gd name="T9" fmla="*/ 2147483647 h 907"/>
              <a:gd name="T10" fmla="*/ 2147483647 w 1543"/>
              <a:gd name="T11" fmla="*/ 2147483647 h 907"/>
              <a:gd name="T12" fmla="*/ 2147483647 w 1543"/>
              <a:gd name="T13" fmla="*/ 2147483647 h 907"/>
              <a:gd name="T14" fmla="*/ 2147483647 w 1543"/>
              <a:gd name="T15" fmla="*/ 2147483647 h 907"/>
              <a:gd name="T16" fmla="*/ 2147483647 w 1543"/>
              <a:gd name="T17" fmla="*/ 2147483647 h 907"/>
              <a:gd name="T18" fmla="*/ 0 w 1543"/>
              <a:gd name="T19" fmla="*/ 2147483647 h 907"/>
              <a:gd name="T20" fmla="*/ 0 w 1543"/>
              <a:gd name="T21" fmla="*/ 0 h 9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43" h="907">
                <a:moveTo>
                  <a:pt x="0" y="0"/>
                </a:moveTo>
                <a:lnTo>
                  <a:pt x="1543" y="0"/>
                </a:lnTo>
                <a:lnTo>
                  <a:pt x="1543" y="771"/>
                </a:lnTo>
                <a:lnTo>
                  <a:pt x="817" y="771"/>
                </a:lnTo>
                <a:lnTo>
                  <a:pt x="817" y="816"/>
                </a:lnTo>
                <a:lnTo>
                  <a:pt x="817" y="861"/>
                </a:lnTo>
                <a:lnTo>
                  <a:pt x="772" y="907"/>
                </a:lnTo>
                <a:lnTo>
                  <a:pt x="726" y="861"/>
                </a:lnTo>
                <a:lnTo>
                  <a:pt x="726" y="771"/>
                </a:lnTo>
                <a:lnTo>
                  <a:pt x="0" y="77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E8E8E8"/>
              </a:gs>
            </a:gsLst>
            <a:lin ang="2700000" scaled="1"/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9" name="Freeform 5"/>
          <p:cNvSpPr>
            <a:spLocks/>
          </p:cNvSpPr>
          <p:nvPr/>
        </p:nvSpPr>
        <p:spPr bwMode="auto">
          <a:xfrm>
            <a:off x="827088" y="1125538"/>
            <a:ext cx="2362200" cy="1387475"/>
          </a:xfrm>
          <a:custGeom>
            <a:avLst/>
            <a:gdLst>
              <a:gd name="T0" fmla="*/ 0 w 1543"/>
              <a:gd name="T1" fmla="*/ 0 h 907"/>
              <a:gd name="T2" fmla="*/ 2147483647 w 1543"/>
              <a:gd name="T3" fmla="*/ 0 h 907"/>
              <a:gd name="T4" fmla="*/ 2147483647 w 1543"/>
              <a:gd name="T5" fmla="*/ 2147483647 h 907"/>
              <a:gd name="T6" fmla="*/ 2147483647 w 1543"/>
              <a:gd name="T7" fmla="*/ 2147483647 h 907"/>
              <a:gd name="T8" fmla="*/ 2147483647 w 1543"/>
              <a:gd name="T9" fmla="*/ 2147483647 h 907"/>
              <a:gd name="T10" fmla="*/ 2147483647 w 1543"/>
              <a:gd name="T11" fmla="*/ 2147483647 h 907"/>
              <a:gd name="T12" fmla="*/ 2147483647 w 1543"/>
              <a:gd name="T13" fmla="*/ 2147483647 h 907"/>
              <a:gd name="T14" fmla="*/ 2147483647 w 1543"/>
              <a:gd name="T15" fmla="*/ 2147483647 h 907"/>
              <a:gd name="T16" fmla="*/ 2147483647 w 1543"/>
              <a:gd name="T17" fmla="*/ 2147483647 h 907"/>
              <a:gd name="T18" fmla="*/ 0 w 1543"/>
              <a:gd name="T19" fmla="*/ 2147483647 h 907"/>
              <a:gd name="T20" fmla="*/ 0 w 1543"/>
              <a:gd name="T21" fmla="*/ 0 h 9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43" h="907">
                <a:moveTo>
                  <a:pt x="0" y="0"/>
                </a:moveTo>
                <a:lnTo>
                  <a:pt x="1543" y="0"/>
                </a:lnTo>
                <a:lnTo>
                  <a:pt x="1543" y="771"/>
                </a:lnTo>
                <a:lnTo>
                  <a:pt x="817" y="771"/>
                </a:lnTo>
                <a:lnTo>
                  <a:pt x="817" y="816"/>
                </a:lnTo>
                <a:lnTo>
                  <a:pt x="817" y="861"/>
                </a:lnTo>
                <a:lnTo>
                  <a:pt x="772" y="907"/>
                </a:lnTo>
                <a:lnTo>
                  <a:pt x="726" y="861"/>
                </a:lnTo>
                <a:lnTo>
                  <a:pt x="726" y="771"/>
                </a:lnTo>
                <a:lnTo>
                  <a:pt x="0" y="77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B3B3B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dist="17961" dir="2700000" algn="ctr" rotWithShape="0">
              <a:srgbClr val="3B3B3B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5343525" y="5038725"/>
            <a:ext cx="95408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6000" dirty="0">
                <a:ea typeface="微软雅黑" pitchFamily="34" charset="-122"/>
              </a:rPr>
              <a:t>册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966788" y="1403350"/>
            <a:ext cx="203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古时候没有纸</a:t>
            </a:r>
          </a:p>
        </p:txBody>
      </p:sp>
      <p:sp>
        <p:nvSpPr>
          <p:cNvPr id="20492" name="Text Box 34"/>
          <p:cNvSpPr txBox="1">
            <a:spLocks noChangeArrowheads="1"/>
          </p:cNvSpPr>
          <p:nvPr/>
        </p:nvSpPr>
        <p:spPr bwMode="auto">
          <a:xfrm>
            <a:off x="873125" y="2559050"/>
            <a:ext cx="22225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古人就把字写在了一条一条的竹简上</a:t>
            </a:r>
          </a:p>
        </p:txBody>
      </p:sp>
      <p:sp>
        <p:nvSpPr>
          <p:cNvPr id="20493" name="Text Box 35"/>
          <p:cNvSpPr txBox="1">
            <a:spLocks noChangeArrowheads="1"/>
          </p:cNvSpPr>
          <p:nvPr/>
        </p:nvSpPr>
        <p:spPr bwMode="auto">
          <a:xfrm>
            <a:off x="919163" y="3992563"/>
            <a:ext cx="23383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然后用线穿起来</a:t>
            </a:r>
          </a:p>
        </p:txBody>
      </p:sp>
      <p:sp>
        <p:nvSpPr>
          <p:cNvPr id="20494" name="Text Box 36"/>
          <p:cNvSpPr txBox="1">
            <a:spLocks noChangeArrowheads="1"/>
          </p:cNvSpPr>
          <p:nvPr/>
        </p:nvSpPr>
        <p:spPr bwMode="auto">
          <a:xfrm>
            <a:off x="966788" y="5221288"/>
            <a:ext cx="17287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ea typeface="微软雅黑" pitchFamily="34" charset="-122"/>
              </a:rPr>
              <a:t>   形成了“册”</a:t>
            </a:r>
          </a:p>
        </p:txBody>
      </p:sp>
      <p:pic>
        <p:nvPicPr>
          <p:cNvPr id="2" name="册.swf"/>
          <p:cNvPicPr>
            <a:picLocks noRot="1" noChangeAspect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1125538"/>
            <a:ext cx="52482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8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625" y="1150938"/>
            <a:ext cx="5196807" cy="3887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960465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56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745229" y="188640"/>
            <a:ext cx="4842994" cy="7106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4400" b="1" cap="all" dirty="0">
                <a:ln w="0"/>
                <a:solidFill>
                  <a:srgbClr val="C00000"/>
                </a:solidFill>
                <a:effectLst/>
              </a:rPr>
              <a:t>汉字书写</a:t>
            </a:r>
          </a:p>
        </p:txBody>
      </p:sp>
      <p:sp>
        <p:nvSpPr>
          <p:cNvPr id="10" name="折角形 9"/>
          <p:cNvSpPr/>
          <p:nvPr/>
        </p:nvSpPr>
        <p:spPr>
          <a:xfrm>
            <a:off x="2267744" y="1916832"/>
            <a:ext cx="4103737" cy="3024361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CN" sz="3600" dirty="0"/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zh-CN" altLang="en-US" sz="3600" dirty="0"/>
              <a:t>演示笔画</a:t>
            </a:r>
            <a:endParaRPr lang="en-US" altLang="zh-CN" sz="3600" dirty="0"/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zh-CN" altLang="en-US" sz="3600" dirty="0" smtClean="0"/>
              <a:t>田</a:t>
            </a:r>
            <a:r>
              <a:rPr lang="zh-CN" altLang="en-US" sz="3600" dirty="0"/>
              <a:t>字格</a:t>
            </a:r>
            <a:endParaRPr lang="en-US" altLang="zh-CN" sz="3600" dirty="0"/>
          </a:p>
          <a:p>
            <a:pPr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635590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karts0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609600" y="4419600"/>
            <a:ext cx="3352800" cy="914400"/>
          </a:xfrm>
          <a:prstGeom prst="cloudCallout">
            <a:avLst>
              <a:gd name="adj1" fmla="val 51565"/>
              <a:gd name="adj2" fmla="val 76912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3600">
                <a:solidFill>
                  <a:srgbClr val="CC0000"/>
                </a:solidFill>
              </a:rPr>
              <a:t>一起写吧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059113" y="908050"/>
          <a:ext cx="4176712" cy="3494088"/>
        </p:xfrm>
        <a:graphic>
          <a:graphicData uri="http://schemas.openxmlformats.org/presentationml/2006/ole">
            <p:oleObj spid="_x0000_s1062" name="幻灯片" r:id="rId6" imgW="14573402" imgH="10934700" progId="PowerPoint.Slide.8">
              <p:embed/>
            </p:oleObj>
          </a:graphicData>
        </a:graphic>
      </p:graphicFrame>
      <p:pic>
        <p:nvPicPr>
          <p:cNvPr id="22533" name="Picture 5" descr="图片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7048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图片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048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图片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65400"/>
            <a:ext cx="7048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图片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81275"/>
            <a:ext cx="7048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图片5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00438"/>
            <a:ext cx="7048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图片6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86150"/>
            <a:ext cx="7048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5D7EA7450A147C7551145C65054B656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65500" y="3986213"/>
            <a:ext cx="3952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5" name="轻音乐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445125"/>
            <a:ext cx="6842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1" name="Freeform 19"/>
          <p:cNvSpPr>
            <a:spLocks/>
          </p:cNvSpPr>
          <p:nvPr/>
        </p:nvSpPr>
        <p:spPr bwMode="auto">
          <a:xfrm>
            <a:off x="4106863" y="1812925"/>
            <a:ext cx="1874837" cy="292100"/>
          </a:xfrm>
          <a:custGeom>
            <a:avLst/>
            <a:gdLst>
              <a:gd name="T0" fmla="*/ 1890 w 1890"/>
              <a:gd name="T1" fmla="*/ 149 h 313"/>
              <a:gd name="T2" fmla="*/ 1875 w 1890"/>
              <a:gd name="T3" fmla="*/ 164 h 313"/>
              <a:gd name="T4" fmla="*/ 1846 w 1890"/>
              <a:gd name="T5" fmla="*/ 179 h 313"/>
              <a:gd name="T6" fmla="*/ 1816 w 1890"/>
              <a:gd name="T7" fmla="*/ 179 h 313"/>
              <a:gd name="T8" fmla="*/ 1771 w 1890"/>
              <a:gd name="T9" fmla="*/ 179 h 313"/>
              <a:gd name="T10" fmla="*/ 1697 w 1890"/>
              <a:gd name="T11" fmla="*/ 179 h 313"/>
              <a:gd name="T12" fmla="*/ 1607 w 1890"/>
              <a:gd name="T13" fmla="*/ 164 h 313"/>
              <a:gd name="T14" fmla="*/ 1548 w 1890"/>
              <a:gd name="T15" fmla="*/ 164 h 313"/>
              <a:gd name="T16" fmla="*/ 1459 w 1890"/>
              <a:gd name="T17" fmla="*/ 164 h 313"/>
              <a:gd name="T18" fmla="*/ 1384 w 1890"/>
              <a:gd name="T19" fmla="*/ 164 h 313"/>
              <a:gd name="T20" fmla="*/ 1310 w 1890"/>
              <a:gd name="T21" fmla="*/ 164 h 313"/>
              <a:gd name="T22" fmla="*/ 1235 w 1890"/>
              <a:gd name="T23" fmla="*/ 164 h 313"/>
              <a:gd name="T24" fmla="*/ 1012 w 1890"/>
              <a:gd name="T25" fmla="*/ 194 h 313"/>
              <a:gd name="T26" fmla="*/ 610 w 1890"/>
              <a:gd name="T27" fmla="*/ 238 h 313"/>
              <a:gd name="T28" fmla="*/ 402 w 1890"/>
              <a:gd name="T29" fmla="*/ 268 h 313"/>
              <a:gd name="T30" fmla="*/ 298 w 1890"/>
              <a:gd name="T31" fmla="*/ 298 h 313"/>
              <a:gd name="T32" fmla="*/ 223 w 1890"/>
              <a:gd name="T33" fmla="*/ 313 h 313"/>
              <a:gd name="T34" fmla="*/ 179 w 1890"/>
              <a:gd name="T35" fmla="*/ 313 h 313"/>
              <a:gd name="T36" fmla="*/ 149 w 1890"/>
              <a:gd name="T37" fmla="*/ 313 h 313"/>
              <a:gd name="T38" fmla="*/ 119 w 1890"/>
              <a:gd name="T39" fmla="*/ 298 h 313"/>
              <a:gd name="T40" fmla="*/ 59 w 1890"/>
              <a:gd name="T41" fmla="*/ 268 h 313"/>
              <a:gd name="T42" fmla="*/ 15 w 1890"/>
              <a:gd name="T43" fmla="*/ 223 h 313"/>
              <a:gd name="T44" fmla="*/ 0 w 1890"/>
              <a:gd name="T45" fmla="*/ 208 h 313"/>
              <a:gd name="T46" fmla="*/ 0 w 1890"/>
              <a:gd name="T47" fmla="*/ 194 h 313"/>
              <a:gd name="T48" fmla="*/ 30 w 1890"/>
              <a:gd name="T49" fmla="*/ 194 h 313"/>
              <a:gd name="T50" fmla="*/ 45 w 1890"/>
              <a:gd name="T51" fmla="*/ 194 h 313"/>
              <a:gd name="T52" fmla="*/ 89 w 1890"/>
              <a:gd name="T53" fmla="*/ 179 h 313"/>
              <a:gd name="T54" fmla="*/ 164 w 1890"/>
              <a:gd name="T55" fmla="*/ 179 h 313"/>
              <a:gd name="T56" fmla="*/ 253 w 1890"/>
              <a:gd name="T57" fmla="*/ 164 h 313"/>
              <a:gd name="T58" fmla="*/ 580 w 1890"/>
              <a:gd name="T59" fmla="*/ 149 h 313"/>
              <a:gd name="T60" fmla="*/ 744 w 1890"/>
              <a:gd name="T61" fmla="*/ 119 h 313"/>
              <a:gd name="T62" fmla="*/ 863 w 1890"/>
              <a:gd name="T63" fmla="*/ 119 h 313"/>
              <a:gd name="T64" fmla="*/ 997 w 1890"/>
              <a:gd name="T65" fmla="*/ 89 h 313"/>
              <a:gd name="T66" fmla="*/ 1146 w 1890"/>
              <a:gd name="T67" fmla="*/ 60 h 313"/>
              <a:gd name="T68" fmla="*/ 1310 w 1890"/>
              <a:gd name="T69" fmla="*/ 45 h 313"/>
              <a:gd name="T70" fmla="*/ 1444 w 1890"/>
              <a:gd name="T71" fmla="*/ 30 h 313"/>
              <a:gd name="T72" fmla="*/ 1548 w 1890"/>
              <a:gd name="T73" fmla="*/ 15 h 313"/>
              <a:gd name="T74" fmla="*/ 1607 w 1890"/>
              <a:gd name="T75" fmla="*/ 0 h 313"/>
              <a:gd name="T76" fmla="*/ 1667 w 1890"/>
              <a:gd name="T77" fmla="*/ 15 h 313"/>
              <a:gd name="T78" fmla="*/ 1741 w 1890"/>
              <a:gd name="T79" fmla="*/ 30 h 313"/>
              <a:gd name="T80" fmla="*/ 1846 w 1890"/>
              <a:gd name="T81" fmla="*/ 89 h 313"/>
              <a:gd name="T82" fmla="*/ 1890 w 1890"/>
              <a:gd name="T83" fmla="*/ 134 h 313"/>
              <a:gd name="T84" fmla="*/ 1890 w 1890"/>
              <a:gd name="T85" fmla="*/ 134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90" h="313">
                <a:moveTo>
                  <a:pt x="1890" y="134"/>
                </a:moveTo>
                <a:lnTo>
                  <a:pt x="1890" y="149"/>
                </a:lnTo>
                <a:lnTo>
                  <a:pt x="1890" y="149"/>
                </a:lnTo>
                <a:lnTo>
                  <a:pt x="1875" y="164"/>
                </a:lnTo>
                <a:lnTo>
                  <a:pt x="1860" y="164"/>
                </a:lnTo>
                <a:lnTo>
                  <a:pt x="1846" y="179"/>
                </a:lnTo>
                <a:lnTo>
                  <a:pt x="1831" y="179"/>
                </a:lnTo>
                <a:lnTo>
                  <a:pt x="1816" y="179"/>
                </a:lnTo>
                <a:lnTo>
                  <a:pt x="1786" y="179"/>
                </a:lnTo>
                <a:lnTo>
                  <a:pt x="1771" y="179"/>
                </a:lnTo>
                <a:lnTo>
                  <a:pt x="1727" y="179"/>
                </a:lnTo>
                <a:lnTo>
                  <a:pt x="1697" y="179"/>
                </a:lnTo>
                <a:lnTo>
                  <a:pt x="1652" y="164"/>
                </a:lnTo>
                <a:lnTo>
                  <a:pt x="1607" y="164"/>
                </a:lnTo>
                <a:lnTo>
                  <a:pt x="1578" y="164"/>
                </a:lnTo>
                <a:lnTo>
                  <a:pt x="1548" y="164"/>
                </a:lnTo>
                <a:lnTo>
                  <a:pt x="1518" y="164"/>
                </a:lnTo>
                <a:lnTo>
                  <a:pt x="1459" y="164"/>
                </a:lnTo>
                <a:lnTo>
                  <a:pt x="1429" y="164"/>
                </a:lnTo>
                <a:lnTo>
                  <a:pt x="1384" y="164"/>
                </a:lnTo>
                <a:lnTo>
                  <a:pt x="1340" y="164"/>
                </a:lnTo>
                <a:lnTo>
                  <a:pt x="1310" y="164"/>
                </a:lnTo>
                <a:lnTo>
                  <a:pt x="1265" y="164"/>
                </a:lnTo>
                <a:lnTo>
                  <a:pt x="1235" y="164"/>
                </a:lnTo>
                <a:lnTo>
                  <a:pt x="1191" y="164"/>
                </a:lnTo>
                <a:lnTo>
                  <a:pt x="1012" y="194"/>
                </a:lnTo>
                <a:lnTo>
                  <a:pt x="819" y="208"/>
                </a:lnTo>
                <a:lnTo>
                  <a:pt x="610" y="238"/>
                </a:lnTo>
                <a:lnTo>
                  <a:pt x="506" y="253"/>
                </a:lnTo>
                <a:lnTo>
                  <a:pt x="402" y="268"/>
                </a:lnTo>
                <a:lnTo>
                  <a:pt x="342" y="283"/>
                </a:lnTo>
                <a:lnTo>
                  <a:pt x="298" y="298"/>
                </a:lnTo>
                <a:lnTo>
                  <a:pt x="253" y="298"/>
                </a:lnTo>
                <a:lnTo>
                  <a:pt x="223" y="313"/>
                </a:lnTo>
                <a:lnTo>
                  <a:pt x="193" y="313"/>
                </a:lnTo>
                <a:lnTo>
                  <a:pt x="179" y="313"/>
                </a:lnTo>
                <a:lnTo>
                  <a:pt x="164" y="313"/>
                </a:lnTo>
                <a:lnTo>
                  <a:pt x="149" y="313"/>
                </a:lnTo>
                <a:lnTo>
                  <a:pt x="134" y="313"/>
                </a:lnTo>
                <a:lnTo>
                  <a:pt x="119" y="298"/>
                </a:lnTo>
                <a:lnTo>
                  <a:pt x="89" y="283"/>
                </a:lnTo>
                <a:lnTo>
                  <a:pt x="59" y="268"/>
                </a:lnTo>
                <a:lnTo>
                  <a:pt x="45" y="238"/>
                </a:lnTo>
                <a:lnTo>
                  <a:pt x="15" y="223"/>
                </a:lnTo>
                <a:lnTo>
                  <a:pt x="15" y="223"/>
                </a:lnTo>
                <a:lnTo>
                  <a:pt x="0" y="208"/>
                </a:lnTo>
                <a:lnTo>
                  <a:pt x="0" y="194"/>
                </a:lnTo>
                <a:lnTo>
                  <a:pt x="0" y="194"/>
                </a:lnTo>
                <a:lnTo>
                  <a:pt x="15" y="194"/>
                </a:lnTo>
                <a:lnTo>
                  <a:pt x="30" y="194"/>
                </a:lnTo>
                <a:lnTo>
                  <a:pt x="30" y="194"/>
                </a:lnTo>
                <a:lnTo>
                  <a:pt x="45" y="194"/>
                </a:lnTo>
                <a:lnTo>
                  <a:pt x="59" y="179"/>
                </a:lnTo>
                <a:lnTo>
                  <a:pt x="89" y="179"/>
                </a:lnTo>
                <a:lnTo>
                  <a:pt x="119" y="179"/>
                </a:lnTo>
                <a:lnTo>
                  <a:pt x="164" y="179"/>
                </a:lnTo>
                <a:lnTo>
                  <a:pt x="208" y="179"/>
                </a:lnTo>
                <a:lnTo>
                  <a:pt x="253" y="164"/>
                </a:lnTo>
                <a:lnTo>
                  <a:pt x="461" y="149"/>
                </a:lnTo>
                <a:lnTo>
                  <a:pt x="580" y="149"/>
                </a:lnTo>
                <a:lnTo>
                  <a:pt x="685" y="134"/>
                </a:lnTo>
                <a:lnTo>
                  <a:pt x="744" y="119"/>
                </a:lnTo>
                <a:lnTo>
                  <a:pt x="804" y="119"/>
                </a:lnTo>
                <a:lnTo>
                  <a:pt x="863" y="119"/>
                </a:lnTo>
                <a:lnTo>
                  <a:pt x="923" y="104"/>
                </a:lnTo>
                <a:lnTo>
                  <a:pt x="997" y="89"/>
                </a:lnTo>
                <a:lnTo>
                  <a:pt x="1072" y="74"/>
                </a:lnTo>
                <a:lnTo>
                  <a:pt x="1146" y="60"/>
                </a:lnTo>
                <a:lnTo>
                  <a:pt x="1235" y="60"/>
                </a:lnTo>
                <a:lnTo>
                  <a:pt x="1310" y="45"/>
                </a:lnTo>
                <a:lnTo>
                  <a:pt x="1384" y="30"/>
                </a:lnTo>
                <a:lnTo>
                  <a:pt x="1444" y="30"/>
                </a:lnTo>
                <a:lnTo>
                  <a:pt x="1503" y="15"/>
                </a:lnTo>
                <a:lnTo>
                  <a:pt x="1548" y="15"/>
                </a:lnTo>
                <a:lnTo>
                  <a:pt x="1578" y="0"/>
                </a:lnTo>
                <a:lnTo>
                  <a:pt x="1607" y="0"/>
                </a:lnTo>
                <a:lnTo>
                  <a:pt x="1637" y="0"/>
                </a:lnTo>
                <a:lnTo>
                  <a:pt x="1667" y="15"/>
                </a:lnTo>
                <a:lnTo>
                  <a:pt x="1697" y="15"/>
                </a:lnTo>
                <a:lnTo>
                  <a:pt x="1741" y="30"/>
                </a:lnTo>
                <a:lnTo>
                  <a:pt x="1801" y="60"/>
                </a:lnTo>
                <a:lnTo>
                  <a:pt x="1846" y="89"/>
                </a:lnTo>
                <a:lnTo>
                  <a:pt x="1875" y="119"/>
                </a:lnTo>
                <a:lnTo>
                  <a:pt x="1890" y="134"/>
                </a:lnTo>
                <a:lnTo>
                  <a:pt x="1890" y="134"/>
                </a:lnTo>
                <a:lnTo>
                  <a:pt x="1890" y="134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10612" name="Freeform 20"/>
          <p:cNvSpPr>
            <a:spLocks/>
          </p:cNvSpPr>
          <p:nvPr/>
        </p:nvSpPr>
        <p:spPr bwMode="auto">
          <a:xfrm>
            <a:off x="4413250" y="2306638"/>
            <a:ext cx="201613" cy="623887"/>
          </a:xfrm>
          <a:custGeom>
            <a:avLst/>
            <a:gdLst>
              <a:gd name="T0" fmla="*/ 30 w 179"/>
              <a:gd name="T1" fmla="*/ 104 h 640"/>
              <a:gd name="T2" fmla="*/ 15 w 179"/>
              <a:gd name="T3" fmla="*/ 89 h 640"/>
              <a:gd name="T4" fmla="*/ 0 w 179"/>
              <a:gd name="T5" fmla="*/ 74 h 640"/>
              <a:gd name="T6" fmla="*/ 0 w 179"/>
              <a:gd name="T7" fmla="*/ 44 h 640"/>
              <a:gd name="T8" fmla="*/ 15 w 179"/>
              <a:gd name="T9" fmla="*/ 30 h 640"/>
              <a:gd name="T10" fmla="*/ 15 w 179"/>
              <a:gd name="T11" fmla="*/ 15 h 640"/>
              <a:gd name="T12" fmla="*/ 30 w 179"/>
              <a:gd name="T13" fmla="*/ 15 h 640"/>
              <a:gd name="T14" fmla="*/ 45 w 179"/>
              <a:gd name="T15" fmla="*/ 0 h 640"/>
              <a:gd name="T16" fmla="*/ 60 w 179"/>
              <a:gd name="T17" fmla="*/ 0 h 640"/>
              <a:gd name="T18" fmla="*/ 75 w 179"/>
              <a:gd name="T19" fmla="*/ 0 h 640"/>
              <a:gd name="T20" fmla="*/ 105 w 179"/>
              <a:gd name="T21" fmla="*/ 15 h 640"/>
              <a:gd name="T22" fmla="*/ 134 w 179"/>
              <a:gd name="T23" fmla="*/ 15 h 640"/>
              <a:gd name="T24" fmla="*/ 179 w 179"/>
              <a:gd name="T25" fmla="*/ 30 h 640"/>
              <a:gd name="T26" fmla="*/ 179 w 179"/>
              <a:gd name="T27" fmla="*/ 89 h 640"/>
              <a:gd name="T28" fmla="*/ 179 w 179"/>
              <a:gd name="T29" fmla="*/ 149 h 640"/>
              <a:gd name="T30" fmla="*/ 179 w 179"/>
              <a:gd name="T31" fmla="*/ 208 h 640"/>
              <a:gd name="T32" fmla="*/ 179 w 179"/>
              <a:gd name="T33" fmla="*/ 253 h 640"/>
              <a:gd name="T34" fmla="*/ 179 w 179"/>
              <a:gd name="T35" fmla="*/ 312 h 640"/>
              <a:gd name="T36" fmla="*/ 179 w 179"/>
              <a:gd name="T37" fmla="*/ 357 h 640"/>
              <a:gd name="T38" fmla="*/ 179 w 179"/>
              <a:gd name="T39" fmla="*/ 402 h 640"/>
              <a:gd name="T40" fmla="*/ 179 w 179"/>
              <a:gd name="T41" fmla="*/ 431 h 640"/>
              <a:gd name="T42" fmla="*/ 179 w 179"/>
              <a:gd name="T43" fmla="*/ 461 h 640"/>
              <a:gd name="T44" fmla="*/ 179 w 179"/>
              <a:gd name="T45" fmla="*/ 491 h 640"/>
              <a:gd name="T46" fmla="*/ 179 w 179"/>
              <a:gd name="T47" fmla="*/ 521 h 640"/>
              <a:gd name="T48" fmla="*/ 179 w 179"/>
              <a:gd name="T49" fmla="*/ 550 h 640"/>
              <a:gd name="T50" fmla="*/ 179 w 179"/>
              <a:gd name="T51" fmla="*/ 565 h 640"/>
              <a:gd name="T52" fmla="*/ 164 w 179"/>
              <a:gd name="T53" fmla="*/ 580 h 640"/>
              <a:gd name="T54" fmla="*/ 164 w 179"/>
              <a:gd name="T55" fmla="*/ 595 h 640"/>
              <a:gd name="T56" fmla="*/ 164 w 179"/>
              <a:gd name="T57" fmla="*/ 610 h 640"/>
              <a:gd name="T58" fmla="*/ 149 w 179"/>
              <a:gd name="T59" fmla="*/ 625 h 640"/>
              <a:gd name="T60" fmla="*/ 149 w 179"/>
              <a:gd name="T61" fmla="*/ 625 h 640"/>
              <a:gd name="T62" fmla="*/ 149 w 179"/>
              <a:gd name="T63" fmla="*/ 640 h 640"/>
              <a:gd name="T64" fmla="*/ 134 w 179"/>
              <a:gd name="T65" fmla="*/ 625 h 640"/>
              <a:gd name="T66" fmla="*/ 134 w 179"/>
              <a:gd name="T67" fmla="*/ 625 h 640"/>
              <a:gd name="T68" fmla="*/ 119 w 179"/>
              <a:gd name="T69" fmla="*/ 595 h 640"/>
              <a:gd name="T70" fmla="*/ 119 w 179"/>
              <a:gd name="T71" fmla="*/ 580 h 640"/>
              <a:gd name="T72" fmla="*/ 119 w 179"/>
              <a:gd name="T73" fmla="*/ 536 h 640"/>
              <a:gd name="T74" fmla="*/ 105 w 179"/>
              <a:gd name="T75" fmla="*/ 506 h 640"/>
              <a:gd name="T76" fmla="*/ 105 w 179"/>
              <a:gd name="T77" fmla="*/ 446 h 640"/>
              <a:gd name="T78" fmla="*/ 90 w 179"/>
              <a:gd name="T79" fmla="*/ 387 h 640"/>
              <a:gd name="T80" fmla="*/ 90 w 179"/>
              <a:gd name="T81" fmla="*/ 342 h 640"/>
              <a:gd name="T82" fmla="*/ 75 w 179"/>
              <a:gd name="T83" fmla="*/ 283 h 640"/>
              <a:gd name="T84" fmla="*/ 75 w 179"/>
              <a:gd name="T85" fmla="*/ 238 h 640"/>
              <a:gd name="T86" fmla="*/ 60 w 179"/>
              <a:gd name="T87" fmla="*/ 208 h 640"/>
              <a:gd name="T88" fmla="*/ 60 w 179"/>
              <a:gd name="T89" fmla="*/ 178 h 640"/>
              <a:gd name="T90" fmla="*/ 45 w 179"/>
              <a:gd name="T91" fmla="*/ 149 h 640"/>
              <a:gd name="T92" fmla="*/ 30 w 179"/>
              <a:gd name="T93" fmla="*/ 119 h 640"/>
              <a:gd name="T94" fmla="*/ 30 w 179"/>
              <a:gd name="T95" fmla="*/ 104 h 640"/>
              <a:gd name="T96" fmla="*/ 30 w 179"/>
              <a:gd name="T97" fmla="*/ 104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" h="640">
                <a:moveTo>
                  <a:pt x="30" y="104"/>
                </a:moveTo>
                <a:lnTo>
                  <a:pt x="15" y="89"/>
                </a:lnTo>
                <a:lnTo>
                  <a:pt x="0" y="74"/>
                </a:lnTo>
                <a:lnTo>
                  <a:pt x="0" y="44"/>
                </a:lnTo>
                <a:lnTo>
                  <a:pt x="15" y="30"/>
                </a:lnTo>
                <a:lnTo>
                  <a:pt x="15" y="15"/>
                </a:lnTo>
                <a:lnTo>
                  <a:pt x="30" y="15"/>
                </a:lnTo>
                <a:lnTo>
                  <a:pt x="45" y="0"/>
                </a:lnTo>
                <a:lnTo>
                  <a:pt x="60" y="0"/>
                </a:lnTo>
                <a:lnTo>
                  <a:pt x="75" y="0"/>
                </a:lnTo>
                <a:lnTo>
                  <a:pt x="105" y="15"/>
                </a:lnTo>
                <a:lnTo>
                  <a:pt x="134" y="15"/>
                </a:lnTo>
                <a:lnTo>
                  <a:pt x="179" y="30"/>
                </a:lnTo>
                <a:lnTo>
                  <a:pt x="179" y="89"/>
                </a:lnTo>
                <a:lnTo>
                  <a:pt x="179" y="149"/>
                </a:lnTo>
                <a:lnTo>
                  <a:pt x="179" y="208"/>
                </a:lnTo>
                <a:lnTo>
                  <a:pt x="179" y="253"/>
                </a:lnTo>
                <a:lnTo>
                  <a:pt x="179" y="312"/>
                </a:lnTo>
                <a:lnTo>
                  <a:pt x="179" y="357"/>
                </a:lnTo>
                <a:lnTo>
                  <a:pt x="179" y="402"/>
                </a:lnTo>
                <a:lnTo>
                  <a:pt x="179" y="431"/>
                </a:lnTo>
                <a:lnTo>
                  <a:pt x="179" y="461"/>
                </a:lnTo>
                <a:lnTo>
                  <a:pt x="179" y="491"/>
                </a:lnTo>
                <a:lnTo>
                  <a:pt x="179" y="521"/>
                </a:lnTo>
                <a:lnTo>
                  <a:pt x="179" y="550"/>
                </a:lnTo>
                <a:lnTo>
                  <a:pt x="179" y="565"/>
                </a:lnTo>
                <a:lnTo>
                  <a:pt x="164" y="580"/>
                </a:lnTo>
                <a:lnTo>
                  <a:pt x="164" y="595"/>
                </a:lnTo>
                <a:lnTo>
                  <a:pt x="164" y="610"/>
                </a:lnTo>
                <a:lnTo>
                  <a:pt x="149" y="625"/>
                </a:lnTo>
                <a:lnTo>
                  <a:pt x="149" y="625"/>
                </a:lnTo>
                <a:lnTo>
                  <a:pt x="149" y="640"/>
                </a:lnTo>
                <a:lnTo>
                  <a:pt x="134" y="625"/>
                </a:lnTo>
                <a:lnTo>
                  <a:pt x="134" y="625"/>
                </a:lnTo>
                <a:lnTo>
                  <a:pt x="119" y="595"/>
                </a:lnTo>
                <a:lnTo>
                  <a:pt x="119" y="580"/>
                </a:lnTo>
                <a:lnTo>
                  <a:pt x="119" y="536"/>
                </a:lnTo>
                <a:lnTo>
                  <a:pt x="105" y="506"/>
                </a:lnTo>
                <a:lnTo>
                  <a:pt x="105" y="446"/>
                </a:lnTo>
                <a:lnTo>
                  <a:pt x="90" y="387"/>
                </a:lnTo>
                <a:lnTo>
                  <a:pt x="90" y="342"/>
                </a:lnTo>
                <a:lnTo>
                  <a:pt x="75" y="283"/>
                </a:lnTo>
                <a:lnTo>
                  <a:pt x="75" y="238"/>
                </a:lnTo>
                <a:lnTo>
                  <a:pt x="60" y="208"/>
                </a:lnTo>
                <a:lnTo>
                  <a:pt x="60" y="178"/>
                </a:lnTo>
                <a:lnTo>
                  <a:pt x="45" y="149"/>
                </a:lnTo>
                <a:lnTo>
                  <a:pt x="30" y="119"/>
                </a:lnTo>
                <a:lnTo>
                  <a:pt x="30" y="104"/>
                </a:lnTo>
                <a:lnTo>
                  <a:pt x="30" y="104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10613" name="Freeform 21"/>
          <p:cNvSpPr>
            <a:spLocks/>
          </p:cNvSpPr>
          <p:nvPr/>
        </p:nvSpPr>
        <p:spPr bwMode="auto">
          <a:xfrm>
            <a:off x="4500563" y="2247900"/>
            <a:ext cx="577850" cy="519113"/>
          </a:xfrm>
          <a:custGeom>
            <a:avLst/>
            <a:gdLst>
              <a:gd name="T0" fmla="*/ 491 w 565"/>
              <a:gd name="T1" fmla="*/ 283 h 521"/>
              <a:gd name="T2" fmla="*/ 476 w 565"/>
              <a:gd name="T3" fmla="*/ 313 h 521"/>
              <a:gd name="T4" fmla="*/ 461 w 565"/>
              <a:gd name="T5" fmla="*/ 373 h 521"/>
              <a:gd name="T6" fmla="*/ 461 w 565"/>
              <a:gd name="T7" fmla="*/ 447 h 521"/>
              <a:gd name="T8" fmla="*/ 461 w 565"/>
              <a:gd name="T9" fmla="*/ 521 h 521"/>
              <a:gd name="T10" fmla="*/ 357 w 565"/>
              <a:gd name="T11" fmla="*/ 521 h 521"/>
              <a:gd name="T12" fmla="*/ 357 w 565"/>
              <a:gd name="T13" fmla="*/ 462 h 521"/>
              <a:gd name="T14" fmla="*/ 357 w 565"/>
              <a:gd name="T15" fmla="*/ 402 h 521"/>
              <a:gd name="T16" fmla="*/ 357 w 565"/>
              <a:gd name="T17" fmla="*/ 343 h 521"/>
              <a:gd name="T18" fmla="*/ 357 w 565"/>
              <a:gd name="T19" fmla="*/ 298 h 521"/>
              <a:gd name="T20" fmla="*/ 372 w 565"/>
              <a:gd name="T21" fmla="*/ 268 h 521"/>
              <a:gd name="T22" fmla="*/ 372 w 565"/>
              <a:gd name="T23" fmla="*/ 239 h 521"/>
              <a:gd name="T24" fmla="*/ 372 w 565"/>
              <a:gd name="T25" fmla="*/ 209 h 521"/>
              <a:gd name="T26" fmla="*/ 372 w 565"/>
              <a:gd name="T27" fmla="*/ 194 h 521"/>
              <a:gd name="T28" fmla="*/ 372 w 565"/>
              <a:gd name="T29" fmla="*/ 164 h 521"/>
              <a:gd name="T30" fmla="*/ 357 w 565"/>
              <a:gd name="T31" fmla="*/ 149 h 521"/>
              <a:gd name="T32" fmla="*/ 342 w 565"/>
              <a:gd name="T33" fmla="*/ 134 h 521"/>
              <a:gd name="T34" fmla="*/ 342 w 565"/>
              <a:gd name="T35" fmla="*/ 134 h 521"/>
              <a:gd name="T36" fmla="*/ 327 w 565"/>
              <a:gd name="T37" fmla="*/ 134 h 521"/>
              <a:gd name="T38" fmla="*/ 297 w 565"/>
              <a:gd name="T39" fmla="*/ 149 h 521"/>
              <a:gd name="T40" fmla="*/ 282 w 565"/>
              <a:gd name="T41" fmla="*/ 149 h 521"/>
              <a:gd name="T42" fmla="*/ 253 w 565"/>
              <a:gd name="T43" fmla="*/ 149 h 521"/>
              <a:gd name="T44" fmla="*/ 223 w 565"/>
              <a:gd name="T45" fmla="*/ 164 h 521"/>
              <a:gd name="T46" fmla="*/ 149 w 565"/>
              <a:gd name="T47" fmla="*/ 179 h 521"/>
              <a:gd name="T48" fmla="*/ 89 w 565"/>
              <a:gd name="T49" fmla="*/ 179 h 521"/>
              <a:gd name="T50" fmla="*/ 44 w 565"/>
              <a:gd name="T51" fmla="*/ 194 h 521"/>
              <a:gd name="T52" fmla="*/ 0 w 565"/>
              <a:gd name="T53" fmla="*/ 194 h 521"/>
              <a:gd name="T54" fmla="*/ 0 w 565"/>
              <a:gd name="T55" fmla="*/ 120 h 521"/>
              <a:gd name="T56" fmla="*/ 74 w 565"/>
              <a:gd name="T57" fmla="*/ 120 h 521"/>
              <a:gd name="T58" fmla="*/ 149 w 565"/>
              <a:gd name="T59" fmla="*/ 105 h 521"/>
              <a:gd name="T60" fmla="*/ 208 w 565"/>
              <a:gd name="T61" fmla="*/ 90 h 521"/>
              <a:gd name="T62" fmla="*/ 268 w 565"/>
              <a:gd name="T63" fmla="*/ 75 h 521"/>
              <a:gd name="T64" fmla="*/ 312 w 565"/>
              <a:gd name="T65" fmla="*/ 60 h 521"/>
              <a:gd name="T66" fmla="*/ 342 w 565"/>
              <a:gd name="T67" fmla="*/ 45 h 521"/>
              <a:gd name="T68" fmla="*/ 372 w 565"/>
              <a:gd name="T69" fmla="*/ 30 h 521"/>
              <a:gd name="T70" fmla="*/ 387 w 565"/>
              <a:gd name="T71" fmla="*/ 30 h 521"/>
              <a:gd name="T72" fmla="*/ 416 w 565"/>
              <a:gd name="T73" fmla="*/ 15 h 521"/>
              <a:gd name="T74" fmla="*/ 446 w 565"/>
              <a:gd name="T75" fmla="*/ 0 h 521"/>
              <a:gd name="T76" fmla="*/ 476 w 565"/>
              <a:gd name="T77" fmla="*/ 30 h 521"/>
              <a:gd name="T78" fmla="*/ 491 w 565"/>
              <a:gd name="T79" fmla="*/ 45 h 521"/>
              <a:gd name="T80" fmla="*/ 521 w 565"/>
              <a:gd name="T81" fmla="*/ 60 h 521"/>
              <a:gd name="T82" fmla="*/ 536 w 565"/>
              <a:gd name="T83" fmla="*/ 90 h 521"/>
              <a:gd name="T84" fmla="*/ 550 w 565"/>
              <a:gd name="T85" fmla="*/ 120 h 521"/>
              <a:gd name="T86" fmla="*/ 565 w 565"/>
              <a:gd name="T87" fmla="*/ 134 h 521"/>
              <a:gd name="T88" fmla="*/ 565 w 565"/>
              <a:gd name="T89" fmla="*/ 149 h 521"/>
              <a:gd name="T90" fmla="*/ 565 w 565"/>
              <a:gd name="T91" fmla="*/ 164 h 521"/>
              <a:gd name="T92" fmla="*/ 536 w 565"/>
              <a:gd name="T93" fmla="*/ 179 h 521"/>
              <a:gd name="T94" fmla="*/ 521 w 565"/>
              <a:gd name="T95" fmla="*/ 194 h 521"/>
              <a:gd name="T96" fmla="*/ 506 w 565"/>
              <a:gd name="T97" fmla="*/ 209 h 521"/>
              <a:gd name="T98" fmla="*/ 491 w 565"/>
              <a:gd name="T99" fmla="*/ 239 h 521"/>
              <a:gd name="T100" fmla="*/ 491 w 565"/>
              <a:gd name="T101" fmla="*/ 283 h 521"/>
              <a:gd name="T102" fmla="*/ 491 w 565"/>
              <a:gd name="T103" fmla="*/ 283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5" h="521">
                <a:moveTo>
                  <a:pt x="491" y="283"/>
                </a:moveTo>
                <a:lnTo>
                  <a:pt x="476" y="313"/>
                </a:lnTo>
                <a:lnTo>
                  <a:pt x="461" y="373"/>
                </a:lnTo>
                <a:lnTo>
                  <a:pt x="461" y="447"/>
                </a:lnTo>
                <a:lnTo>
                  <a:pt x="461" y="521"/>
                </a:lnTo>
                <a:lnTo>
                  <a:pt x="357" y="521"/>
                </a:lnTo>
                <a:lnTo>
                  <a:pt x="357" y="462"/>
                </a:lnTo>
                <a:lnTo>
                  <a:pt x="357" y="402"/>
                </a:lnTo>
                <a:lnTo>
                  <a:pt x="357" y="343"/>
                </a:lnTo>
                <a:lnTo>
                  <a:pt x="357" y="298"/>
                </a:lnTo>
                <a:lnTo>
                  <a:pt x="372" y="268"/>
                </a:lnTo>
                <a:lnTo>
                  <a:pt x="372" y="239"/>
                </a:lnTo>
                <a:lnTo>
                  <a:pt x="372" y="209"/>
                </a:lnTo>
                <a:lnTo>
                  <a:pt x="372" y="194"/>
                </a:lnTo>
                <a:lnTo>
                  <a:pt x="372" y="164"/>
                </a:lnTo>
                <a:lnTo>
                  <a:pt x="357" y="149"/>
                </a:lnTo>
                <a:lnTo>
                  <a:pt x="342" y="134"/>
                </a:lnTo>
                <a:lnTo>
                  <a:pt x="342" y="134"/>
                </a:lnTo>
                <a:lnTo>
                  <a:pt x="327" y="134"/>
                </a:lnTo>
                <a:lnTo>
                  <a:pt x="297" y="149"/>
                </a:lnTo>
                <a:lnTo>
                  <a:pt x="282" y="149"/>
                </a:lnTo>
                <a:lnTo>
                  <a:pt x="253" y="149"/>
                </a:lnTo>
                <a:lnTo>
                  <a:pt x="223" y="164"/>
                </a:lnTo>
                <a:lnTo>
                  <a:pt x="149" y="179"/>
                </a:lnTo>
                <a:lnTo>
                  <a:pt x="89" y="179"/>
                </a:lnTo>
                <a:lnTo>
                  <a:pt x="44" y="194"/>
                </a:lnTo>
                <a:lnTo>
                  <a:pt x="0" y="194"/>
                </a:lnTo>
                <a:lnTo>
                  <a:pt x="0" y="120"/>
                </a:lnTo>
                <a:lnTo>
                  <a:pt x="74" y="120"/>
                </a:lnTo>
                <a:lnTo>
                  <a:pt x="149" y="105"/>
                </a:lnTo>
                <a:lnTo>
                  <a:pt x="208" y="90"/>
                </a:lnTo>
                <a:lnTo>
                  <a:pt x="268" y="75"/>
                </a:lnTo>
                <a:lnTo>
                  <a:pt x="312" y="60"/>
                </a:lnTo>
                <a:lnTo>
                  <a:pt x="342" y="45"/>
                </a:lnTo>
                <a:lnTo>
                  <a:pt x="372" y="30"/>
                </a:lnTo>
                <a:lnTo>
                  <a:pt x="387" y="30"/>
                </a:lnTo>
                <a:lnTo>
                  <a:pt x="416" y="15"/>
                </a:lnTo>
                <a:lnTo>
                  <a:pt x="446" y="0"/>
                </a:lnTo>
                <a:lnTo>
                  <a:pt x="476" y="30"/>
                </a:lnTo>
                <a:lnTo>
                  <a:pt x="491" y="45"/>
                </a:lnTo>
                <a:lnTo>
                  <a:pt x="521" y="60"/>
                </a:lnTo>
                <a:lnTo>
                  <a:pt x="536" y="90"/>
                </a:lnTo>
                <a:lnTo>
                  <a:pt x="550" y="120"/>
                </a:lnTo>
                <a:lnTo>
                  <a:pt x="565" y="134"/>
                </a:lnTo>
                <a:lnTo>
                  <a:pt x="565" y="149"/>
                </a:lnTo>
                <a:lnTo>
                  <a:pt x="565" y="164"/>
                </a:lnTo>
                <a:lnTo>
                  <a:pt x="536" y="179"/>
                </a:lnTo>
                <a:lnTo>
                  <a:pt x="521" y="194"/>
                </a:lnTo>
                <a:lnTo>
                  <a:pt x="506" y="209"/>
                </a:lnTo>
                <a:lnTo>
                  <a:pt x="491" y="239"/>
                </a:lnTo>
                <a:lnTo>
                  <a:pt x="491" y="283"/>
                </a:lnTo>
                <a:lnTo>
                  <a:pt x="491" y="283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10614" name="Freeform 22"/>
          <p:cNvSpPr>
            <a:spLocks/>
          </p:cNvSpPr>
          <p:nvPr/>
        </p:nvSpPr>
        <p:spPr bwMode="auto">
          <a:xfrm>
            <a:off x="4629150" y="2644775"/>
            <a:ext cx="379413" cy="165100"/>
          </a:xfrm>
          <a:custGeom>
            <a:avLst/>
            <a:gdLst>
              <a:gd name="T0" fmla="*/ 417 w 462"/>
              <a:gd name="T1" fmla="*/ 15 h 149"/>
              <a:gd name="T2" fmla="*/ 432 w 462"/>
              <a:gd name="T3" fmla="*/ 30 h 149"/>
              <a:gd name="T4" fmla="*/ 447 w 462"/>
              <a:gd name="T5" fmla="*/ 45 h 149"/>
              <a:gd name="T6" fmla="*/ 462 w 462"/>
              <a:gd name="T7" fmla="*/ 59 h 149"/>
              <a:gd name="T8" fmla="*/ 462 w 462"/>
              <a:gd name="T9" fmla="*/ 74 h 149"/>
              <a:gd name="T10" fmla="*/ 462 w 462"/>
              <a:gd name="T11" fmla="*/ 74 h 149"/>
              <a:gd name="T12" fmla="*/ 432 w 462"/>
              <a:gd name="T13" fmla="*/ 89 h 149"/>
              <a:gd name="T14" fmla="*/ 402 w 462"/>
              <a:gd name="T15" fmla="*/ 89 h 149"/>
              <a:gd name="T16" fmla="*/ 343 w 462"/>
              <a:gd name="T17" fmla="*/ 104 h 149"/>
              <a:gd name="T18" fmla="*/ 283 w 462"/>
              <a:gd name="T19" fmla="*/ 119 h 149"/>
              <a:gd name="T20" fmla="*/ 209 w 462"/>
              <a:gd name="T21" fmla="*/ 134 h 149"/>
              <a:gd name="T22" fmla="*/ 105 w 462"/>
              <a:gd name="T23" fmla="*/ 134 h 149"/>
              <a:gd name="T24" fmla="*/ 0 w 462"/>
              <a:gd name="T25" fmla="*/ 149 h 149"/>
              <a:gd name="T26" fmla="*/ 0 w 462"/>
              <a:gd name="T27" fmla="*/ 59 h 149"/>
              <a:gd name="T28" fmla="*/ 30 w 462"/>
              <a:gd name="T29" fmla="*/ 59 h 149"/>
              <a:gd name="T30" fmla="*/ 60 w 462"/>
              <a:gd name="T31" fmla="*/ 59 h 149"/>
              <a:gd name="T32" fmla="*/ 105 w 462"/>
              <a:gd name="T33" fmla="*/ 45 h 149"/>
              <a:gd name="T34" fmla="*/ 149 w 462"/>
              <a:gd name="T35" fmla="*/ 45 h 149"/>
              <a:gd name="T36" fmla="*/ 209 w 462"/>
              <a:gd name="T37" fmla="*/ 30 h 149"/>
              <a:gd name="T38" fmla="*/ 238 w 462"/>
              <a:gd name="T39" fmla="*/ 15 h 149"/>
              <a:gd name="T40" fmla="*/ 283 w 462"/>
              <a:gd name="T41" fmla="*/ 15 h 149"/>
              <a:gd name="T42" fmla="*/ 313 w 462"/>
              <a:gd name="T43" fmla="*/ 0 h 149"/>
              <a:gd name="T44" fmla="*/ 343 w 462"/>
              <a:gd name="T45" fmla="*/ 0 h 149"/>
              <a:gd name="T46" fmla="*/ 372 w 462"/>
              <a:gd name="T47" fmla="*/ 0 h 149"/>
              <a:gd name="T48" fmla="*/ 387 w 462"/>
              <a:gd name="T49" fmla="*/ 0 h 149"/>
              <a:gd name="T50" fmla="*/ 417 w 462"/>
              <a:gd name="T51" fmla="*/ 15 h 149"/>
              <a:gd name="T52" fmla="*/ 417 w 462"/>
              <a:gd name="T53" fmla="*/ 1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62" h="149">
                <a:moveTo>
                  <a:pt x="417" y="15"/>
                </a:moveTo>
                <a:lnTo>
                  <a:pt x="432" y="30"/>
                </a:lnTo>
                <a:lnTo>
                  <a:pt x="447" y="45"/>
                </a:lnTo>
                <a:lnTo>
                  <a:pt x="462" y="59"/>
                </a:lnTo>
                <a:lnTo>
                  <a:pt x="462" y="74"/>
                </a:lnTo>
                <a:lnTo>
                  <a:pt x="462" y="74"/>
                </a:lnTo>
                <a:lnTo>
                  <a:pt x="432" y="89"/>
                </a:lnTo>
                <a:lnTo>
                  <a:pt x="402" y="89"/>
                </a:lnTo>
                <a:lnTo>
                  <a:pt x="343" y="104"/>
                </a:lnTo>
                <a:lnTo>
                  <a:pt x="283" y="119"/>
                </a:lnTo>
                <a:lnTo>
                  <a:pt x="209" y="134"/>
                </a:lnTo>
                <a:lnTo>
                  <a:pt x="105" y="134"/>
                </a:lnTo>
                <a:lnTo>
                  <a:pt x="0" y="149"/>
                </a:lnTo>
                <a:lnTo>
                  <a:pt x="0" y="59"/>
                </a:lnTo>
                <a:lnTo>
                  <a:pt x="30" y="59"/>
                </a:lnTo>
                <a:lnTo>
                  <a:pt x="60" y="59"/>
                </a:lnTo>
                <a:lnTo>
                  <a:pt x="105" y="45"/>
                </a:lnTo>
                <a:lnTo>
                  <a:pt x="149" y="45"/>
                </a:lnTo>
                <a:lnTo>
                  <a:pt x="209" y="30"/>
                </a:lnTo>
                <a:lnTo>
                  <a:pt x="238" y="15"/>
                </a:lnTo>
                <a:lnTo>
                  <a:pt x="283" y="15"/>
                </a:lnTo>
                <a:lnTo>
                  <a:pt x="313" y="0"/>
                </a:lnTo>
                <a:lnTo>
                  <a:pt x="343" y="0"/>
                </a:lnTo>
                <a:lnTo>
                  <a:pt x="372" y="0"/>
                </a:lnTo>
                <a:lnTo>
                  <a:pt x="387" y="0"/>
                </a:lnTo>
                <a:lnTo>
                  <a:pt x="417" y="15"/>
                </a:lnTo>
                <a:lnTo>
                  <a:pt x="417" y="15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10615" name="Freeform 23"/>
          <p:cNvSpPr>
            <a:spLocks/>
          </p:cNvSpPr>
          <p:nvPr/>
        </p:nvSpPr>
        <p:spPr bwMode="auto">
          <a:xfrm>
            <a:off x="4960938" y="1916113"/>
            <a:ext cx="490537" cy="1660525"/>
          </a:xfrm>
          <a:custGeom>
            <a:avLst/>
            <a:gdLst>
              <a:gd name="T0" fmla="*/ 268 w 447"/>
              <a:gd name="T1" fmla="*/ 15 h 1786"/>
              <a:gd name="T2" fmla="*/ 298 w 447"/>
              <a:gd name="T3" fmla="*/ 15 h 1786"/>
              <a:gd name="T4" fmla="*/ 372 w 447"/>
              <a:gd name="T5" fmla="*/ 60 h 1786"/>
              <a:gd name="T6" fmla="*/ 432 w 447"/>
              <a:gd name="T7" fmla="*/ 134 h 1786"/>
              <a:gd name="T8" fmla="*/ 447 w 447"/>
              <a:gd name="T9" fmla="*/ 208 h 1786"/>
              <a:gd name="T10" fmla="*/ 432 w 447"/>
              <a:gd name="T11" fmla="*/ 283 h 1786"/>
              <a:gd name="T12" fmla="*/ 432 w 447"/>
              <a:gd name="T13" fmla="*/ 387 h 1786"/>
              <a:gd name="T14" fmla="*/ 417 w 447"/>
              <a:gd name="T15" fmla="*/ 536 h 1786"/>
              <a:gd name="T16" fmla="*/ 417 w 447"/>
              <a:gd name="T17" fmla="*/ 744 h 1786"/>
              <a:gd name="T18" fmla="*/ 417 w 447"/>
              <a:gd name="T19" fmla="*/ 997 h 1786"/>
              <a:gd name="T20" fmla="*/ 417 w 447"/>
              <a:gd name="T21" fmla="*/ 1221 h 1786"/>
              <a:gd name="T22" fmla="*/ 417 w 447"/>
              <a:gd name="T23" fmla="*/ 1384 h 1786"/>
              <a:gd name="T24" fmla="*/ 417 w 447"/>
              <a:gd name="T25" fmla="*/ 1489 h 1786"/>
              <a:gd name="T26" fmla="*/ 402 w 447"/>
              <a:gd name="T27" fmla="*/ 1593 h 1786"/>
              <a:gd name="T28" fmla="*/ 387 w 447"/>
              <a:gd name="T29" fmla="*/ 1682 h 1786"/>
              <a:gd name="T30" fmla="*/ 357 w 447"/>
              <a:gd name="T31" fmla="*/ 1742 h 1786"/>
              <a:gd name="T32" fmla="*/ 328 w 447"/>
              <a:gd name="T33" fmla="*/ 1771 h 1786"/>
              <a:gd name="T34" fmla="*/ 298 w 447"/>
              <a:gd name="T35" fmla="*/ 1771 h 1786"/>
              <a:gd name="T36" fmla="*/ 268 w 447"/>
              <a:gd name="T37" fmla="*/ 1742 h 1786"/>
              <a:gd name="T38" fmla="*/ 223 w 447"/>
              <a:gd name="T39" fmla="*/ 1667 h 1786"/>
              <a:gd name="T40" fmla="*/ 149 w 447"/>
              <a:gd name="T41" fmla="*/ 1593 h 1786"/>
              <a:gd name="T42" fmla="*/ 75 w 447"/>
              <a:gd name="T43" fmla="*/ 1548 h 1786"/>
              <a:gd name="T44" fmla="*/ 30 w 447"/>
              <a:gd name="T45" fmla="*/ 1503 h 1786"/>
              <a:gd name="T46" fmla="*/ 0 w 447"/>
              <a:gd name="T47" fmla="*/ 1474 h 1786"/>
              <a:gd name="T48" fmla="*/ 0 w 447"/>
              <a:gd name="T49" fmla="*/ 1474 h 1786"/>
              <a:gd name="T50" fmla="*/ 30 w 447"/>
              <a:gd name="T51" fmla="*/ 1459 h 1786"/>
              <a:gd name="T52" fmla="*/ 75 w 447"/>
              <a:gd name="T53" fmla="*/ 1474 h 1786"/>
              <a:gd name="T54" fmla="*/ 134 w 447"/>
              <a:gd name="T55" fmla="*/ 1489 h 1786"/>
              <a:gd name="T56" fmla="*/ 194 w 447"/>
              <a:gd name="T57" fmla="*/ 1489 h 1786"/>
              <a:gd name="T58" fmla="*/ 268 w 447"/>
              <a:gd name="T59" fmla="*/ 1474 h 1786"/>
              <a:gd name="T60" fmla="*/ 298 w 447"/>
              <a:gd name="T61" fmla="*/ 1444 h 1786"/>
              <a:gd name="T62" fmla="*/ 298 w 447"/>
              <a:gd name="T63" fmla="*/ 1399 h 1786"/>
              <a:gd name="T64" fmla="*/ 313 w 447"/>
              <a:gd name="T65" fmla="*/ 1310 h 1786"/>
              <a:gd name="T66" fmla="*/ 313 w 447"/>
              <a:gd name="T67" fmla="*/ 1191 h 1786"/>
              <a:gd name="T68" fmla="*/ 328 w 447"/>
              <a:gd name="T69" fmla="*/ 982 h 1786"/>
              <a:gd name="T70" fmla="*/ 328 w 447"/>
              <a:gd name="T71" fmla="*/ 715 h 1786"/>
              <a:gd name="T72" fmla="*/ 313 w 447"/>
              <a:gd name="T73" fmla="*/ 491 h 1786"/>
              <a:gd name="T74" fmla="*/ 313 w 447"/>
              <a:gd name="T75" fmla="*/ 328 h 1786"/>
              <a:gd name="T76" fmla="*/ 298 w 447"/>
              <a:gd name="T77" fmla="*/ 194 h 1786"/>
              <a:gd name="T78" fmla="*/ 268 w 447"/>
              <a:gd name="T79" fmla="*/ 119 h 1786"/>
              <a:gd name="T80" fmla="*/ 238 w 447"/>
              <a:gd name="T81" fmla="*/ 75 h 1786"/>
              <a:gd name="T82" fmla="*/ 238 w 447"/>
              <a:gd name="T83" fmla="*/ 30 h 1786"/>
              <a:gd name="T84" fmla="*/ 253 w 447"/>
              <a:gd name="T85" fmla="*/ 15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7" h="1786">
                <a:moveTo>
                  <a:pt x="253" y="15"/>
                </a:moveTo>
                <a:lnTo>
                  <a:pt x="268" y="15"/>
                </a:lnTo>
                <a:lnTo>
                  <a:pt x="283" y="0"/>
                </a:lnTo>
                <a:lnTo>
                  <a:pt x="298" y="15"/>
                </a:lnTo>
                <a:lnTo>
                  <a:pt x="328" y="15"/>
                </a:lnTo>
                <a:lnTo>
                  <a:pt x="372" y="60"/>
                </a:lnTo>
                <a:lnTo>
                  <a:pt x="417" y="104"/>
                </a:lnTo>
                <a:lnTo>
                  <a:pt x="432" y="134"/>
                </a:lnTo>
                <a:lnTo>
                  <a:pt x="432" y="179"/>
                </a:lnTo>
                <a:lnTo>
                  <a:pt x="447" y="208"/>
                </a:lnTo>
                <a:lnTo>
                  <a:pt x="432" y="253"/>
                </a:lnTo>
                <a:lnTo>
                  <a:pt x="432" y="283"/>
                </a:lnTo>
                <a:lnTo>
                  <a:pt x="432" y="328"/>
                </a:lnTo>
                <a:lnTo>
                  <a:pt x="432" y="387"/>
                </a:lnTo>
                <a:lnTo>
                  <a:pt x="432" y="447"/>
                </a:lnTo>
                <a:lnTo>
                  <a:pt x="417" y="536"/>
                </a:lnTo>
                <a:lnTo>
                  <a:pt x="417" y="625"/>
                </a:lnTo>
                <a:lnTo>
                  <a:pt x="417" y="744"/>
                </a:lnTo>
                <a:lnTo>
                  <a:pt x="417" y="878"/>
                </a:lnTo>
                <a:lnTo>
                  <a:pt x="417" y="997"/>
                </a:lnTo>
                <a:lnTo>
                  <a:pt x="417" y="1116"/>
                </a:lnTo>
                <a:lnTo>
                  <a:pt x="417" y="1221"/>
                </a:lnTo>
                <a:lnTo>
                  <a:pt x="417" y="1295"/>
                </a:lnTo>
                <a:lnTo>
                  <a:pt x="417" y="1384"/>
                </a:lnTo>
                <a:lnTo>
                  <a:pt x="417" y="1444"/>
                </a:lnTo>
                <a:lnTo>
                  <a:pt x="417" y="1489"/>
                </a:lnTo>
                <a:lnTo>
                  <a:pt x="417" y="1533"/>
                </a:lnTo>
                <a:lnTo>
                  <a:pt x="402" y="1593"/>
                </a:lnTo>
                <a:lnTo>
                  <a:pt x="402" y="1637"/>
                </a:lnTo>
                <a:lnTo>
                  <a:pt x="387" y="1682"/>
                </a:lnTo>
                <a:lnTo>
                  <a:pt x="372" y="1727"/>
                </a:lnTo>
                <a:lnTo>
                  <a:pt x="357" y="1742"/>
                </a:lnTo>
                <a:lnTo>
                  <a:pt x="342" y="1771"/>
                </a:lnTo>
                <a:lnTo>
                  <a:pt x="328" y="1771"/>
                </a:lnTo>
                <a:lnTo>
                  <a:pt x="313" y="1786"/>
                </a:lnTo>
                <a:lnTo>
                  <a:pt x="298" y="1771"/>
                </a:lnTo>
                <a:lnTo>
                  <a:pt x="283" y="1756"/>
                </a:lnTo>
                <a:lnTo>
                  <a:pt x="268" y="1742"/>
                </a:lnTo>
                <a:lnTo>
                  <a:pt x="253" y="1697"/>
                </a:lnTo>
                <a:lnTo>
                  <a:pt x="223" y="1667"/>
                </a:lnTo>
                <a:lnTo>
                  <a:pt x="194" y="1637"/>
                </a:lnTo>
                <a:lnTo>
                  <a:pt x="149" y="1593"/>
                </a:lnTo>
                <a:lnTo>
                  <a:pt x="104" y="1563"/>
                </a:lnTo>
                <a:lnTo>
                  <a:pt x="75" y="1548"/>
                </a:lnTo>
                <a:lnTo>
                  <a:pt x="60" y="1518"/>
                </a:lnTo>
                <a:lnTo>
                  <a:pt x="30" y="1503"/>
                </a:lnTo>
                <a:lnTo>
                  <a:pt x="0" y="1489"/>
                </a:lnTo>
                <a:lnTo>
                  <a:pt x="0" y="1474"/>
                </a:lnTo>
                <a:lnTo>
                  <a:pt x="0" y="1474"/>
                </a:lnTo>
                <a:lnTo>
                  <a:pt x="0" y="1474"/>
                </a:lnTo>
                <a:lnTo>
                  <a:pt x="15" y="1459"/>
                </a:lnTo>
                <a:lnTo>
                  <a:pt x="30" y="1459"/>
                </a:lnTo>
                <a:lnTo>
                  <a:pt x="45" y="1474"/>
                </a:lnTo>
                <a:lnTo>
                  <a:pt x="75" y="1474"/>
                </a:lnTo>
                <a:lnTo>
                  <a:pt x="104" y="1474"/>
                </a:lnTo>
                <a:lnTo>
                  <a:pt x="134" y="1489"/>
                </a:lnTo>
                <a:lnTo>
                  <a:pt x="164" y="1489"/>
                </a:lnTo>
                <a:lnTo>
                  <a:pt x="194" y="1489"/>
                </a:lnTo>
                <a:lnTo>
                  <a:pt x="238" y="1489"/>
                </a:lnTo>
                <a:lnTo>
                  <a:pt x="268" y="1474"/>
                </a:lnTo>
                <a:lnTo>
                  <a:pt x="283" y="1459"/>
                </a:lnTo>
                <a:lnTo>
                  <a:pt x="298" y="1444"/>
                </a:lnTo>
                <a:lnTo>
                  <a:pt x="298" y="1429"/>
                </a:lnTo>
                <a:lnTo>
                  <a:pt x="298" y="1399"/>
                </a:lnTo>
                <a:lnTo>
                  <a:pt x="313" y="1355"/>
                </a:lnTo>
                <a:lnTo>
                  <a:pt x="313" y="1310"/>
                </a:lnTo>
                <a:lnTo>
                  <a:pt x="313" y="1265"/>
                </a:lnTo>
                <a:lnTo>
                  <a:pt x="313" y="1191"/>
                </a:lnTo>
                <a:lnTo>
                  <a:pt x="328" y="1116"/>
                </a:lnTo>
                <a:lnTo>
                  <a:pt x="328" y="982"/>
                </a:lnTo>
                <a:lnTo>
                  <a:pt x="328" y="849"/>
                </a:lnTo>
                <a:lnTo>
                  <a:pt x="328" y="715"/>
                </a:lnTo>
                <a:lnTo>
                  <a:pt x="328" y="595"/>
                </a:lnTo>
                <a:lnTo>
                  <a:pt x="313" y="491"/>
                </a:lnTo>
                <a:lnTo>
                  <a:pt x="313" y="402"/>
                </a:lnTo>
                <a:lnTo>
                  <a:pt x="313" y="328"/>
                </a:lnTo>
                <a:lnTo>
                  <a:pt x="298" y="253"/>
                </a:lnTo>
                <a:lnTo>
                  <a:pt x="298" y="194"/>
                </a:lnTo>
                <a:lnTo>
                  <a:pt x="283" y="149"/>
                </a:lnTo>
                <a:lnTo>
                  <a:pt x="268" y="119"/>
                </a:lnTo>
                <a:lnTo>
                  <a:pt x="253" y="89"/>
                </a:lnTo>
                <a:lnTo>
                  <a:pt x="238" y="75"/>
                </a:lnTo>
                <a:lnTo>
                  <a:pt x="238" y="45"/>
                </a:lnTo>
                <a:lnTo>
                  <a:pt x="238" y="30"/>
                </a:lnTo>
                <a:lnTo>
                  <a:pt x="253" y="15"/>
                </a:lnTo>
                <a:lnTo>
                  <a:pt x="253" y="15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pic>
        <p:nvPicPr>
          <p:cNvPr id="22546" name="Picture 24" descr="0">
            <a:hlinkClick r:id="rId21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143625"/>
            <a:ext cx="827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48616536"/>
      </p:ext>
    </p:extLst>
  </p:cSld>
  <p:clrMapOvr>
    <a:masterClrMapping/>
  </p:clrMapOvr>
  <p:transition spd="med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0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6824" fill="hold"/>
                                        <p:tgtEl>
                                          <p:spTgt spid="110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05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2" action="ppaction://hlinksldjump"/>
          </p:cNvPr>
          <p:cNvSpPr/>
          <p:nvPr/>
        </p:nvSpPr>
        <p:spPr>
          <a:xfrm>
            <a:off x="721866" y="1688257"/>
            <a:ext cx="5832648" cy="720080"/>
          </a:xfrm>
          <a:prstGeom prst="roundRect">
            <a:avLst/>
          </a:prstGeom>
          <a:solidFill>
            <a:srgbClr val="F9D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</a:rPr>
              <a:t>基本</a:t>
            </a:r>
            <a:r>
              <a:rPr lang="zh-CN" altLang="en-US" sz="2400" dirty="0">
                <a:solidFill>
                  <a:schemeClr val="accent1">
                    <a:lumMod val="25000"/>
                  </a:schemeClr>
                </a:solidFill>
              </a:rPr>
              <a:t>信息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9145016" cy="648072"/>
          </a:xfrm>
        </p:spPr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多媒体教学环境下教师对小学语文教学资源的应用现状调查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1401961" y="2852936"/>
            <a:ext cx="5832648" cy="720080"/>
          </a:xfrm>
          <a:prstGeom prst="roundRect">
            <a:avLst/>
          </a:prstGeom>
          <a:solidFill>
            <a:srgbClr val="F9D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>
                <a:solidFill>
                  <a:schemeClr val="accent1">
                    <a:lumMod val="25000"/>
                  </a:schemeClr>
                </a:solidFill>
              </a:rPr>
              <a:t>多</a:t>
            </a: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</a:rPr>
              <a:t>媒体素材与课件需求和应用现状</a:t>
            </a:r>
            <a:endParaRPr lang="zh-CN" altLang="en-US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1979712" y="4147913"/>
            <a:ext cx="5832648" cy="720080"/>
          </a:xfrm>
          <a:prstGeom prst="roundRect">
            <a:avLst/>
          </a:prstGeom>
          <a:solidFill>
            <a:srgbClr val="F9D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</a:rPr>
              <a:t>多媒体课件对语文教学的助益及其缺陷</a:t>
            </a:r>
            <a:endParaRPr lang="zh-CN" altLang="en-US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221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601214" y="342054"/>
            <a:ext cx="4410946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生词巩固</a:t>
            </a:r>
          </a:p>
        </p:txBody>
      </p:sp>
      <p:sp>
        <p:nvSpPr>
          <p:cNvPr id="3" name="折角形 2"/>
          <p:cNvSpPr/>
          <p:nvPr/>
        </p:nvSpPr>
        <p:spPr>
          <a:xfrm>
            <a:off x="1475656" y="1557338"/>
            <a:ext cx="5616575" cy="4247926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 2" pitchFamily="18" charset="2"/>
              <a:buNone/>
              <a:defRPr/>
            </a:pPr>
            <a:endParaRPr lang="en-US" altLang="zh-CN" sz="3200" dirty="0"/>
          </a:p>
          <a:p>
            <a:pPr>
              <a:buFont typeface="Wingdings 2" pitchFamily="18" charset="2"/>
              <a:buNone/>
              <a:defRPr/>
            </a:pPr>
            <a:endParaRPr lang="en-US" altLang="zh-CN" sz="3200" dirty="0"/>
          </a:p>
          <a:p>
            <a:pPr>
              <a:buFont typeface="Wingdings 2" pitchFamily="18" charset="2"/>
              <a:buNone/>
              <a:defRPr/>
            </a:pPr>
            <a:endParaRPr lang="en-US" altLang="zh-CN" sz="3200" dirty="0"/>
          </a:p>
          <a:p>
            <a:pPr>
              <a:buFont typeface="Wingdings 2" pitchFamily="18" charset="2"/>
              <a:buNone/>
              <a:defRPr/>
            </a:pPr>
            <a:endParaRPr lang="en-US" altLang="zh-CN" sz="3200" dirty="0"/>
          </a:p>
          <a:p>
            <a:pPr>
              <a:buFont typeface="Wingdings 2" pitchFamily="18" charset="2"/>
              <a:buNone/>
              <a:defRPr/>
            </a:pPr>
            <a:endParaRPr lang="en-US" altLang="zh-CN" sz="3200" dirty="0"/>
          </a:p>
          <a:p>
            <a:pPr>
              <a:buFont typeface="Wingdings 2" pitchFamily="18" charset="2"/>
              <a:buNone/>
              <a:defRPr/>
            </a:pPr>
            <a:r>
              <a:rPr lang="en-US" altLang="zh-CN" sz="3200" dirty="0" smtClean="0"/>
              <a:t>	</a:t>
            </a:r>
            <a:r>
              <a:rPr lang="zh-CN" altLang="en-US" sz="3200" dirty="0" smtClean="0"/>
              <a:t>对比</a:t>
            </a:r>
            <a:r>
              <a:rPr lang="en-US" altLang="zh-CN" sz="3200" dirty="0"/>
              <a:t>+</a:t>
            </a:r>
            <a:r>
              <a:rPr lang="zh-CN" altLang="en-US" sz="3200" dirty="0"/>
              <a:t>联想</a:t>
            </a:r>
            <a:endParaRPr lang="en-US" altLang="zh-CN" sz="3200" dirty="0"/>
          </a:p>
          <a:p>
            <a:pPr>
              <a:buFont typeface="Wingdings 2" pitchFamily="18" charset="2"/>
              <a:buNone/>
              <a:defRPr/>
            </a:pPr>
            <a:r>
              <a:rPr lang="zh-CN" altLang="en-US" sz="3200" dirty="0"/>
              <a:t>  趣味记忆：摘苹果 送邮递</a:t>
            </a:r>
            <a:endParaRPr lang="en-US" altLang="zh-CN" sz="3200" dirty="0"/>
          </a:p>
          <a:p>
            <a:pPr>
              <a:buFont typeface="Wingdings 2" pitchFamily="18" charset="2"/>
              <a:buNone/>
              <a:defRPr/>
            </a:pPr>
            <a:r>
              <a:rPr lang="zh-CN" altLang="en-US" sz="3200" dirty="0"/>
              <a:t>                        抢字游戏</a:t>
            </a:r>
            <a:endParaRPr lang="en-US" altLang="zh-CN" sz="3200" dirty="0"/>
          </a:p>
          <a:p>
            <a:pPr>
              <a:buFont typeface="Wingdings 2" pitchFamily="18" charset="2"/>
              <a:buNone/>
              <a:defRPr/>
            </a:pPr>
            <a:r>
              <a:rPr lang="en-US" altLang="zh-CN" sz="3200" dirty="0"/>
              <a:t>		    </a:t>
            </a:r>
            <a:r>
              <a:rPr lang="zh-CN" altLang="en-US" sz="3200" dirty="0"/>
              <a:t>给生词找朋友</a:t>
            </a:r>
            <a:endParaRPr lang="en-US" altLang="zh-CN" sz="3200" dirty="0"/>
          </a:p>
          <a:p>
            <a:pPr>
              <a:buFont typeface="Wingdings 2" pitchFamily="18" charset="2"/>
              <a:buNone/>
              <a:defRPr/>
            </a:pPr>
            <a:r>
              <a:rPr lang="en-US" altLang="zh-CN" sz="3200" dirty="0"/>
              <a:t>		    </a:t>
            </a:r>
            <a:r>
              <a:rPr lang="zh-CN" altLang="en-US" sz="3200" dirty="0"/>
              <a:t>编顺口溜  </a:t>
            </a:r>
            <a:endParaRPr lang="en-US" altLang="zh-CN" sz="3200" dirty="0"/>
          </a:p>
          <a:p>
            <a:pPr>
              <a:defRPr/>
            </a:pPr>
            <a:endParaRPr lang="en-US" altLang="zh-CN" sz="3200" dirty="0"/>
          </a:p>
          <a:p>
            <a:pPr>
              <a:defRPr/>
            </a:pPr>
            <a:endParaRPr lang="en-US" altLang="zh-CN" sz="3200" dirty="0"/>
          </a:p>
          <a:p>
            <a:pPr>
              <a:defRPr/>
            </a:pPr>
            <a:endParaRPr lang="en-US" altLang="zh-CN" sz="3200" dirty="0"/>
          </a:p>
          <a:p>
            <a:pPr>
              <a:buFont typeface="Wingdings 2" pitchFamily="18" charset="2"/>
              <a:buNone/>
              <a:defRPr/>
            </a:pPr>
            <a:endParaRPr lang="en-US" altLang="zh-CN" sz="3200" dirty="0"/>
          </a:p>
          <a:p>
            <a:pPr>
              <a:buFont typeface="Wingdings 2" pitchFamily="18" charset="2"/>
              <a:buNone/>
              <a:defRPr/>
            </a:pPr>
            <a:r>
              <a:rPr lang="zh-CN" altLang="en-US" sz="3200" dirty="0"/>
              <a:t> </a:t>
            </a:r>
          </a:p>
          <a:p>
            <a:pPr algn="ctr"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68827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88913"/>
            <a:ext cx="9017000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动作按钮: 影片 1">
            <a:hlinkClick r:id="rId3" action="ppaction://hlinkfile" highlightClick="1"/>
          </p:cNvPr>
          <p:cNvSpPr/>
          <p:nvPr/>
        </p:nvSpPr>
        <p:spPr>
          <a:xfrm>
            <a:off x="7596336" y="5517232"/>
            <a:ext cx="1440160" cy="1224136"/>
          </a:xfrm>
          <a:prstGeom prst="actionButtonMovi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92599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128792" cy="720080"/>
          </a:xfrm>
        </p:spPr>
        <p:txBody>
          <a:bodyPr/>
          <a:lstStyle/>
          <a:p>
            <a:r>
              <a:rPr lang="zh-CN" altLang="en-US" sz="2800" dirty="0" smtClean="0"/>
              <a:t>精读课文，评鉴领悟</a:t>
            </a:r>
            <a:endParaRPr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1628800"/>
            <a:ext cx="5616624" cy="3888432"/>
          </a:xfrm>
          <a:prstGeom prst="roundRect">
            <a:avLst/>
          </a:prstGeom>
          <a:solidFill>
            <a:srgbClr val="FBE8C1"/>
          </a:solidFill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CN" altLang="zh-CN" sz="3200" dirty="0"/>
              <a:t>问题导</a:t>
            </a:r>
            <a:r>
              <a:rPr lang="zh-CN" altLang="zh-CN" sz="3200" dirty="0" smtClean="0"/>
              <a:t>入</a:t>
            </a:r>
            <a:endParaRPr lang="en-US" altLang="zh-CN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zh-CN" altLang="zh-CN" sz="3200" dirty="0" smtClean="0"/>
              <a:t>朗读感悟</a:t>
            </a:r>
            <a:endParaRPr lang="en-US" altLang="zh-CN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zh-CN" altLang="zh-CN" sz="3200" dirty="0" smtClean="0"/>
              <a:t>情境创设</a:t>
            </a:r>
            <a:endParaRPr lang="en-US" altLang="zh-CN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zh-CN" altLang="en-US" sz="3200" dirty="0" smtClean="0"/>
              <a:t>思维阅读拓展</a:t>
            </a:r>
            <a:endParaRPr lang="en-US" altLang="zh-CN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zh-CN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8591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86767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精读课文，评鉴领悟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 </a:t>
            </a:r>
            <a:r>
              <a:rPr lang="en-US" altLang="zh-CN" dirty="0" smtClean="0"/>
              <a:t>                               ——</a:t>
            </a:r>
            <a:r>
              <a:rPr lang="zh-CN" altLang="en-US" dirty="0" smtClean="0"/>
              <a:t>问题导入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7488832" cy="2736304"/>
          </a:xfrm>
        </p:spPr>
        <p:txBody>
          <a:bodyPr>
            <a:normAutofit/>
          </a:bodyPr>
          <a:lstStyle/>
          <a:p>
            <a:r>
              <a:rPr lang="zh-CN" altLang="zh-CN" sz="2800" dirty="0"/>
              <a:t>巧设问题，让学生从说话练习中接受教育</a:t>
            </a:r>
            <a:r>
              <a:rPr lang="zh-CN" altLang="zh-CN" sz="2800" dirty="0" smtClean="0"/>
              <a:t>思想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只要问题提得巧，学生回答问题的过程就是明白道理的过程。</a:t>
            </a:r>
            <a:endParaRPr lang="en-US" altLang="zh-CN" sz="28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zh-CN" altLang="en-US" sz="2800" dirty="0" smtClean="0"/>
              <a:t>案例</a:t>
            </a:r>
            <a:r>
              <a:rPr lang="en-US" altLang="zh-CN" sz="2800" dirty="0" smtClean="0"/>
              <a:t>1</a:t>
            </a:r>
            <a:r>
              <a:rPr lang="en-US" altLang="zh-CN" sz="2800" dirty="0" smtClean="0">
                <a:solidFill>
                  <a:srgbClr val="FF0000"/>
                </a:solidFill>
                <a:hlinkClick r:id="rId2" action="ppaction://hlinkpres?slideindex=1&amp;slidetitle="/>
              </a:rPr>
              <a:t>《</a:t>
            </a:r>
            <a:r>
              <a:rPr lang="zh-CN" altLang="en-US" sz="2800" dirty="0" smtClean="0">
                <a:solidFill>
                  <a:srgbClr val="FF0000"/>
                </a:solidFill>
                <a:hlinkClick r:id="rId2" action="ppaction://hlinkpres?slideindex=1&amp;slidetitle="/>
              </a:rPr>
              <a:t>棉鞋里的阳光</a:t>
            </a:r>
            <a:r>
              <a:rPr lang="en-US" altLang="zh-CN" sz="2800" dirty="0" smtClean="0">
                <a:solidFill>
                  <a:srgbClr val="FF0000"/>
                </a:solidFill>
                <a:hlinkClick r:id="rId2" action="ppaction://hlinkpres?slideindex=1&amp;slidetitle="/>
              </a:rPr>
              <a:t>》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zh-CN" altLang="en-US" sz="2800" dirty="0" smtClean="0"/>
              <a:t>案例</a:t>
            </a:r>
            <a:r>
              <a:rPr lang="en-US" altLang="zh-CN" sz="2800" dirty="0" smtClean="0"/>
              <a:t>2</a:t>
            </a:r>
            <a:r>
              <a:rPr lang="en-US" altLang="zh-CN" sz="2800" dirty="0" smtClean="0">
                <a:hlinkClick r:id="rId3" action="ppaction://hlinkfile"/>
              </a:rPr>
              <a:t>《</a:t>
            </a:r>
            <a:r>
              <a:rPr lang="zh-CN" altLang="en-US" sz="2800" dirty="0" smtClean="0">
                <a:hlinkClick r:id="rId3" action="ppaction://hlinkfile"/>
              </a:rPr>
              <a:t>金色的草地</a:t>
            </a:r>
            <a:r>
              <a:rPr lang="en-US" altLang="zh-CN" sz="2800" dirty="0" smtClean="0">
                <a:hlinkClick r:id="rId3" action="ppaction://hlinkfile"/>
              </a:rPr>
              <a:t>》</a:t>
            </a:r>
            <a:endParaRPr lang="zh-CN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5563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精读课文，评鉴领悟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 </a:t>
            </a:r>
            <a:r>
              <a:rPr lang="en-US" altLang="zh-CN" dirty="0" smtClean="0"/>
              <a:t>                               ——</a:t>
            </a:r>
            <a:r>
              <a:rPr lang="zh-CN" altLang="en-US" dirty="0" smtClean="0"/>
              <a:t>朗读感悟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7200800" cy="2880320"/>
          </a:xfrm>
        </p:spPr>
        <p:txBody>
          <a:bodyPr>
            <a:normAutofit/>
          </a:bodyPr>
          <a:lstStyle/>
          <a:p>
            <a:r>
              <a:rPr lang="zh-CN" altLang="zh-CN" sz="2800" dirty="0"/>
              <a:t>加强指导，让</a:t>
            </a:r>
            <a:r>
              <a:rPr lang="zh-CN" altLang="zh-CN" sz="2800" dirty="0" smtClean="0"/>
              <a:t>学生</a:t>
            </a:r>
            <a:r>
              <a:rPr lang="zh-CN" altLang="en-US" sz="2800" dirty="0" smtClean="0"/>
              <a:t>在</a:t>
            </a:r>
            <a:r>
              <a:rPr lang="zh-CN" altLang="zh-CN" sz="2800" dirty="0" smtClean="0"/>
              <a:t>朗读</a:t>
            </a:r>
            <a:r>
              <a:rPr lang="zh-CN" altLang="zh-CN" sz="2800" dirty="0"/>
              <a:t>中感受教育</a:t>
            </a:r>
            <a:r>
              <a:rPr lang="zh-CN" altLang="zh-CN" sz="2800" dirty="0" smtClean="0"/>
              <a:t>思想</a:t>
            </a:r>
            <a:endParaRPr lang="en-US" altLang="zh-CN" sz="2800" dirty="0" smtClean="0"/>
          </a:p>
          <a:p>
            <a:r>
              <a:rPr lang="zh-CN" altLang="en-US" sz="2800" dirty="0">
                <a:solidFill>
                  <a:srgbClr val="FF0000"/>
                </a:solidFill>
              </a:rPr>
              <a:t>要讲究感情</a:t>
            </a:r>
            <a:r>
              <a:rPr lang="en-US" altLang="zh-CN" sz="2800" dirty="0">
                <a:solidFill>
                  <a:srgbClr val="FF0000"/>
                </a:solidFill>
              </a:rPr>
              <a:t>, </a:t>
            </a:r>
            <a:r>
              <a:rPr lang="zh-CN" altLang="en-US" sz="2800" dirty="0">
                <a:solidFill>
                  <a:srgbClr val="FF0000"/>
                </a:solidFill>
              </a:rPr>
              <a:t>要把对课文的理解全溶进去</a:t>
            </a:r>
            <a:r>
              <a:rPr lang="en-US" altLang="zh-CN" sz="2800" dirty="0">
                <a:solidFill>
                  <a:srgbClr val="FF0000"/>
                </a:solidFill>
              </a:rPr>
              <a:t>, </a:t>
            </a:r>
            <a:r>
              <a:rPr lang="zh-CN" altLang="en-US" sz="2800" dirty="0">
                <a:solidFill>
                  <a:srgbClr val="FF0000"/>
                </a:solidFill>
              </a:rPr>
              <a:t>这</a:t>
            </a:r>
          </a:p>
          <a:p>
            <a:r>
              <a:rPr lang="zh-CN" altLang="en-US" sz="2800" dirty="0">
                <a:solidFill>
                  <a:srgbClr val="FF0000"/>
                </a:solidFill>
              </a:rPr>
              <a:t>样才能有声有色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zh-CN" altLang="en-US" sz="2800" dirty="0" smtClean="0"/>
              <a:t>案例</a:t>
            </a:r>
            <a:r>
              <a:rPr lang="en-US" altLang="zh-CN" sz="2800" dirty="0" smtClean="0"/>
              <a:t>1</a:t>
            </a:r>
            <a:r>
              <a:rPr lang="en-US" altLang="zh-CN" sz="2800" dirty="0" smtClean="0">
                <a:hlinkClick r:id="rId2" action="ppaction://hlinkfile"/>
              </a:rPr>
              <a:t>《</a:t>
            </a:r>
            <a:r>
              <a:rPr lang="zh-CN" altLang="en-US" sz="2800" dirty="0" smtClean="0">
                <a:hlinkClick r:id="rId2" action="ppaction://hlinkfile"/>
              </a:rPr>
              <a:t>灰雀</a:t>
            </a:r>
            <a:r>
              <a:rPr lang="en-US" altLang="zh-CN" sz="2800" dirty="0" smtClean="0">
                <a:hlinkClick r:id="rId2" action="ppaction://hlinkfile"/>
              </a:rPr>
              <a:t>》</a:t>
            </a:r>
            <a:r>
              <a:rPr lang="en-US" altLang="zh-CN" sz="2800" dirty="0" smtClean="0"/>
              <a:t>VS</a:t>
            </a:r>
            <a:r>
              <a:rPr lang="en-US" altLang="zh-CN" sz="2800" dirty="0" smtClean="0">
                <a:hlinkClick r:id="rId3" action="ppaction://hlinkpres?slideindex=1&amp;slidetitle="/>
              </a:rPr>
              <a:t>《</a:t>
            </a:r>
            <a:r>
              <a:rPr lang="zh-CN" altLang="en-US" sz="2800" dirty="0" smtClean="0">
                <a:hlinkClick r:id="rId3" action="ppaction://hlinkpres?slideindex=1&amp;slidetitle="/>
              </a:rPr>
              <a:t>灰雀</a:t>
            </a:r>
            <a:r>
              <a:rPr lang="en-US" altLang="zh-CN" sz="2800" dirty="0" smtClean="0">
                <a:hlinkClick r:id="rId3" action="ppaction://hlinkpres?slideindex=1&amp;slidetitle="/>
              </a:rPr>
              <a:t>》</a:t>
            </a:r>
            <a:endParaRPr lang="en-US" altLang="zh-CN" sz="28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zh-CN" altLang="en-US" sz="2800" dirty="0" smtClean="0"/>
              <a:t>案例</a:t>
            </a:r>
            <a:r>
              <a:rPr lang="en-US" altLang="zh-CN" sz="2800" dirty="0" smtClean="0"/>
              <a:t>2</a:t>
            </a:r>
            <a:r>
              <a:rPr lang="en-US" altLang="zh-CN" sz="2800" dirty="0" smtClean="0">
                <a:hlinkClick r:id="rId4" action="ppaction://hlinkpres?slideindex=1&amp;slidetitle="/>
              </a:rPr>
              <a:t>《</a:t>
            </a:r>
            <a:r>
              <a:rPr lang="zh-CN" altLang="en-US" sz="2800" dirty="0" smtClean="0">
                <a:hlinkClick r:id="rId4" action="ppaction://hlinkpres?slideindex=1&amp;slidetitle="/>
              </a:rPr>
              <a:t>棉花姑娘</a:t>
            </a:r>
            <a:r>
              <a:rPr lang="en-US" altLang="zh-CN" sz="2800" dirty="0" smtClean="0">
                <a:hlinkClick r:id="rId4" action="ppaction://hlinkpres?slideindex=1&amp;slidetitle="/>
              </a:rPr>
              <a:t>》</a:t>
            </a:r>
            <a:r>
              <a:rPr lang="en-US" altLang="zh-CN" sz="2800" dirty="0" smtClean="0"/>
              <a:t>VS</a:t>
            </a:r>
            <a:r>
              <a:rPr lang="en-US" altLang="zh-CN" sz="2800" dirty="0" smtClean="0">
                <a:hlinkClick r:id="rId5" action="ppaction://hlinkpres?slideindex=1&amp;slidetitle="/>
              </a:rPr>
              <a:t>《</a:t>
            </a:r>
            <a:r>
              <a:rPr lang="zh-CN" altLang="en-US" sz="2800" dirty="0" smtClean="0">
                <a:hlinkClick r:id="rId5" action="ppaction://hlinkpres?slideindex=1&amp;slidetitle="/>
              </a:rPr>
              <a:t>棉花姑娘</a:t>
            </a:r>
            <a:r>
              <a:rPr lang="en-US" altLang="zh-CN" sz="2800" dirty="0" smtClean="0">
                <a:hlinkClick r:id="rId5" action="ppaction://hlinkpres?slideindex=1&amp;slidetitle="/>
              </a:rPr>
              <a:t>》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9934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精读课文，评鉴领悟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 </a:t>
            </a:r>
            <a:r>
              <a:rPr lang="en-US" altLang="zh-CN" dirty="0" smtClean="0"/>
              <a:t>                               ——</a:t>
            </a:r>
            <a:r>
              <a:rPr lang="zh-CN" altLang="en-US" dirty="0" smtClean="0"/>
              <a:t>情境创设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488832" cy="4392488"/>
          </a:xfrm>
        </p:spPr>
        <p:txBody>
          <a:bodyPr/>
          <a:lstStyle/>
          <a:p>
            <a:r>
              <a:rPr lang="zh-CN" altLang="zh-CN" dirty="0"/>
              <a:t>创设情境，让学生在阅读中感受教育</a:t>
            </a:r>
            <a:r>
              <a:rPr lang="zh-CN" altLang="zh-CN" dirty="0" smtClean="0"/>
              <a:t>思想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0000"/>
                </a:solidFill>
              </a:rPr>
              <a:t>由于直观的引发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zh-CN" altLang="en-US" dirty="0" smtClean="0">
                <a:solidFill>
                  <a:srgbClr val="FF0000"/>
                </a:solidFill>
              </a:rPr>
              <a:t>学生</a:t>
            </a:r>
            <a:r>
              <a:rPr lang="zh-CN" altLang="en-US" dirty="0">
                <a:solidFill>
                  <a:srgbClr val="FF0000"/>
                </a:solidFill>
              </a:rPr>
              <a:t>的阅读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zh-CN" altLang="en-US" dirty="0">
                <a:solidFill>
                  <a:srgbClr val="FF0000"/>
                </a:solidFill>
              </a:rPr>
              <a:t>在情景的陶冶下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zh-CN" altLang="en-US" dirty="0">
                <a:solidFill>
                  <a:srgbClr val="FF0000"/>
                </a:solidFill>
              </a:rPr>
              <a:t>使他们知道什么是</a:t>
            </a:r>
            <a:r>
              <a:rPr lang="zh-CN" altLang="en-US" dirty="0" smtClean="0">
                <a:solidFill>
                  <a:srgbClr val="FF0000"/>
                </a:solidFill>
              </a:rPr>
              <a:t>美的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zh-CN" altLang="en-US" dirty="0">
                <a:solidFill>
                  <a:srgbClr val="FF0000"/>
                </a:solidFill>
              </a:rPr>
              <a:t>什么是丑的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zh-CN" altLang="en-US" dirty="0">
                <a:solidFill>
                  <a:srgbClr val="FF0000"/>
                </a:solidFill>
              </a:rPr>
              <a:t>从中认识真理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zh-CN" altLang="en-US" dirty="0">
                <a:solidFill>
                  <a:srgbClr val="FF0000"/>
                </a:solidFill>
              </a:rPr>
              <a:t>懂得做人的道理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zh-CN" altLang="en-US" dirty="0" smtClean="0"/>
              <a:t>案例</a:t>
            </a:r>
            <a:r>
              <a:rPr lang="en-US" altLang="zh-CN" dirty="0" smtClean="0"/>
              <a:t>1</a:t>
            </a:r>
            <a:r>
              <a:rPr lang="en-US" altLang="zh-CN" dirty="0" smtClean="0">
                <a:hlinkClick r:id="rId2" action="ppaction://hlinkfile"/>
              </a:rPr>
              <a:t>《</a:t>
            </a:r>
            <a:r>
              <a:rPr lang="zh-CN" altLang="en-US" dirty="0" smtClean="0">
                <a:hlinkClick r:id="rId2" action="ppaction://hlinkfile"/>
              </a:rPr>
              <a:t>惊弓之鸟</a:t>
            </a:r>
            <a:r>
              <a:rPr lang="en-US" altLang="zh-CN" dirty="0" smtClean="0">
                <a:hlinkClick r:id="rId2" action="ppaction://hlinkfile"/>
              </a:rPr>
              <a:t>》</a:t>
            </a:r>
            <a:endParaRPr lang="en-US" altLang="zh-CN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zh-CN" altLang="en-US" dirty="0" smtClean="0"/>
              <a:t>案例</a:t>
            </a:r>
            <a:r>
              <a:rPr lang="en-US" altLang="zh-CN" dirty="0" smtClean="0"/>
              <a:t>2</a:t>
            </a:r>
            <a:r>
              <a:rPr lang="en-US" altLang="zh-CN" dirty="0" smtClean="0">
                <a:hlinkClick r:id="rId3" action="ppaction://hlinkfile"/>
              </a:rPr>
              <a:t>《</a:t>
            </a:r>
            <a:r>
              <a:rPr lang="zh-CN" altLang="en-US" dirty="0" smtClean="0">
                <a:hlinkClick r:id="rId3" action="ppaction://hlinkfile"/>
              </a:rPr>
              <a:t>画杨桃</a:t>
            </a:r>
            <a:r>
              <a:rPr lang="en-US" altLang="zh-CN" dirty="0" smtClean="0">
                <a:hlinkClick r:id="rId3" action="ppaction://hlinkfile"/>
              </a:rPr>
              <a:t>》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767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zh-CN" altLang="en-US" sz="2800" dirty="0" smtClean="0"/>
              <a:t>精读课文，评鉴领悟</a:t>
            </a:r>
            <a:endParaRPr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7624" y="1556792"/>
            <a:ext cx="4248472" cy="2952328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阅读拓展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zh-CN" altLang="en-US" dirty="0" smtClean="0"/>
              <a:t>案例</a:t>
            </a:r>
            <a:r>
              <a:rPr lang="en-US" altLang="zh-CN" dirty="0" smtClean="0"/>
              <a:t>1</a:t>
            </a:r>
            <a:r>
              <a:rPr lang="en-US" altLang="zh-CN" dirty="0" smtClean="0">
                <a:hlinkClick r:id="rId2" action="ppaction://hlinkpres?slideindex=1&amp;slidetitle="/>
              </a:rPr>
              <a:t>《</a:t>
            </a:r>
            <a:r>
              <a:rPr lang="zh-CN" altLang="en-US" dirty="0" smtClean="0">
                <a:hlinkClick r:id="rId2" action="ppaction://hlinkpres?slideindex=1&amp;slidetitle="/>
              </a:rPr>
              <a:t>珍珠泉</a:t>
            </a:r>
            <a:r>
              <a:rPr lang="en-US" altLang="zh-CN" dirty="0" smtClean="0">
                <a:hlinkClick r:id="rId2" action="ppaction://hlinkpres?slideindex=1&amp;slidetitle="/>
              </a:rPr>
              <a:t>》</a:t>
            </a:r>
            <a:endParaRPr lang="en-US" altLang="zh-CN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zh-CN" altLang="en-US" dirty="0" smtClean="0"/>
              <a:t>案例</a:t>
            </a:r>
            <a:r>
              <a:rPr lang="en-US" altLang="zh-CN" dirty="0" smtClean="0"/>
              <a:t>2</a:t>
            </a:r>
            <a:r>
              <a:rPr lang="en-US" altLang="zh-CN" dirty="0" smtClean="0">
                <a:hlinkClick r:id="rId3" action="ppaction://hlinkfile"/>
              </a:rPr>
              <a:t>《</a:t>
            </a:r>
            <a:r>
              <a:rPr lang="zh-CN" altLang="en-US" dirty="0" smtClean="0">
                <a:hlinkClick r:id="rId3" action="ppaction://hlinkfile"/>
              </a:rPr>
              <a:t>手捧花盆的孩子</a:t>
            </a:r>
            <a:r>
              <a:rPr lang="en-US" altLang="zh-CN" dirty="0" smtClean="0">
                <a:hlinkClick r:id="rId3" action="ppaction://hlinkfile"/>
              </a:rPr>
              <a:t>》</a:t>
            </a:r>
            <a:endParaRPr lang="en-US" altLang="zh-CN" dirty="0"/>
          </a:p>
          <a:p>
            <a:pPr marL="342900" indent="-342900">
              <a:buFont typeface="Wingdings" pitchFamily="2" charset="2"/>
              <a:buChar char="ü"/>
            </a:pPr>
            <a:r>
              <a:rPr lang="zh-CN" altLang="en-US" dirty="0" smtClean="0"/>
              <a:t>案例</a:t>
            </a:r>
            <a:r>
              <a:rPr lang="en-US" altLang="zh-CN" dirty="0"/>
              <a:t>3</a:t>
            </a:r>
            <a:r>
              <a:rPr lang="en-US" altLang="zh-CN" dirty="0" smtClean="0">
                <a:hlinkClick r:id="rId4" action="ppaction://hlinkfile"/>
              </a:rPr>
              <a:t>《</a:t>
            </a:r>
            <a:r>
              <a:rPr lang="zh-CN" altLang="en-US" dirty="0" smtClean="0">
                <a:hlinkClick r:id="rId4" action="ppaction://hlinkfile"/>
              </a:rPr>
              <a:t>月亮的心愿</a:t>
            </a:r>
            <a:r>
              <a:rPr lang="en-US" altLang="zh-CN" dirty="0" smtClean="0">
                <a:hlinkClick r:id="rId4" action="ppaction://hlinkfile"/>
              </a:rPr>
              <a:t>》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710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语文游戏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85938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41501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语文游戏组织形式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		</a:t>
            </a:r>
            <a:endParaRPr lang="zh-CN" altLang="en-US" sz="28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11560" y="1988840"/>
            <a:ext cx="7859216" cy="3168129"/>
          </a:xfrm>
          <a:prstGeom prst="roundRect">
            <a:avLst/>
          </a:prstGeom>
          <a:solidFill>
            <a:srgbClr val="FBE8C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识记生字词</a:t>
            </a:r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  <a:hlinkClick r:id="rId2" action="ppaction://hlinkfile"/>
              </a:rPr>
              <a:t>读一读，认一认；</a:t>
            </a:r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  <a:hlinkClick r:id="rId3" action="ppaction://hlinkfile"/>
              </a:rPr>
              <a:t>选一选（选自</a:t>
            </a:r>
            <a:r>
              <a:rPr lang="en-US" altLang="zh-CN" sz="2800" dirty="0">
                <a:solidFill>
                  <a:schemeClr val="accent1">
                    <a:lumMod val="25000"/>
                  </a:schemeClr>
                </a:solidFill>
                <a:latin typeface="+mn-ea"/>
                <a:hlinkClick r:id="rId3" action="ppaction://hlinkfile"/>
              </a:rPr>
              <a:t>《</a:t>
            </a:r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  <a:hlinkClick r:id="rId3" action="ppaction://hlinkfile"/>
              </a:rPr>
              <a:t>妈妈的账单</a:t>
            </a:r>
            <a:r>
              <a:rPr lang="en-US" altLang="zh-CN" sz="2800" dirty="0">
                <a:solidFill>
                  <a:schemeClr val="accent1">
                    <a:lumMod val="25000"/>
                  </a:schemeClr>
                </a:solidFill>
                <a:latin typeface="+mn-ea"/>
                <a:hlinkClick r:id="rId3" action="ppaction://hlinkfile"/>
              </a:rPr>
              <a:t>》</a:t>
            </a:r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+mn-ea"/>
                <a:hlinkClick r:id="rId3" action="ppaction://hlinkfile"/>
              </a:rPr>
              <a:t>）</a:t>
            </a:r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770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语文游戏组织形式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			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1988840"/>
            <a:ext cx="6480720" cy="3168352"/>
          </a:xfrm>
          <a:prstGeom prst="snip2DiagRect">
            <a:avLst/>
          </a:prstGeom>
          <a:solidFill>
            <a:srgbClr val="FBE8C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做</a:t>
            </a:r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游戏，学拼音</a:t>
            </a:r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  <a:hlinkClick r:id="rId2" action="ppaction://hlinkfile"/>
              </a:rPr>
              <a:t>送小绵羊回家</a:t>
            </a:r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动画展示，化抽象为具体</a:t>
            </a:r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  <a:hlinkClick r:id="rId3" action="ppaction://hlinkfile"/>
              </a:rPr>
              <a:t>蝙蝠与雷达</a:t>
            </a:r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endParaRPr lang="zh-CN" altLang="en-US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2551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基本信息</a:t>
            </a:r>
            <a:endParaRPr lang="zh-CN" altLang="en-US" sz="2800" dirty="0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868760" y="1389689"/>
            <a:ext cx="234026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性别</a:t>
            </a: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年龄</a:t>
            </a: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教龄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399630" y="1222472"/>
            <a:ext cx="4612729" cy="3992235"/>
            <a:chOff x="3995936" y="1540587"/>
            <a:chExt cx="4612729" cy="399223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540587"/>
              <a:ext cx="4612729" cy="3992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 rot="20242880">
              <a:off x="4638245" y="1654182"/>
              <a:ext cx="1584176" cy="7322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rgbClr val="FF0000"/>
                  </a:solidFill>
                  <a:latin typeface="+mn-ea"/>
                </a:rPr>
                <a:t>5:1</a:t>
              </a:r>
              <a:endParaRPr lang="zh-CN" altLang="en-US" sz="3200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82996" y="1619124"/>
            <a:ext cx="4399077" cy="3856260"/>
            <a:chOff x="3563202" y="1527498"/>
            <a:chExt cx="4399077" cy="3856260"/>
          </a:xfrm>
        </p:grpSpPr>
        <p:grpSp>
          <p:nvGrpSpPr>
            <p:cNvPr id="7" name="组合 6"/>
            <p:cNvGrpSpPr/>
            <p:nvPr/>
          </p:nvGrpSpPr>
          <p:grpSpPr>
            <a:xfrm>
              <a:off x="3563202" y="1527498"/>
              <a:ext cx="4399077" cy="3856260"/>
              <a:chOff x="3563202" y="1547621"/>
              <a:chExt cx="4399077" cy="3856260"/>
            </a:xfrm>
          </p:grpSpPr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202" y="1547621"/>
                <a:ext cx="4399077" cy="3856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4355976" y="1772816"/>
                <a:ext cx="3096344" cy="5169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accent1">
                        <a:lumMod val="25000"/>
                      </a:schemeClr>
                    </a:solidFill>
                  </a:rPr>
                  <a:t>26-40</a:t>
                </a:r>
                <a:r>
                  <a:rPr lang="zh-CN" altLang="en-US" dirty="0" smtClean="0">
                    <a:solidFill>
                      <a:schemeClr val="accent1">
                        <a:lumMod val="25000"/>
                      </a:schemeClr>
                    </a:solidFill>
                  </a:rPr>
                  <a:t>岁：</a:t>
                </a:r>
                <a:r>
                  <a:rPr lang="en-US" altLang="zh-CN" dirty="0" smtClean="0">
                    <a:solidFill>
                      <a:schemeClr val="accent1">
                        <a:lumMod val="25000"/>
                      </a:schemeClr>
                    </a:solidFill>
                  </a:rPr>
                  <a:t>86.31%</a:t>
                </a:r>
                <a:endParaRPr lang="zh-CN" altLang="en-US" dirty="0">
                  <a:solidFill>
                    <a:schemeClr val="accent1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8" name="矩形标注 7"/>
            <p:cNvSpPr/>
            <p:nvPr/>
          </p:nvSpPr>
          <p:spPr>
            <a:xfrm rot="10800000">
              <a:off x="4860031" y="2507624"/>
              <a:ext cx="1440160" cy="2433543"/>
            </a:xfrm>
            <a:prstGeom prst="wedgeRectCallout">
              <a:avLst>
                <a:gd name="adj1" fmla="val -1987"/>
                <a:gd name="adj2" fmla="val 60739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78952" y="1844319"/>
            <a:ext cx="4992473" cy="4345301"/>
            <a:chOff x="3582996" y="1643371"/>
            <a:chExt cx="4992473" cy="4345301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996" y="1643371"/>
              <a:ext cx="4992473" cy="4345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右大括号 9"/>
            <p:cNvSpPr/>
            <p:nvPr/>
          </p:nvSpPr>
          <p:spPr>
            <a:xfrm rot="16200000">
              <a:off x="5631542" y="2313561"/>
              <a:ext cx="491278" cy="2034029"/>
            </a:xfrm>
            <a:prstGeom prst="rightBrace">
              <a:avLst>
                <a:gd name="adj1" fmla="val 8333"/>
                <a:gd name="adj2" fmla="val 51722"/>
              </a:avLst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904067" y="2595314"/>
              <a:ext cx="1940815" cy="48962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n>
                    <a:solidFill>
                      <a:schemeClr val="accent1">
                        <a:lumMod val="25000"/>
                      </a:schemeClr>
                    </a:solidFill>
                  </a:ln>
                </a:rPr>
                <a:t>≥</a:t>
              </a:r>
              <a:r>
                <a:rPr lang="en-US" altLang="zh-CN" dirty="0" smtClean="0">
                  <a:ln>
                    <a:solidFill>
                      <a:schemeClr val="accent1">
                        <a:lumMod val="25000"/>
                      </a:schemeClr>
                    </a:solidFill>
                  </a:ln>
                </a:rPr>
                <a:t>10</a:t>
              </a:r>
              <a:r>
                <a:rPr lang="zh-CN" altLang="en-US" dirty="0" smtClean="0">
                  <a:ln>
                    <a:solidFill>
                      <a:schemeClr val="accent1">
                        <a:lumMod val="25000"/>
                      </a:schemeClr>
                    </a:solidFill>
                  </a:ln>
                </a:rPr>
                <a:t>年</a:t>
              </a:r>
              <a:endParaRPr lang="zh-CN" altLang="en-US" dirty="0">
                <a:ln>
                  <a:solidFill>
                    <a:schemeClr val="accent1">
                      <a:lumMod val="2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03357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1556792"/>
            <a:ext cx="6779096" cy="3960440"/>
          </a:xfrm>
          <a:prstGeom prst="snip2DiagRect">
            <a:avLst/>
          </a:prstGeom>
          <a:solidFill>
            <a:srgbClr val="FBE8C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z="2800" dirty="0" smtClean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通过</a:t>
            </a:r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游戏背诗词</a:t>
            </a:r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25000"/>
                  </a:schemeClr>
                </a:solidFill>
                <a:latin typeface="+mn-ea"/>
                <a:hlinkClick r:id="rId2" action="ppaction://hlinkfile"/>
              </a:rPr>
              <a:t>《</a:t>
            </a:r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  <a:hlinkClick r:id="rId2" action="ppaction://hlinkfile"/>
              </a:rPr>
              <a:t>咏柳</a:t>
            </a:r>
            <a:r>
              <a:rPr lang="en-US" altLang="zh-CN" sz="2800" dirty="0">
                <a:solidFill>
                  <a:schemeClr val="accent1">
                    <a:lumMod val="25000"/>
                  </a:schemeClr>
                </a:solidFill>
                <a:latin typeface="+mn-ea"/>
                <a:hlinkClick r:id="rId2" action="ppaction://hlinkfile"/>
              </a:rPr>
              <a:t>》</a:t>
            </a:r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游戏巩固知识</a:t>
            </a:r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  <a:hlinkClick r:id="rId3" action="ppaction://hlinkfile"/>
              </a:rPr>
              <a:t>蝙蝠与雷达</a:t>
            </a:r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语文游戏组织形式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			</a:t>
            </a:r>
            <a:endParaRPr lang="zh-CN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639170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语文游戏的特点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36368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语文游戏的作用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67544" y="1700808"/>
            <a:ext cx="8075240" cy="3744193"/>
          </a:xfrm>
          <a:prstGeom prst="roundRect">
            <a:avLst/>
          </a:prstGeom>
          <a:solidFill>
            <a:srgbClr val="FBE8C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z="2800" dirty="0" smtClean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课程</a:t>
            </a:r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引入，激发学生的兴趣</a:t>
            </a:r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谜语引入</a:t>
            </a:r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r>
              <a:rPr lang="zh-CN" altLang="zh-CN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加强生字学习和记忆，避免识字教学的枯燥性</a:t>
            </a:r>
          </a:p>
          <a:p>
            <a:r>
              <a:rPr lang="zh-CN" altLang="zh-CN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有助于开发学生的思维能力、创新能力，深化语文课堂教学</a:t>
            </a:r>
          </a:p>
          <a:p>
            <a:endParaRPr lang="zh-CN" altLang="en-US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236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适用对象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442436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25000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游戏设计原则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rgbClr val="FBE8C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z="2400" dirty="0" smtClean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r>
              <a:rPr lang="zh-CN" altLang="zh-CN" sz="24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游戏</a:t>
            </a:r>
            <a:r>
              <a:rPr lang="zh-CN" altLang="zh-CN" sz="24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内容要服务学习</a:t>
            </a:r>
            <a:endParaRPr lang="en-US" altLang="zh-CN" sz="24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zh-CN" sz="24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从游戏的效果来看，它是为学习服务的。</a:t>
            </a:r>
            <a:endParaRPr lang="en-US" altLang="zh-CN" sz="24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4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为游戏而游戏，实不可取。（</a:t>
            </a:r>
            <a:r>
              <a:rPr lang="en-US" altLang="zh-CN" sz="2400" dirty="0">
                <a:solidFill>
                  <a:schemeClr val="accent1">
                    <a:lumMod val="25000"/>
                  </a:schemeClr>
                </a:solidFill>
                <a:latin typeface="+mn-ea"/>
                <a:hlinkClick r:id="rId2" action="ppaction://hlinkfile"/>
              </a:rPr>
              <a:t>《</a:t>
            </a:r>
            <a:r>
              <a:rPr lang="zh-CN" altLang="en-US" sz="2400" dirty="0">
                <a:solidFill>
                  <a:schemeClr val="accent1">
                    <a:lumMod val="25000"/>
                  </a:schemeClr>
                </a:solidFill>
                <a:latin typeface="+mn-ea"/>
                <a:hlinkClick r:id="rId2" action="ppaction://hlinkfile"/>
              </a:rPr>
              <a:t>春日</a:t>
            </a:r>
            <a:r>
              <a:rPr lang="en-US" altLang="zh-CN" sz="2400" dirty="0">
                <a:solidFill>
                  <a:schemeClr val="accent1">
                    <a:lumMod val="25000"/>
                  </a:schemeClr>
                </a:solidFill>
                <a:latin typeface="+mn-ea"/>
                <a:hlinkClick r:id="rId2" action="ppaction://hlinkfile"/>
              </a:rPr>
              <a:t>》</a:t>
            </a:r>
            <a:r>
              <a:rPr lang="zh-CN" altLang="en-US" sz="24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）</a:t>
            </a:r>
            <a:endParaRPr lang="en-US" altLang="zh-CN" sz="24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>
              <a:buFont typeface="Wingdings" pitchFamily="2" charset="2"/>
              <a:buChar char="Ø"/>
            </a:pPr>
            <a:endParaRPr lang="en-US" altLang="zh-CN" sz="24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r>
              <a:rPr lang="zh-CN" altLang="zh-CN" sz="24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游戏形式要简单明了</a:t>
            </a:r>
            <a:endParaRPr lang="en-US" altLang="zh-CN" sz="24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zh-CN" sz="24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游戏的形式短小、简单、易玩，</a:t>
            </a: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能够引起学习的兴趣。</a:t>
            </a:r>
            <a:endParaRPr lang="en-US" altLang="zh-CN" sz="2400" dirty="0" smtClean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chemeClr val="accent1">
                    <a:lumMod val="25000"/>
                  </a:schemeClr>
                </a:solidFill>
                <a:latin typeface="+mn-ea"/>
                <a:hlinkClick r:id="rId3" action="ppaction://hlinkfile"/>
              </a:rPr>
              <a:t>猜字游戏</a:t>
            </a:r>
            <a:endParaRPr lang="en-US" altLang="zh-CN" sz="24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endParaRPr lang="zh-CN" altLang="en-US" sz="24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569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游戏设计原则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2060848"/>
            <a:ext cx="8003232" cy="3168129"/>
          </a:xfrm>
          <a:prstGeom prst="snip2DiagRect">
            <a:avLst/>
          </a:prstGeom>
          <a:solidFill>
            <a:srgbClr val="FBE8C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z="2800" dirty="0" smtClean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r>
              <a:rPr lang="zh-CN" altLang="zh-CN" sz="28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游戏</a:t>
            </a:r>
            <a:r>
              <a:rPr lang="zh-CN" altLang="zh-CN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情绪要准确把握</a:t>
            </a:r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zh-CN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教师要留心学生的情绪反映，在把握游戏节奏、游戏次数等方面做到适可而止。</a:t>
            </a:r>
          </a:p>
          <a:p>
            <a:endParaRPr lang="zh-CN" altLang="en-US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758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CC3300"/>
                </a:solidFill>
              </a:rPr>
              <a:t>游戏设计需要注意的问题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628800"/>
            <a:ext cx="8003232" cy="4032225"/>
          </a:xfrm>
          <a:prstGeom prst="snip2DiagRect">
            <a:avLst/>
          </a:prstGeom>
          <a:solidFill>
            <a:srgbClr val="FBE8C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z="2800" dirty="0" smtClean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规则</a:t>
            </a:r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繁琐的少做</a:t>
            </a:r>
            <a:r>
              <a:rPr lang="en-US" altLang="zh-CN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, </a:t>
            </a:r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简单实用的多做</a:t>
            </a:r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。</a:t>
            </a:r>
            <a:endParaRPr lang="en-US" altLang="zh-CN" sz="2800" dirty="0" smtClean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“青蛙蹦”游戏</a:t>
            </a:r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参与面少的少做</a:t>
            </a:r>
            <a:r>
              <a:rPr lang="en-US" altLang="zh-CN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, </a:t>
            </a:r>
            <a:r>
              <a:rPr lang="zh-CN" altLang="en-US" sz="2800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面向全体的多做。</a:t>
            </a:r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2">
              <a:buFont typeface="Wingdings" pitchFamily="2" charset="2"/>
              <a:buChar char="ü"/>
            </a:pPr>
            <a:r>
              <a:rPr lang="zh-CN" altLang="en-US" sz="2000" dirty="0" smtClean="0">
                <a:solidFill>
                  <a:schemeClr val="accent1">
                    <a:lumMod val="25000"/>
                  </a:schemeClr>
                </a:solidFill>
              </a:rPr>
              <a:t>兼顾</a:t>
            </a:r>
            <a:r>
              <a:rPr lang="zh-CN" altLang="en-US" sz="2000" dirty="0">
                <a:solidFill>
                  <a:schemeClr val="accent1">
                    <a:lumMod val="25000"/>
                  </a:schemeClr>
                </a:solidFill>
              </a:rPr>
              <a:t>到每一个学生</a:t>
            </a:r>
            <a:endParaRPr lang="en-US" altLang="zh-CN" sz="2000" dirty="0">
              <a:solidFill>
                <a:schemeClr val="accent1">
                  <a:lumMod val="25000"/>
                </a:schemeClr>
              </a:solidFill>
            </a:endParaRPr>
          </a:p>
          <a:p>
            <a:pPr lvl="1"/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/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endParaRPr lang="en-US" altLang="zh-CN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928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游戏设计需要注意的问题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772816"/>
            <a:ext cx="8003232" cy="3528169"/>
          </a:xfrm>
          <a:prstGeom prst="round1Rect">
            <a:avLst/>
          </a:prstGeom>
          <a:solidFill>
            <a:srgbClr val="FBE8C1"/>
          </a:solidFill>
        </p:spPr>
        <p:txBody>
          <a:bodyPr/>
          <a:lstStyle/>
          <a:p>
            <a:endParaRPr lang="en-US" altLang="zh-CN" sz="2800" dirty="0" smtClean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盲目性的少做</a:t>
            </a:r>
            <a:r>
              <a:rPr lang="en-US" altLang="zh-CN" sz="28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, </a:t>
            </a:r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紧凑有序的多做</a:t>
            </a:r>
            <a:endParaRPr lang="en-US" altLang="zh-CN" sz="2800" dirty="0" smtClean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/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组织游戏活动要充分考虑不同学段、不同内容、不同学生的情况</a:t>
            </a:r>
            <a:r>
              <a:rPr lang="en-US" altLang="zh-CN" sz="28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, </a:t>
            </a:r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选择适当、适时的游戏。</a:t>
            </a:r>
            <a:endParaRPr lang="en-US" altLang="zh-CN" sz="2800" dirty="0" smtClean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/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+mn-ea"/>
              </a:rPr>
              <a:t>字还不太认识，开火车识字能开得动吗？</a:t>
            </a:r>
            <a:endParaRPr lang="en-US" altLang="zh-CN" sz="2800" dirty="0" smtClean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lvl="1"/>
            <a:endParaRPr lang="zh-CN" altLang="en-US" sz="2800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408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网站资源</a:t>
            </a:r>
            <a:endParaRPr lang="zh-CN" altLang="en-US" sz="2800" dirty="0"/>
          </a:p>
        </p:txBody>
      </p:sp>
      <p:sp>
        <p:nvSpPr>
          <p:cNvPr id="8" name="圆角矩形 7"/>
          <p:cNvSpPr/>
          <p:nvPr/>
        </p:nvSpPr>
        <p:spPr>
          <a:xfrm>
            <a:off x="395536" y="1196752"/>
            <a:ext cx="8568952" cy="5005626"/>
          </a:xfrm>
          <a:prstGeom prst="roundRect">
            <a:avLst/>
          </a:prstGeom>
          <a:solidFill>
            <a:srgbClr val="F9DDA5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  <a:latin typeface="+mj-ea"/>
              </a:rPr>
              <a:t>农远工程资源服务平台： </a:t>
            </a:r>
            <a:r>
              <a:rPr lang="en-US" altLang="zh-CN" dirty="0">
                <a:solidFill>
                  <a:schemeClr val="accent1">
                    <a:lumMod val="25000"/>
                  </a:schemeClr>
                </a:solidFill>
                <a:latin typeface="+mj-ea"/>
              </a:rPr>
              <a:t>http://</a:t>
            </a:r>
            <a:r>
              <a:rPr lang="en-US" altLang="zh-CN" dirty="0" smtClean="0">
                <a:solidFill>
                  <a:schemeClr val="accent1">
                    <a:lumMod val="25000"/>
                  </a:schemeClr>
                </a:solidFill>
                <a:latin typeface="+mj-ea"/>
              </a:rPr>
              <a:t>www.deres.org.cn/derscn/portal2/SearchAction.do?method=index</a:t>
            </a:r>
            <a:endParaRPr lang="en-US" altLang="zh-CN" dirty="0" smtClean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基础教育</a:t>
            </a: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跨越式发展创新试验优秀课例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CN" dirty="0">
                <a:solidFill>
                  <a:schemeClr val="accent1">
                    <a:lumMod val="25000"/>
                  </a:schemeClr>
                </a:solidFill>
                <a:latin typeface="+mj-ea"/>
              </a:rPr>
              <a:t>http://www.etc.edu.cn/kuayue</a:t>
            </a:r>
            <a:r>
              <a:rPr lang="en-US" altLang="zh-CN" dirty="0" smtClean="0">
                <a:solidFill>
                  <a:schemeClr val="accent1">
                    <a:lumMod val="25000"/>
                  </a:schemeClr>
                </a:solidFill>
                <a:latin typeface="+mj-ea"/>
              </a:rPr>
              <a:t>/</a:t>
            </a:r>
            <a:endParaRPr lang="en-US" altLang="zh-CN" dirty="0" smtClean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小学</a:t>
            </a: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语文教学资源网：</a:t>
            </a:r>
            <a:r>
              <a:rPr lang="en-US" altLang="zh-CN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http://xiaoxue.ruiwen.com/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老百晓在线：</a:t>
            </a:r>
            <a:r>
              <a:rPr lang="en-US" altLang="zh-CN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http://www.lbx777.com/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第二教育网：</a:t>
            </a:r>
            <a:r>
              <a:rPr lang="en-US" altLang="zh-CN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http://www.dearedu.com/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国家基础教育资源网：</a:t>
            </a:r>
            <a:r>
              <a:rPr lang="en-US" altLang="zh-CN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http://www.cbern.gov.cn/derscn/portal/index.html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农村中小学现代远程资源：</a:t>
            </a:r>
            <a:r>
              <a:rPr lang="en-US" altLang="zh-CN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http://220.161.200.6:88/xxpd/homepage/xia/index.html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第一课件网：</a:t>
            </a:r>
            <a:r>
              <a:rPr lang="en-US" altLang="zh-CN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http://www.1kejian.com/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人民教育出版社小学语文：</a:t>
            </a:r>
            <a:r>
              <a:rPr lang="en-US" altLang="zh-CN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http://www.pep.com.cn/xiaoyu/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中小学教育教学网：</a:t>
            </a:r>
            <a:r>
              <a:rPr lang="en-US" altLang="zh-CN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http://www.zx123.net/Index.html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亿库教育网：</a:t>
            </a:r>
            <a:r>
              <a:rPr lang="en-US" altLang="zh-CN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http://www.eku.cc/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小语吧：</a:t>
            </a:r>
            <a:r>
              <a:rPr lang="en-US" altLang="zh-CN" dirty="0">
                <a:solidFill>
                  <a:schemeClr val="accent1">
                    <a:lumMod val="25000"/>
                  </a:schemeClr>
                </a:solidFill>
                <a:latin typeface="+mj-ea"/>
                <a:ea typeface="+mj-ea"/>
              </a:rPr>
              <a:t>http://www.520xy8.com/</a:t>
            </a:r>
            <a:endParaRPr lang="zh-CN" altLang="en-US" dirty="0">
              <a:solidFill>
                <a:schemeClr val="accent1">
                  <a:lumMod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433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67238" y="3986213"/>
            <a:ext cx="172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9CAC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30000"/>
              </a:lnSpc>
            </a:pPr>
            <a:r>
              <a:rPr lang="en-US" altLang="zh-CN" sz="1200">
                <a:solidFill>
                  <a:schemeClr val="bg1"/>
                </a:solidFill>
                <a:ea typeface="宋体" pitchFamily="2" charset="-122"/>
              </a:rPr>
              <a:t>2012.4.27</a:t>
            </a:r>
            <a:endParaRPr lang="zh-CN" altLang="zh-CN" sz="120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916238" y="2489200"/>
            <a:ext cx="86756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9CAC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谢谢</a:t>
            </a:r>
            <a:r>
              <a:rPr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~</a:t>
            </a:r>
            <a:endParaRPr lang="zh-CN" altLang="zh-CN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68313" y="360363"/>
            <a:ext cx="1800225" cy="349250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BNU·教育技术学院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年龄</a:t>
            </a:r>
            <a:r>
              <a:rPr lang="en-US" altLang="zh-CN" sz="2800" dirty="0" smtClean="0"/>
              <a:t>×</a:t>
            </a:r>
            <a:r>
              <a:rPr lang="zh-CN" altLang="en-US" sz="2800" dirty="0" smtClean="0"/>
              <a:t>独立制作课件（交叉分析）</a:t>
            </a:r>
            <a:endParaRPr lang="zh-CN" altLang="en-US" sz="2800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1" y="1557338"/>
            <a:ext cx="8960638" cy="424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22021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多媒体素材与课件的主要来源</a:t>
            </a:r>
            <a:endParaRPr lang="zh-CN" altLang="en-US" sz="2800" dirty="0"/>
          </a:p>
        </p:txBody>
      </p:sp>
      <p:grpSp>
        <p:nvGrpSpPr>
          <p:cNvPr id="5" name="组合 4"/>
          <p:cNvGrpSpPr/>
          <p:nvPr/>
        </p:nvGrpSpPr>
        <p:grpSpPr>
          <a:xfrm>
            <a:off x="395536" y="1844824"/>
            <a:ext cx="4176464" cy="3744416"/>
            <a:chOff x="-252536" y="1779662"/>
            <a:chExt cx="5328592" cy="438890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1779662"/>
              <a:ext cx="5328592" cy="4388902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179512" y="2060848"/>
              <a:ext cx="3384376" cy="5760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多媒体素材主要来源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23118" y="1844824"/>
            <a:ext cx="4169362" cy="3744416"/>
            <a:chOff x="4824028" y="1196752"/>
            <a:chExt cx="6408712" cy="483301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028" y="1196752"/>
              <a:ext cx="6408712" cy="483301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5300271" y="1497756"/>
              <a:ext cx="4309426" cy="57606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多媒体课件主要来源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11560" y="3284984"/>
            <a:ext cx="100811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785452" y="2852936"/>
            <a:ext cx="100811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887218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多媒体素材应用现状</a:t>
            </a:r>
            <a:endParaRPr lang="zh-CN" altLang="en-US" sz="2800" dirty="0"/>
          </a:p>
        </p:txBody>
      </p:sp>
      <p:grpSp>
        <p:nvGrpSpPr>
          <p:cNvPr id="3" name="组合 2"/>
          <p:cNvGrpSpPr/>
          <p:nvPr/>
        </p:nvGrpSpPr>
        <p:grpSpPr>
          <a:xfrm>
            <a:off x="941100" y="1124744"/>
            <a:ext cx="6764683" cy="5073968"/>
            <a:chOff x="1045642" y="1156895"/>
            <a:chExt cx="6764683" cy="5073968"/>
          </a:xfrm>
        </p:grpSpPr>
        <p:grpSp>
          <p:nvGrpSpPr>
            <p:cNvPr id="7" name="组合 6"/>
            <p:cNvGrpSpPr/>
            <p:nvPr/>
          </p:nvGrpSpPr>
          <p:grpSpPr>
            <a:xfrm>
              <a:off x="1045642" y="1156895"/>
              <a:ext cx="6764683" cy="5073968"/>
              <a:chOff x="449287" y="1204376"/>
              <a:chExt cx="6764683" cy="507396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49287" y="1204376"/>
                <a:ext cx="6764683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accent1">
                        <a:lumMod val="25000"/>
                      </a:schemeClr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accent1">
                        <a:lumMod val="25000"/>
                      </a:schemeClr>
                    </a:solidFill>
                  </a:rPr>
                  <a:t>Q:</a:t>
                </a:r>
                <a:r>
                  <a:rPr lang="zh-CN" altLang="en-US" dirty="0" smtClean="0">
                    <a:solidFill>
                      <a:schemeClr val="accent1">
                        <a:lumMod val="25000"/>
                      </a:schemeClr>
                    </a:solidFill>
                  </a:rPr>
                  <a:t>我</a:t>
                </a:r>
                <a:r>
                  <a:rPr lang="zh-CN" altLang="en-US" dirty="0">
                    <a:solidFill>
                      <a:schemeClr val="accent1">
                        <a:lumMod val="25000"/>
                      </a:schemeClr>
                    </a:solidFill>
                  </a:rPr>
                  <a:t>常常在搜集多媒体素材上花费大量</a:t>
                </a:r>
                <a:r>
                  <a:rPr lang="zh-CN" altLang="en-US" dirty="0" smtClean="0">
                    <a:solidFill>
                      <a:schemeClr val="accent1">
                        <a:lumMod val="25000"/>
                      </a:schemeClr>
                    </a:solidFill>
                  </a:rPr>
                  <a:t>时间（矩阵题）</a:t>
                </a:r>
                <a:endParaRPr lang="zh-CN" altLang="en-US" dirty="0">
                  <a:solidFill>
                    <a:schemeClr val="accent1">
                      <a:lumMod val="25000"/>
                    </a:schemeClr>
                  </a:solidFill>
                </a:endParaRPr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1589136"/>
                <a:ext cx="5472608" cy="4689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" name="矩形 9"/>
            <p:cNvSpPr/>
            <p:nvPr/>
          </p:nvSpPr>
          <p:spPr>
            <a:xfrm rot="2007468">
              <a:off x="5548895" y="2083369"/>
              <a:ext cx="1627399" cy="4939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rgbClr val="FF0000"/>
                  </a:solidFill>
                </a:rPr>
                <a:t>时间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724609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上海Nordri专业商务幻灯演示设计">
  <a:themeElements>
    <a:clrScheme name="上海Nordri专业商务幻灯演示设计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0808"/>
      </a:hlink>
      <a:folHlink>
        <a:srgbClr val="00000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上海Nordri专业商务幻灯演示设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rdriDesign">
  <a:themeElements>
    <a:clrScheme name="Nordri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3366CC"/>
      </a:folHlink>
    </a:clrScheme>
    <a:fontScheme name="Nordri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rdri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A62BC"/>
        </a:accent1>
        <a:accent2>
          <a:srgbClr val="22458A"/>
        </a:accent2>
        <a:accent3>
          <a:srgbClr val="FFFFFF"/>
        </a:accent3>
        <a:accent4>
          <a:srgbClr val="000000"/>
        </a:accent4>
        <a:accent5>
          <a:srgbClr val="ACB7DA"/>
        </a:accent5>
        <a:accent6>
          <a:srgbClr val="1E3E7D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66CC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002D5C"/>
        </a:accent6>
        <a:hlink>
          <a:srgbClr val="003366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</TotalTime>
  <Pages>0</Pages>
  <Words>2566</Words>
  <Characters>0</Characters>
  <Application>Microsoft Office PowerPoint</Application>
  <DocSecurity>0</DocSecurity>
  <PresentationFormat>全屏显示(4:3)</PresentationFormat>
  <Lines>0</Lines>
  <Paragraphs>378</Paragraphs>
  <Slides>69</Slides>
  <Notes>14</Notes>
  <HiddenSlides>0</HiddenSlides>
  <MMClips>2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72" baseType="lpstr">
      <vt:lpstr>上海Nordri专业商务幻灯演示设计</vt:lpstr>
      <vt:lpstr>NordriDesign</vt:lpstr>
      <vt:lpstr>幻灯片</vt:lpstr>
      <vt:lpstr>幻灯片 1</vt:lpstr>
      <vt:lpstr>幻灯片 2</vt:lpstr>
      <vt:lpstr>幻灯片 3</vt:lpstr>
      <vt:lpstr>问卷调查</vt:lpstr>
      <vt:lpstr>《多媒体教学环境下教师对小学语文教学资源的应用现状调查》</vt:lpstr>
      <vt:lpstr>基本信息</vt:lpstr>
      <vt:lpstr>年龄×独立制作课件（交叉分析）</vt:lpstr>
      <vt:lpstr>多媒体素材与课件的主要来源</vt:lpstr>
      <vt:lpstr>多媒体素材应用现状</vt:lpstr>
      <vt:lpstr>多媒体素材应用现状</vt:lpstr>
      <vt:lpstr>多媒体素材应用现状</vt:lpstr>
      <vt:lpstr>多媒体素材应用现状</vt:lpstr>
      <vt:lpstr>多媒体素材应用现状</vt:lpstr>
      <vt:lpstr>多媒体课件设计与制作情况</vt:lpstr>
      <vt:lpstr>多媒体课件设计与制作情况</vt:lpstr>
      <vt:lpstr>多媒体素材与课件需求和应用现状</vt:lpstr>
      <vt:lpstr>多媒体课件对语文教学的助益</vt:lpstr>
      <vt:lpstr>多媒体课件对语文教学的助益</vt:lpstr>
      <vt:lpstr>多媒体课件对语文教学的助益</vt:lpstr>
      <vt:lpstr>多媒体课件在语文教学上存在的缺点</vt:lpstr>
      <vt:lpstr>利大于弊！</vt:lpstr>
      <vt:lpstr>总结</vt:lpstr>
      <vt:lpstr>开放题</vt:lpstr>
      <vt:lpstr>幻灯片 24</vt:lpstr>
      <vt:lpstr>理论依据</vt:lpstr>
      <vt:lpstr>语文学科教学理论</vt:lpstr>
      <vt:lpstr>语文学科教学理论</vt:lpstr>
      <vt:lpstr>语文学科教学理论</vt:lpstr>
      <vt:lpstr>语文学科教学理论</vt:lpstr>
      <vt:lpstr>语文学科教学理论</vt:lpstr>
      <vt:lpstr>语文教学设计的原则</vt:lpstr>
      <vt:lpstr>语文教学设计的原则</vt:lpstr>
      <vt:lpstr>案例</vt:lpstr>
      <vt:lpstr>幻灯片 34</vt:lpstr>
      <vt:lpstr>幻灯片 35</vt:lpstr>
      <vt:lpstr>幻灯片 36</vt:lpstr>
      <vt:lpstr>多媒体资源之观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精读课文，评鉴领悟</vt:lpstr>
      <vt:lpstr>精读课文，评鉴领悟                                 ——问题导入</vt:lpstr>
      <vt:lpstr>精读课文，评鉴领悟                                 ——朗读感悟</vt:lpstr>
      <vt:lpstr>精读课文，评鉴领悟                                 ——情境创设</vt:lpstr>
      <vt:lpstr>精读课文，评鉴领悟</vt:lpstr>
      <vt:lpstr>语文游戏</vt:lpstr>
      <vt:lpstr>语文游戏组织形式   </vt:lpstr>
      <vt:lpstr>语文游戏组织形式    </vt:lpstr>
      <vt:lpstr>语文游戏组织形式    </vt:lpstr>
      <vt:lpstr>语文游戏的特点</vt:lpstr>
      <vt:lpstr>语文游戏的作用</vt:lpstr>
      <vt:lpstr>适用对象</vt:lpstr>
      <vt:lpstr>游戏设计原则</vt:lpstr>
      <vt:lpstr>游戏设计原则</vt:lpstr>
      <vt:lpstr>游戏设计需要注意的问题</vt:lpstr>
      <vt:lpstr>游戏设计需要注意的问题</vt:lpstr>
      <vt:lpstr>网站资源</vt:lpstr>
      <vt:lpstr>幻灯片 69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NordriDesign</dc:creator>
  <cp:keywords>ppt幻灯设计/ppt模板设计</cp:keywords>
  <dc:description>nordridesign.com</dc:description>
  <cp:lastModifiedBy>Microsoft</cp:lastModifiedBy>
  <cp:revision>439</cp:revision>
  <cp:lastPrinted>1899-12-30T00:00:00Z</cp:lastPrinted>
  <dcterms:created xsi:type="dcterms:W3CDTF">2007-10-21T01:27:31Z</dcterms:created>
  <dcterms:modified xsi:type="dcterms:W3CDTF">2012-05-18T02:31:06Z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