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4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1" r:id="rId3"/>
    <p:sldId id="276" r:id="rId4"/>
    <p:sldId id="258" r:id="rId5"/>
    <p:sldId id="277" r:id="rId6"/>
    <p:sldId id="259" r:id="rId7"/>
    <p:sldId id="260" r:id="rId8"/>
    <p:sldId id="262" r:id="rId9"/>
    <p:sldId id="278" r:id="rId10"/>
    <p:sldId id="271" r:id="rId11"/>
    <p:sldId id="263" r:id="rId12"/>
    <p:sldId id="279" r:id="rId13"/>
    <p:sldId id="264" r:id="rId14"/>
    <p:sldId id="265" r:id="rId15"/>
    <p:sldId id="266" r:id="rId16"/>
    <p:sldId id="274" r:id="rId17"/>
    <p:sldId id="272" r:id="rId18"/>
    <p:sldId id="273" r:id="rId19"/>
    <p:sldId id="280" r:id="rId20"/>
    <p:sldId id="267" r:id="rId21"/>
    <p:sldId id="268" r:id="rId22"/>
    <p:sldId id="269" r:id="rId23"/>
    <p:sldId id="270" r:id="rId24"/>
    <p:sldId id="275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140037414048028E-2"/>
          <c:y val="2.8027850494590244E-2"/>
          <c:w val="0.89915795325319992"/>
          <c:h val="0.95413624464521596"/>
        </c:manualLayout>
      </c:layout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值</c:v>
                </c:pt>
              </c:strCache>
            </c:strRef>
          </c:tx>
          <c:invertIfNegative val="0"/>
          <c:xVal>
            <c:numRef>
              <c:f>Sheet1!$A$2:$A$4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bubbleSize>
            <c:numRef>
              <c:f>Sheet1!$C$2:$C$4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75581056"/>
        <c:axId val="176594944"/>
      </c:bubbleChart>
      <c:valAx>
        <c:axId val="175581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6594944"/>
        <c:crosses val="autoZero"/>
        <c:crossBetween val="midCat"/>
      </c:valAx>
      <c:valAx>
        <c:axId val="1765949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7558105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09D8F5-0751-4A62-9E6D-288D1BF8F6A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AC7819D-C8FA-4170-A42A-98167E6AB7AF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23A4AACC-F74A-4297-B148-DC4ABAE32500}" type="par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A7FA71F9-05D9-4F33-AFB0-31F69043760C}" type="sib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33692B9-F9C5-419E-BF99-392B59AA745C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为什么要学习语文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B90DFDE6-6046-4DF3-B1A5-72D242B03A95}" type="par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5A0C0AE0-C51C-46F2-B185-A6CDA3900B33}" type="sib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8FABECB-486D-44EA-ADC8-3835B58D442E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797D9CC-11C1-4D17-AAC6-DD8C579ED66A}" type="par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553D31D-F4A2-43F8-8663-AAAA9C74358B}" type="sib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25C82124-BFC9-4BFD-8645-EE5CFBE0D607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44BC1BB1-C6A6-4A79-A7BC-3B5AFA5C7846}" type="par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4B8CD9B1-CFEF-415E-AD09-15E9F33D456C}" type="sib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8B440ADE-F90D-46E7-A49D-9FAAC7021F34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创新识字教学策略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B3B7131-9F62-46F0-9092-1C5C6ED0D5C7}" type="par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38FA4DB1-0588-4680-91B5-4187D67238E1}" type="sib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B3C52FB8-A415-4D91-A2E9-0EC1BC635E5B}" type="pres">
      <dgm:prSet presAssocID="{AD09D8F5-0751-4A62-9E6D-288D1BF8F6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FF9E313-0A77-4EFD-B36D-245308D9F8C9}" type="pres">
      <dgm:prSet presAssocID="{8B440ADE-F90D-46E7-A49D-9FAAC7021F34}" presName="boxAndChildren" presStyleCnt="0"/>
      <dgm:spPr/>
    </dgm:pt>
    <dgm:pt modelId="{5E86F440-5067-4F11-9A6A-DF4FDE702AE5}" type="pres">
      <dgm:prSet presAssocID="{8B440ADE-F90D-46E7-A49D-9FAAC7021F34}" presName="parentTextBox" presStyleLbl="node1" presStyleIdx="0" presStyleCnt="5"/>
      <dgm:spPr/>
      <dgm:t>
        <a:bodyPr/>
        <a:lstStyle/>
        <a:p>
          <a:endParaRPr lang="zh-CN" altLang="en-US"/>
        </a:p>
      </dgm:t>
    </dgm:pt>
    <dgm:pt modelId="{E7BDE3F6-439E-4990-B034-C801841A2BDF}" type="pres">
      <dgm:prSet presAssocID="{4B8CD9B1-CFEF-415E-AD09-15E9F33D456C}" presName="sp" presStyleCnt="0"/>
      <dgm:spPr/>
    </dgm:pt>
    <dgm:pt modelId="{B546F2D3-9DA7-4E2F-8FF3-A2B2A3F5249D}" type="pres">
      <dgm:prSet presAssocID="{25C82124-BFC9-4BFD-8645-EE5CFBE0D607}" presName="arrowAndChildren" presStyleCnt="0"/>
      <dgm:spPr/>
    </dgm:pt>
    <dgm:pt modelId="{134D3576-73BB-45DB-AAC1-1E78069E801C}" type="pres">
      <dgm:prSet presAssocID="{25C82124-BFC9-4BFD-8645-EE5CFBE0D607}" presName="parentTextArrow" presStyleLbl="node1" presStyleIdx="1" presStyleCnt="5"/>
      <dgm:spPr/>
      <dgm:t>
        <a:bodyPr/>
        <a:lstStyle/>
        <a:p>
          <a:endParaRPr lang="zh-CN" altLang="en-US"/>
        </a:p>
      </dgm:t>
    </dgm:pt>
    <dgm:pt modelId="{8B838F16-B062-45DE-9B2D-66D1153FC159}" type="pres">
      <dgm:prSet presAssocID="{F553D31D-F4A2-43F8-8663-AAAA9C74358B}" presName="sp" presStyleCnt="0"/>
      <dgm:spPr/>
    </dgm:pt>
    <dgm:pt modelId="{7734BD91-8AB3-4D98-A898-3DF1AE33F6BB}" type="pres">
      <dgm:prSet presAssocID="{F8FABECB-486D-44EA-ADC8-3835B58D442E}" presName="arrowAndChildren" presStyleCnt="0"/>
      <dgm:spPr/>
    </dgm:pt>
    <dgm:pt modelId="{8993CB99-85B9-40E6-97A1-C3ADBFEF3238}" type="pres">
      <dgm:prSet presAssocID="{F8FABECB-486D-44EA-ADC8-3835B58D442E}" presName="parentTextArrow" presStyleLbl="node1" presStyleIdx="2" presStyleCnt="5"/>
      <dgm:spPr/>
      <dgm:t>
        <a:bodyPr/>
        <a:lstStyle/>
        <a:p>
          <a:endParaRPr lang="zh-CN" altLang="en-US"/>
        </a:p>
      </dgm:t>
    </dgm:pt>
    <dgm:pt modelId="{E862E0F5-43C4-451D-BD21-88DAA49B67D3}" type="pres">
      <dgm:prSet presAssocID="{5A0C0AE0-C51C-46F2-B185-A6CDA3900B33}" presName="sp" presStyleCnt="0"/>
      <dgm:spPr/>
    </dgm:pt>
    <dgm:pt modelId="{7EB9F4DF-1C88-4DBF-BE1F-55F0A19656C4}" type="pres">
      <dgm:prSet presAssocID="{F33692B9-F9C5-419E-BF99-392B59AA745C}" presName="arrowAndChildren" presStyleCnt="0"/>
      <dgm:spPr/>
    </dgm:pt>
    <dgm:pt modelId="{1A5215F9-780B-44C3-AE48-B31C24DF8F07}" type="pres">
      <dgm:prSet presAssocID="{F33692B9-F9C5-419E-BF99-392B59AA745C}" presName="parentTextArrow" presStyleLbl="node1" presStyleIdx="3" presStyleCnt="5"/>
      <dgm:spPr/>
      <dgm:t>
        <a:bodyPr/>
        <a:lstStyle/>
        <a:p>
          <a:endParaRPr lang="zh-CN" altLang="en-US"/>
        </a:p>
      </dgm:t>
    </dgm:pt>
    <dgm:pt modelId="{7C00261D-9851-408D-974C-824B19DF9F21}" type="pres">
      <dgm:prSet presAssocID="{A7FA71F9-05D9-4F33-AFB0-31F69043760C}" presName="sp" presStyleCnt="0"/>
      <dgm:spPr/>
    </dgm:pt>
    <dgm:pt modelId="{BD6B1846-C083-4252-9A76-E4CF0B52F8B9}" type="pres">
      <dgm:prSet presAssocID="{DAC7819D-C8FA-4170-A42A-98167E6AB7AF}" presName="arrowAndChildren" presStyleCnt="0"/>
      <dgm:spPr/>
    </dgm:pt>
    <dgm:pt modelId="{EFDD7351-FE44-4CB9-8D68-514C9BF05208}" type="pres">
      <dgm:prSet presAssocID="{DAC7819D-C8FA-4170-A42A-98167E6AB7AF}" presName="parentTextArrow" presStyleLbl="node1" presStyleIdx="4" presStyleCnt="5"/>
      <dgm:spPr/>
      <dgm:t>
        <a:bodyPr/>
        <a:lstStyle/>
        <a:p>
          <a:endParaRPr lang="zh-CN" altLang="en-US"/>
        </a:p>
      </dgm:t>
    </dgm:pt>
  </dgm:ptLst>
  <dgm:cxnLst>
    <dgm:cxn modelId="{1FD85479-F2B3-4D45-A1F7-888C96D0A036}" type="presOf" srcId="{8B440ADE-F90D-46E7-A49D-9FAAC7021F34}" destId="{5E86F440-5067-4F11-9A6A-DF4FDE702AE5}" srcOrd="0" destOrd="0" presId="urn:microsoft.com/office/officeart/2005/8/layout/process4"/>
    <dgm:cxn modelId="{7808D7FC-F4B5-4B1A-B5DE-1ECC815FCAD6}" type="presOf" srcId="{AD09D8F5-0751-4A62-9E6D-288D1BF8F6AF}" destId="{B3C52FB8-A415-4D91-A2E9-0EC1BC635E5B}" srcOrd="0" destOrd="0" presId="urn:microsoft.com/office/officeart/2005/8/layout/process4"/>
    <dgm:cxn modelId="{1C9F88AF-B8AC-4603-A3E7-A4BC57277523}" srcId="{AD09D8F5-0751-4A62-9E6D-288D1BF8F6AF}" destId="{8B440ADE-F90D-46E7-A49D-9FAAC7021F34}" srcOrd="4" destOrd="0" parTransId="{6B3B7131-9F62-46F0-9092-1C5C6ED0D5C7}" sibTransId="{38FA4DB1-0588-4680-91B5-4187D67238E1}"/>
    <dgm:cxn modelId="{107A8D44-EA05-4C5C-AFBD-1CB3F446A4AA}" srcId="{AD09D8F5-0751-4A62-9E6D-288D1BF8F6AF}" destId="{F8FABECB-486D-44EA-ADC8-3835B58D442E}" srcOrd="2" destOrd="0" parTransId="{6797D9CC-11C1-4D17-AAC6-DD8C579ED66A}" sibTransId="{F553D31D-F4A2-43F8-8663-AAAA9C74358B}"/>
    <dgm:cxn modelId="{679831CD-C1BE-4277-B355-F3A07CEA1520}" type="presOf" srcId="{F8FABECB-486D-44EA-ADC8-3835B58D442E}" destId="{8993CB99-85B9-40E6-97A1-C3ADBFEF3238}" srcOrd="0" destOrd="0" presId="urn:microsoft.com/office/officeart/2005/8/layout/process4"/>
    <dgm:cxn modelId="{24365B9E-2C42-4601-92A3-3D1C1E6F2ADF}" srcId="{AD09D8F5-0751-4A62-9E6D-288D1BF8F6AF}" destId="{F33692B9-F9C5-419E-BF99-392B59AA745C}" srcOrd="1" destOrd="0" parTransId="{B90DFDE6-6046-4DF3-B1A5-72D242B03A95}" sibTransId="{5A0C0AE0-C51C-46F2-B185-A6CDA3900B33}"/>
    <dgm:cxn modelId="{0590C3BD-4CEA-44C6-898A-A6C2A2E88612}" type="presOf" srcId="{F33692B9-F9C5-419E-BF99-392B59AA745C}" destId="{1A5215F9-780B-44C3-AE48-B31C24DF8F07}" srcOrd="0" destOrd="0" presId="urn:microsoft.com/office/officeart/2005/8/layout/process4"/>
    <dgm:cxn modelId="{84DEC6D3-915D-4283-AE4D-22AFDFE625DC}" srcId="{AD09D8F5-0751-4A62-9E6D-288D1BF8F6AF}" destId="{25C82124-BFC9-4BFD-8645-EE5CFBE0D607}" srcOrd="3" destOrd="0" parTransId="{44BC1BB1-C6A6-4A79-A7BC-3B5AFA5C7846}" sibTransId="{4B8CD9B1-CFEF-415E-AD09-15E9F33D456C}"/>
    <dgm:cxn modelId="{E16FAA36-4BF5-4EDD-8355-B3EA8A87907C}" type="presOf" srcId="{DAC7819D-C8FA-4170-A42A-98167E6AB7AF}" destId="{EFDD7351-FE44-4CB9-8D68-514C9BF05208}" srcOrd="0" destOrd="0" presId="urn:microsoft.com/office/officeart/2005/8/layout/process4"/>
    <dgm:cxn modelId="{E37D7E39-F3A4-4923-A9A9-91E3358859EA}" type="presOf" srcId="{25C82124-BFC9-4BFD-8645-EE5CFBE0D607}" destId="{134D3576-73BB-45DB-AAC1-1E78069E801C}" srcOrd="0" destOrd="0" presId="urn:microsoft.com/office/officeart/2005/8/layout/process4"/>
    <dgm:cxn modelId="{EEFDD772-319C-4080-84C2-2ED6F743D7E7}" srcId="{AD09D8F5-0751-4A62-9E6D-288D1BF8F6AF}" destId="{DAC7819D-C8FA-4170-A42A-98167E6AB7AF}" srcOrd="0" destOrd="0" parTransId="{23A4AACC-F74A-4297-B148-DC4ABAE32500}" sibTransId="{A7FA71F9-05D9-4F33-AFB0-31F69043760C}"/>
    <dgm:cxn modelId="{CDA3DE75-B973-45F3-A01A-39D6C56CD11A}" type="presParOf" srcId="{B3C52FB8-A415-4D91-A2E9-0EC1BC635E5B}" destId="{5FF9E313-0A77-4EFD-B36D-245308D9F8C9}" srcOrd="0" destOrd="0" presId="urn:microsoft.com/office/officeart/2005/8/layout/process4"/>
    <dgm:cxn modelId="{EC393531-B53B-457A-BF1A-8A8E3A9465C0}" type="presParOf" srcId="{5FF9E313-0A77-4EFD-B36D-245308D9F8C9}" destId="{5E86F440-5067-4F11-9A6A-DF4FDE702AE5}" srcOrd="0" destOrd="0" presId="urn:microsoft.com/office/officeart/2005/8/layout/process4"/>
    <dgm:cxn modelId="{DA9563C6-7EC3-4AE2-B72C-67601A960FA1}" type="presParOf" srcId="{B3C52FB8-A415-4D91-A2E9-0EC1BC635E5B}" destId="{E7BDE3F6-439E-4990-B034-C801841A2BDF}" srcOrd="1" destOrd="0" presId="urn:microsoft.com/office/officeart/2005/8/layout/process4"/>
    <dgm:cxn modelId="{9FE9D4ED-55C2-4706-A3FA-F6C72C83A89F}" type="presParOf" srcId="{B3C52FB8-A415-4D91-A2E9-0EC1BC635E5B}" destId="{B546F2D3-9DA7-4E2F-8FF3-A2B2A3F5249D}" srcOrd="2" destOrd="0" presId="urn:microsoft.com/office/officeart/2005/8/layout/process4"/>
    <dgm:cxn modelId="{9643B9B4-D311-48CE-AD65-E39F46809614}" type="presParOf" srcId="{B546F2D3-9DA7-4E2F-8FF3-A2B2A3F5249D}" destId="{134D3576-73BB-45DB-AAC1-1E78069E801C}" srcOrd="0" destOrd="0" presId="urn:microsoft.com/office/officeart/2005/8/layout/process4"/>
    <dgm:cxn modelId="{A666ADAA-9AD3-489C-90A7-B17F6F6C24AB}" type="presParOf" srcId="{B3C52FB8-A415-4D91-A2E9-0EC1BC635E5B}" destId="{8B838F16-B062-45DE-9B2D-66D1153FC159}" srcOrd="3" destOrd="0" presId="urn:microsoft.com/office/officeart/2005/8/layout/process4"/>
    <dgm:cxn modelId="{CC28E0D4-228F-46DE-BDC7-9ACF96644D36}" type="presParOf" srcId="{B3C52FB8-A415-4D91-A2E9-0EC1BC635E5B}" destId="{7734BD91-8AB3-4D98-A898-3DF1AE33F6BB}" srcOrd="4" destOrd="0" presId="urn:microsoft.com/office/officeart/2005/8/layout/process4"/>
    <dgm:cxn modelId="{D2790EAC-55A5-4444-BFBD-BB3D97C814AB}" type="presParOf" srcId="{7734BD91-8AB3-4D98-A898-3DF1AE33F6BB}" destId="{8993CB99-85B9-40E6-97A1-C3ADBFEF3238}" srcOrd="0" destOrd="0" presId="urn:microsoft.com/office/officeart/2005/8/layout/process4"/>
    <dgm:cxn modelId="{DFE0F64F-8C90-412A-8B78-F7FD9698B072}" type="presParOf" srcId="{B3C52FB8-A415-4D91-A2E9-0EC1BC635E5B}" destId="{E862E0F5-43C4-451D-BD21-88DAA49B67D3}" srcOrd="5" destOrd="0" presId="urn:microsoft.com/office/officeart/2005/8/layout/process4"/>
    <dgm:cxn modelId="{ED420C6E-FB26-456C-8C19-2A7DD53613F5}" type="presParOf" srcId="{B3C52FB8-A415-4D91-A2E9-0EC1BC635E5B}" destId="{7EB9F4DF-1C88-4DBF-BE1F-55F0A19656C4}" srcOrd="6" destOrd="0" presId="urn:microsoft.com/office/officeart/2005/8/layout/process4"/>
    <dgm:cxn modelId="{C80F6016-22A3-410A-B125-FF2D9E2D1C9E}" type="presParOf" srcId="{7EB9F4DF-1C88-4DBF-BE1F-55F0A19656C4}" destId="{1A5215F9-780B-44C3-AE48-B31C24DF8F07}" srcOrd="0" destOrd="0" presId="urn:microsoft.com/office/officeart/2005/8/layout/process4"/>
    <dgm:cxn modelId="{BD2FEC48-A220-4751-ACB1-6BD05881C1C5}" type="presParOf" srcId="{B3C52FB8-A415-4D91-A2E9-0EC1BC635E5B}" destId="{7C00261D-9851-408D-974C-824B19DF9F21}" srcOrd="7" destOrd="0" presId="urn:microsoft.com/office/officeart/2005/8/layout/process4"/>
    <dgm:cxn modelId="{6B88DE8E-B771-4C15-8C8A-1CC1B6A56EDE}" type="presParOf" srcId="{B3C52FB8-A415-4D91-A2E9-0EC1BC635E5B}" destId="{BD6B1846-C083-4252-9A76-E4CF0B52F8B9}" srcOrd="8" destOrd="0" presId="urn:microsoft.com/office/officeart/2005/8/layout/process4"/>
    <dgm:cxn modelId="{82FD9986-C78C-42A0-AB10-AA58F8336DB9}" type="presParOf" srcId="{BD6B1846-C083-4252-9A76-E4CF0B52F8B9}" destId="{EFDD7351-FE44-4CB9-8D68-514C9BF0520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09D8F5-0751-4A62-9E6D-288D1BF8F6A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AC7819D-C8FA-4170-A42A-98167E6AB7AF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rgbClr val="FF0000"/>
              </a:solidFill>
            </a:rPr>
            <a:t>传统教学模式的问题</a:t>
          </a:r>
          <a:endParaRPr lang="zh-CN" altLang="en-US" sz="2800" b="1" dirty="0">
            <a:solidFill>
              <a:srgbClr val="FF0000"/>
            </a:solidFill>
          </a:endParaRPr>
        </a:p>
      </dgm:t>
    </dgm:pt>
    <dgm:pt modelId="{23A4AACC-F74A-4297-B148-DC4ABAE32500}" type="par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A7FA71F9-05D9-4F33-AFB0-31F69043760C}" type="sib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33692B9-F9C5-419E-BF99-392B59AA745C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为什么要学习语文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B90DFDE6-6046-4DF3-B1A5-72D242B03A95}" type="par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5A0C0AE0-C51C-46F2-B185-A6CDA3900B33}" type="sib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8FABECB-486D-44EA-ADC8-3835B58D442E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797D9CC-11C1-4D17-AAC6-DD8C579ED66A}" type="par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553D31D-F4A2-43F8-8663-AAAA9C74358B}" type="sib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25C82124-BFC9-4BFD-8645-EE5CFBE0D607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44BC1BB1-C6A6-4A79-A7BC-3B5AFA5C7846}" type="par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4B8CD9B1-CFEF-415E-AD09-15E9F33D456C}" type="sib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8B440ADE-F90D-46E7-A49D-9FAAC7021F34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创新识字教学策略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B3B7131-9F62-46F0-9092-1C5C6ED0D5C7}" type="par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38FA4DB1-0588-4680-91B5-4187D67238E1}" type="sib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B3C52FB8-A415-4D91-A2E9-0EC1BC635E5B}" type="pres">
      <dgm:prSet presAssocID="{AD09D8F5-0751-4A62-9E6D-288D1BF8F6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FF9E313-0A77-4EFD-B36D-245308D9F8C9}" type="pres">
      <dgm:prSet presAssocID="{8B440ADE-F90D-46E7-A49D-9FAAC7021F34}" presName="boxAndChildren" presStyleCnt="0"/>
      <dgm:spPr/>
    </dgm:pt>
    <dgm:pt modelId="{5E86F440-5067-4F11-9A6A-DF4FDE702AE5}" type="pres">
      <dgm:prSet presAssocID="{8B440ADE-F90D-46E7-A49D-9FAAC7021F34}" presName="parentTextBox" presStyleLbl="node1" presStyleIdx="0" presStyleCnt="5"/>
      <dgm:spPr/>
      <dgm:t>
        <a:bodyPr/>
        <a:lstStyle/>
        <a:p>
          <a:endParaRPr lang="zh-CN" altLang="en-US"/>
        </a:p>
      </dgm:t>
    </dgm:pt>
    <dgm:pt modelId="{E7BDE3F6-439E-4990-B034-C801841A2BDF}" type="pres">
      <dgm:prSet presAssocID="{4B8CD9B1-CFEF-415E-AD09-15E9F33D456C}" presName="sp" presStyleCnt="0"/>
      <dgm:spPr/>
    </dgm:pt>
    <dgm:pt modelId="{B546F2D3-9DA7-4E2F-8FF3-A2B2A3F5249D}" type="pres">
      <dgm:prSet presAssocID="{25C82124-BFC9-4BFD-8645-EE5CFBE0D607}" presName="arrowAndChildren" presStyleCnt="0"/>
      <dgm:spPr/>
    </dgm:pt>
    <dgm:pt modelId="{134D3576-73BB-45DB-AAC1-1E78069E801C}" type="pres">
      <dgm:prSet presAssocID="{25C82124-BFC9-4BFD-8645-EE5CFBE0D607}" presName="parentTextArrow" presStyleLbl="node1" presStyleIdx="1" presStyleCnt="5"/>
      <dgm:spPr/>
      <dgm:t>
        <a:bodyPr/>
        <a:lstStyle/>
        <a:p>
          <a:endParaRPr lang="zh-CN" altLang="en-US"/>
        </a:p>
      </dgm:t>
    </dgm:pt>
    <dgm:pt modelId="{8B838F16-B062-45DE-9B2D-66D1153FC159}" type="pres">
      <dgm:prSet presAssocID="{F553D31D-F4A2-43F8-8663-AAAA9C74358B}" presName="sp" presStyleCnt="0"/>
      <dgm:spPr/>
    </dgm:pt>
    <dgm:pt modelId="{7734BD91-8AB3-4D98-A898-3DF1AE33F6BB}" type="pres">
      <dgm:prSet presAssocID="{F8FABECB-486D-44EA-ADC8-3835B58D442E}" presName="arrowAndChildren" presStyleCnt="0"/>
      <dgm:spPr/>
    </dgm:pt>
    <dgm:pt modelId="{8993CB99-85B9-40E6-97A1-C3ADBFEF3238}" type="pres">
      <dgm:prSet presAssocID="{F8FABECB-486D-44EA-ADC8-3835B58D442E}" presName="parentTextArrow" presStyleLbl="node1" presStyleIdx="2" presStyleCnt="5"/>
      <dgm:spPr/>
      <dgm:t>
        <a:bodyPr/>
        <a:lstStyle/>
        <a:p>
          <a:endParaRPr lang="zh-CN" altLang="en-US"/>
        </a:p>
      </dgm:t>
    </dgm:pt>
    <dgm:pt modelId="{E862E0F5-43C4-451D-BD21-88DAA49B67D3}" type="pres">
      <dgm:prSet presAssocID="{5A0C0AE0-C51C-46F2-B185-A6CDA3900B33}" presName="sp" presStyleCnt="0"/>
      <dgm:spPr/>
    </dgm:pt>
    <dgm:pt modelId="{7EB9F4DF-1C88-4DBF-BE1F-55F0A19656C4}" type="pres">
      <dgm:prSet presAssocID="{F33692B9-F9C5-419E-BF99-392B59AA745C}" presName="arrowAndChildren" presStyleCnt="0"/>
      <dgm:spPr/>
    </dgm:pt>
    <dgm:pt modelId="{1A5215F9-780B-44C3-AE48-B31C24DF8F07}" type="pres">
      <dgm:prSet presAssocID="{F33692B9-F9C5-419E-BF99-392B59AA745C}" presName="parentTextArrow" presStyleLbl="node1" presStyleIdx="3" presStyleCnt="5"/>
      <dgm:spPr/>
      <dgm:t>
        <a:bodyPr/>
        <a:lstStyle/>
        <a:p>
          <a:endParaRPr lang="zh-CN" altLang="en-US"/>
        </a:p>
      </dgm:t>
    </dgm:pt>
    <dgm:pt modelId="{7C00261D-9851-408D-974C-824B19DF9F21}" type="pres">
      <dgm:prSet presAssocID="{A7FA71F9-05D9-4F33-AFB0-31F69043760C}" presName="sp" presStyleCnt="0"/>
      <dgm:spPr/>
    </dgm:pt>
    <dgm:pt modelId="{BD6B1846-C083-4252-9A76-E4CF0B52F8B9}" type="pres">
      <dgm:prSet presAssocID="{DAC7819D-C8FA-4170-A42A-98167E6AB7AF}" presName="arrowAndChildren" presStyleCnt="0"/>
      <dgm:spPr/>
    </dgm:pt>
    <dgm:pt modelId="{EFDD7351-FE44-4CB9-8D68-514C9BF05208}" type="pres">
      <dgm:prSet presAssocID="{DAC7819D-C8FA-4170-A42A-98167E6AB7AF}" presName="parentTextArrow" presStyleLbl="node1" presStyleIdx="4" presStyleCnt="5"/>
      <dgm:spPr/>
      <dgm:t>
        <a:bodyPr/>
        <a:lstStyle/>
        <a:p>
          <a:endParaRPr lang="zh-CN" altLang="en-US"/>
        </a:p>
      </dgm:t>
    </dgm:pt>
  </dgm:ptLst>
  <dgm:cxnLst>
    <dgm:cxn modelId="{81C614A4-1C0B-40C7-BEA3-D7AC6B2A22BE}" type="presOf" srcId="{25C82124-BFC9-4BFD-8645-EE5CFBE0D607}" destId="{134D3576-73BB-45DB-AAC1-1E78069E801C}" srcOrd="0" destOrd="0" presId="urn:microsoft.com/office/officeart/2005/8/layout/process4"/>
    <dgm:cxn modelId="{1C9F88AF-B8AC-4603-A3E7-A4BC57277523}" srcId="{AD09D8F5-0751-4A62-9E6D-288D1BF8F6AF}" destId="{8B440ADE-F90D-46E7-A49D-9FAAC7021F34}" srcOrd="4" destOrd="0" parTransId="{6B3B7131-9F62-46F0-9092-1C5C6ED0D5C7}" sibTransId="{38FA4DB1-0588-4680-91B5-4187D67238E1}"/>
    <dgm:cxn modelId="{107A8D44-EA05-4C5C-AFBD-1CB3F446A4AA}" srcId="{AD09D8F5-0751-4A62-9E6D-288D1BF8F6AF}" destId="{F8FABECB-486D-44EA-ADC8-3835B58D442E}" srcOrd="2" destOrd="0" parTransId="{6797D9CC-11C1-4D17-AAC6-DD8C579ED66A}" sibTransId="{F553D31D-F4A2-43F8-8663-AAAA9C74358B}"/>
    <dgm:cxn modelId="{81CCA256-307D-4F0B-BBB5-612C8F8D4E5D}" type="presOf" srcId="{F8FABECB-486D-44EA-ADC8-3835B58D442E}" destId="{8993CB99-85B9-40E6-97A1-C3ADBFEF3238}" srcOrd="0" destOrd="0" presId="urn:microsoft.com/office/officeart/2005/8/layout/process4"/>
    <dgm:cxn modelId="{81B2893B-2F1D-4A03-8792-C126031E431A}" type="presOf" srcId="{8B440ADE-F90D-46E7-A49D-9FAAC7021F34}" destId="{5E86F440-5067-4F11-9A6A-DF4FDE702AE5}" srcOrd="0" destOrd="0" presId="urn:microsoft.com/office/officeart/2005/8/layout/process4"/>
    <dgm:cxn modelId="{414122BB-08FB-49FF-898A-451D1E6CAA68}" type="presOf" srcId="{F33692B9-F9C5-419E-BF99-392B59AA745C}" destId="{1A5215F9-780B-44C3-AE48-B31C24DF8F07}" srcOrd="0" destOrd="0" presId="urn:microsoft.com/office/officeart/2005/8/layout/process4"/>
    <dgm:cxn modelId="{24365B9E-2C42-4601-92A3-3D1C1E6F2ADF}" srcId="{AD09D8F5-0751-4A62-9E6D-288D1BF8F6AF}" destId="{F33692B9-F9C5-419E-BF99-392B59AA745C}" srcOrd="1" destOrd="0" parTransId="{B90DFDE6-6046-4DF3-B1A5-72D242B03A95}" sibTransId="{5A0C0AE0-C51C-46F2-B185-A6CDA3900B33}"/>
    <dgm:cxn modelId="{84DEC6D3-915D-4283-AE4D-22AFDFE625DC}" srcId="{AD09D8F5-0751-4A62-9E6D-288D1BF8F6AF}" destId="{25C82124-BFC9-4BFD-8645-EE5CFBE0D607}" srcOrd="3" destOrd="0" parTransId="{44BC1BB1-C6A6-4A79-A7BC-3B5AFA5C7846}" sibTransId="{4B8CD9B1-CFEF-415E-AD09-15E9F33D456C}"/>
    <dgm:cxn modelId="{4EB0EAD0-FCEA-4EB9-B915-FC6534A60334}" type="presOf" srcId="{DAC7819D-C8FA-4170-A42A-98167E6AB7AF}" destId="{EFDD7351-FE44-4CB9-8D68-514C9BF05208}" srcOrd="0" destOrd="0" presId="urn:microsoft.com/office/officeart/2005/8/layout/process4"/>
    <dgm:cxn modelId="{EEFDD772-319C-4080-84C2-2ED6F743D7E7}" srcId="{AD09D8F5-0751-4A62-9E6D-288D1BF8F6AF}" destId="{DAC7819D-C8FA-4170-A42A-98167E6AB7AF}" srcOrd="0" destOrd="0" parTransId="{23A4AACC-F74A-4297-B148-DC4ABAE32500}" sibTransId="{A7FA71F9-05D9-4F33-AFB0-31F69043760C}"/>
    <dgm:cxn modelId="{1DED4EFF-B57C-42AB-A1AB-151B1C042F69}" type="presOf" srcId="{AD09D8F5-0751-4A62-9E6D-288D1BF8F6AF}" destId="{B3C52FB8-A415-4D91-A2E9-0EC1BC635E5B}" srcOrd="0" destOrd="0" presId="urn:microsoft.com/office/officeart/2005/8/layout/process4"/>
    <dgm:cxn modelId="{DA990594-5491-4079-8BD5-0E06F8B2CF8E}" type="presParOf" srcId="{B3C52FB8-A415-4D91-A2E9-0EC1BC635E5B}" destId="{5FF9E313-0A77-4EFD-B36D-245308D9F8C9}" srcOrd="0" destOrd="0" presId="urn:microsoft.com/office/officeart/2005/8/layout/process4"/>
    <dgm:cxn modelId="{3C394DD3-A912-4F88-A277-58575F9567F2}" type="presParOf" srcId="{5FF9E313-0A77-4EFD-B36D-245308D9F8C9}" destId="{5E86F440-5067-4F11-9A6A-DF4FDE702AE5}" srcOrd="0" destOrd="0" presId="urn:microsoft.com/office/officeart/2005/8/layout/process4"/>
    <dgm:cxn modelId="{06F3C36E-6B17-4CBE-ADF9-DA445D98B265}" type="presParOf" srcId="{B3C52FB8-A415-4D91-A2E9-0EC1BC635E5B}" destId="{E7BDE3F6-439E-4990-B034-C801841A2BDF}" srcOrd="1" destOrd="0" presId="urn:microsoft.com/office/officeart/2005/8/layout/process4"/>
    <dgm:cxn modelId="{7757E523-02EB-4414-93C7-0FF59FF6C792}" type="presParOf" srcId="{B3C52FB8-A415-4D91-A2E9-0EC1BC635E5B}" destId="{B546F2D3-9DA7-4E2F-8FF3-A2B2A3F5249D}" srcOrd="2" destOrd="0" presId="urn:microsoft.com/office/officeart/2005/8/layout/process4"/>
    <dgm:cxn modelId="{AFD2789D-ADC6-4E04-B333-404010CB7750}" type="presParOf" srcId="{B546F2D3-9DA7-4E2F-8FF3-A2B2A3F5249D}" destId="{134D3576-73BB-45DB-AAC1-1E78069E801C}" srcOrd="0" destOrd="0" presId="urn:microsoft.com/office/officeart/2005/8/layout/process4"/>
    <dgm:cxn modelId="{D25A0561-A275-466C-9639-F5BB1D80E543}" type="presParOf" srcId="{B3C52FB8-A415-4D91-A2E9-0EC1BC635E5B}" destId="{8B838F16-B062-45DE-9B2D-66D1153FC159}" srcOrd="3" destOrd="0" presId="urn:microsoft.com/office/officeart/2005/8/layout/process4"/>
    <dgm:cxn modelId="{35A3C727-0069-4CA2-91C2-9496920CE493}" type="presParOf" srcId="{B3C52FB8-A415-4D91-A2E9-0EC1BC635E5B}" destId="{7734BD91-8AB3-4D98-A898-3DF1AE33F6BB}" srcOrd="4" destOrd="0" presId="urn:microsoft.com/office/officeart/2005/8/layout/process4"/>
    <dgm:cxn modelId="{51FDED02-CC6D-42EC-8695-FC7ECC3978F4}" type="presParOf" srcId="{7734BD91-8AB3-4D98-A898-3DF1AE33F6BB}" destId="{8993CB99-85B9-40E6-97A1-C3ADBFEF3238}" srcOrd="0" destOrd="0" presId="urn:microsoft.com/office/officeart/2005/8/layout/process4"/>
    <dgm:cxn modelId="{5A26E1DC-128A-4F85-BC57-BD12B16D9FE8}" type="presParOf" srcId="{B3C52FB8-A415-4D91-A2E9-0EC1BC635E5B}" destId="{E862E0F5-43C4-451D-BD21-88DAA49B67D3}" srcOrd="5" destOrd="0" presId="urn:microsoft.com/office/officeart/2005/8/layout/process4"/>
    <dgm:cxn modelId="{8CC663ED-F8FC-481B-883F-672CD56A70DC}" type="presParOf" srcId="{B3C52FB8-A415-4D91-A2E9-0EC1BC635E5B}" destId="{7EB9F4DF-1C88-4DBF-BE1F-55F0A19656C4}" srcOrd="6" destOrd="0" presId="urn:microsoft.com/office/officeart/2005/8/layout/process4"/>
    <dgm:cxn modelId="{160638B5-02BC-4F44-8AC4-8162F05EAB45}" type="presParOf" srcId="{7EB9F4DF-1C88-4DBF-BE1F-55F0A19656C4}" destId="{1A5215F9-780B-44C3-AE48-B31C24DF8F07}" srcOrd="0" destOrd="0" presId="urn:microsoft.com/office/officeart/2005/8/layout/process4"/>
    <dgm:cxn modelId="{03CE48D3-076E-4D0C-BEC3-98209E42828D}" type="presParOf" srcId="{B3C52FB8-A415-4D91-A2E9-0EC1BC635E5B}" destId="{7C00261D-9851-408D-974C-824B19DF9F21}" srcOrd="7" destOrd="0" presId="urn:microsoft.com/office/officeart/2005/8/layout/process4"/>
    <dgm:cxn modelId="{51AA9BB1-8BC0-46EC-963B-260B10D5E822}" type="presParOf" srcId="{B3C52FB8-A415-4D91-A2E9-0EC1BC635E5B}" destId="{BD6B1846-C083-4252-9A76-E4CF0B52F8B9}" srcOrd="8" destOrd="0" presId="urn:microsoft.com/office/officeart/2005/8/layout/process4"/>
    <dgm:cxn modelId="{8132FDF8-3A1F-4783-B9F2-875B6E1C09C3}" type="presParOf" srcId="{BD6B1846-C083-4252-9A76-E4CF0B52F8B9}" destId="{EFDD7351-FE44-4CB9-8D68-514C9BF0520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09D8F5-0751-4A62-9E6D-288D1BF8F6A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AC7819D-C8FA-4170-A42A-98167E6AB7AF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23A4AACC-F74A-4297-B148-DC4ABAE32500}" type="par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A7FA71F9-05D9-4F33-AFB0-31F69043760C}" type="sib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33692B9-F9C5-419E-BF99-392B59AA745C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rgbClr val="FF0000"/>
              </a:solidFill>
            </a:rPr>
            <a:t>为什么要学习语文</a:t>
          </a:r>
          <a:endParaRPr lang="zh-CN" altLang="en-US" sz="2800" b="1" dirty="0">
            <a:solidFill>
              <a:srgbClr val="FF0000"/>
            </a:solidFill>
          </a:endParaRPr>
        </a:p>
      </dgm:t>
    </dgm:pt>
    <dgm:pt modelId="{B90DFDE6-6046-4DF3-B1A5-72D242B03A95}" type="par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5A0C0AE0-C51C-46F2-B185-A6CDA3900B33}" type="sib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8FABECB-486D-44EA-ADC8-3835B58D442E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797D9CC-11C1-4D17-AAC6-DD8C579ED66A}" type="par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553D31D-F4A2-43F8-8663-AAAA9C74358B}" type="sib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25C82124-BFC9-4BFD-8645-EE5CFBE0D607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44BC1BB1-C6A6-4A79-A7BC-3B5AFA5C7846}" type="par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4B8CD9B1-CFEF-415E-AD09-15E9F33D456C}" type="sib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8B440ADE-F90D-46E7-A49D-9FAAC7021F34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创新识字教学策略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B3B7131-9F62-46F0-9092-1C5C6ED0D5C7}" type="par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38FA4DB1-0588-4680-91B5-4187D67238E1}" type="sib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B3C52FB8-A415-4D91-A2E9-0EC1BC635E5B}" type="pres">
      <dgm:prSet presAssocID="{AD09D8F5-0751-4A62-9E6D-288D1BF8F6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FF9E313-0A77-4EFD-B36D-245308D9F8C9}" type="pres">
      <dgm:prSet presAssocID="{8B440ADE-F90D-46E7-A49D-9FAAC7021F34}" presName="boxAndChildren" presStyleCnt="0"/>
      <dgm:spPr/>
    </dgm:pt>
    <dgm:pt modelId="{5E86F440-5067-4F11-9A6A-DF4FDE702AE5}" type="pres">
      <dgm:prSet presAssocID="{8B440ADE-F90D-46E7-A49D-9FAAC7021F34}" presName="parentTextBox" presStyleLbl="node1" presStyleIdx="0" presStyleCnt="5"/>
      <dgm:spPr/>
      <dgm:t>
        <a:bodyPr/>
        <a:lstStyle/>
        <a:p>
          <a:endParaRPr lang="zh-CN" altLang="en-US"/>
        </a:p>
      </dgm:t>
    </dgm:pt>
    <dgm:pt modelId="{E7BDE3F6-439E-4990-B034-C801841A2BDF}" type="pres">
      <dgm:prSet presAssocID="{4B8CD9B1-CFEF-415E-AD09-15E9F33D456C}" presName="sp" presStyleCnt="0"/>
      <dgm:spPr/>
    </dgm:pt>
    <dgm:pt modelId="{B546F2D3-9DA7-4E2F-8FF3-A2B2A3F5249D}" type="pres">
      <dgm:prSet presAssocID="{25C82124-BFC9-4BFD-8645-EE5CFBE0D607}" presName="arrowAndChildren" presStyleCnt="0"/>
      <dgm:spPr/>
    </dgm:pt>
    <dgm:pt modelId="{134D3576-73BB-45DB-AAC1-1E78069E801C}" type="pres">
      <dgm:prSet presAssocID="{25C82124-BFC9-4BFD-8645-EE5CFBE0D607}" presName="parentTextArrow" presStyleLbl="node1" presStyleIdx="1" presStyleCnt="5"/>
      <dgm:spPr/>
      <dgm:t>
        <a:bodyPr/>
        <a:lstStyle/>
        <a:p>
          <a:endParaRPr lang="zh-CN" altLang="en-US"/>
        </a:p>
      </dgm:t>
    </dgm:pt>
    <dgm:pt modelId="{8B838F16-B062-45DE-9B2D-66D1153FC159}" type="pres">
      <dgm:prSet presAssocID="{F553D31D-F4A2-43F8-8663-AAAA9C74358B}" presName="sp" presStyleCnt="0"/>
      <dgm:spPr/>
    </dgm:pt>
    <dgm:pt modelId="{7734BD91-8AB3-4D98-A898-3DF1AE33F6BB}" type="pres">
      <dgm:prSet presAssocID="{F8FABECB-486D-44EA-ADC8-3835B58D442E}" presName="arrowAndChildren" presStyleCnt="0"/>
      <dgm:spPr/>
    </dgm:pt>
    <dgm:pt modelId="{8993CB99-85B9-40E6-97A1-C3ADBFEF3238}" type="pres">
      <dgm:prSet presAssocID="{F8FABECB-486D-44EA-ADC8-3835B58D442E}" presName="parentTextArrow" presStyleLbl="node1" presStyleIdx="2" presStyleCnt="5"/>
      <dgm:spPr/>
      <dgm:t>
        <a:bodyPr/>
        <a:lstStyle/>
        <a:p>
          <a:endParaRPr lang="zh-CN" altLang="en-US"/>
        </a:p>
      </dgm:t>
    </dgm:pt>
    <dgm:pt modelId="{E862E0F5-43C4-451D-BD21-88DAA49B67D3}" type="pres">
      <dgm:prSet presAssocID="{5A0C0AE0-C51C-46F2-B185-A6CDA3900B33}" presName="sp" presStyleCnt="0"/>
      <dgm:spPr/>
    </dgm:pt>
    <dgm:pt modelId="{7EB9F4DF-1C88-4DBF-BE1F-55F0A19656C4}" type="pres">
      <dgm:prSet presAssocID="{F33692B9-F9C5-419E-BF99-392B59AA745C}" presName="arrowAndChildren" presStyleCnt="0"/>
      <dgm:spPr/>
    </dgm:pt>
    <dgm:pt modelId="{1A5215F9-780B-44C3-AE48-B31C24DF8F07}" type="pres">
      <dgm:prSet presAssocID="{F33692B9-F9C5-419E-BF99-392B59AA745C}" presName="parentTextArrow" presStyleLbl="node1" presStyleIdx="3" presStyleCnt="5"/>
      <dgm:spPr/>
      <dgm:t>
        <a:bodyPr/>
        <a:lstStyle/>
        <a:p>
          <a:endParaRPr lang="zh-CN" altLang="en-US"/>
        </a:p>
      </dgm:t>
    </dgm:pt>
    <dgm:pt modelId="{7C00261D-9851-408D-974C-824B19DF9F21}" type="pres">
      <dgm:prSet presAssocID="{A7FA71F9-05D9-4F33-AFB0-31F69043760C}" presName="sp" presStyleCnt="0"/>
      <dgm:spPr/>
    </dgm:pt>
    <dgm:pt modelId="{BD6B1846-C083-4252-9A76-E4CF0B52F8B9}" type="pres">
      <dgm:prSet presAssocID="{DAC7819D-C8FA-4170-A42A-98167E6AB7AF}" presName="arrowAndChildren" presStyleCnt="0"/>
      <dgm:spPr/>
    </dgm:pt>
    <dgm:pt modelId="{EFDD7351-FE44-4CB9-8D68-514C9BF05208}" type="pres">
      <dgm:prSet presAssocID="{DAC7819D-C8FA-4170-A42A-98167E6AB7AF}" presName="parentTextArrow" presStyleLbl="node1" presStyleIdx="4" presStyleCnt="5"/>
      <dgm:spPr/>
      <dgm:t>
        <a:bodyPr/>
        <a:lstStyle/>
        <a:p>
          <a:endParaRPr lang="zh-CN" altLang="en-US"/>
        </a:p>
      </dgm:t>
    </dgm:pt>
  </dgm:ptLst>
  <dgm:cxnLst>
    <dgm:cxn modelId="{F53A861A-73DF-4D57-982A-FA63F05766F9}" type="presOf" srcId="{8B440ADE-F90D-46E7-A49D-9FAAC7021F34}" destId="{5E86F440-5067-4F11-9A6A-DF4FDE702AE5}" srcOrd="0" destOrd="0" presId="urn:microsoft.com/office/officeart/2005/8/layout/process4"/>
    <dgm:cxn modelId="{1C9F88AF-B8AC-4603-A3E7-A4BC57277523}" srcId="{AD09D8F5-0751-4A62-9E6D-288D1BF8F6AF}" destId="{8B440ADE-F90D-46E7-A49D-9FAAC7021F34}" srcOrd="4" destOrd="0" parTransId="{6B3B7131-9F62-46F0-9092-1C5C6ED0D5C7}" sibTransId="{38FA4DB1-0588-4680-91B5-4187D67238E1}"/>
    <dgm:cxn modelId="{107A8D44-EA05-4C5C-AFBD-1CB3F446A4AA}" srcId="{AD09D8F5-0751-4A62-9E6D-288D1BF8F6AF}" destId="{F8FABECB-486D-44EA-ADC8-3835B58D442E}" srcOrd="2" destOrd="0" parTransId="{6797D9CC-11C1-4D17-AAC6-DD8C579ED66A}" sibTransId="{F553D31D-F4A2-43F8-8663-AAAA9C74358B}"/>
    <dgm:cxn modelId="{34111820-3416-45AA-A072-00E12DD9C5C3}" type="presOf" srcId="{DAC7819D-C8FA-4170-A42A-98167E6AB7AF}" destId="{EFDD7351-FE44-4CB9-8D68-514C9BF05208}" srcOrd="0" destOrd="0" presId="urn:microsoft.com/office/officeart/2005/8/layout/process4"/>
    <dgm:cxn modelId="{1B404E8D-384F-4706-8B3B-E19ACDE8EDCC}" type="presOf" srcId="{F8FABECB-486D-44EA-ADC8-3835B58D442E}" destId="{8993CB99-85B9-40E6-97A1-C3ADBFEF3238}" srcOrd="0" destOrd="0" presId="urn:microsoft.com/office/officeart/2005/8/layout/process4"/>
    <dgm:cxn modelId="{4BF58F69-BEDA-4F16-B9A4-B928DE10F70D}" type="presOf" srcId="{25C82124-BFC9-4BFD-8645-EE5CFBE0D607}" destId="{134D3576-73BB-45DB-AAC1-1E78069E801C}" srcOrd="0" destOrd="0" presId="urn:microsoft.com/office/officeart/2005/8/layout/process4"/>
    <dgm:cxn modelId="{FBEE7DDC-3F78-40F6-9D91-0E0EE6416D52}" type="presOf" srcId="{AD09D8F5-0751-4A62-9E6D-288D1BF8F6AF}" destId="{B3C52FB8-A415-4D91-A2E9-0EC1BC635E5B}" srcOrd="0" destOrd="0" presId="urn:microsoft.com/office/officeart/2005/8/layout/process4"/>
    <dgm:cxn modelId="{24365B9E-2C42-4601-92A3-3D1C1E6F2ADF}" srcId="{AD09D8F5-0751-4A62-9E6D-288D1BF8F6AF}" destId="{F33692B9-F9C5-419E-BF99-392B59AA745C}" srcOrd="1" destOrd="0" parTransId="{B90DFDE6-6046-4DF3-B1A5-72D242B03A95}" sibTransId="{5A0C0AE0-C51C-46F2-B185-A6CDA3900B33}"/>
    <dgm:cxn modelId="{84DEC6D3-915D-4283-AE4D-22AFDFE625DC}" srcId="{AD09D8F5-0751-4A62-9E6D-288D1BF8F6AF}" destId="{25C82124-BFC9-4BFD-8645-EE5CFBE0D607}" srcOrd="3" destOrd="0" parTransId="{44BC1BB1-C6A6-4A79-A7BC-3B5AFA5C7846}" sibTransId="{4B8CD9B1-CFEF-415E-AD09-15E9F33D456C}"/>
    <dgm:cxn modelId="{3FBF8989-6161-4079-8FE8-060BCE05F325}" type="presOf" srcId="{F33692B9-F9C5-419E-BF99-392B59AA745C}" destId="{1A5215F9-780B-44C3-AE48-B31C24DF8F07}" srcOrd="0" destOrd="0" presId="urn:microsoft.com/office/officeart/2005/8/layout/process4"/>
    <dgm:cxn modelId="{EEFDD772-319C-4080-84C2-2ED6F743D7E7}" srcId="{AD09D8F5-0751-4A62-9E6D-288D1BF8F6AF}" destId="{DAC7819D-C8FA-4170-A42A-98167E6AB7AF}" srcOrd="0" destOrd="0" parTransId="{23A4AACC-F74A-4297-B148-DC4ABAE32500}" sibTransId="{A7FA71F9-05D9-4F33-AFB0-31F69043760C}"/>
    <dgm:cxn modelId="{B062070C-FC13-4222-A1D8-295ABCB91FE5}" type="presParOf" srcId="{B3C52FB8-A415-4D91-A2E9-0EC1BC635E5B}" destId="{5FF9E313-0A77-4EFD-B36D-245308D9F8C9}" srcOrd="0" destOrd="0" presId="urn:microsoft.com/office/officeart/2005/8/layout/process4"/>
    <dgm:cxn modelId="{ACA3AA27-353A-49EA-8E04-393BAC81647E}" type="presParOf" srcId="{5FF9E313-0A77-4EFD-B36D-245308D9F8C9}" destId="{5E86F440-5067-4F11-9A6A-DF4FDE702AE5}" srcOrd="0" destOrd="0" presId="urn:microsoft.com/office/officeart/2005/8/layout/process4"/>
    <dgm:cxn modelId="{55406214-C4E8-44B3-864D-24CFA34CA00D}" type="presParOf" srcId="{B3C52FB8-A415-4D91-A2E9-0EC1BC635E5B}" destId="{E7BDE3F6-439E-4990-B034-C801841A2BDF}" srcOrd="1" destOrd="0" presId="urn:microsoft.com/office/officeart/2005/8/layout/process4"/>
    <dgm:cxn modelId="{C8C1016B-6648-4AF5-B2DC-1751BC355D77}" type="presParOf" srcId="{B3C52FB8-A415-4D91-A2E9-0EC1BC635E5B}" destId="{B546F2D3-9DA7-4E2F-8FF3-A2B2A3F5249D}" srcOrd="2" destOrd="0" presId="urn:microsoft.com/office/officeart/2005/8/layout/process4"/>
    <dgm:cxn modelId="{AE9817F3-BAFE-4965-BB6B-0C3FE3110B63}" type="presParOf" srcId="{B546F2D3-9DA7-4E2F-8FF3-A2B2A3F5249D}" destId="{134D3576-73BB-45DB-AAC1-1E78069E801C}" srcOrd="0" destOrd="0" presId="urn:microsoft.com/office/officeart/2005/8/layout/process4"/>
    <dgm:cxn modelId="{BD1A4DE4-B8F3-4A06-A5DC-D946AA2C6CBA}" type="presParOf" srcId="{B3C52FB8-A415-4D91-A2E9-0EC1BC635E5B}" destId="{8B838F16-B062-45DE-9B2D-66D1153FC159}" srcOrd="3" destOrd="0" presId="urn:microsoft.com/office/officeart/2005/8/layout/process4"/>
    <dgm:cxn modelId="{3698D273-016D-46B5-9F2C-048BDAB5D845}" type="presParOf" srcId="{B3C52FB8-A415-4D91-A2E9-0EC1BC635E5B}" destId="{7734BD91-8AB3-4D98-A898-3DF1AE33F6BB}" srcOrd="4" destOrd="0" presId="urn:microsoft.com/office/officeart/2005/8/layout/process4"/>
    <dgm:cxn modelId="{6E0EAD38-639B-4A3C-A028-24A5F3835F2B}" type="presParOf" srcId="{7734BD91-8AB3-4D98-A898-3DF1AE33F6BB}" destId="{8993CB99-85B9-40E6-97A1-C3ADBFEF3238}" srcOrd="0" destOrd="0" presId="urn:microsoft.com/office/officeart/2005/8/layout/process4"/>
    <dgm:cxn modelId="{B0E0441C-DC78-4F54-AE2C-97A09E1C4FF9}" type="presParOf" srcId="{B3C52FB8-A415-4D91-A2E9-0EC1BC635E5B}" destId="{E862E0F5-43C4-451D-BD21-88DAA49B67D3}" srcOrd="5" destOrd="0" presId="urn:microsoft.com/office/officeart/2005/8/layout/process4"/>
    <dgm:cxn modelId="{8FCC6870-D6CE-483C-9432-BE7E2932B71B}" type="presParOf" srcId="{B3C52FB8-A415-4D91-A2E9-0EC1BC635E5B}" destId="{7EB9F4DF-1C88-4DBF-BE1F-55F0A19656C4}" srcOrd="6" destOrd="0" presId="urn:microsoft.com/office/officeart/2005/8/layout/process4"/>
    <dgm:cxn modelId="{E308FC5F-2F57-44D0-99EF-F10CE383BCFD}" type="presParOf" srcId="{7EB9F4DF-1C88-4DBF-BE1F-55F0A19656C4}" destId="{1A5215F9-780B-44C3-AE48-B31C24DF8F07}" srcOrd="0" destOrd="0" presId="urn:microsoft.com/office/officeart/2005/8/layout/process4"/>
    <dgm:cxn modelId="{92599532-5334-42ED-B58F-4C9D047B2D8E}" type="presParOf" srcId="{B3C52FB8-A415-4D91-A2E9-0EC1BC635E5B}" destId="{7C00261D-9851-408D-974C-824B19DF9F21}" srcOrd="7" destOrd="0" presId="urn:microsoft.com/office/officeart/2005/8/layout/process4"/>
    <dgm:cxn modelId="{A66C8F18-0473-4C82-9BB6-3DD8F6B3E3DD}" type="presParOf" srcId="{B3C52FB8-A415-4D91-A2E9-0EC1BC635E5B}" destId="{BD6B1846-C083-4252-9A76-E4CF0B52F8B9}" srcOrd="8" destOrd="0" presId="urn:microsoft.com/office/officeart/2005/8/layout/process4"/>
    <dgm:cxn modelId="{AF6E2F65-B59F-4A59-A263-A8EC41DF2E4A}" type="presParOf" srcId="{BD6B1846-C083-4252-9A76-E4CF0B52F8B9}" destId="{EFDD7351-FE44-4CB9-8D68-514C9BF0520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9BCB0F-DC23-4071-ACBF-D99E4C1A56D0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F283896-7AF1-438A-9C68-CDF8D65320BC}">
      <dgm:prSet phldrT="[文本]" custT="1"/>
      <dgm:spPr/>
      <dgm:t>
        <a:bodyPr/>
        <a:lstStyle/>
        <a:p>
          <a:r>
            <a:rPr lang="zh-CN" altLang="en-US" sz="2800" dirty="0" smtClean="0"/>
            <a:t>阅读</a:t>
          </a:r>
          <a:endParaRPr lang="zh-CN" altLang="en-US" sz="2800" dirty="0"/>
        </a:p>
      </dgm:t>
    </dgm:pt>
    <dgm:pt modelId="{00946D4D-FA17-4F34-B81F-A782F4D77F78}" type="parTrans" cxnId="{ECE7864E-3AB4-4E99-A6E2-77E2026F379A}">
      <dgm:prSet/>
      <dgm:spPr/>
      <dgm:t>
        <a:bodyPr/>
        <a:lstStyle/>
        <a:p>
          <a:endParaRPr lang="zh-CN" altLang="en-US" sz="2800"/>
        </a:p>
      </dgm:t>
    </dgm:pt>
    <dgm:pt modelId="{E3B61A37-FA7B-4100-8D85-B142DC1BC4E9}" type="sibTrans" cxnId="{ECE7864E-3AB4-4E99-A6E2-77E2026F379A}">
      <dgm:prSet/>
      <dgm:spPr/>
      <dgm:t>
        <a:bodyPr/>
        <a:lstStyle/>
        <a:p>
          <a:endParaRPr lang="zh-CN" altLang="en-US" sz="2800"/>
        </a:p>
      </dgm:t>
    </dgm:pt>
    <dgm:pt modelId="{D2C6B3DA-A04E-43B6-9801-BE54EAEB6857}">
      <dgm:prSet phldrT="[文本]" custT="1"/>
      <dgm:spPr/>
      <dgm:t>
        <a:bodyPr/>
        <a:lstStyle/>
        <a:p>
          <a:r>
            <a:rPr lang="zh-CN" altLang="en-US" sz="2800" dirty="0" smtClean="0"/>
            <a:t>识字</a:t>
          </a:r>
          <a:endParaRPr lang="zh-CN" altLang="en-US" sz="2800" dirty="0"/>
        </a:p>
      </dgm:t>
    </dgm:pt>
    <dgm:pt modelId="{41A67A6E-68E2-4C5D-A613-C9A5CC86A9B5}" type="parTrans" cxnId="{D053D665-E7C0-40A7-8A6A-D9D21E9BC3E9}">
      <dgm:prSet/>
      <dgm:spPr/>
      <dgm:t>
        <a:bodyPr/>
        <a:lstStyle/>
        <a:p>
          <a:endParaRPr lang="zh-CN" altLang="en-US" sz="2800"/>
        </a:p>
      </dgm:t>
    </dgm:pt>
    <dgm:pt modelId="{FEB81540-0AB0-49AF-A622-D9A416EA0E92}" type="sibTrans" cxnId="{D053D665-E7C0-40A7-8A6A-D9D21E9BC3E9}">
      <dgm:prSet/>
      <dgm:spPr/>
      <dgm:t>
        <a:bodyPr/>
        <a:lstStyle/>
        <a:p>
          <a:endParaRPr lang="zh-CN" altLang="en-US" sz="2800"/>
        </a:p>
      </dgm:t>
    </dgm:pt>
    <dgm:pt modelId="{ED31E256-EC51-4A96-939C-F68F71E1D4A1}">
      <dgm:prSet phldrT="[文本]" custT="1"/>
      <dgm:spPr/>
      <dgm:t>
        <a:bodyPr/>
        <a:lstStyle/>
        <a:p>
          <a:r>
            <a:rPr lang="zh-CN" altLang="en-US" sz="2800" dirty="0" smtClean="0"/>
            <a:t>写作</a:t>
          </a:r>
          <a:endParaRPr lang="zh-CN" altLang="en-US" sz="2800" dirty="0"/>
        </a:p>
      </dgm:t>
    </dgm:pt>
    <dgm:pt modelId="{1CB02AC8-F441-44B5-AA9E-D754B1E13881}" type="parTrans" cxnId="{35AC7285-BFBF-4F61-B1AA-C5CBDF30691F}">
      <dgm:prSet/>
      <dgm:spPr/>
      <dgm:t>
        <a:bodyPr/>
        <a:lstStyle/>
        <a:p>
          <a:endParaRPr lang="zh-CN" altLang="en-US" sz="2800"/>
        </a:p>
      </dgm:t>
    </dgm:pt>
    <dgm:pt modelId="{0C396EA8-12F9-4079-8026-8EE3643BF402}" type="sibTrans" cxnId="{35AC7285-BFBF-4F61-B1AA-C5CBDF30691F}">
      <dgm:prSet/>
      <dgm:spPr/>
      <dgm:t>
        <a:bodyPr/>
        <a:lstStyle/>
        <a:p>
          <a:endParaRPr lang="zh-CN" altLang="en-US" sz="2800"/>
        </a:p>
      </dgm:t>
    </dgm:pt>
    <dgm:pt modelId="{74600EC5-7AE1-4399-BED7-71D0811FD768}" type="pres">
      <dgm:prSet presAssocID="{449BCB0F-DC23-4071-ACBF-D99E4C1A56D0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63B80573-00C7-44C9-B147-50F8097E4ECF}" type="pres">
      <dgm:prSet presAssocID="{3F283896-7AF1-438A-9C68-CDF8D65320BC}" presName="Accent1" presStyleCnt="0"/>
      <dgm:spPr/>
    </dgm:pt>
    <dgm:pt modelId="{A9B73220-9A31-4C80-999F-9DAF9B5FDC97}" type="pres">
      <dgm:prSet presAssocID="{3F283896-7AF1-438A-9C68-CDF8D65320BC}" presName="Accent" presStyleLbl="node1" presStyleIdx="0" presStyleCnt="3"/>
      <dgm:spPr/>
    </dgm:pt>
    <dgm:pt modelId="{440429B1-FAA5-4114-98FA-1F6645531693}" type="pres">
      <dgm:prSet presAssocID="{3F283896-7AF1-438A-9C68-CDF8D65320BC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1B334CA-2955-480C-9BE7-A00D50A3A44B}" type="pres">
      <dgm:prSet presAssocID="{D2C6B3DA-A04E-43B6-9801-BE54EAEB6857}" presName="Accent2" presStyleCnt="0"/>
      <dgm:spPr/>
    </dgm:pt>
    <dgm:pt modelId="{F1E76D73-6DD6-4F36-A6CF-00675C725EB9}" type="pres">
      <dgm:prSet presAssocID="{D2C6B3DA-A04E-43B6-9801-BE54EAEB6857}" presName="Accent" presStyleLbl="node1" presStyleIdx="1" presStyleCnt="3"/>
      <dgm:spPr/>
    </dgm:pt>
    <dgm:pt modelId="{D73315D0-C1B2-4D10-AF29-FCBDA74B2F50}" type="pres">
      <dgm:prSet presAssocID="{D2C6B3DA-A04E-43B6-9801-BE54EAEB6857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FDB053-0C02-4AB4-BBE8-059D91E40057}" type="pres">
      <dgm:prSet presAssocID="{ED31E256-EC51-4A96-939C-F68F71E1D4A1}" presName="Accent3" presStyleCnt="0"/>
      <dgm:spPr/>
    </dgm:pt>
    <dgm:pt modelId="{EEABC476-D751-42C2-A870-FDA830DD5874}" type="pres">
      <dgm:prSet presAssocID="{ED31E256-EC51-4A96-939C-F68F71E1D4A1}" presName="Accent" presStyleLbl="node1" presStyleIdx="2" presStyleCnt="3"/>
      <dgm:spPr/>
    </dgm:pt>
    <dgm:pt modelId="{5AE9A74D-309F-4722-9D62-09B2F5FB2A86}" type="pres">
      <dgm:prSet presAssocID="{ED31E256-EC51-4A96-939C-F68F71E1D4A1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44467EF-61E2-45AF-B393-318FD3BC3F52}" type="presOf" srcId="{D2C6B3DA-A04E-43B6-9801-BE54EAEB6857}" destId="{D73315D0-C1B2-4D10-AF29-FCBDA74B2F50}" srcOrd="0" destOrd="0" presId="urn:microsoft.com/office/officeart/2009/layout/CircleArrowProcess"/>
    <dgm:cxn modelId="{53C762F4-6DCF-4D94-B1C1-FF4FCD1178AA}" type="presOf" srcId="{3F283896-7AF1-438A-9C68-CDF8D65320BC}" destId="{440429B1-FAA5-4114-98FA-1F6645531693}" srcOrd="0" destOrd="0" presId="urn:microsoft.com/office/officeart/2009/layout/CircleArrowProcess"/>
    <dgm:cxn modelId="{ECE7864E-3AB4-4E99-A6E2-77E2026F379A}" srcId="{449BCB0F-DC23-4071-ACBF-D99E4C1A56D0}" destId="{3F283896-7AF1-438A-9C68-CDF8D65320BC}" srcOrd="0" destOrd="0" parTransId="{00946D4D-FA17-4F34-B81F-A782F4D77F78}" sibTransId="{E3B61A37-FA7B-4100-8D85-B142DC1BC4E9}"/>
    <dgm:cxn modelId="{19F476F1-E77B-4C60-BBEE-D3EA198FAE2B}" type="presOf" srcId="{ED31E256-EC51-4A96-939C-F68F71E1D4A1}" destId="{5AE9A74D-309F-4722-9D62-09B2F5FB2A86}" srcOrd="0" destOrd="0" presId="urn:microsoft.com/office/officeart/2009/layout/CircleArrowProcess"/>
    <dgm:cxn modelId="{D053D665-E7C0-40A7-8A6A-D9D21E9BC3E9}" srcId="{449BCB0F-DC23-4071-ACBF-D99E4C1A56D0}" destId="{D2C6B3DA-A04E-43B6-9801-BE54EAEB6857}" srcOrd="1" destOrd="0" parTransId="{41A67A6E-68E2-4C5D-A613-C9A5CC86A9B5}" sibTransId="{FEB81540-0AB0-49AF-A622-D9A416EA0E92}"/>
    <dgm:cxn modelId="{35AC7285-BFBF-4F61-B1AA-C5CBDF30691F}" srcId="{449BCB0F-DC23-4071-ACBF-D99E4C1A56D0}" destId="{ED31E256-EC51-4A96-939C-F68F71E1D4A1}" srcOrd="2" destOrd="0" parTransId="{1CB02AC8-F441-44B5-AA9E-D754B1E13881}" sibTransId="{0C396EA8-12F9-4079-8026-8EE3643BF402}"/>
    <dgm:cxn modelId="{03F9F612-DBCF-46F5-A623-9A606E8A7ABD}" type="presOf" srcId="{449BCB0F-DC23-4071-ACBF-D99E4C1A56D0}" destId="{74600EC5-7AE1-4399-BED7-71D0811FD768}" srcOrd="0" destOrd="0" presId="urn:microsoft.com/office/officeart/2009/layout/CircleArrowProcess"/>
    <dgm:cxn modelId="{09911C51-8154-4B76-B822-DE23C60B0C3C}" type="presParOf" srcId="{74600EC5-7AE1-4399-BED7-71D0811FD768}" destId="{63B80573-00C7-44C9-B147-50F8097E4ECF}" srcOrd="0" destOrd="0" presId="urn:microsoft.com/office/officeart/2009/layout/CircleArrowProcess"/>
    <dgm:cxn modelId="{17550053-3032-428C-B65D-29502F1DD1DC}" type="presParOf" srcId="{63B80573-00C7-44C9-B147-50F8097E4ECF}" destId="{A9B73220-9A31-4C80-999F-9DAF9B5FDC97}" srcOrd="0" destOrd="0" presId="urn:microsoft.com/office/officeart/2009/layout/CircleArrowProcess"/>
    <dgm:cxn modelId="{D034C30E-14FD-4392-B853-4B1594916289}" type="presParOf" srcId="{74600EC5-7AE1-4399-BED7-71D0811FD768}" destId="{440429B1-FAA5-4114-98FA-1F6645531693}" srcOrd="1" destOrd="0" presId="urn:microsoft.com/office/officeart/2009/layout/CircleArrowProcess"/>
    <dgm:cxn modelId="{F62683F9-B4A5-483D-97D1-ECCC0C07D3F2}" type="presParOf" srcId="{74600EC5-7AE1-4399-BED7-71D0811FD768}" destId="{01B334CA-2955-480C-9BE7-A00D50A3A44B}" srcOrd="2" destOrd="0" presId="urn:microsoft.com/office/officeart/2009/layout/CircleArrowProcess"/>
    <dgm:cxn modelId="{53B16D16-12BB-4975-90B8-F54B5A90F81A}" type="presParOf" srcId="{01B334CA-2955-480C-9BE7-A00D50A3A44B}" destId="{F1E76D73-6DD6-4F36-A6CF-00675C725EB9}" srcOrd="0" destOrd="0" presId="urn:microsoft.com/office/officeart/2009/layout/CircleArrowProcess"/>
    <dgm:cxn modelId="{DC118F44-6821-449B-9735-6525FCE81950}" type="presParOf" srcId="{74600EC5-7AE1-4399-BED7-71D0811FD768}" destId="{D73315D0-C1B2-4D10-AF29-FCBDA74B2F50}" srcOrd="3" destOrd="0" presId="urn:microsoft.com/office/officeart/2009/layout/CircleArrowProcess"/>
    <dgm:cxn modelId="{B9BAB37E-0529-46EE-88F2-E9CCC62057E1}" type="presParOf" srcId="{74600EC5-7AE1-4399-BED7-71D0811FD768}" destId="{86FDB053-0C02-4AB4-BBE8-059D91E40057}" srcOrd="4" destOrd="0" presId="urn:microsoft.com/office/officeart/2009/layout/CircleArrowProcess"/>
    <dgm:cxn modelId="{6C1174A0-EB32-45A2-B051-ED62E1F92250}" type="presParOf" srcId="{86FDB053-0C02-4AB4-BBE8-059D91E40057}" destId="{EEABC476-D751-42C2-A870-FDA830DD5874}" srcOrd="0" destOrd="0" presId="urn:microsoft.com/office/officeart/2009/layout/CircleArrowProcess"/>
    <dgm:cxn modelId="{45C5CEBC-481F-48B9-A435-F08431656DDB}" type="presParOf" srcId="{74600EC5-7AE1-4399-BED7-71D0811FD768}" destId="{5AE9A74D-309F-4722-9D62-09B2F5FB2A8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09D8F5-0751-4A62-9E6D-288D1BF8F6A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AC7819D-C8FA-4170-A42A-98167E6AB7AF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23A4AACC-F74A-4297-B148-DC4ABAE32500}" type="par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A7FA71F9-05D9-4F33-AFB0-31F69043760C}" type="sib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33692B9-F9C5-419E-BF99-392B59AA745C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为什么要学习语文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B90DFDE6-6046-4DF3-B1A5-72D242B03A95}" type="par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5A0C0AE0-C51C-46F2-B185-A6CDA3900B33}" type="sib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8FABECB-486D-44EA-ADC8-3835B58D442E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rgbClr val="FF0000"/>
              </a:solidFill>
            </a:rPr>
            <a:t>“三位一体”教学模式</a:t>
          </a:r>
          <a:endParaRPr lang="zh-CN" altLang="en-US" sz="2800" b="1" dirty="0">
            <a:solidFill>
              <a:srgbClr val="FF0000"/>
            </a:solidFill>
          </a:endParaRPr>
        </a:p>
      </dgm:t>
    </dgm:pt>
    <dgm:pt modelId="{6797D9CC-11C1-4D17-AAC6-DD8C579ED66A}" type="par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553D31D-F4A2-43F8-8663-AAAA9C74358B}" type="sib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25C82124-BFC9-4BFD-8645-EE5CFBE0D607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44BC1BB1-C6A6-4A79-A7BC-3B5AFA5C7846}" type="par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4B8CD9B1-CFEF-415E-AD09-15E9F33D456C}" type="sib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8B440ADE-F90D-46E7-A49D-9FAAC7021F34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创新识字教学策略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B3B7131-9F62-46F0-9092-1C5C6ED0D5C7}" type="par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38FA4DB1-0588-4680-91B5-4187D67238E1}" type="sib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B3C52FB8-A415-4D91-A2E9-0EC1BC635E5B}" type="pres">
      <dgm:prSet presAssocID="{AD09D8F5-0751-4A62-9E6D-288D1BF8F6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FF9E313-0A77-4EFD-B36D-245308D9F8C9}" type="pres">
      <dgm:prSet presAssocID="{8B440ADE-F90D-46E7-A49D-9FAAC7021F34}" presName="boxAndChildren" presStyleCnt="0"/>
      <dgm:spPr/>
    </dgm:pt>
    <dgm:pt modelId="{5E86F440-5067-4F11-9A6A-DF4FDE702AE5}" type="pres">
      <dgm:prSet presAssocID="{8B440ADE-F90D-46E7-A49D-9FAAC7021F34}" presName="parentTextBox" presStyleLbl="node1" presStyleIdx="0" presStyleCnt="5"/>
      <dgm:spPr/>
      <dgm:t>
        <a:bodyPr/>
        <a:lstStyle/>
        <a:p>
          <a:endParaRPr lang="zh-CN" altLang="en-US"/>
        </a:p>
      </dgm:t>
    </dgm:pt>
    <dgm:pt modelId="{E7BDE3F6-439E-4990-B034-C801841A2BDF}" type="pres">
      <dgm:prSet presAssocID="{4B8CD9B1-CFEF-415E-AD09-15E9F33D456C}" presName="sp" presStyleCnt="0"/>
      <dgm:spPr/>
    </dgm:pt>
    <dgm:pt modelId="{B546F2D3-9DA7-4E2F-8FF3-A2B2A3F5249D}" type="pres">
      <dgm:prSet presAssocID="{25C82124-BFC9-4BFD-8645-EE5CFBE0D607}" presName="arrowAndChildren" presStyleCnt="0"/>
      <dgm:spPr/>
    </dgm:pt>
    <dgm:pt modelId="{134D3576-73BB-45DB-AAC1-1E78069E801C}" type="pres">
      <dgm:prSet presAssocID="{25C82124-BFC9-4BFD-8645-EE5CFBE0D607}" presName="parentTextArrow" presStyleLbl="node1" presStyleIdx="1" presStyleCnt="5"/>
      <dgm:spPr/>
      <dgm:t>
        <a:bodyPr/>
        <a:lstStyle/>
        <a:p>
          <a:endParaRPr lang="zh-CN" altLang="en-US"/>
        </a:p>
      </dgm:t>
    </dgm:pt>
    <dgm:pt modelId="{8B838F16-B062-45DE-9B2D-66D1153FC159}" type="pres">
      <dgm:prSet presAssocID="{F553D31D-F4A2-43F8-8663-AAAA9C74358B}" presName="sp" presStyleCnt="0"/>
      <dgm:spPr/>
    </dgm:pt>
    <dgm:pt modelId="{7734BD91-8AB3-4D98-A898-3DF1AE33F6BB}" type="pres">
      <dgm:prSet presAssocID="{F8FABECB-486D-44EA-ADC8-3835B58D442E}" presName="arrowAndChildren" presStyleCnt="0"/>
      <dgm:spPr/>
    </dgm:pt>
    <dgm:pt modelId="{8993CB99-85B9-40E6-97A1-C3ADBFEF3238}" type="pres">
      <dgm:prSet presAssocID="{F8FABECB-486D-44EA-ADC8-3835B58D442E}" presName="parentTextArrow" presStyleLbl="node1" presStyleIdx="2" presStyleCnt="5"/>
      <dgm:spPr/>
      <dgm:t>
        <a:bodyPr/>
        <a:lstStyle/>
        <a:p>
          <a:endParaRPr lang="zh-CN" altLang="en-US"/>
        </a:p>
      </dgm:t>
    </dgm:pt>
    <dgm:pt modelId="{E862E0F5-43C4-451D-BD21-88DAA49B67D3}" type="pres">
      <dgm:prSet presAssocID="{5A0C0AE0-C51C-46F2-B185-A6CDA3900B33}" presName="sp" presStyleCnt="0"/>
      <dgm:spPr/>
    </dgm:pt>
    <dgm:pt modelId="{7EB9F4DF-1C88-4DBF-BE1F-55F0A19656C4}" type="pres">
      <dgm:prSet presAssocID="{F33692B9-F9C5-419E-BF99-392B59AA745C}" presName="arrowAndChildren" presStyleCnt="0"/>
      <dgm:spPr/>
    </dgm:pt>
    <dgm:pt modelId="{1A5215F9-780B-44C3-AE48-B31C24DF8F07}" type="pres">
      <dgm:prSet presAssocID="{F33692B9-F9C5-419E-BF99-392B59AA745C}" presName="parentTextArrow" presStyleLbl="node1" presStyleIdx="3" presStyleCnt="5"/>
      <dgm:spPr/>
      <dgm:t>
        <a:bodyPr/>
        <a:lstStyle/>
        <a:p>
          <a:endParaRPr lang="zh-CN" altLang="en-US"/>
        </a:p>
      </dgm:t>
    </dgm:pt>
    <dgm:pt modelId="{7C00261D-9851-408D-974C-824B19DF9F21}" type="pres">
      <dgm:prSet presAssocID="{A7FA71F9-05D9-4F33-AFB0-31F69043760C}" presName="sp" presStyleCnt="0"/>
      <dgm:spPr/>
    </dgm:pt>
    <dgm:pt modelId="{BD6B1846-C083-4252-9A76-E4CF0B52F8B9}" type="pres">
      <dgm:prSet presAssocID="{DAC7819D-C8FA-4170-A42A-98167E6AB7AF}" presName="arrowAndChildren" presStyleCnt="0"/>
      <dgm:spPr/>
    </dgm:pt>
    <dgm:pt modelId="{EFDD7351-FE44-4CB9-8D68-514C9BF05208}" type="pres">
      <dgm:prSet presAssocID="{DAC7819D-C8FA-4170-A42A-98167E6AB7AF}" presName="parentTextArrow" presStyleLbl="node1" presStyleIdx="4" presStyleCnt="5"/>
      <dgm:spPr/>
      <dgm:t>
        <a:bodyPr/>
        <a:lstStyle/>
        <a:p>
          <a:endParaRPr lang="zh-CN" altLang="en-US"/>
        </a:p>
      </dgm:t>
    </dgm:pt>
  </dgm:ptLst>
  <dgm:cxnLst>
    <dgm:cxn modelId="{02B755EF-767F-4F93-AE13-D57F7019212A}" type="presOf" srcId="{F33692B9-F9C5-419E-BF99-392B59AA745C}" destId="{1A5215F9-780B-44C3-AE48-B31C24DF8F07}" srcOrd="0" destOrd="0" presId="urn:microsoft.com/office/officeart/2005/8/layout/process4"/>
    <dgm:cxn modelId="{8EF09767-ED19-4EF9-A9F6-4C0AE890B96A}" type="presOf" srcId="{8B440ADE-F90D-46E7-A49D-9FAAC7021F34}" destId="{5E86F440-5067-4F11-9A6A-DF4FDE702AE5}" srcOrd="0" destOrd="0" presId="urn:microsoft.com/office/officeart/2005/8/layout/process4"/>
    <dgm:cxn modelId="{6226B009-038C-46DE-B133-3900A54EB9B7}" type="presOf" srcId="{DAC7819D-C8FA-4170-A42A-98167E6AB7AF}" destId="{EFDD7351-FE44-4CB9-8D68-514C9BF05208}" srcOrd="0" destOrd="0" presId="urn:microsoft.com/office/officeart/2005/8/layout/process4"/>
    <dgm:cxn modelId="{1C9F88AF-B8AC-4603-A3E7-A4BC57277523}" srcId="{AD09D8F5-0751-4A62-9E6D-288D1BF8F6AF}" destId="{8B440ADE-F90D-46E7-A49D-9FAAC7021F34}" srcOrd="4" destOrd="0" parTransId="{6B3B7131-9F62-46F0-9092-1C5C6ED0D5C7}" sibTransId="{38FA4DB1-0588-4680-91B5-4187D67238E1}"/>
    <dgm:cxn modelId="{107A8D44-EA05-4C5C-AFBD-1CB3F446A4AA}" srcId="{AD09D8F5-0751-4A62-9E6D-288D1BF8F6AF}" destId="{F8FABECB-486D-44EA-ADC8-3835B58D442E}" srcOrd="2" destOrd="0" parTransId="{6797D9CC-11C1-4D17-AAC6-DD8C579ED66A}" sibTransId="{F553D31D-F4A2-43F8-8663-AAAA9C74358B}"/>
    <dgm:cxn modelId="{AE7F6C33-5A05-4B93-91B0-DD33DC758AE5}" type="presOf" srcId="{25C82124-BFC9-4BFD-8645-EE5CFBE0D607}" destId="{134D3576-73BB-45DB-AAC1-1E78069E801C}" srcOrd="0" destOrd="0" presId="urn:microsoft.com/office/officeart/2005/8/layout/process4"/>
    <dgm:cxn modelId="{9459475E-AACE-43DF-8D23-35EA107300BF}" type="presOf" srcId="{AD09D8F5-0751-4A62-9E6D-288D1BF8F6AF}" destId="{B3C52FB8-A415-4D91-A2E9-0EC1BC635E5B}" srcOrd="0" destOrd="0" presId="urn:microsoft.com/office/officeart/2005/8/layout/process4"/>
    <dgm:cxn modelId="{24365B9E-2C42-4601-92A3-3D1C1E6F2ADF}" srcId="{AD09D8F5-0751-4A62-9E6D-288D1BF8F6AF}" destId="{F33692B9-F9C5-419E-BF99-392B59AA745C}" srcOrd="1" destOrd="0" parTransId="{B90DFDE6-6046-4DF3-B1A5-72D242B03A95}" sibTransId="{5A0C0AE0-C51C-46F2-B185-A6CDA3900B33}"/>
    <dgm:cxn modelId="{84DEC6D3-915D-4283-AE4D-22AFDFE625DC}" srcId="{AD09D8F5-0751-4A62-9E6D-288D1BF8F6AF}" destId="{25C82124-BFC9-4BFD-8645-EE5CFBE0D607}" srcOrd="3" destOrd="0" parTransId="{44BC1BB1-C6A6-4A79-A7BC-3B5AFA5C7846}" sibTransId="{4B8CD9B1-CFEF-415E-AD09-15E9F33D456C}"/>
    <dgm:cxn modelId="{EEFDD772-319C-4080-84C2-2ED6F743D7E7}" srcId="{AD09D8F5-0751-4A62-9E6D-288D1BF8F6AF}" destId="{DAC7819D-C8FA-4170-A42A-98167E6AB7AF}" srcOrd="0" destOrd="0" parTransId="{23A4AACC-F74A-4297-B148-DC4ABAE32500}" sibTransId="{A7FA71F9-05D9-4F33-AFB0-31F69043760C}"/>
    <dgm:cxn modelId="{CB9845A3-619E-4E7E-9BBA-BC9BE0FD19FB}" type="presOf" srcId="{F8FABECB-486D-44EA-ADC8-3835B58D442E}" destId="{8993CB99-85B9-40E6-97A1-C3ADBFEF3238}" srcOrd="0" destOrd="0" presId="urn:microsoft.com/office/officeart/2005/8/layout/process4"/>
    <dgm:cxn modelId="{74F329DC-E2D0-4E39-AF60-C9AACA5EC186}" type="presParOf" srcId="{B3C52FB8-A415-4D91-A2E9-0EC1BC635E5B}" destId="{5FF9E313-0A77-4EFD-B36D-245308D9F8C9}" srcOrd="0" destOrd="0" presId="urn:microsoft.com/office/officeart/2005/8/layout/process4"/>
    <dgm:cxn modelId="{26F0A9C7-93D5-4441-A679-D28D30EE1049}" type="presParOf" srcId="{5FF9E313-0A77-4EFD-B36D-245308D9F8C9}" destId="{5E86F440-5067-4F11-9A6A-DF4FDE702AE5}" srcOrd="0" destOrd="0" presId="urn:microsoft.com/office/officeart/2005/8/layout/process4"/>
    <dgm:cxn modelId="{B4E8690B-8A31-421B-AE28-2DADF4D3FC33}" type="presParOf" srcId="{B3C52FB8-A415-4D91-A2E9-0EC1BC635E5B}" destId="{E7BDE3F6-439E-4990-B034-C801841A2BDF}" srcOrd="1" destOrd="0" presId="urn:microsoft.com/office/officeart/2005/8/layout/process4"/>
    <dgm:cxn modelId="{D52449C5-FD27-42EC-8D43-7C5F94E502A8}" type="presParOf" srcId="{B3C52FB8-A415-4D91-A2E9-0EC1BC635E5B}" destId="{B546F2D3-9DA7-4E2F-8FF3-A2B2A3F5249D}" srcOrd="2" destOrd="0" presId="urn:microsoft.com/office/officeart/2005/8/layout/process4"/>
    <dgm:cxn modelId="{7855F218-ADD6-4E66-AFC2-A13D6E2C593B}" type="presParOf" srcId="{B546F2D3-9DA7-4E2F-8FF3-A2B2A3F5249D}" destId="{134D3576-73BB-45DB-AAC1-1E78069E801C}" srcOrd="0" destOrd="0" presId="urn:microsoft.com/office/officeart/2005/8/layout/process4"/>
    <dgm:cxn modelId="{5B6AEAE9-9A45-4082-B9CA-8E0DBA64A847}" type="presParOf" srcId="{B3C52FB8-A415-4D91-A2E9-0EC1BC635E5B}" destId="{8B838F16-B062-45DE-9B2D-66D1153FC159}" srcOrd="3" destOrd="0" presId="urn:microsoft.com/office/officeart/2005/8/layout/process4"/>
    <dgm:cxn modelId="{AC94EC96-4873-4741-BECB-BC206DDA67DA}" type="presParOf" srcId="{B3C52FB8-A415-4D91-A2E9-0EC1BC635E5B}" destId="{7734BD91-8AB3-4D98-A898-3DF1AE33F6BB}" srcOrd="4" destOrd="0" presId="urn:microsoft.com/office/officeart/2005/8/layout/process4"/>
    <dgm:cxn modelId="{AAA1FDE5-3F65-4D4D-8507-CA753F11A3C4}" type="presParOf" srcId="{7734BD91-8AB3-4D98-A898-3DF1AE33F6BB}" destId="{8993CB99-85B9-40E6-97A1-C3ADBFEF3238}" srcOrd="0" destOrd="0" presId="urn:microsoft.com/office/officeart/2005/8/layout/process4"/>
    <dgm:cxn modelId="{5B473D02-DA36-4541-BC23-0FE35AB07108}" type="presParOf" srcId="{B3C52FB8-A415-4D91-A2E9-0EC1BC635E5B}" destId="{E862E0F5-43C4-451D-BD21-88DAA49B67D3}" srcOrd="5" destOrd="0" presId="urn:microsoft.com/office/officeart/2005/8/layout/process4"/>
    <dgm:cxn modelId="{1A3EC2E6-8C66-4B40-96A0-35226C73EADE}" type="presParOf" srcId="{B3C52FB8-A415-4D91-A2E9-0EC1BC635E5B}" destId="{7EB9F4DF-1C88-4DBF-BE1F-55F0A19656C4}" srcOrd="6" destOrd="0" presId="urn:microsoft.com/office/officeart/2005/8/layout/process4"/>
    <dgm:cxn modelId="{26B3AA6E-783B-49EC-AAA4-B254B87A32A0}" type="presParOf" srcId="{7EB9F4DF-1C88-4DBF-BE1F-55F0A19656C4}" destId="{1A5215F9-780B-44C3-AE48-B31C24DF8F07}" srcOrd="0" destOrd="0" presId="urn:microsoft.com/office/officeart/2005/8/layout/process4"/>
    <dgm:cxn modelId="{C94805E8-4F43-46C6-A5FA-1CA200B19BC3}" type="presParOf" srcId="{B3C52FB8-A415-4D91-A2E9-0EC1BC635E5B}" destId="{7C00261D-9851-408D-974C-824B19DF9F21}" srcOrd="7" destOrd="0" presId="urn:microsoft.com/office/officeart/2005/8/layout/process4"/>
    <dgm:cxn modelId="{C548BABC-E1E4-4A99-8764-A0F4B7FCCDE8}" type="presParOf" srcId="{B3C52FB8-A415-4D91-A2E9-0EC1BC635E5B}" destId="{BD6B1846-C083-4252-9A76-E4CF0B52F8B9}" srcOrd="8" destOrd="0" presId="urn:microsoft.com/office/officeart/2005/8/layout/process4"/>
    <dgm:cxn modelId="{2EF5972E-61CE-4D01-BA88-B62BE6B6DB25}" type="presParOf" srcId="{BD6B1846-C083-4252-9A76-E4CF0B52F8B9}" destId="{EFDD7351-FE44-4CB9-8D68-514C9BF0520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09D8F5-0751-4A62-9E6D-288D1BF8F6A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AC7819D-C8FA-4170-A42A-98167E6AB7AF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23A4AACC-F74A-4297-B148-DC4ABAE32500}" type="par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A7FA71F9-05D9-4F33-AFB0-31F69043760C}" type="sib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33692B9-F9C5-419E-BF99-392B59AA745C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为什么要学习语文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B90DFDE6-6046-4DF3-B1A5-72D242B03A95}" type="par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5A0C0AE0-C51C-46F2-B185-A6CDA3900B33}" type="sib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8FABECB-486D-44EA-ADC8-3835B58D442E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797D9CC-11C1-4D17-AAC6-DD8C579ED66A}" type="par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553D31D-F4A2-43F8-8663-AAAA9C74358B}" type="sib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25C82124-BFC9-4BFD-8645-EE5CFBE0D607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rgbClr val="FF0000"/>
              </a:solidFill>
            </a:rPr>
            <a:t>识字与课文教学模式解读</a:t>
          </a:r>
          <a:endParaRPr lang="zh-CN" altLang="en-US" sz="2800" b="1" dirty="0">
            <a:solidFill>
              <a:srgbClr val="FF0000"/>
            </a:solidFill>
          </a:endParaRPr>
        </a:p>
      </dgm:t>
    </dgm:pt>
    <dgm:pt modelId="{44BC1BB1-C6A6-4A79-A7BC-3B5AFA5C7846}" type="par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4B8CD9B1-CFEF-415E-AD09-15E9F33D456C}" type="sib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8B440ADE-F90D-46E7-A49D-9FAAC7021F34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创新识字教学策略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B3B7131-9F62-46F0-9092-1C5C6ED0D5C7}" type="par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38FA4DB1-0588-4680-91B5-4187D67238E1}" type="sib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B3C52FB8-A415-4D91-A2E9-0EC1BC635E5B}" type="pres">
      <dgm:prSet presAssocID="{AD09D8F5-0751-4A62-9E6D-288D1BF8F6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FF9E313-0A77-4EFD-B36D-245308D9F8C9}" type="pres">
      <dgm:prSet presAssocID="{8B440ADE-F90D-46E7-A49D-9FAAC7021F34}" presName="boxAndChildren" presStyleCnt="0"/>
      <dgm:spPr/>
    </dgm:pt>
    <dgm:pt modelId="{5E86F440-5067-4F11-9A6A-DF4FDE702AE5}" type="pres">
      <dgm:prSet presAssocID="{8B440ADE-F90D-46E7-A49D-9FAAC7021F34}" presName="parentTextBox" presStyleLbl="node1" presStyleIdx="0" presStyleCnt="5"/>
      <dgm:spPr/>
      <dgm:t>
        <a:bodyPr/>
        <a:lstStyle/>
        <a:p>
          <a:endParaRPr lang="zh-CN" altLang="en-US"/>
        </a:p>
      </dgm:t>
    </dgm:pt>
    <dgm:pt modelId="{E7BDE3F6-439E-4990-B034-C801841A2BDF}" type="pres">
      <dgm:prSet presAssocID="{4B8CD9B1-CFEF-415E-AD09-15E9F33D456C}" presName="sp" presStyleCnt="0"/>
      <dgm:spPr/>
    </dgm:pt>
    <dgm:pt modelId="{B546F2D3-9DA7-4E2F-8FF3-A2B2A3F5249D}" type="pres">
      <dgm:prSet presAssocID="{25C82124-BFC9-4BFD-8645-EE5CFBE0D607}" presName="arrowAndChildren" presStyleCnt="0"/>
      <dgm:spPr/>
    </dgm:pt>
    <dgm:pt modelId="{134D3576-73BB-45DB-AAC1-1E78069E801C}" type="pres">
      <dgm:prSet presAssocID="{25C82124-BFC9-4BFD-8645-EE5CFBE0D607}" presName="parentTextArrow" presStyleLbl="node1" presStyleIdx="1" presStyleCnt="5"/>
      <dgm:spPr/>
      <dgm:t>
        <a:bodyPr/>
        <a:lstStyle/>
        <a:p>
          <a:endParaRPr lang="zh-CN" altLang="en-US"/>
        </a:p>
      </dgm:t>
    </dgm:pt>
    <dgm:pt modelId="{8B838F16-B062-45DE-9B2D-66D1153FC159}" type="pres">
      <dgm:prSet presAssocID="{F553D31D-F4A2-43F8-8663-AAAA9C74358B}" presName="sp" presStyleCnt="0"/>
      <dgm:spPr/>
    </dgm:pt>
    <dgm:pt modelId="{7734BD91-8AB3-4D98-A898-3DF1AE33F6BB}" type="pres">
      <dgm:prSet presAssocID="{F8FABECB-486D-44EA-ADC8-3835B58D442E}" presName="arrowAndChildren" presStyleCnt="0"/>
      <dgm:spPr/>
    </dgm:pt>
    <dgm:pt modelId="{8993CB99-85B9-40E6-97A1-C3ADBFEF3238}" type="pres">
      <dgm:prSet presAssocID="{F8FABECB-486D-44EA-ADC8-3835B58D442E}" presName="parentTextArrow" presStyleLbl="node1" presStyleIdx="2" presStyleCnt="5"/>
      <dgm:spPr/>
      <dgm:t>
        <a:bodyPr/>
        <a:lstStyle/>
        <a:p>
          <a:endParaRPr lang="zh-CN" altLang="en-US"/>
        </a:p>
      </dgm:t>
    </dgm:pt>
    <dgm:pt modelId="{E862E0F5-43C4-451D-BD21-88DAA49B67D3}" type="pres">
      <dgm:prSet presAssocID="{5A0C0AE0-C51C-46F2-B185-A6CDA3900B33}" presName="sp" presStyleCnt="0"/>
      <dgm:spPr/>
    </dgm:pt>
    <dgm:pt modelId="{7EB9F4DF-1C88-4DBF-BE1F-55F0A19656C4}" type="pres">
      <dgm:prSet presAssocID="{F33692B9-F9C5-419E-BF99-392B59AA745C}" presName="arrowAndChildren" presStyleCnt="0"/>
      <dgm:spPr/>
    </dgm:pt>
    <dgm:pt modelId="{1A5215F9-780B-44C3-AE48-B31C24DF8F07}" type="pres">
      <dgm:prSet presAssocID="{F33692B9-F9C5-419E-BF99-392B59AA745C}" presName="parentTextArrow" presStyleLbl="node1" presStyleIdx="3" presStyleCnt="5"/>
      <dgm:spPr/>
      <dgm:t>
        <a:bodyPr/>
        <a:lstStyle/>
        <a:p>
          <a:endParaRPr lang="zh-CN" altLang="en-US"/>
        </a:p>
      </dgm:t>
    </dgm:pt>
    <dgm:pt modelId="{7C00261D-9851-408D-974C-824B19DF9F21}" type="pres">
      <dgm:prSet presAssocID="{A7FA71F9-05D9-4F33-AFB0-31F69043760C}" presName="sp" presStyleCnt="0"/>
      <dgm:spPr/>
    </dgm:pt>
    <dgm:pt modelId="{BD6B1846-C083-4252-9A76-E4CF0B52F8B9}" type="pres">
      <dgm:prSet presAssocID="{DAC7819D-C8FA-4170-A42A-98167E6AB7AF}" presName="arrowAndChildren" presStyleCnt="0"/>
      <dgm:spPr/>
    </dgm:pt>
    <dgm:pt modelId="{EFDD7351-FE44-4CB9-8D68-514C9BF05208}" type="pres">
      <dgm:prSet presAssocID="{DAC7819D-C8FA-4170-A42A-98167E6AB7AF}" presName="parentTextArrow" presStyleLbl="node1" presStyleIdx="4" presStyleCnt="5"/>
      <dgm:spPr/>
      <dgm:t>
        <a:bodyPr/>
        <a:lstStyle/>
        <a:p>
          <a:endParaRPr lang="zh-CN" altLang="en-US"/>
        </a:p>
      </dgm:t>
    </dgm:pt>
  </dgm:ptLst>
  <dgm:cxnLst>
    <dgm:cxn modelId="{03215BA2-195E-450D-A26A-386E236ACDC8}" type="presOf" srcId="{F33692B9-F9C5-419E-BF99-392B59AA745C}" destId="{1A5215F9-780B-44C3-AE48-B31C24DF8F07}" srcOrd="0" destOrd="0" presId="urn:microsoft.com/office/officeart/2005/8/layout/process4"/>
    <dgm:cxn modelId="{2E263DAD-5833-4443-B000-742842242EDA}" type="presOf" srcId="{8B440ADE-F90D-46E7-A49D-9FAAC7021F34}" destId="{5E86F440-5067-4F11-9A6A-DF4FDE702AE5}" srcOrd="0" destOrd="0" presId="urn:microsoft.com/office/officeart/2005/8/layout/process4"/>
    <dgm:cxn modelId="{1C9F88AF-B8AC-4603-A3E7-A4BC57277523}" srcId="{AD09D8F5-0751-4A62-9E6D-288D1BF8F6AF}" destId="{8B440ADE-F90D-46E7-A49D-9FAAC7021F34}" srcOrd="4" destOrd="0" parTransId="{6B3B7131-9F62-46F0-9092-1C5C6ED0D5C7}" sibTransId="{38FA4DB1-0588-4680-91B5-4187D67238E1}"/>
    <dgm:cxn modelId="{107A8D44-EA05-4C5C-AFBD-1CB3F446A4AA}" srcId="{AD09D8F5-0751-4A62-9E6D-288D1BF8F6AF}" destId="{F8FABECB-486D-44EA-ADC8-3835B58D442E}" srcOrd="2" destOrd="0" parTransId="{6797D9CC-11C1-4D17-AAC6-DD8C579ED66A}" sibTransId="{F553D31D-F4A2-43F8-8663-AAAA9C74358B}"/>
    <dgm:cxn modelId="{F0B4905A-C6E4-4722-B744-FC9BCB732C33}" type="presOf" srcId="{25C82124-BFC9-4BFD-8645-EE5CFBE0D607}" destId="{134D3576-73BB-45DB-AAC1-1E78069E801C}" srcOrd="0" destOrd="0" presId="urn:microsoft.com/office/officeart/2005/8/layout/process4"/>
    <dgm:cxn modelId="{512DB854-D0D2-424F-965E-900428892C54}" type="presOf" srcId="{AD09D8F5-0751-4A62-9E6D-288D1BF8F6AF}" destId="{B3C52FB8-A415-4D91-A2E9-0EC1BC635E5B}" srcOrd="0" destOrd="0" presId="urn:microsoft.com/office/officeart/2005/8/layout/process4"/>
    <dgm:cxn modelId="{58A10AEE-FFED-4769-B9CF-62F5759C7E3D}" type="presOf" srcId="{DAC7819D-C8FA-4170-A42A-98167E6AB7AF}" destId="{EFDD7351-FE44-4CB9-8D68-514C9BF05208}" srcOrd="0" destOrd="0" presId="urn:microsoft.com/office/officeart/2005/8/layout/process4"/>
    <dgm:cxn modelId="{24365B9E-2C42-4601-92A3-3D1C1E6F2ADF}" srcId="{AD09D8F5-0751-4A62-9E6D-288D1BF8F6AF}" destId="{F33692B9-F9C5-419E-BF99-392B59AA745C}" srcOrd="1" destOrd="0" parTransId="{B90DFDE6-6046-4DF3-B1A5-72D242B03A95}" sibTransId="{5A0C0AE0-C51C-46F2-B185-A6CDA3900B33}"/>
    <dgm:cxn modelId="{84DEC6D3-915D-4283-AE4D-22AFDFE625DC}" srcId="{AD09D8F5-0751-4A62-9E6D-288D1BF8F6AF}" destId="{25C82124-BFC9-4BFD-8645-EE5CFBE0D607}" srcOrd="3" destOrd="0" parTransId="{44BC1BB1-C6A6-4A79-A7BC-3B5AFA5C7846}" sibTransId="{4B8CD9B1-CFEF-415E-AD09-15E9F33D456C}"/>
    <dgm:cxn modelId="{B5D808CF-38D4-4E73-9E2B-6C727BD2A576}" type="presOf" srcId="{F8FABECB-486D-44EA-ADC8-3835B58D442E}" destId="{8993CB99-85B9-40E6-97A1-C3ADBFEF3238}" srcOrd="0" destOrd="0" presId="urn:microsoft.com/office/officeart/2005/8/layout/process4"/>
    <dgm:cxn modelId="{EEFDD772-319C-4080-84C2-2ED6F743D7E7}" srcId="{AD09D8F5-0751-4A62-9E6D-288D1BF8F6AF}" destId="{DAC7819D-C8FA-4170-A42A-98167E6AB7AF}" srcOrd="0" destOrd="0" parTransId="{23A4AACC-F74A-4297-B148-DC4ABAE32500}" sibTransId="{A7FA71F9-05D9-4F33-AFB0-31F69043760C}"/>
    <dgm:cxn modelId="{ACF89BAB-1475-4890-9176-A9BBA4FB41C9}" type="presParOf" srcId="{B3C52FB8-A415-4D91-A2E9-0EC1BC635E5B}" destId="{5FF9E313-0A77-4EFD-B36D-245308D9F8C9}" srcOrd="0" destOrd="0" presId="urn:microsoft.com/office/officeart/2005/8/layout/process4"/>
    <dgm:cxn modelId="{7BA86B01-5D9E-4670-A191-BC36E97BF494}" type="presParOf" srcId="{5FF9E313-0A77-4EFD-B36D-245308D9F8C9}" destId="{5E86F440-5067-4F11-9A6A-DF4FDE702AE5}" srcOrd="0" destOrd="0" presId="urn:microsoft.com/office/officeart/2005/8/layout/process4"/>
    <dgm:cxn modelId="{B3652493-5E6D-48E6-B56A-E9053FEF47DE}" type="presParOf" srcId="{B3C52FB8-A415-4D91-A2E9-0EC1BC635E5B}" destId="{E7BDE3F6-439E-4990-B034-C801841A2BDF}" srcOrd="1" destOrd="0" presId="urn:microsoft.com/office/officeart/2005/8/layout/process4"/>
    <dgm:cxn modelId="{ABA32F0E-DA24-4F1D-BCB5-E28B01095638}" type="presParOf" srcId="{B3C52FB8-A415-4D91-A2E9-0EC1BC635E5B}" destId="{B546F2D3-9DA7-4E2F-8FF3-A2B2A3F5249D}" srcOrd="2" destOrd="0" presId="urn:microsoft.com/office/officeart/2005/8/layout/process4"/>
    <dgm:cxn modelId="{93CA57E3-7B4D-457E-BF0E-B28D7E92EB1C}" type="presParOf" srcId="{B546F2D3-9DA7-4E2F-8FF3-A2B2A3F5249D}" destId="{134D3576-73BB-45DB-AAC1-1E78069E801C}" srcOrd="0" destOrd="0" presId="urn:microsoft.com/office/officeart/2005/8/layout/process4"/>
    <dgm:cxn modelId="{4EA0BA96-6563-447A-B5B7-30B1FF08573B}" type="presParOf" srcId="{B3C52FB8-A415-4D91-A2E9-0EC1BC635E5B}" destId="{8B838F16-B062-45DE-9B2D-66D1153FC159}" srcOrd="3" destOrd="0" presId="urn:microsoft.com/office/officeart/2005/8/layout/process4"/>
    <dgm:cxn modelId="{E3B1988E-2F63-4772-9634-54A1A43DE910}" type="presParOf" srcId="{B3C52FB8-A415-4D91-A2E9-0EC1BC635E5B}" destId="{7734BD91-8AB3-4D98-A898-3DF1AE33F6BB}" srcOrd="4" destOrd="0" presId="urn:microsoft.com/office/officeart/2005/8/layout/process4"/>
    <dgm:cxn modelId="{69885DCF-7B38-4F79-8C6C-07CD424FA423}" type="presParOf" srcId="{7734BD91-8AB3-4D98-A898-3DF1AE33F6BB}" destId="{8993CB99-85B9-40E6-97A1-C3ADBFEF3238}" srcOrd="0" destOrd="0" presId="urn:microsoft.com/office/officeart/2005/8/layout/process4"/>
    <dgm:cxn modelId="{B8A7F502-AF00-4751-9C16-2729DAC365CD}" type="presParOf" srcId="{B3C52FB8-A415-4D91-A2E9-0EC1BC635E5B}" destId="{E862E0F5-43C4-451D-BD21-88DAA49B67D3}" srcOrd="5" destOrd="0" presId="urn:microsoft.com/office/officeart/2005/8/layout/process4"/>
    <dgm:cxn modelId="{04E5B6F1-4058-40DC-9FB6-11DD3AADD2E8}" type="presParOf" srcId="{B3C52FB8-A415-4D91-A2E9-0EC1BC635E5B}" destId="{7EB9F4DF-1C88-4DBF-BE1F-55F0A19656C4}" srcOrd="6" destOrd="0" presId="urn:microsoft.com/office/officeart/2005/8/layout/process4"/>
    <dgm:cxn modelId="{57AC6282-10F1-4A7A-997D-E67BF48D66CB}" type="presParOf" srcId="{7EB9F4DF-1C88-4DBF-BE1F-55F0A19656C4}" destId="{1A5215F9-780B-44C3-AE48-B31C24DF8F07}" srcOrd="0" destOrd="0" presId="urn:microsoft.com/office/officeart/2005/8/layout/process4"/>
    <dgm:cxn modelId="{B65D5F42-D275-4B28-AEB3-720AE491D931}" type="presParOf" srcId="{B3C52FB8-A415-4D91-A2E9-0EC1BC635E5B}" destId="{7C00261D-9851-408D-974C-824B19DF9F21}" srcOrd="7" destOrd="0" presId="urn:microsoft.com/office/officeart/2005/8/layout/process4"/>
    <dgm:cxn modelId="{1651979B-C689-490E-9140-519BADCF53FA}" type="presParOf" srcId="{B3C52FB8-A415-4D91-A2E9-0EC1BC635E5B}" destId="{BD6B1846-C083-4252-9A76-E4CF0B52F8B9}" srcOrd="8" destOrd="0" presId="urn:microsoft.com/office/officeart/2005/8/layout/process4"/>
    <dgm:cxn modelId="{637D0FD7-18AB-498E-81CD-681AA6AF7825}" type="presParOf" srcId="{BD6B1846-C083-4252-9A76-E4CF0B52F8B9}" destId="{EFDD7351-FE44-4CB9-8D68-514C9BF0520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09D8F5-0751-4A62-9E6D-288D1BF8F6A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AC7819D-C8FA-4170-A42A-98167E6AB7AF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23A4AACC-F74A-4297-B148-DC4ABAE32500}" type="par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A7FA71F9-05D9-4F33-AFB0-31F69043760C}" type="sibTrans" cxnId="{EEFDD772-319C-4080-84C2-2ED6F743D7E7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33692B9-F9C5-419E-BF99-392B59AA745C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为什么要学习语文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B90DFDE6-6046-4DF3-B1A5-72D242B03A95}" type="par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5A0C0AE0-C51C-46F2-B185-A6CDA3900B33}" type="sibTrans" cxnId="{24365B9E-2C42-4601-92A3-3D1C1E6F2ADF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8FABECB-486D-44EA-ADC8-3835B58D442E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6797D9CC-11C1-4D17-AAC6-DD8C579ED66A}" type="par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F553D31D-F4A2-43F8-8663-AAAA9C74358B}" type="sibTrans" cxnId="{107A8D44-EA05-4C5C-AFBD-1CB3F446A4AA}">
      <dgm:prSet/>
      <dgm:spPr/>
      <dgm:t>
        <a:bodyPr/>
        <a:lstStyle/>
        <a:p>
          <a:endParaRPr lang="zh-CN" altLang="en-US" sz="2800" b="1">
            <a:solidFill>
              <a:schemeClr val="bg2"/>
            </a:solidFill>
          </a:endParaRPr>
        </a:p>
      </dgm:t>
    </dgm:pt>
    <dgm:pt modelId="{25C82124-BFC9-4BFD-8645-EE5CFBE0D607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dirty="0">
            <a:solidFill>
              <a:schemeClr val="bg2"/>
            </a:solidFill>
          </a:endParaRPr>
        </a:p>
      </dgm:t>
    </dgm:pt>
    <dgm:pt modelId="{44BC1BB1-C6A6-4A79-A7BC-3B5AFA5C7846}" type="par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4B8CD9B1-CFEF-415E-AD09-15E9F33D456C}" type="sibTrans" cxnId="{84DEC6D3-915D-4283-AE4D-22AFDFE625DC}">
      <dgm:prSet/>
      <dgm:spPr/>
      <dgm:t>
        <a:bodyPr/>
        <a:lstStyle/>
        <a:p>
          <a:endParaRPr lang="zh-CN" altLang="en-US" sz="2800"/>
        </a:p>
      </dgm:t>
    </dgm:pt>
    <dgm:pt modelId="{8B440ADE-F90D-46E7-A49D-9FAAC7021F34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rgbClr val="FF0000"/>
              </a:solidFill>
            </a:rPr>
            <a:t>创新识字教学策略</a:t>
          </a:r>
          <a:endParaRPr lang="zh-CN" altLang="en-US" sz="2800" b="1" dirty="0">
            <a:solidFill>
              <a:srgbClr val="FF0000"/>
            </a:solidFill>
          </a:endParaRPr>
        </a:p>
      </dgm:t>
    </dgm:pt>
    <dgm:pt modelId="{6B3B7131-9F62-46F0-9092-1C5C6ED0D5C7}" type="par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38FA4DB1-0588-4680-91B5-4187D67238E1}" type="sibTrans" cxnId="{1C9F88AF-B8AC-4603-A3E7-A4BC57277523}">
      <dgm:prSet/>
      <dgm:spPr/>
      <dgm:t>
        <a:bodyPr/>
        <a:lstStyle/>
        <a:p>
          <a:endParaRPr lang="zh-CN" altLang="en-US" sz="2800"/>
        </a:p>
      </dgm:t>
    </dgm:pt>
    <dgm:pt modelId="{B3C52FB8-A415-4D91-A2E9-0EC1BC635E5B}" type="pres">
      <dgm:prSet presAssocID="{AD09D8F5-0751-4A62-9E6D-288D1BF8F6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FF9E313-0A77-4EFD-B36D-245308D9F8C9}" type="pres">
      <dgm:prSet presAssocID="{8B440ADE-F90D-46E7-A49D-9FAAC7021F34}" presName="boxAndChildren" presStyleCnt="0"/>
      <dgm:spPr/>
    </dgm:pt>
    <dgm:pt modelId="{5E86F440-5067-4F11-9A6A-DF4FDE702AE5}" type="pres">
      <dgm:prSet presAssocID="{8B440ADE-F90D-46E7-A49D-9FAAC7021F34}" presName="parentTextBox" presStyleLbl="node1" presStyleIdx="0" presStyleCnt="5"/>
      <dgm:spPr/>
      <dgm:t>
        <a:bodyPr/>
        <a:lstStyle/>
        <a:p>
          <a:endParaRPr lang="zh-CN" altLang="en-US"/>
        </a:p>
      </dgm:t>
    </dgm:pt>
    <dgm:pt modelId="{E7BDE3F6-439E-4990-B034-C801841A2BDF}" type="pres">
      <dgm:prSet presAssocID="{4B8CD9B1-CFEF-415E-AD09-15E9F33D456C}" presName="sp" presStyleCnt="0"/>
      <dgm:spPr/>
    </dgm:pt>
    <dgm:pt modelId="{B546F2D3-9DA7-4E2F-8FF3-A2B2A3F5249D}" type="pres">
      <dgm:prSet presAssocID="{25C82124-BFC9-4BFD-8645-EE5CFBE0D607}" presName="arrowAndChildren" presStyleCnt="0"/>
      <dgm:spPr/>
    </dgm:pt>
    <dgm:pt modelId="{134D3576-73BB-45DB-AAC1-1E78069E801C}" type="pres">
      <dgm:prSet presAssocID="{25C82124-BFC9-4BFD-8645-EE5CFBE0D607}" presName="parentTextArrow" presStyleLbl="node1" presStyleIdx="1" presStyleCnt="5" custLinFactNeighborX="1149" custLinFactNeighborY="486"/>
      <dgm:spPr/>
      <dgm:t>
        <a:bodyPr/>
        <a:lstStyle/>
        <a:p>
          <a:endParaRPr lang="zh-CN" altLang="en-US"/>
        </a:p>
      </dgm:t>
    </dgm:pt>
    <dgm:pt modelId="{8B838F16-B062-45DE-9B2D-66D1153FC159}" type="pres">
      <dgm:prSet presAssocID="{F553D31D-F4A2-43F8-8663-AAAA9C74358B}" presName="sp" presStyleCnt="0"/>
      <dgm:spPr/>
    </dgm:pt>
    <dgm:pt modelId="{7734BD91-8AB3-4D98-A898-3DF1AE33F6BB}" type="pres">
      <dgm:prSet presAssocID="{F8FABECB-486D-44EA-ADC8-3835B58D442E}" presName="arrowAndChildren" presStyleCnt="0"/>
      <dgm:spPr/>
    </dgm:pt>
    <dgm:pt modelId="{8993CB99-85B9-40E6-97A1-C3ADBFEF3238}" type="pres">
      <dgm:prSet presAssocID="{F8FABECB-486D-44EA-ADC8-3835B58D442E}" presName="parentTextArrow" presStyleLbl="node1" presStyleIdx="2" presStyleCnt="5"/>
      <dgm:spPr/>
      <dgm:t>
        <a:bodyPr/>
        <a:lstStyle/>
        <a:p>
          <a:endParaRPr lang="zh-CN" altLang="en-US"/>
        </a:p>
      </dgm:t>
    </dgm:pt>
    <dgm:pt modelId="{E862E0F5-43C4-451D-BD21-88DAA49B67D3}" type="pres">
      <dgm:prSet presAssocID="{5A0C0AE0-C51C-46F2-B185-A6CDA3900B33}" presName="sp" presStyleCnt="0"/>
      <dgm:spPr/>
    </dgm:pt>
    <dgm:pt modelId="{7EB9F4DF-1C88-4DBF-BE1F-55F0A19656C4}" type="pres">
      <dgm:prSet presAssocID="{F33692B9-F9C5-419E-BF99-392B59AA745C}" presName="arrowAndChildren" presStyleCnt="0"/>
      <dgm:spPr/>
    </dgm:pt>
    <dgm:pt modelId="{1A5215F9-780B-44C3-AE48-B31C24DF8F07}" type="pres">
      <dgm:prSet presAssocID="{F33692B9-F9C5-419E-BF99-392B59AA745C}" presName="parentTextArrow" presStyleLbl="node1" presStyleIdx="3" presStyleCnt="5"/>
      <dgm:spPr/>
      <dgm:t>
        <a:bodyPr/>
        <a:lstStyle/>
        <a:p>
          <a:endParaRPr lang="zh-CN" altLang="en-US"/>
        </a:p>
      </dgm:t>
    </dgm:pt>
    <dgm:pt modelId="{7C00261D-9851-408D-974C-824B19DF9F21}" type="pres">
      <dgm:prSet presAssocID="{A7FA71F9-05D9-4F33-AFB0-31F69043760C}" presName="sp" presStyleCnt="0"/>
      <dgm:spPr/>
    </dgm:pt>
    <dgm:pt modelId="{BD6B1846-C083-4252-9A76-E4CF0B52F8B9}" type="pres">
      <dgm:prSet presAssocID="{DAC7819D-C8FA-4170-A42A-98167E6AB7AF}" presName="arrowAndChildren" presStyleCnt="0"/>
      <dgm:spPr/>
    </dgm:pt>
    <dgm:pt modelId="{EFDD7351-FE44-4CB9-8D68-514C9BF05208}" type="pres">
      <dgm:prSet presAssocID="{DAC7819D-C8FA-4170-A42A-98167E6AB7AF}" presName="parentTextArrow" presStyleLbl="node1" presStyleIdx="4" presStyleCnt="5"/>
      <dgm:spPr/>
      <dgm:t>
        <a:bodyPr/>
        <a:lstStyle/>
        <a:p>
          <a:endParaRPr lang="zh-CN" altLang="en-US"/>
        </a:p>
      </dgm:t>
    </dgm:pt>
  </dgm:ptLst>
  <dgm:cxnLst>
    <dgm:cxn modelId="{D5C6C91F-22D2-40FA-9080-2A47FE522807}" type="presOf" srcId="{F33692B9-F9C5-419E-BF99-392B59AA745C}" destId="{1A5215F9-780B-44C3-AE48-B31C24DF8F07}" srcOrd="0" destOrd="0" presId="urn:microsoft.com/office/officeart/2005/8/layout/process4"/>
    <dgm:cxn modelId="{EEFDD772-319C-4080-84C2-2ED6F743D7E7}" srcId="{AD09D8F5-0751-4A62-9E6D-288D1BF8F6AF}" destId="{DAC7819D-C8FA-4170-A42A-98167E6AB7AF}" srcOrd="0" destOrd="0" parTransId="{23A4AACC-F74A-4297-B148-DC4ABAE32500}" sibTransId="{A7FA71F9-05D9-4F33-AFB0-31F69043760C}"/>
    <dgm:cxn modelId="{24365B9E-2C42-4601-92A3-3D1C1E6F2ADF}" srcId="{AD09D8F5-0751-4A62-9E6D-288D1BF8F6AF}" destId="{F33692B9-F9C5-419E-BF99-392B59AA745C}" srcOrd="1" destOrd="0" parTransId="{B90DFDE6-6046-4DF3-B1A5-72D242B03A95}" sibTransId="{5A0C0AE0-C51C-46F2-B185-A6CDA3900B33}"/>
    <dgm:cxn modelId="{37A89025-31BE-43C8-B0F3-4118F7A6ABD2}" type="presOf" srcId="{25C82124-BFC9-4BFD-8645-EE5CFBE0D607}" destId="{134D3576-73BB-45DB-AAC1-1E78069E801C}" srcOrd="0" destOrd="0" presId="urn:microsoft.com/office/officeart/2005/8/layout/process4"/>
    <dgm:cxn modelId="{107A8D44-EA05-4C5C-AFBD-1CB3F446A4AA}" srcId="{AD09D8F5-0751-4A62-9E6D-288D1BF8F6AF}" destId="{F8FABECB-486D-44EA-ADC8-3835B58D442E}" srcOrd="2" destOrd="0" parTransId="{6797D9CC-11C1-4D17-AAC6-DD8C579ED66A}" sibTransId="{F553D31D-F4A2-43F8-8663-AAAA9C74358B}"/>
    <dgm:cxn modelId="{A34C6C56-17CE-4E97-BA54-47236A1B1BEF}" type="presOf" srcId="{8B440ADE-F90D-46E7-A49D-9FAAC7021F34}" destId="{5E86F440-5067-4F11-9A6A-DF4FDE702AE5}" srcOrd="0" destOrd="0" presId="urn:microsoft.com/office/officeart/2005/8/layout/process4"/>
    <dgm:cxn modelId="{5BD8A282-F31B-4879-B42D-E2A961796BA0}" type="presOf" srcId="{AD09D8F5-0751-4A62-9E6D-288D1BF8F6AF}" destId="{B3C52FB8-A415-4D91-A2E9-0EC1BC635E5B}" srcOrd="0" destOrd="0" presId="urn:microsoft.com/office/officeart/2005/8/layout/process4"/>
    <dgm:cxn modelId="{84DEC6D3-915D-4283-AE4D-22AFDFE625DC}" srcId="{AD09D8F5-0751-4A62-9E6D-288D1BF8F6AF}" destId="{25C82124-BFC9-4BFD-8645-EE5CFBE0D607}" srcOrd="3" destOrd="0" parTransId="{44BC1BB1-C6A6-4A79-A7BC-3B5AFA5C7846}" sibTransId="{4B8CD9B1-CFEF-415E-AD09-15E9F33D456C}"/>
    <dgm:cxn modelId="{15176DEE-5A26-4075-8AB8-58C87A4DE6BD}" type="presOf" srcId="{F8FABECB-486D-44EA-ADC8-3835B58D442E}" destId="{8993CB99-85B9-40E6-97A1-C3ADBFEF3238}" srcOrd="0" destOrd="0" presId="urn:microsoft.com/office/officeart/2005/8/layout/process4"/>
    <dgm:cxn modelId="{A9E3DBBA-AE99-46D3-A5A7-2AAFE463BD40}" type="presOf" srcId="{DAC7819D-C8FA-4170-A42A-98167E6AB7AF}" destId="{EFDD7351-FE44-4CB9-8D68-514C9BF05208}" srcOrd="0" destOrd="0" presId="urn:microsoft.com/office/officeart/2005/8/layout/process4"/>
    <dgm:cxn modelId="{1C9F88AF-B8AC-4603-A3E7-A4BC57277523}" srcId="{AD09D8F5-0751-4A62-9E6D-288D1BF8F6AF}" destId="{8B440ADE-F90D-46E7-A49D-9FAAC7021F34}" srcOrd="4" destOrd="0" parTransId="{6B3B7131-9F62-46F0-9092-1C5C6ED0D5C7}" sibTransId="{38FA4DB1-0588-4680-91B5-4187D67238E1}"/>
    <dgm:cxn modelId="{A9B55295-449A-4043-93B8-1E0D7B975272}" type="presParOf" srcId="{B3C52FB8-A415-4D91-A2E9-0EC1BC635E5B}" destId="{5FF9E313-0A77-4EFD-B36D-245308D9F8C9}" srcOrd="0" destOrd="0" presId="urn:microsoft.com/office/officeart/2005/8/layout/process4"/>
    <dgm:cxn modelId="{AF3B2A78-D65A-4D1E-BD4F-070764F3E62D}" type="presParOf" srcId="{5FF9E313-0A77-4EFD-B36D-245308D9F8C9}" destId="{5E86F440-5067-4F11-9A6A-DF4FDE702AE5}" srcOrd="0" destOrd="0" presId="urn:microsoft.com/office/officeart/2005/8/layout/process4"/>
    <dgm:cxn modelId="{67B18490-6A07-4F19-A743-25789FFC01A8}" type="presParOf" srcId="{B3C52FB8-A415-4D91-A2E9-0EC1BC635E5B}" destId="{E7BDE3F6-439E-4990-B034-C801841A2BDF}" srcOrd="1" destOrd="0" presId="urn:microsoft.com/office/officeart/2005/8/layout/process4"/>
    <dgm:cxn modelId="{DC7442A0-FA96-4F12-B5D2-3FE62A1A8634}" type="presParOf" srcId="{B3C52FB8-A415-4D91-A2E9-0EC1BC635E5B}" destId="{B546F2D3-9DA7-4E2F-8FF3-A2B2A3F5249D}" srcOrd="2" destOrd="0" presId="urn:microsoft.com/office/officeart/2005/8/layout/process4"/>
    <dgm:cxn modelId="{A227D0F0-0BB9-4498-8A77-83E5588ECEE6}" type="presParOf" srcId="{B546F2D3-9DA7-4E2F-8FF3-A2B2A3F5249D}" destId="{134D3576-73BB-45DB-AAC1-1E78069E801C}" srcOrd="0" destOrd="0" presId="urn:microsoft.com/office/officeart/2005/8/layout/process4"/>
    <dgm:cxn modelId="{2972677B-B649-4F4D-9028-490A87B58BE2}" type="presParOf" srcId="{B3C52FB8-A415-4D91-A2E9-0EC1BC635E5B}" destId="{8B838F16-B062-45DE-9B2D-66D1153FC159}" srcOrd="3" destOrd="0" presId="urn:microsoft.com/office/officeart/2005/8/layout/process4"/>
    <dgm:cxn modelId="{2B19369A-5B9D-4F36-8B27-0EF9AFD116A8}" type="presParOf" srcId="{B3C52FB8-A415-4D91-A2E9-0EC1BC635E5B}" destId="{7734BD91-8AB3-4D98-A898-3DF1AE33F6BB}" srcOrd="4" destOrd="0" presId="urn:microsoft.com/office/officeart/2005/8/layout/process4"/>
    <dgm:cxn modelId="{1EB8FA56-7B78-4458-B0EF-525CDFC47CB1}" type="presParOf" srcId="{7734BD91-8AB3-4D98-A898-3DF1AE33F6BB}" destId="{8993CB99-85B9-40E6-97A1-C3ADBFEF3238}" srcOrd="0" destOrd="0" presId="urn:microsoft.com/office/officeart/2005/8/layout/process4"/>
    <dgm:cxn modelId="{B08218ED-6650-42AE-9687-50D800E4F9B1}" type="presParOf" srcId="{B3C52FB8-A415-4D91-A2E9-0EC1BC635E5B}" destId="{E862E0F5-43C4-451D-BD21-88DAA49B67D3}" srcOrd="5" destOrd="0" presId="urn:microsoft.com/office/officeart/2005/8/layout/process4"/>
    <dgm:cxn modelId="{52DB9B32-5D29-4171-834D-C5BB166021D5}" type="presParOf" srcId="{B3C52FB8-A415-4D91-A2E9-0EC1BC635E5B}" destId="{7EB9F4DF-1C88-4DBF-BE1F-55F0A19656C4}" srcOrd="6" destOrd="0" presId="urn:microsoft.com/office/officeart/2005/8/layout/process4"/>
    <dgm:cxn modelId="{3EA8A5FB-906C-4CF5-8838-12C8E1298CA1}" type="presParOf" srcId="{7EB9F4DF-1C88-4DBF-BE1F-55F0A19656C4}" destId="{1A5215F9-780B-44C3-AE48-B31C24DF8F07}" srcOrd="0" destOrd="0" presId="urn:microsoft.com/office/officeart/2005/8/layout/process4"/>
    <dgm:cxn modelId="{20F31F95-A605-4804-9993-AD011ECBC88A}" type="presParOf" srcId="{B3C52FB8-A415-4D91-A2E9-0EC1BC635E5B}" destId="{7C00261D-9851-408D-974C-824B19DF9F21}" srcOrd="7" destOrd="0" presId="urn:microsoft.com/office/officeart/2005/8/layout/process4"/>
    <dgm:cxn modelId="{03035296-A01C-401B-AB66-24DC35727A7E}" type="presParOf" srcId="{B3C52FB8-A415-4D91-A2E9-0EC1BC635E5B}" destId="{BD6B1846-C083-4252-9A76-E4CF0B52F8B9}" srcOrd="8" destOrd="0" presId="urn:microsoft.com/office/officeart/2005/8/layout/process4"/>
    <dgm:cxn modelId="{C9B36712-E3E6-4797-97D2-65676A2EE526}" type="presParOf" srcId="{BD6B1846-C083-4252-9A76-E4CF0B52F8B9}" destId="{EFDD7351-FE44-4CB9-8D68-514C9BF0520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6F440-5067-4F11-9A6A-DF4FDE702AE5}">
      <dsp:nvSpPr>
        <dsp:cNvPr id="0" name=""/>
        <dsp:cNvSpPr/>
      </dsp:nvSpPr>
      <dsp:spPr>
        <a:xfrm>
          <a:off x="0" y="3833452"/>
          <a:ext cx="6264695" cy="628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创新识字教学策略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>
        <a:off x="0" y="3833452"/>
        <a:ext cx="6264695" cy="628909"/>
      </dsp:txXfrm>
    </dsp:sp>
    <dsp:sp modelId="{134D3576-73BB-45DB-AAC1-1E78069E801C}">
      <dsp:nvSpPr>
        <dsp:cNvPr id="0" name=""/>
        <dsp:cNvSpPr/>
      </dsp:nvSpPr>
      <dsp:spPr>
        <a:xfrm rot="10800000">
          <a:off x="0" y="2875622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875622"/>
        <a:ext cx="6264695" cy="628498"/>
      </dsp:txXfrm>
    </dsp:sp>
    <dsp:sp modelId="{8993CB99-85B9-40E6-97A1-C3ADBFEF3238}">
      <dsp:nvSpPr>
        <dsp:cNvPr id="0" name=""/>
        <dsp:cNvSpPr/>
      </dsp:nvSpPr>
      <dsp:spPr>
        <a:xfrm rot="10800000">
          <a:off x="0" y="191779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1917793"/>
        <a:ext cx="6264695" cy="628498"/>
      </dsp:txXfrm>
    </dsp:sp>
    <dsp:sp modelId="{1A5215F9-780B-44C3-AE48-B31C24DF8F07}">
      <dsp:nvSpPr>
        <dsp:cNvPr id="0" name=""/>
        <dsp:cNvSpPr/>
      </dsp:nvSpPr>
      <dsp:spPr>
        <a:xfrm rot="10800000">
          <a:off x="0" y="95996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为什么要学习语文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959963"/>
        <a:ext cx="6264695" cy="628498"/>
      </dsp:txXfrm>
    </dsp:sp>
    <dsp:sp modelId="{EFDD7351-FE44-4CB9-8D68-514C9BF05208}">
      <dsp:nvSpPr>
        <dsp:cNvPr id="0" name=""/>
        <dsp:cNvSpPr/>
      </dsp:nvSpPr>
      <dsp:spPr>
        <a:xfrm rot="10800000">
          <a:off x="0" y="2134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134"/>
        <a:ext cx="6264695" cy="6284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6F440-5067-4F11-9A6A-DF4FDE702AE5}">
      <dsp:nvSpPr>
        <dsp:cNvPr id="0" name=""/>
        <dsp:cNvSpPr/>
      </dsp:nvSpPr>
      <dsp:spPr>
        <a:xfrm>
          <a:off x="0" y="3833452"/>
          <a:ext cx="6264695" cy="628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创新识字教学策略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>
        <a:off x="0" y="3833452"/>
        <a:ext cx="6264695" cy="628909"/>
      </dsp:txXfrm>
    </dsp:sp>
    <dsp:sp modelId="{134D3576-73BB-45DB-AAC1-1E78069E801C}">
      <dsp:nvSpPr>
        <dsp:cNvPr id="0" name=""/>
        <dsp:cNvSpPr/>
      </dsp:nvSpPr>
      <dsp:spPr>
        <a:xfrm rot="10800000">
          <a:off x="0" y="2875622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875622"/>
        <a:ext cx="6264695" cy="628498"/>
      </dsp:txXfrm>
    </dsp:sp>
    <dsp:sp modelId="{8993CB99-85B9-40E6-97A1-C3ADBFEF3238}">
      <dsp:nvSpPr>
        <dsp:cNvPr id="0" name=""/>
        <dsp:cNvSpPr/>
      </dsp:nvSpPr>
      <dsp:spPr>
        <a:xfrm rot="10800000">
          <a:off x="0" y="191779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1917793"/>
        <a:ext cx="6264695" cy="628498"/>
      </dsp:txXfrm>
    </dsp:sp>
    <dsp:sp modelId="{1A5215F9-780B-44C3-AE48-B31C24DF8F07}">
      <dsp:nvSpPr>
        <dsp:cNvPr id="0" name=""/>
        <dsp:cNvSpPr/>
      </dsp:nvSpPr>
      <dsp:spPr>
        <a:xfrm rot="10800000">
          <a:off x="0" y="95996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为什么要学习语文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959963"/>
        <a:ext cx="6264695" cy="628498"/>
      </dsp:txXfrm>
    </dsp:sp>
    <dsp:sp modelId="{EFDD7351-FE44-4CB9-8D68-514C9BF05208}">
      <dsp:nvSpPr>
        <dsp:cNvPr id="0" name=""/>
        <dsp:cNvSpPr/>
      </dsp:nvSpPr>
      <dsp:spPr>
        <a:xfrm rot="10800000">
          <a:off x="0" y="2134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rgbClr val="FF0000"/>
              </a:solidFill>
            </a:rPr>
            <a:t>传统教学模式的问题</a:t>
          </a:r>
          <a:endParaRPr lang="zh-CN" altLang="en-US" sz="2800" b="1" kern="1200" dirty="0">
            <a:solidFill>
              <a:srgbClr val="FF0000"/>
            </a:solidFill>
          </a:endParaRPr>
        </a:p>
      </dsp:txBody>
      <dsp:txXfrm rot="10800000">
        <a:off x="0" y="2134"/>
        <a:ext cx="6264695" cy="6284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6F440-5067-4F11-9A6A-DF4FDE702AE5}">
      <dsp:nvSpPr>
        <dsp:cNvPr id="0" name=""/>
        <dsp:cNvSpPr/>
      </dsp:nvSpPr>
      <dsp:spPr>
        <a:xfrm>
          <a:off x="0" y="3833452"/>
          <a:ext cx="6264695" cy="628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创新识字教学策略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>
        <a:off x="0" y="3833452"/>
        <a:ext cx="6264695" cy="628909"/>
      </dsp:txXfrm>
    </dsp:sp>
    <dsp:sp modelId="{134D3576-73BB-45DB-AAC1-1E78069E801C}">
      <dsp:nvSpPr>
        <dsp:cNvPr id="0" name=""/>
        <dsp:cNvSpPr/>
      </dsp:nvSpPr>
      <dsp:spPr>
        <a:xfrm rot="10800000">
          <a:off x="0" y="2875622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875622"/>
        <a:ext cx="6264695" cy="628498"/>
      </dsp:txXfrm>
    </dsp:sp>
    <dsp:sp modelId="{8993CB99-85B9-40E6-97A1-C3ADBFEF3238}">
      <dsp:nvSpPr>
        <dsp:cNvPr id="0" name=""/>
        <dsp:cNvSpPr/>
      </dsp:nvSpPr>
      <dsp:spPr>
        <a:xfrm rot="10800000">
          <a:off x="0" y="191779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1917793"/>
        <a:ext cx="6264695" cy="628498"/>
      </dsp:txXfrm>
    </dsp:sp>
    <dsp:sp modelId="{1A5215F9-780B-44C3-AE48-B31C24DF8F07}">
      <dsp:nvSpPr>
        <dsp:cNvPr id="0" name=""/>
        <dsp:cNvSpPr/>
      </dsp:nvSpPr>
      <dsp:spPr>
        <a:xfrm rot="10800000">
          <a:off x="0" y="95996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rgbClr val="FF0000"/>
              </a:solidFill>
            </a:rPr>
            <a:t>为什么要学习语文</a:t>
          </a:r>
          <a:endParaRPr lang="zh-CN" altLang="en-US" sz="2800" b="1" kern="1200" dirty="0">
            <a:solidFill>
              <a:srgbClr val="FF0000"/>
            </a:solidFill>
          </a:endParaRPr>
        </a:p>
      </dsp:txBody>
      <dsp:txXfrm rot="10800000">
        <a:off x="0" y="959963"/>
        <a:ext cx="6264695" cy="628498"/>
      </dsp:txXfrm>
    </dsp:sp>
    <dsp:sp modelId="{EFDD7351-FE44-4CB9-8D68-514C9BF05208}">
      <dsp:nvSpPr>
        <dsp:cNvPr id="0" name=""/>
        <dsp:cNvSpPr/>
      </dsp:nvSpPr>
      <dsp:spPr>
        <a:xfrm rot="10800000">
          <a:off x="0" y="2134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134"/>
        <a:ext cx="6264695" cy="6284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73220-9A31-4C80-999F-9DAF9B5FDC97}">
      <dsp:nvSpPr>
        <dsp:cNvPr id="0" name=""/>
        <dsp:cNvSpPr/>
      </dsp:nvSpPr>
      <dsp:spPr>
        <a:xfrm>
          <a:off x="886274" y="134918"/>
          <a:ext cx="1533770" cy="153400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0429B1-FAA5-4114-98FA-1F6645531693}">
      <dsp:nvSpPr>
        <dsp:cNvPr id="0" name=""/>
        <dsp:cNvSpPr/>
      </dsp:nvSpPr>
      <dsp:spPr>
        <a:xfrm>
          <a:off x="1225288" y="688740"/>
          <a:ext cx="852286" cy="426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阅读</a:t>
          </a:r>
          <a:endParaRPr lang="zh-CN" altLang="en-US" sz="2800" kern="1200" dirty="0"/>
        </a:p>
      </dsp:txBody>
      <dsp:txXfrm>
        <a:off x="1225288" y="688740"/>
        <a:ext cx="852286" cy="426041"/>
      </dsp:txXfrm>
    </dsp:sp>
    <dsp:sp modelId="{F1E76D73-6DD6-4F36-A6CF-00675C725EB9}">
      <dsp:nvSpPr>
        <dsp:cNvPr id="0" name=""/>
        <dsp:cNvSpPr/>
      </dsp:nvSpPr>
      <dsp:spPr>
        <a:xfrm>
          <a:off x="460275" y="1016317"/>
          <a:ext cx="1533770" cy="153400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315D0-C1B2-4D10-AF29-FCBDA74B2F50}">
      <dsp:nvSpPr>
        <dsp:cNvPr id="0" name=""/>
        <dsp:cNvSpPr/>
      </dsp:nvSpPr>
      <dsp:spPr>
        <a:xfrm>
          <a:off x="801016" y="1575237"/>
          <a:ext cx="852286" cy="426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识字</a:t>
          </a:r>
          <a:endParaRPr lang="zh-CN" altLang="en-US" sz="2800" kern="1200" dirty="0"/>
        </a:p>
      </dsp:txBody>
      <dsp:txXfrm>
        <a:off x="801016" y="1575237"/>
        <a:ext cx="852286" cy="426041"/>
      </dsp:txXfrm>
    </dsp:sp>
    <dsp:sp modelId="{EEABC476-D751-42C2-A870-FDA830DD5874}">
      <dsp:nvSpPr>
        <dsp:cNvPr id="0" name=""/>
        <dsp:cNvSpPr/>
      </dsp:nvSpPr>
      <dsp:spPr>
        <a:xfrm>
          <a:off x="995438" y="2003191"/>
          <a:ext cx="1317746" cy="131827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9A74D-309F-4722-9D62-09B2F5FB2A86}">
      <dsp:nvSpPr>
        <dsp:cNvPr id="0" name=""/>
        <dsp:cNvSpPr/>
      </dsp:nvSpPr>
      <dsp:spPr>
        <a:xfrm>
          <a:off x="1227304" y="2463009"/>
          <a:ext cx="852286" cy="426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写作</a:t>
          </a:r>
          <a:endParaRPr lang="zh-CN" altLang="en-US" sz="2800" kern="1200" dirty="0"/>
        </a:p>
      </dsp:txBody>
      <dsp:txXfrm>
        <a:off x="1227304" y="2463009"/>
        <a:ext cx="852286" cy="4260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6F440-5067-4F11-9A6A-DF4FDE702AE5}">
      <dsp:nvSpPr>
        <dsp:cNvPr id="0" name=""/>
        <dsp:cNvSpPr/>
      </dsp:nvSpPr>
      <dsp:spPr>
        <a:xfrm>
          <a:off x="0" y="3833452"/>
          <a:ext cx="6264695" cy="628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创新识字教学策略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>
        <a:off x="0" y="3833452"/>
        <a:ext cx="6264695" cy="628909"/>
      </dsp:txXfrm>
    </dsp:sp>
    <dsp:sp modelId="{134D3576-73BB-45DB-AAC1-1E78069E801C}">
      <dsp:nvSpPr>
        <dsp:cNvPr id="0" name=""/>
        <dsp:cNvSpPr/>
      </dsp:nvSpPr>
      <dsp:spPr>
        <a:xfrm rot="10800000">
          <a:off x="0" y="2875622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875622"/>
        <a:ext cx="6264695" cy="628498"/>
      </dsp:txXfrm>
    </dsp:sp>
    <dsp:sp modelId="{8993CB99-85B9-40E6-97A1-C3ADBFEF3238}">
      <dsp:nvSpPr>
        <dsp:cNvPr id="0" name=""/>
        <dsp:cNvSpPr/>
      </dsp:nvSpPr>
      <dsp:spPr>
        <a:xfrm rot="10800000">
          <a:off x="0" y="191779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rgbClr val="FF0000"/>
              </a:solidFill>
            </a:rPr>
            <a:t>“三位一体”教学模式</a:t>
          </a:r>
          <a:endParaRPr lang="zh-CN" altLang="en-US" sz="2800" b="1" kern="1200" dirty="0">
            <a:solidFill>
              <a:srgbClr val="FF0000"/>
            </a:solidFill>
          </a:endParaRPr>
        </a:p>
      </dsp:txBody>
      <dsp:txXfrm rot="10800000">
        <a:off x="0" y="1917793"/>
        <a:ext cx="6264695" cy="628498"/>
      </dsp:txXfrm>
    </dsp:sp>
    <dsp:sp modelId="{1A5215F9-780B-44C3-AE48-B31C24DF8F07}">
      <dsp:nvSpPr>
        <dsp:cNvPr id="0" name=""/>
        <dsp:cNvSpPr/>
      </dsp:nvSpPr>
      <dsp:spPr>
        <a:xfrm rot="10800000">
          <a:off x="0" y="95996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为什么要学习语文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959963"/>
        <a:ext cx="6264695" cy="628498"/>
      </dsp:txXfrm>
    </dsp:sp>
    <dsp:sp modelId="{EFDD7351-FE44-4CB9-8D68-514C9BF05208}">
      <dsp:nvSpPr>
        <dsp:cNvPr id="0" name=""/>
        <dsp:cNvSpPr/>
      </dsp:nvSpPr>
      <dsp:spPr>
        <a:xfrm rot="10800000">
          <a:off x="0" y="2134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134"/>
        <a:ext cx="6264695" cy="6284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6F440-5067-4F11-9A6A-DF4FDE702AE5}">
      <dsp:nvSpPr>
        <dsp:cNvPr id="0" name=""/>
        <dsp:cNvSpPr/>
      </dsp:nvSpPr>
      <dsp:spPr>
        <a:xfrm>
          <a:off x="0" y="3833452"/>
          <a:ext cx="6264695" cy="628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创新识字教学策略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>
        <a:off x="0" y="3833452"/>
        <a:ext cx="6264695" cy="628909"/>
      </dsp:txXfrm>
    </dsp:sp>
    <dsp:sp modelId="{134D3576-73BB-45DB-AAC1-1E78069E801C}">
      <dsp:nvSpPr>
        <dsp:cNvPr id="0" name=""/>
        <dsp:cNvSpPr/>
      </dsp:nvSpPr>
      <dsp:spPr>
        <a:xfrm rot="10800000">
          <a:off x="0" y="2875622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rgbClr val="FF0000"/>
              </a:solidFill>
            </a:rPr>
            <a:t>识字与课文教学模式解读</a:t>
          </a:r>
          <a:endParaRPr lang="zh-CN" altLang="en-US" sz="2800" b="1" kern="1200" dirty="0">
            <a:solidFill>
              <a:srgbClr val="FF0000"/>
            </a:solidFill>
          </a:endParaRPr>
        </a:p>
      </dsp:txBody>
      <dsp:txXfrm rot="10800000">
        <a:off x="0" y="2875622"/>
        <a:ext cx="6264695" cy="628498"/>
      </dsp:txXfrm>
    </dsp:sp>
    <dsp:sp modelId="{8993CB99-85B9-40E6-97A1-C3ADBFEF3238}">
      <dsp:nvSpPr>
        <dsp:cNvPr id="0" name=""/>
        <dsp:cNvSpPr/>
      </dsp:nvSpPr>
      <dsp:spPr>
        <a:xfrm rot="10800000">
          <a:off x="0" y="191779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1917793"/>
        <a:ext cx="6264695" cy="628498"/>
      </dsp:txXfrm>
    </dsp:sp>
    <dsp:sp modelId="{1A5215F9-780B-44C3-AE48-B31C24DF8F07}">
      <dsp:nvSpPr>
        <dsp:cNvPr id="0" name=""/>
        <dsp:cNvSpPr/>
      </dsp:nvSpPr>
      <dsp:spPr>
        <a:xfrm rot="10800000">
          <a:off x="0" y="95996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为什么要学习语文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959963"/>
        <a:ext cx="6264695" cy="628498"/>
      </dsp:txXfrm>
    </dsp:sp>
    <dsp:sp modelId="{EFDD7351-FE44-4CB9-8D68-514C9BF05208}">
      <dsp:nvSpPr>
        <dsp:cNvPr id="0" name=""/>
        <dsp:cNvSpPr/>
      </dsp:nvSpPr>
      <dsp:spPr>
        <a:xfrm rot="10800000">
          <a:off x="0" y="2134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134"/>
        <a:ext cx="6264695" cy="6284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6F440-5067-4F11-9A6A-DF4FDE702AE5}">
      <dsp:nvSpPr>
        <dsp:cNvPr id="0" name=""/>
        <dsp:cNvSpPr/>
      </dsp:nvSpPr>
      <dsp:spPr>
        <a:xfrm>
          <a:off x="0" y="3833452"/>
          <a:ext cx="6264695" cy="628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rgbClr val="FF0000"/>
              </a:solidFill>
            </a:rPr>
            <a:t>创新识字教学策略</a:t>
          </a:r>
          <a:endParaRPr lang="zh-CN" altLang="en-US" sz="2800" b="1" kern="1200" dirty="0">
            <a:solidFill>
              <a:srgbClr val="FF0000"/>
            </a:solidFill>
          </a:endParaRPr>
        </a:p>
      </dsp:txBody>
      <dsp:txXfrm>
        <a:off x="0" y="3833452"/>
        <a:ext cx="6264695" cy="628909"/>
      </dsp:txXfrm>
    </dsp:sp>
    <dsp:sp modelId="{134D3576-73BB-45DB-AAC1-1E78069E801C}">
      <dsp:nvSpPr>
        <dsp:cNvPr id="0" name=""/>
        <dsp:cNvSpPr/>
      </dsp:nvSpPr>
      <dsp:spPr>
        <a:xfrm rot="10800000">
          <a:off x="0" y="288032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识字与课文教学模式解读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880323"/>
        <a:ext cx="6264695" cy="628498"/>
      </dsp:txXfrm>
    </dsp:sp>
    <dsp:sp modelId="{8993CB99-85B9-40E6-97A1-C3ADBFEF3238}">
      <dsp:nvSpPr>
        <dsp:cNvPr id="0" name=""/>
        <dsp:cNvSpPr/>
      </dsp:nvSpPr>
      <dsp:spPr>
        <a:xfrm rot="10800000">
          <a:off x="0" y="191779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“三位一体”教学模式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1917793"/>
        <a:ext cx="6264695" cy="628498"/>
      </dsp:txXfrm>
    </dsp:sp>
    <dsp:sp modelId="{1A5215F9-780B-44C3-AE48-B31C24DF8F07}">
      <dsp:nvSpPr>
        <dsp:cNvPr id="0" name=""/>
        <dsp:cNvSpPr/>
      </dsp:nvSpPr>
      <dsp:spPr>
        <a:xfrm rot="10800000">
          <a:off x="0" y="959963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为什么要学习语文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959963"/>
        <a:ext cx="6264695" cy="628498"/>
      </dsp:txXfrm>
    </dsp:sp>
    <dsp:sp modelId="{EFDD7351-FE44-4CB9-8D68-514C9BF05208}">
      <dsp:nvSpPr>
        <dsp:cNvPr id="0" name=""/>
        <dsp:cNvSpPr/>
      </dsp:nvSpPr>
      <dsp:spPr>
        <a:xfrm rot="10800000">
          <a:off x="0" y="2134"/>
          <a:ext cx="6264695" cy="9672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solidFill>
                <a:schemeClr val="bg2"/>
              </a:solidFill>
            </a:rPr>
            <a:t>传统教学模式的问题</a:t>
          </a:r>
          <a:endParaRPr lang="zh-CN" altLang="en-US" sz="2800" b="1" kern="1200" dirty="0">
            <a:solidFill>
              <a:schemeClr val="bg2"/>
            </a:solidFill>
          </a:endParaRPr>
        </a:p>
      </dsp:txBody>
      <dsp:txXfrm rot="10800000">
        <a:off x="0" y="2134"/>
        <a:ext cx="6264695" cy="628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0.6419</cdr:x>
      <cdr:y>0.73333</cdr:y>
    </cdr:from>
    <cdr:to>
      <cdr:x>0.73426</cdr:x>
      <cdr:y>0.90265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55189" y="39604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zh-CN" altLang="en-US" sz="2400" b="1" dirty="0" smtClean="0">
              <a:solidFill>
                <a:schemeClr val="tx1"/>
              </a:solidFill>
            </a:rPr>
            <a:t>写作</a:t>
          </a:r>
          <a:endParaRPr lang="zh-CN" altLang="en-US" sz="2400" b="1" dirty="0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81769F30-B597-4CB1-BC3C-0D021FD0066B}" type="datetimeFigureOut">
              <a:rPr lang="zh-CN" altLang="en-US" smtClean="0"/>
              <a:t>2012-10-03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21BE9740-DDFD-4E32-BE87-E12D0E1999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fish_is_fish.flv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图表 9"/>
          <p:cNvGraphicFramePr/>
          <p:nvPr>
            <p:extLst>
              <p:ext uri="{D42A27DB-BD31-4B8C-83A1-F6EECF244321}">
                <p14:modId xmlns:p14="http://schemas.microsoft.com/office/powerpoint/2010/main" val="347903649"/>
              </p:ext>
            </p:extLst>
          </p:nvPr>
        </p:nvGraphicFramePr>
        <p:xfrm>
          <a:off x="-252536" y="-99392"/>
          <a:ext cx="10153128" cy="5787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971600" y="2852936"/>
            <a:ext cx="7680960" cy="597808"/>
          </a:xfrm>
        </p:spPr>
        <p:txBody>
          <a:bodyPr>
            <a:noAutofit/>
          </a:bodyPr>
          <a:lstStyle/>
          <a:p>
            <a:r>
              <a:rPr lang="zh-CN" altLang="en-US" sz="2800" b="1" spc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小学语文低年级“三位一体”阅读教学模式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8024" y="364502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  <a:buClr>
                <a:schemeClr val="accent5"/>
              </a:buClr>
            </a:pPr>
            <a:r>
              <a:rPr lang="zh-CN" altLang="en-US" sz="2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陈磊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31640" y="155679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阅读</a:t>
            </a:r>
            <a:endParaRPr lang="zh-CN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11960" y="89489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识字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4719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27584" y="2204864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三个重点（在资源内容建设上）： </a:t>
            </a:r>
          </a:p>
          <a:p>
            <a:r>
              <a:rPr lang="zh-CN" altLang="en-US" sz="2800" dirty="0" smtClean="0"/>
              <a:t> （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）在保证知识</a:t>
            </a:r>
            <a:r>
              <a:rPr lang="zh-CN" altLang="en-US" sz="2800" dirty="0"/>
              <a:t>讲解</a:t>
            </a:r>
            <a:r>
              <a:rPr lang="zh-CN" altLang="en-US" sz="2800" dirty="0" smtClean="0"/>
              <a:t>的前提下，</a:t>
            </a:r>
          </a:p>
          <a:p>
            <a:r>
              <a:rPr lang="zh-CN" altLang="en-US" sz="2800" dirty="0" smtClean="0"/>
              <a:t>      要突出趣味性；</a:t>
            </a:r>
          </a:p>
          <a:p>
            <a:r>
              <a:rPr lang="zh-CN" altLang="en-US" sz="2800" dirty="0" smtClean="0"/>
              <a:t> （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）在注重图文并茂前提下，</a:t>
            </a:r>
          </a:p>
          <a:p>
            <a:r>
              <a:rPr lang="zh-CN" altLang="en-US" sz="2800" dirty="0" smtClean="0"/>
              <a:t>      要突出音（拼音或配音）；</a:t>
            </a:r>
          </a:p>
          <a:p>
            <a:r>
              <a:rPr lang="zh-CN" altLang="en-US" sz="2800" dirty="0" smtClean="0"/>
              <a:t> （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）在（字）、词、句、篇教学内容的安排上， </a:t>
            </a:r>
          </a:p>
          <a:p>
            <a:r>
              <a:rPr lang="zh-CN" altLang="en-US" sz="2800" dirty="0" smtClean="0"/>
              <a:t>      要突出段落篇章，让字词句在实际情景中得到      </a:t>
            </a:r>
            <a:endParaRPr lang="en-US" altLang="zh-CN" sz="2800" dirty="0" smtClean="0"/>
          </a:p>
          <a:p>
            <a:pPr indent="457200"/>
            <a:r>
              <a:rPr lang="zh-CN" altLang="en-US" sz="2800" dirty="0" smtClean="0"/>
              <a:t>运用。</a:t>
            </a:r>
          </a:p>
          <a:p>
            <a:endParaRPr lang="zh-CN" altLang="en-US" sz="2800" dirty="0"/>
          </a:p>
        </p:txBody>
      </p:sp>
      <p:sp>
        <p:nvSpPr>
          <p:cNvPr id="5" name="标题 2"/>
          <p:cNvSpPr>
            <a:spLocks noGrp="1"/>
          </p:cNvSpPr>
          <p:nvPr>
            <p:ph type="title"/>
          </p:nvPr>
        </p:nvSpPr>
        <p:spPr>
          <a:xfrm>
            <a:off x="323528" y="836712"/>
            <a:ext cx="7680960" cy="10668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三位一体</a:t>
            </a:r>
          </a:p>
        </p:txBody>
      </p:sp>
    </p:spTree>
    <p:extLst>
      <p:ext uri="{BB962C8B-B14F-4D97-AF65-F5344CB8AC3E}">
        <p14:creationId xmlns:p14="http://schemas.microsoft.com/office/powerpoint/2010/main" val="2609600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323528" y="2204864"/>
            <a:ext cx="8640960" cy="3816424"/>
          </a:xfrm>
        </p:spPr>
        <p:txBody>
          <a:bodyPr>
            <a:noAutofit/>
          </a:bodyPr>
          <a:lstStyle/>
          <a:p>
            <a:r>
              <a:rPr lang="zh-CN" altLang="en-US" sz="3200" dirty="0"/>
              <a:t>四方面关系（在教学设计过程中）</a:t>
            </a:r>
          </a:p>
          <a:p>
            <a:r>
              <a:rPr lang="zh-CN" altLang="en-US" sz="3200" dirty="0"/>
              <a:t>   （</a:t>
            </a:r>
            <a:r>
              <a:rPr lang="en-US" altLang="zh-CN" sz="3200" dirty="0"/>
              <a:t>1</a:t>
            </a:r>
            <a:r>
              <a:rPr lang="zh-CN" altLang="en-US" sz="3200" dirty="0"/>
              <a:t>） 教师主导与学生主体的关系 </a:t>
            </a:r>
          </a:p>
          <a:p>
            <a:r>
              <a:rPr lang="zh-CN" altLang="en-US" sz="3200" dirty="0"/>
              <a:t>   （</a:t>
            </a:r>
            <a:r>
              <a:rPr lang="en-US" altLang="zh-CN" sz="3200" dirty="0"/>
              <a:t>2</a:t>
            </a:r>
            <a:r>
              <a:rPr lang="zh-CN" altLang="en-US" sz="3200" dirty="0"/>
              <a:t>） 以教为主教学设计与以学为主教学设计的关系</a:t>
            </a:r>
          </a:p>
          <a:p>
            <a:r>
              <a:rPr lang="zh-CN" altLang="en-US" sz="3200" dirty="0"/>
              <a:t>   （</a:t>
            </a:r>
            <a:r>
              <a:rPr lang="en-US" altLang="zh-CN" sz="3200" dirty="0"/>
              <a:t>3</a:t>
            </a:r>
            <a:r>
              <a:rPr lang="zh-CN" altLang="en-US" sz="3200" dirty="0"/>
              <a:t>） 自主学习与协作学习的关系</a:t>
            </a:r>
          </a:p>
          <a:p>
            <a:r>
              <a:rPr lang="zh-CN" altLang="en-US" sz="3200" dirty="0"/>
              <a:t>   （</a:t>
            </a:r>
            <a:r>
              <a:rPr lang="en-US" altLang="zh-CN" sz="3200" dirty="0"/>
              <a:t>4</a:t>
            </a:r>
            <a:r>
              <a:rPr lang="zh-CN" altLang="en-US" sz="3200" dirty="0"/>
              <a:t>） 课标要求与跨越要求的关系</a:t>
            </a:r>
          </a:p>
          <a:p>
            <a:endParaRPr lang="zh-CN" altLang="en-US" sz="3200" dirty="0"/>
          </a:p>
        </p:txBody>
      </p:sp>
      <p:sp>
        <p:nvSpPr>
          <p:cNvPr id="4" name="标题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7680960" cy="10668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三位一体</a:t>
            </a:r>
          </a:p>
        </p:txBody>
      </p:sp>
    </p:spTree>
    <p:extLst>
      <p:ext uri="{BB962C8B-B14F-4D97-AF65-F5344CB8AC3E}">
        <p14:creationId xmlns:p14="http://schemas.microsoft.com/office/powerpoint/2010/main" val="2680483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98275305"/>
              </p:ext>
            </p:extLst>
          </p:nvPr>
        </p:nvGraphicFramePr>
        <p:xfrm>
          <a:off x="1259632" y="1844824"/>
          <a:ext cx="62646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主要内容</a:t>
            </a:r>
          </a:p>
        </p:txBody>
      </p:sp>
    </p:spTree>
    <p:extLst>
      <p:ext uri="{BB962C8B-B14F-4D97-AF65-F5344CB8AC3E}">
        <p14:creationId xmlns:p14="http://schemas.microsoft.com/office/powerpoint/2010/main" val="392005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352426" y="2039104"/>
            <a:ext cx="8108006" cy="3838168"/>
          </a:xfrm>
        </p:spPr>
        <p:txBody>
          <a:bodyPr>
            <a:noAutofit/>
          </a:bodyPr>
          <a:lstStyle/>
          <a:p>
            <a:r>
              <a:rPr lang="zh-CN" altLang="en-US" sz="2800" dirty="0" smtClean="0"/>
              <a:t>        低年级阅读课的教学时间一般包括两个课时，各个课时的教学侧重点略有不同。第一个课时一般重点是解决课文中的生字词，读懂读顺课文。第二课时是对课文的深入处理，深化主题。</a:t>
            </a:r>
            <a:endParaRPr lang="en-US" altLang="zh-CN" sz="2800" dirty="0" smtClean="0"/>
          </a:p>
          <a:p>
            <a:r>
              <a:rPr lang="zh-CN" altLang="en-US" sz="2800" dirty="0" smtClean="0"/>
              <a:t>        但是无论哪个课时，都有“拓展阅读、识字写字、思维培养”这些基本环节，都需体现“识字、阅读、写作”三者结合的思想</a:t>
            </a:r>
            <a:endParaRPr lang="zh-CN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835696" y="1097332"/>
            <a:ext cx="526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识字与课文教学模式解读</a:t>
            </a:r>
          </a:p>
        </p:txBody>
      </p:sp>
    </p:spTree>
    <p:extLst>
      <p:ext uri="{BB962C8B-B14F-4D97-AF65-F5344CB8AC3E}">
        <p14:creationId xmlns:p14="http://schemas.microsoft.com/office/powerpoint/2010/main" val="18271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152400" y="1989138"/>
            <a:ext cx="1295400" cy="868362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创设情境</a:t>
            </a:r>
          </a:p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引入新知</a:t>
            </a:r>
          </a:p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981200" y="1989138"/>
            <a:ext cx="1219200" cy="868362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生字学习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注重方法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791200" y="1989138"/>
            <a:ext cx="1295400" cy="868362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拓展阅读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汉字儿歌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7696200" y="1989138"/>
            <a:ext cx="1295400" cy="868362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组词造句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汉字应用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1447800" y="2360613"/>
            <a:ext cx="457200" cy="306387"/>
          </a:xfrm>
          <a:prstGeom prst="rightArrow">
            <a:avLst>
              <a:gd name="adj1" fmla="val 50000"/>
              <a:gd name="adj2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3276600" y="2360613"/>
            <a:ext cx="457200" cy="306387"/>
          </a:xfrm>
          <a:prstGeom prst="rightArrow">
            <a:avLst>
              <a:gd name="adj1" fmla="val 50000"/>
              <a:gd name="adj2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7162800" y="2360613"/>
            <a:ext cx="533400" cy="306387"/>
          </a:xfrm>
          <a:prstGeom prst="rightArrow">
            <a:avLst>
              <a:gd name="adj1" fmla="val 50000"/>
              <a:gd name="adj2" fmla="val 58333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3810000" y="1989138"/>
            <a:ext cx="1219200" cy="868362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指导写字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描红练习</a:t>
            </a: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5105400" y="2360613"/>
            <a:ext cx="609600" cy="306387"/>
          </a:xfrm>
          <a:prstGeom prst="rightArrow">
            <a:avLst>
              <a:gd name="adj1" fmla="val 50000"/>
              <a:gd name="adj2" fmla="val 66667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3" name="AutoShape 15"/>
          <p:cNvSpPr>
            <a:spLocks/>
          </p:cNvSpPr>
          <p:nvPr/>
        </p:nvSpPr>
        <p:spPr bwMode="auto">
          <a:xfrm rot="5400000">
            <a:off x="2232819" y="1851819"/>
            <a:ext cx="715962" cy="2743200"/>
          </a:xfrm>
          <a:prstGeom prst="leftBrace">
            <a:avLst>
              <a:gd name="adj1" fmla="val 42857"/>
              <a:gd name="adj2" fmla="val 51208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4" name="AutoShape 21"/>
          <p:cNvSpPr>
            <a:spLocks/>
          </p:cNvSpPr>
          <p:nvPr/>
        </p:nvSpPr>
        <p:spPr bwMode="auto">
          <a:xfrm rot="5400000">
            <a:off x="6233319" y="2042319"/>
            <a:ext cx="715962" cy="2057400"/>
          </a:xfrm>
          <a:prstGeom prst="leftBrace">
            <a:avLst>
              <a:gd name="adj1" fmla="val 32143"/>
              <a:gd name="adj2" fmla="val 51208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347973" y="3429000"/>
            <a:ext cx="492443" cy="234791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关于汉字的谜语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124581" y="3429000"/>
            <a:ext cx="800219" cy="24288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包含汉字的谜语、儿歌、故事等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18847" y="3571875"/>
            <a:ext cx="492443" cy="28575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初步感知、读准字音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47534" y="3571875"/>
            <a:ext cx="492443" cy="28575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了解字形、自悟方法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76222" y="3571875"/>
            <a:ext cx="492443" cy="28575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方法迁移、更多识字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704909" y="3571875"/>
            <a:ext cx="492443" cy="28575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扩次扩句、初步应用</a:t>
            </a:r>
          </a:p>
        </p:txBody>
      </p:sp>
      <p:sp>
        <p:nvSpPr>
          <p:cNvPr id="21" name="矩形 20"/>
          <p:cNvSpPr/>
          <p:nvPr/>
        </p:nvSpPr>
        <p:spPr>
          <a:xfrm>
            <a:off x="2856051" y="622429"/>
            <a:ext cx="387798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识字课型教学模式</a:t>
            </a:r>
          </a:p>
        </p:txBody>
      </p:sp>
    </p:spTree>
    <p:extLst>
      <p:ext uri="{BB962C8B-B14F-4D97-AF65-F5344CB8AC3E}">
        <p14:creationId xmlns:p14="http://schemas.microsoft.com/office/powerpoint/2010/main" val="362971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323850" y="2420938"/>
            <a:ext cx="1200150" cy="919162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字词复习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引入新课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03475" y="2286000"/>
            <a:ext cx="1497013" cy="1141413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短文学习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了解主题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感悟方法</a:t>
            </a: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5194300" y="2308225"/>
            <a:ext cx="1462088" cy="1096963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拓展阅读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深化主题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或方法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7500938" y="2286000"/>
            <a:ext cx="1500187" cy="1071563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写作练习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巩固主题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或方法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550988" y="2708275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>
            <a:off x="6708775" y="270827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3957638" y="2727325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9" name="AutoShape 16"/>
          <p:cNvSpPr>
            <a:spLocks/>
          </p:cNvSpPr>
          <p:nvPr/>
        </p:nvSpPr>
        <p:spPr bwMode="auto">
          <a:xfrm rot="5400000">
            <a:off x="2705100" y="2667000"/>
            <a:ext cx="533400" cy="2362200"/>
          </a:xfrm>
          <a:prstGeom prst="leftBrace">
            <a:avLst>
              <a:gd name="adj1" fmla="val 36905"/>
              <a:gd name="adj2" fmla="val 51208"/>
            </a:avLst>
          </a:prstGeom>
          <a:noFill/>
          <a:ln w="38100" cap="flat" cmpd="sng" algn="ctr">
            <a:solidFill>
              <a:srgbClr val="C0504D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AutoShape 20"/>
          <p:cNvSpPr>
            <a:spLocks/>
          </p:cNvSpPr>
          <p:nvPr/>
        </p:nvSpPr>
        <p:spPr bwMode="auto">
          <a:xfrm rot="5400000">
            <a:off x="5829300" y="2819400"/>
            <a:ext cx="533400" cy="1752600"/>
          </a:xfrm>
          <a:prstGeom prst="leftBrace">
            <a:avLst>
              <a:gd name="adj1" fmla="val 27381"/>
              <a:gd name="adj2" fmla="val 51208"/>
            </a:avLst>
          </a:prstGeom>
          <a:noFill/>
          <a:ln w="38100" cap="flat" cmpd="sng" algn="ctr">
            <a:solidFill>
              <a:srgbClr val="C0504D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528447" y="4143375"/>
            <a:ext cx="492443" cy="144621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60606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朗读指导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60606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814322" y="4143375"/>
            <a:ext cx="492443" cy="192881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>
                <a:ln>
                  <a:noFill/>
                </a:ln>
                <a:solidFill>
                  <a:srgbClr val="060606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重难点词、句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57322" y="4143375"/>
            <a:ext cx="492443" cy="17145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>
                <a:ln>
                  <a:noFill/>
                </a:ln>
                <a:solidFill>
                  <a:srgbClr val="060606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主题或方法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00324" y="3929063"/>
            <a:ext cx="492443" cy="234791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主题相关的篇章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743386" y="3929063"/>
            <a:ext cx="492443" cy="234791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  <a:headEnd/>
            <a:tailEnd/>
          </a:ln>
          <a:effectLst/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方法延伸的篇章</a:t>
            </a:r>
          </a:p>
        </p:txBody>
      </p:sp>
      <p:sp>
        <p:nvSpPr>
          <p:cNvPr id="16" name="矩形 15"/>
          <p:cNvSpPr/>
          <p:nvPr/>
        </p:nvSpPr>
        <p:spPr>
          <a:xfrm>
            <a:off x="2856051" y="694437"/>
            <a:ext cx="387798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课文课型教学模式</a:t>
            </a:r>
          </a:p>
        </p:txBody>
      </p:sp>
    </p:spTree>
    <p:extLst>
      <p:ext uri="{BB962C8B-B14F-4D97-AF65-F5344CB8AC3E}">
        <p14:creationId xmlns:p14="http://schemas.microsoft.com/office/powerpoint/2010/main" val="345595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1116013" y="255588"/>
            <a:ext cx="3817937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ts val="400"/>
              </a:spcBef>
              <a:buNone/>
              <a:defRPr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zh-CN" altLang="en-US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案例分析</a:t>
            </a:r>
          </a:p>
        </p:txBody>
      </p:sp>
      <p:sp>
        <p:nvSpPr>
          <p:cNvPr id="3" name="文本占位符 2"/>
          <p:cNvSpPr txBox="1">
            <a:spLocks/>
          </p:cNvSpPr>
          <p:nvPr/>
        </p:nvSpPr>
        <p:spPr bwMode="auto">
          <a:xfrm>
            <a:off x="468313" y="1916113"/>
            <a:ext cx="7231062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3429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b="1" dirty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800" b="1" dirty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夏夜多美</a:t>
            </a:r>
            <a:r>
              <a:rPr lang="en-US" altLang="zh-CN" sz="2800" b="1" dirty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》</a:t>
            </a:r>
            <a:endParaRPr lang="zh-CN" altLang="en-US" sz="2800" b="1" dirty="0">
              <a:solidFill>
                <a:srgbClr val="FFC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" name="图片 3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3359">
            <a:off x="4465822" y="3029398"/>
            <a:ext cx="4067762" cy="270691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Freeform 4"/>
          <p:cNvSpPr>
            <a:spLocks noEditPoints="1"/>
          </p:cNvSpPr>
          <p:nvPr/>
        </p:nvSpPr>
        <p:spPr bwMode="auto">
          <a:xfrm>
            <a:off x="7034213" y="476250"/>
            <a:ext cx="1709737" cy="576263"/>
          </a:xfrm>
          <a:custGeom>
            <a:avLst/>
            <a:gdLst>
              <a:gd name="T0" fmla="*/ 2147483647 w 87"/>
              <a:gd name="T1" fmla="*/ 2147483647 h 59"/>
              <a:gd name="T2" fmla="*/ 2147483647 w 87"/>
              <a:gd name="T3" fmla="*/ 2147483647 h 59"/>
              <a:gd name="T4" fmla="*/ 2147483647 w 87"/>
              <a:gd name="T5" fmla="*/ 2147483647 h 59"/>
              <a:gd name="T6" fmla="*/ 2147483647 w 87"/>
              <a:gd name="T7" fmla="*/ 2147483647 h 59"/>
              <a:gd name="T8" fmla="*/ 2147483647 w 87"/>
              <a:gd name="T9" fmla="*/ 2147483647 h 59"/>
              <a:gd name="T10" fmla="*/ 2147483647 w 87"/>
              <a:gd name="T11" fmla="*/ 2147483647 h 59"/>
              <a:gd name="T12" fmla="*/ 2147483647 w 87"/>
              <a:gd name="T13" fmla="*/ 2147483647 h 59"/>
              <a:gd name="T14" fmla="*/ 2147483647 w 87"/>
              <a:gd name="T15" fmla="*/ 2147483647 h 59"/>
              <a:gd name="T16" fmla="*/ 2147483647 w 87"/>
              <a:gd name="T17" fmla="*/ 2147483647 h 59"/>
              <a:gd name="T18" fmla="*/ 2147483647 w 87"/>
              <a:gd name="T19" fmla="*/ 2147483647 h 59"/>
              <a:gd name="T20" fmla="*/ 2147483647 w 87"/>
              <a:gd name="T21" fmla="*/ 2147483647 h 59"/>
              <a:gd name="T22" fmla="*/ 2147483647 w 87"/>
              <a:gd name="T23" fmla="*/ 2147483647 h 59"/>
              <a:gd name="T24" fmla="*/ 2147483647 w 87"/>
              <a:gd name="T25" fmla="*/ 2147483647 h 59"/>
              <a:gd name="T26" fmla="*/ 2147483647 w 87"/>
              <a:gd name="T27" fmla="*/ 2147483647 h 59"/>
              <a:gd name="T28" fmla="*/ 2147483647 w 87"/>
              <a:gd name="T29" fmla="*/ 2147483647 h 59"/>
              <a:gd name="T30" fmla="*/ 2147483647 w 87"/>
              <a:gd name="T31" fmla="*/ 2147483647 h 59"/>
              <a:gd name="T32" fmla="*/ 2147483647 w 87"/>
              <a:gd name="T33" fmla="*/ 2147483647 h 59"/>
              <a:gd name="T34" fmla="*/ 2147483647 w 87"/>
              <a:gd name="T35" fmla="*/ 2147483647 h 59"/>
              <a:gd name="T36" fmla="*/ 2147483647 w 87"/>
              <a:gd name="T37" fmla="*/ 2147483647 h 59"/>
              <a:gd name="T38" fmla="*/ 2147483647 w 87"/>
              <a:gd name="T39" fmla="*/ 2147483647 h 59"/>
              <a:gd name="T40" fmla="*/ 2147483647 w 87"/>
              <a:gd name="T41" fmla="*/ 2147483647 h 59"/>
              <a:gd name="T42" fmla="*/ 2147483647 w 87"/>
              <a:gd name="T43" fmla="*/ 2147483647 h 59"/>
              <a:gd name="T44" fmla="*/ 2147483647 w 87"/>
              <a:gd name="T45" fmla="*/ 2147483647 h 59"/>
              <a:gd name="T46" fmla="*/ 2147483647 w 87"/>
              <a:gd name="T47" fmla="*/ 2147483647 h 59"/>
              <a:gd name="T48" fmla="*/ 2147483647 w 87"/>
              <a:gd name="T49" fmla="*/ 2147483647 h 59"/>
              <a:gd name="T50" fmla="*/ 2147483647 w 87"/>
              <a:gd name="T51" fmla="*/ 2147483647 h 59"/>
              <a:gd name="T52" fmla="*/ 2147483647 w 87"/>
              <a:gd name="T53" fmla="*/ 2147483647 h 59"/>
              <a:gd name="T54" fmla="*/ 2147483647 w 87"/>
              <a:gd name="T55" fmla="*/ 2147483647 h 59"/>
              <a:gd name="T56" fmla="*/ 2147483647 w 87"/>
              <a:gd name="T57" fmla="*/ 2147483647 h 59"/>
              <a:gd name="T58" fmla="*/ 2147483647 w 87"/>
              <a:gd name="T59" fmla="*/ 2147483647 h 59"/>
              <a:gd name="T60" fmla="*/ 2147483647 w 87"/>
              <a:gd name="T61" fmla="*/ 2147483647 h 59"/>
              <a:gd name="T62" fmla="*/ 2147483647 w 87"/>
              <a:gd name="T63" fmla="*/ 2147483647 h 59"/>
              <a:gd name="T64" fmla="*/ 2147483647 w 87"/>
              <a:gd name="T65" fmla="*/ 2147483647 h 59"/>
              <a:gd name="T66" fmla="*/ 2147483647 w 87"/>
              <a:gd name="T67" fmla="*/ 2147483647 h 59"/>
              <a:gd name="T68" fmla="*/ 2147483647 w 87"/>
              <a:gd name="T69" fmla="*/ 2147483647 h 59"/>
              <a:gd name="T70" fmla="*/ 2147483647 w 87"/>
              <a:gd name="T71" fmla="*/ 2147483647 h 59"/>
              <a:gd name="T72" fmla="*/ 2147483647 w 87"/>
              <a:gd name="T73" fmla="*/ 2147483647 h 59"/>
              <a:gd name="T74" fmla="*/ 2147483647 w 87"/>
              <a:gd name="T75" fmla="*/ 2147483647 h 59"/>
              <a:gd name="T76" fmla="*/ 2147483647 w 87"/>
              <a:gd name="T77" fmla="*/ 2147483647 h 59"/>
              <a:gd name="T78" fmla="*/ 2147483647 w 87"/>
              <a:gd name="T79" fmla="*/ 2147483647 h 59"/>
              <a:gd name="T80" fmla="*/ 2147483647 w 87"/>
              <a:gd name="T81" fmla="*/ 2147483647 h 59"/>
              <a:gd name="T82" fmla="*/ 2147483647 w 87"/>
              <a:gd name="T83" fmla="*/ 2147483647 h 59"/>
              <a:gd name="T84" fmla="*/ 2147483647 w 87"/>
              <a:gd name="T85" fmla="*/ 2147483647 h 59"/>
              <a:gd name="T86" fmla="*/ 2147483647 w 87"/>
              <a:gd name="T87" fmla="*/ 2147483647 h 59"/>
              <a:gd name="T88" fmla="*/ 2147483647 w 87"/>
              <a:gd name="T89" fmla="*/ 2147483647 h 5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87" h="59">
                <a:moveTo>
                  <a:pt x="78" y="26"/>
                </a:moveTo>
                <a:cubicBezTo>
                  <a:pt x="79" y="25"/>
                  <a:pt x="80" y="25"/>
                  <a:pt x="81" y="25"/>
                </a:cubicBezTo>
                <a:cubicBezTo>
                  <a:pt x="83" y="25"/>
                  <a:pt x="84" y="25"/>
                  <a:pt x="85" y="26"/>
                </a:cubicBezTo>
                <a:cubicBezTo>
                  <a:pt x="86" y="27"/>
                  <a:pt x="87" y="29"/>
                  <a:pt x="87" y="30"/>
                </a:cubicBezTo>
                <a:cubicBezTo>
                  <a:pt x="87" y="31"/>
                  <a:pt x="86" y="33"/>
                  <a:pt x="85" y="34"/>
                </a:cubicBezTo>
                <a:cubicBezTo>
                  <a:pt x="84" y="35"/>
                  <a:pt x="83" y="35"/>
                  <a:pt x="81" y="35"/>
                </a:cubicBezTo>
                <a:cubicBezTo>
                  <a:pt x="80" y="35"/>
                  <a:pt x="79" y="35"/>
                  <a:pt x="78" y="34"/>
                </a:cubicBezTo>
                <a:cubicBezTo>
                  <a:pt x="77" y="33"/>
                  <a:pt x="76" y="31"/>
                  <a:pt x="76" y="30"/>
                </a:cubicBezTo>
                <a:cubicBezTo>
                  <a:pt x="76" y="29"/>
                  <a:pt x="77" y="27"/>
                  <a:pt x="78" y="26"/>
                </a:cubicBezTo>
                <a:close/>
                <a:moveTo>
                  <a:pt x="63" y="26"/>
                </a:moveTo>
                <a:cubicBezTo>
                  <a:pt x="64" y="25"/>
                  <a:pt x="65" y="25"/>
                  <a:pt x="66" y="25"/>
                </a:cubicBezTo>
                <a:cubicBezTo>
                  <a:pt x="68" y="25"/>
                  <a:pt x="69" y="25"/>
                  <a:pt x="70" y="26"/>
                </a:cubicBezTo>
                <a:cubicBezTo>
                  <a:pt x="71" y="27"/>
                  <a:pt x="71" y="29"/>
                  <a:pt x="71" y="30"/>
                </a:cubicBezTo>
                <a:cubicBezTo>
                  <a:pt x="71" y="31"/>
                  <a:pt x="71" y="33"/>
                  <a:pt x="70" y="34"/>
                </a:cubicBezTo>
                <a:cubicBezTo>
                  <a:pt x="69" y="35"/>
                  <a:pt x="68" y="35"/>
                  <a:pt x="66" y="35"/>
                </a:cubicBezTo>
                <a:cubicBezTo>
                  <a:pt x="65" y="35"/>
                  <a:pt x="64" y="35"/>
                  <a:pt x="63" y="34"/>
                </a:cubicBezTo>
                <a:cubicBezTo>
                  <a:pt x="62" y="33"/>
                  <a:pt x="61" y="31"/>
                  <a:pt x="61" y="30"/>
                </a:cubicBezTo>
                <a:cubicBezTo>
                  <a:pt x="61" y="29"/>
                  <a:pt x="62" y="27"/>
                  <a:pt x="63" y="26"/>
                </a:cubicBezTo>
                <a:close/>
                <a:moveTo>
                  <a:pt x="47" y="26"/>
                </a:moveTo>
                <a:cubicBezTo>
                  <a:pt x="48" y="25"/>
                  <a:pt x="50" y="25"/>
                  <a:pt x="51" y="25"/>
                </a:cubicBezTo>
                <a:cubicBezTo>
                  <a:pt x="52" y="25"/>
                  <a:pt x="54" y="25"/>
                  <a:pt x="55" y="26"/>
                </a:cubicBezTo>
                <a:cubicBezTo>
                  <a:pt x="56" y="27"/>
                  <a:pt x="56" y="29"/>
                  <a:pt x="56" y="30"/>
                </a:cubicBezTo>
                <a:cubicBezTo>
                  <a:pt x="56" y="31"/>
                  <a:pt x="56" y="33"/>
                  <a:pt x="55" y="34"/>
                </a:cubicBezTo>
                <a:cubicBezTo>
                  <a:pt x="54" y="35"/>
                  <a:pt x="52" y="35"/>
                  <a:pt x="51" y="35"/>
                </a:cubicBezTo>
                <a:cubicBezTo>
                  <a:pt x="50" y="35"/>
                  <a:pt x="48" y="35"/>
                  <a:pt x="47" y="34"/>
                </a:cubicBezTo>
                <a:cubicBezTo>
                  <a:pt x="46" y="33"/>
                  <a:pt x="46" y="31"/>
                  <a:pt x="46" y="30"/>
                </a:cubicBezTo>
                <a:cubicBezTo>
                  <a:pt x="46" y="29"/>
                  <a:pt x="46" y="27"/>
                  <a:pt x="47" y="26"/>
                </a:cubicBezTo>
                <a:close/>
                <a:moveTo>
                  <a:pt x="32" y="26"/>
                </a:moveTo>
                <a:cubicBezTo>
                  <a:pt x="33" y="25"/>
                  <a:pt x="34" y="25"/>
                  <a:pt x="36" y="25"/>
                </a:cubicBezTo>
                <a:cubicBezTo>
                  <a:pt x="37" y="25"/>
                  <a:pt x="38" y="25"/>
                  <a:pt x="39" y="26"/>
                </a:cubicBezTo>
                <a:cubicBezTo>
                  <a:pt x="40" y="27"/>
                  <a:pt x="41" y="29"/>
                  <a:pt x="41" y="30"/>
                </a:cubicBezTo>
                <a:cubicBezTo>
                  <a:pt x="41" y="31"/>
                  <a:pt x="40" y="33"/>
                  <a:pt x="39" y="34"/>
                </a:cubicBezTo>
                <a:cubicBezTo>
                  <a:pt x="38" y="35"/>
                  <a:pt x="37" y="35"/>
                  <a:pt x="36" y="35"/>
                </a:cubicBezTo>
                <a:cubicBezTo>
                  <a:pt x="34" y="35"/>
                  <a:pt x="33" y="35"/>
                  <a:pt x="32" y="34"/>
                </a:cubicBezTo>
                <a:cubicBezTo>
                  <a:pt x="31" y="33"/>
                  <a:pt x="31" y="31"/>
                  <a:pt x="31" y="30"/>
                </a:cubicBezTo>
                <a:cubicBezTo>
                  <a:pt x="31" y="29"/>
                  <a:pt x="31" y="27"/>
                  <a:pt x="32" y="26"/>
                </a:cubicBezTo>
                <a:close/>
                <a:moveTo>
                  <a:pt x="17" y="26"/>
                </a:moveTo>
                <a:cubicBezTo>
                  <a:pt x="18" y="25"/>
                  <a:pt x="19" y="25"/>
                  <a:pt x="20" y="25"/>
                </a:cubicBezTo>
                <a:cubicBezTo>
                  <a:pt x="22" y="25"/>
                  <a:pt x="23" y="25"/>
                  <a:pt x="24" y="26"/>
                </a:cubicBezTo>
                <a:cubicBezTo>
                  <a:pt x="25" y="27"/>
                  <a:pt x="26" y="29"/>
                  <a:pt x="26" y="30"/>
                </a:cubicBezTo>
                <a:cubicBezTo>
                  <a:pt x="26" y="31"/>
                  <a:pt x="25" y="33"/>
                  <a:pt x="24" y="34"/>
                </a:cubicBezTo>
                <a:cubicBezTo>
                  <a:pt x="23" y="35"/>
                  <a:pt x="22" y="35"/>
                  <a:pt x="20" y="35"/>
                </a:cubicBezTo>
                <a:cubicBezTo>
                  <a:pt x="19" y="35"/>
                  <a:pt x="18" y="35"/>
                  <a:pt x="17" y="34"/>
                </a:cubicBezTo>
                <a:cubicBezTo>
                  <a:pt x="16" y="33"/>
                  <a:pt x="15" y="31"/>
                  <a:pt x="15" y="30"/>
                </a:cubicBezTo>
                <a:cubicBezTo>
                  <a:pt x="15" y="29"/>
                  <a:pt x="16" y="27"/>
                  <a:pt x="17" y="26"/>
                </a:cubicBezTo>
                <a:close/>
                <a:moveTo>
                  <a:pt x="2" y="26"/>
                </a:moveTo>
                <a:cubicBezTo>
                  <a:pt x="3" y="25"/>
                  <a:pt x="4" y="25"/>
                  <a:pt x="5" y="25"/>
                </a:cubicBezTo>
                <a:cubicBezTo>
                  <a:pt x="7" y="25"/>
                  <a:pt x="8" y="25"/>
                  <a:pt x="9" y="26"/>
                </a:cubicBezTo>
                <a:cubicBezTo>
                  <a:pt x="10" y="27"/>
                  <a:pt x="10" y="29"/>
                  <a:pt x="10" y="30"/>
                </a:cubicBezTo>
                <a:cubicBezTo>
                  <a:pt x="10" y="31"/>
                  <a:pt x="10" y="33"/>
                  <a:pt x="9" y="34"/>
                </a:cubicBezTo>
                <a:cubicBezTo>
                  <a:pt x="8" y="35"/>
                  <a:pt x="7" y="35"/>
                  <a:pt x="5" y="35"/>
                </a:cubicBezTo>
                <a:cubicBezTo>
                  <a:pt x="4" y="35"/>
                  <a:pt x="3" y="35"/>
                  <a:pt x="2" y="34"/>
                </a:cubicBezTo>
                <a:cubicBezTo>
                  <a:pt x="1" y="33"/>
                  <a:pt x="0" y="31"/>
                  <a:pt x="0" y="30"/>
                </a:cubicBezTo>
                <a:cubicBezTo>
                  <a:pt x="0" y="29"/>
                  <a:pt x="1" y="27"/>
                  <a:pt x="2" y="26"/>
                </a:cubicBezTo>
                <a:close/>
                <a:moveTo>
                  <a:pt x="70" y="14"/>
                </a:moveTo>
                <a:cubicBezTo>
                  <a:pt x="71" y="13"/>
                  <a:pt x="72" y="13"/>
                  <a:pt x="73" y="13"/>
                </a:cubicBezTo>
                <a:cubicBezTo>
                  <a:pt x="75" y="13"/>
                  <a:pt x="76" y="13"/>
                  <a:pt x="77" y="14"/>
                </a:cubicBezTo>
                <a:cubicBezTo>
                  <a:pt x="78" y="15"/>
                  <a:pt x="78" y="16"/>
                  <a:pt x="78" y="18"/>
                </a:cubicBezTo>
                <a:cubicBezTo>
                  <a:pt x="78" y="19"/>
                  <a:pt x="78" y="20"/>
                  <a:pt x="77" y="21"/>
                </a:cubicBezTo>
                <a:cubicBezTo>
                  <a:pt x="76" y="22"/>
                  <a:pt x="75" y="23"/>
                  <a:pt x="73" y="23"/>
                </a:cubicBezTo>
                <a:cubicBezTo>
                  <a:pt x="72" y="23"/>
                  <a:pt x="71" y="22"/>
                  <a:pt x="70" y="21"/>
                </a:cubicBezTo>
                <a:cubicBezTo>
                  <a:pt x="69" y="20"/>
                  <a:pt x="68" y="19"/>
                  <a:pt x="68" y="18"/>
                </a:cubicBezTo>
                <a:cubicBezTo>
                  <a:pt x="68" y="16"/>
                  <a:pt x="69" y="15"/>
                  <a:pt x="70" y="14"/>
                </a:cubicBezTo>
                <a:close/>
                <a:moveTo>
                  <a:pt x="61" y="2"/>
                </a:moveTo>
                <a:cubicBezTo>
                  <a:pt x="62" y="1"/>
                  <a:pt x="63" y="0"/>
                  <a:pt x="65" y="0"/>
                </a:cubicBezTo>
                <a:cubicBezTo>
                  <a:pt x="66" y="0"/>
                  <a:pt x="68" y="1"/>
                  <a:pt x="69" y="2"/>
                </a:cubicBezTo>
                <a:cubicBezTo>
                  <a:pt x="70" y="3"/>
                  <a:pt x="70" y="4"/>
                  <a:pt x="70" y="6"/>
                </a:cubicBezTo>
                <a:cubicBezTo>
                  <a:pt x="70" y="7"/>
                  <a:pt x="70" y="8"/>
                  <a:pt x="69" y="9"/>
                </a:cubicBezTo>
                <a:cubicBezTo>
                  <a:pt x="68" y="10"/>
                  <a:pt x="66" y="11"/>
                  <a:pt x="65" y="11"/>
                </a:cubicBezTo>
                <a:cubicBezTo>
                  <a:pt x="63" y="11"/>
                  <a:pt x="62" y="10"/>
                  <a:pt x="61" y="9"/>
                </a:cubicBezTo>
                <a:cubicBezTo>
                  <a:pt x="60" y="8"/>
                  <a:pt x="60" y="7"/>
                  <a:pt x="60" y="6"/>
                </a:cubicBezTo>
                <a:cubicBezTo>
                  <a:pt x="60" y="4"/>
                  <a:pt x="60" y="3"/>
                  <a:pt x="61" y="2"/>
                </a:cubicBezTo>
                <a:close/>
                <a:moveTo>
                  <a:pt x="70" y="39"/>
                </a:moveTo>
                <a:cubicBezTo>
                  <a:pt x="71" y="38"/>
                  <a:pt x="72" y="37"/>
                  <a:pt x="73" y="37"/>
                </a:cubicBezTo>
                <a:cubicBezTo>
                  <a:pt x="75" y="37"/>
                  <a:pt x="76" y="38"/>
                  <a:pt x="77" y="39"/>
                </a:cubicBezTo>
                <a:cubicBezTo>
                  <a:pt x="78" y="40"/>
                  <a:pt x="78" y="41"/>
                  <a:pt x="78" y="42"/>
                </a:cubicBezTo>
                <a:cubicBezTo>
                  <a:pt x="78" y="44"/>
                  <a:pt x="78" y="45"/>
                  <a:pt x="77" y="46"/>
                </a:cubicBezTo>
                <a:cubicBezTo>
                  <a:pt x="76" y="47"/>
                  <a:pt x="75" y="47"/>
                  <a:pt x="73" y="47"/>
                </a:cubicBezTo>
                <a:cubicBezTo>
                  <a:pt x="72" y="47"/>
                  <a:pt x="71" y="47"/>
                  <a:pt x="70" y="46"/>
                </a:cubicBezTo>
                <a:cubicBezTo>
                  <a:pt x="69" y="45"/>
                  <a:pt x="68" y="44"/>
                  <a:pt x="68" y="42"/>
                </a:cubicBezTo>
                <a:cubicBezTo>
                  <a:pt x="68" y="41"/>
                  <a:pt x="69" y="40"/>
                  <a:pt x="70" y="39"/>
                </a:cubicBezTo>
                <a:close/>
                <a:moveTo>
                  <a:pt x="61" y="51"/>
                </a:moveTo>
                <a:cubicBezTo>
                  <a:pt x="62" y="50"/>
                  <a:pt x="63" y="49"/>
                  <a:pt x="65" y="49"/>
                </a:cubicBezTo>
                <a:cubicBezTo>
                  <a:pt x="66" y="49"/>
                  <a:pt x="68" y="50"/>
                  <a:pt x="69" y="51"/>
                </a:cubicBezTo>
                <a:cubicBezTo>
                  <a:pt x="70" y="52"/>
                  <a:pt x="70" y="53"/>
                  <a:pt x="70" y="54"/>
                </a:cubicBezTo>
                <a:cubicBezTo>
                  <a:pt x="70" y="56"/>
                  <a:pt x="70" y="57"/>
                  <a:pt x="69" y="58"/>
                </a:cubicBezTo>
                <a:cubicBezTo>
                  <a:pt x="68" y="59"/>
                  <a:pt x="66" y="59"/>
                  <a:pt x="65" y="59"/>
                </a:cubicBezTo>
                <a:cubicBezTo>
                  <a:pt x="63" y="59"/>
                  <a:pt x="62" y="59"/>
                  <a:pt x="61" y="58"/>
                </a:cubicBezTo>
                <a:cubicBezTo>
                  <a:pt x="60" y="57"/>
                  <a:pt x="60" y="56"/>
                  <a:pt x="60" y="54"/>
                </a:cubicBezTo>
                <a:cubicBezTo>
                  <a:pt x="60" y="53"/>
                  <a:pt x="60" y="52"/>
                  <a:pt x="61" y="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251520" y="1268760"/>
            <a:ext cx="878497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99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375"/>
            <a:ext cx="457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-26988"/>
            <a:ext cx="45672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82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383"/>
            <a:ext cx="4567238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74" y="27384"/>
            <a:ext cx="45672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4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29795082"/>
              </p:ext>
            </p:extLst>
          </p:nvPr>
        </p:nvGraphicFramePr>
        <p:xfrm>
          <a:off x="1259632" y="1844824"/>
          <a:ext cx="62646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主要内容</a:t>
            </a:r>
          </a:p>
        </p:txBody>
      </p:sp>
    </p:spTree>
    <p:extLst>
      <p:ext uri="{BB962C8B-B14F-4D97-AF65-F5344CB8AC3E}">
        <p14:creationId xmlns:p14="http://schemas.microsoft.com/office/powerpoint/2010/main" val="360499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36265647"/>
              </p:ext>
            </p:extLst>
          </p:nvPr>
        </p:nvGraphicFramePr>
        <p:xfrm>
          <a:off x="1259632" y="1844824"/>
          <a:ext cx="62646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主要内容</a:t>
            </a:r>
          </a:p>
        </p:txBody>
      </p:sp>
    </p:spTree>
    <p:extLst>
      <p:ext uri="{BB962C8B-B14F-4D97-AF65-F5344CB8AC3E}">
        <p14:creationId xmlns:p14="http://schemas.microsoft.com/office/powerpoint/2010/main" val="1567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836711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创新识字教学策略</a:t>
            </a:r>
            <a:endParaRPr lang="zh-CN" altLang="en-US" sz="36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0312" y="2348880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zh-CN" altLang="en-US" sz="3200" dirty="0" smtClean="0">
                <a:latin typeface="宋体" pitchFamily="2" charset="-122"/>
              </a:rPr>
              <a:t>多识少写，尽早阅读（早期先以读为主，多认识字，而后逐渐增加写的时间）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zh-CN" altLang="en-US" sz="3200" dirty="0" smtClean="0">
                <a:latin typeface="宋体" pitchFamily="2" charset="-122"/>
              </a:rPr>
              <a:t>多种识字方法（猜字谜、形近字对比、玩识字卡等）</a:t>
            </a:r>
            <a:r>
              <a:rPr lang="zh-CN" altLang="en-US" sz="3200" dirty="0" smtClean="0"/>
              <a:t>相结合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zh-CN" altLang="en-US" sz="3200" dirty="0" smtClean="0">
                <a:latin typeface="宋体" pitchFamily="2" charset="-122"/>
              </a:rPr>
              <a:t>课内学习与拓展阅读相结合</a:t>
            </a:r>
            <a:endParaRPr lang="zh-CN" altLang="en-US" sz="3200" dirty="0" smtClean="0">
              <a:latin typeface="宋体" pitchFamily="2" charset="-122"/>
              <a:hlinkClick r:id="rId3" action="ppaction://hlinksldjump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zh-CN" altLang="en-US" sz="3200" dirty="0" smtClean="0">
                <a:latin typeface="宋体" pitchFamily="2" charset="-122"/>
              </a:rPr>
              <a:t>阅读中识字 </a:t>
            </a:r>
            <a:r>
              <a:rPr lang="zh-CN" altLang="en-US" sz="3200" dirty="0" smtClean="0"/>
              <a:t> 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47810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2276872"/>
            <a:ext cx="756949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zh-CN" altLang="en-US" sz="2800" dirty="0" smtClean="0">
                <a:latin typeface="宋体" pitchFamily="2" charset="-122"/>
              </a:rPr>
              <a:t>亮：一点一横长，口字在中央，下面土宝盖，几在在下方</a:t>
            </a:r>
            <a:endParaRPr kumimoji="1" lang="zh-CN" altLang="en-US" sz="2800" dirty="0" smtClean="0">
              <a:latin typeface="宋体" pitchFamily="2" charset="-122"/>
              <a:cs typeface="Times New Roman" pitchFamily="18" charset="0"/>
            </a:endParaRPr>
          </a:p>
          <a:p>
            <a:pPr algn="just" eaLnBrk="0" hangingPunct="0"/>
            <a:r>
              <a:rPr kumimoji="1" lang="zh-CN" altLang="en-US" sz="2800" dirty="0" smtClean="0">
                <a:latin typeface="宋体" pitchFamily="2" charset="-122"/>
              </a:rPr>
              <a:t>飘：风儿吹呀吹，车票飞呀飞</a:t>
            </a:r>
            <a:endParaRPr kumimoji="1" lang="zh-CN" altLang="en-US" sz="2800" dirty="0" smtClean="0">
              <a:latin typeface="宋体" pitchFamily="2" charset="-122"/>
              <a:cs typeface="Times New Roman" pitchFamily="18" charset="0"/>
            </a:endParaRPr>
          </a:p>
          <a:p>
            <a:pPr algn="just" eaLnBrk="0" hangingPunct="0"/>
            <a:r>
              <a:rPr kumimoji="1" lang="zh-CN" altLang="en-US" sz="2800" dirty="0" smtClean="0">
                <a:latin typeface="宋体" pitchFamily="2" charset="-122"/>
              </a:rPr>
              <a:t>照：一个日本人，拿了一把刀，杀了一口人，流了四滴血。</a:t>
            </a:r>
            <a:endParaRPr kumimoji="1" lang="zh-CN" altLang="en-US" sz="2800" dirty="0" smtClean="0">
              <a:latin typeface="宋体" pitchFamily="2" charset="-122"/>
              <a:cs typeface="Times New Roman" pitchFamily="18" charset="0"/>
            </a:endParaRPr>
          </a:p>
          <a:p>
            <a:pPr algn="just" eaLnBrk="0" hangingPunct="0"/>
            <a:r>
              <a:rPr kumimoji="1" lang="zh-CN" altLang="en-US" sz="2800" dirty="0" smtClean="0">
                <a:latin typeface="宋体" pitchFamily="2" charset="-122"/>
              </a:rPr>
              <a:t>旱：太阳照得火辣辣，土地全都裂了缝</a:t>
            </a:r>
            <a:endParaRPr kumimoji="1" lang="zh-CN" altLang="en-US" sz="2800" dirty="0" smtClean="0">
              <a:latin typeface="宋体" pitchFamily="2" charset="-122"/>
              <a:cs typeface="Times New Roman" pitchFamily="18" charset="0"/>
            </a:endParaRPr>
          </a:p>
          <a:p>
            <a:pPr algn="just" eaLnBrk="0" hangingPunct="0"/>
            <a:r>
              <a:rPr kumimoji="1" lang="zh-CN" altLang="en-US" sz="2800" dirty="0" smtClean="0">
                <a:latin typeface="宋体" pitchFamily="2" charset="-122"/>
              </a:rPr>
              <a:t>胖：半个月亮升起来</a:t>
            </a:r>
            <a:endParaRPr lang="zh-CN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477270" y="1159876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猜字谜</a:t>
            </a:r>
            <a:endParaRPr lang="zh-CN" altLang="en-US" sz="36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052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67744" y="2429163"/>
            <a:ext cx="467277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/>
            <a:r>
              <a:rPr kumimoji="1" lang="zh-CN" altLang="en-US" sz="2800" dirty="0" smtClean="0">
                <a:latin typeface="宋体" pitchFamily="2" charset="-122"/>
              </a:rPr>
              <a:t>清：请、情、晴、睛、蜻</a:t>
            </a:r>
          </a:p>
          <a:p>
            <a:pPr indent="266700" algn="just"/>
            <a:endParaRPr kumimoji="1" lang="zh-CN" altLang="en-US" sz="2800" dirty="0" smtClean="0">
              <a:latin typeface="宋体" pitchFamily="2" charset="-122"/>
              <a:cs typeface="Times New Roman" pitchFamily="18" charset="0"/>
            </a:endParaRPr>
          </a:p>
          <a:p>
            <a:pPr indent="266700" algn="just" eaLnBrk="0" hangingPunct="0"/>
            <a:r>
              <a:rPr kumimoji="1" lang="zh-CN" altLang="en-US" sz="2800" dirty="0" smtClean="0">
                <a:latin typeface="宋体" pitchFamily="2" charset="-122"/>
              </a:rPr>
              <a:t>销：消、削、肖、霄、逍</a:t>
            </a:r>
            <a:endParaRPr kumimoji="1" lang="zh-CN" altLang="en-US" sz="2800" dirty="0" smtClean="0">
              <a:latin typeface="宋体" pitchFamily="2" charset="-122"/>
              <a:cs typeface="Times New Roman" pitchFamily="18" charset="0"/>
            </a:endParaRPr>
          </a:p>
          <a:p>
            <a:pPr indent="266700" algn="just" eaLnBrk="0" hangingPunct="0"/>
            <a:endParaRPr kumimoji="1" lang="zh-CN" altLang="en-US" sz="2800" dirty="0" smtClean="0">
              <a:latin typeface="宋体" pitchFamily="2" charset="-122"/>
              <a:cs typeface="Times New Roman" pitchFamily="18" charset="0"/>
            </a:endParaRPr>
          </a:p>
          <a:p>
            <a:pPr indent="266700" algn="just" eaLnBrk="0" hangingPunct="0"/>
            <a:r>
              <a:rPr kumimoji="1" lang="zh-CN" altLang="en-US" sz="2800" dirty="0" smtClean="0">
                <a:latin typeface="宋体" pitchFamily="2" charset="-122"/>
              </a:rPr>
              <a:t>波：拨、玻、跛、坡、披</a:t>
            </a:r>
            <a:endParaRPr kumimoji="1" lang="zh-CN" altLang="en-US" sz="2800" dirty="0" smtClean="0">
              <a:latin typeface="宋体" pitchFamily="2" charset="-122"/>
              <a:cs typeface="Times New Roman" pitchFamily="18" charset="0"/>
            </a:endParaRPr>
          </a:p>
          <a:p>
            <a:pPr indent="266700" algn="just" eaLnBrk="0" hangingPunct="0"/>
            <a:endParaRPr kumimoji="1" lang="zh-CN" altLang="en-US" sz="2800" dirty="0" smtClean="0">
              <a:latin typeface="宋体" pitchFamily="2" charset="-122"/>
              <a:cs typeface="Times New Roman" pitchFamily="18" charset="0"/>
            </a:endParaRPr>
          </a:p>
          <a:p>
            <a:pPr indent="266700" algn="just" eaLnBrk="0" hangingPunct="0"/>
            <a:r>
              <a:rPr kumimoji="1" lang="zh-CN" altLang="en-US" sz="2800" dirty="0" smtClean="0">
                <a:latin typeface="宋体" pitchFamily="2" charset="-122"/>
              </a:rPr>
              <a:t>鹅：哦、饿、蛾、峨、我</a:t>
            </a:r>
            <a:endParaRPr kumimoji="1" lang="zh-CN" altLang="en-US" sz="2800" dirty="0">
              <a:latin typeface="宋体" pitchFamily="2" charset="-122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7270" y="1159876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形近字对比</a:t>
            </a:r>
            <a:endParaRPr lang="zh-CN" altLang="en-US" sz="36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05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2060848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hlink"/>
              </a:buClr>
            </a:pPr>
            <a:endParaRPr kumimoji="1" lang="zh-CN" altLang="en-US" sz="2800" dirty="0" smtClean="0">
              <a:latin typeface="+mn-ea"/>
              <a:cs typeface="Times New Roman" pitchFamily="18" charset="0"/>
            </a:endParaRPr>
          </a:p>
          <a:p>
            <a:pPr algn="just" eaLnBrk="0" hangingPunct="0">
              <a:buClr>
                <a:schemeClr val="hlink"/>
              </a:buClr>
            </a:pPr>
            <a:r>
              <a:rPr kumimoji="1" lang="zh-CN" altLang="en-US" sz="2800" dirty="0" smtClean="0">
                <a:latin typeface="+mn-ea"/>
              </a:rPr>
              <a:t>“转”：有学生说“转”字上“车”加“专”，就是说一个人开车一定要专心，否则在转弯的时候就有可能撞到花台上，要赔钱的；</a:t>
            </a:r>
          </a:p>
          <a:p>
            <a:pPr algn="just" eaLnBrk="0" hangingPunct="0">
              <a:buClr>
                <a:schemeClr val="hlink"/>
              </a:buClr>
            </a:pPr>
            <a:endParaRPr kumimoji="1" lang="zh-CN" altLang="en-US" sz="2800" dirty="0" smtClean="0">
              <a:latin typeface="+mn-ea"/>
            </a:endParaRPr>
          </a:p>
          <a:p>
            <a:pPr eaLnBrk="0" hangingPunct="0">
              <a:buClr>
                <a:schemeClr val="hlink"/>
              </a:buClr>
            </a:pPr>
            <a:r>
              <a:rPr kumimoji="1" lang="zh-CN" altLang="en-US" sz="2800" dirty="0" smtClean="0">
                <a:latin typeface="+mn-ea"/>
              </a:rPr>
              <a:t>“豫”</a:t>
            </a:r>
            <a:r>
              <a:rPr kumimoji="1" lang="en-US" altLang="zh-CN" sz="2800" dirty="0" smtClean="0">
                <a:latin typeface="+mn-ea"/>
              </a:rPr>
              <a:t>;</a:t>
            </a:r>
            <a:r>
              <a:rPr kumimoji="1" lang="zh-CN" altLang="en-US" sz="2800" dirty="0" smtClean="0">
                <a:latin typeface="+mn-ea"/>
              </a:rPr>
              <a:t>有学生说“豫”是“予”加“象”组成的，“予”在古语中是给的意思，别人要送给你一头大象你觉得大象太大了，就犹豫着到底接还是不接呢</a:t>
            </a:r>
            <a:r>
              <a:rPr kumimoji="1" lang="en-US" altLang="zh-CN" sz="2800" dirty="0" smtClean="0">
                <a:latin typeface="+mn-ea"/>
              </a:rPr>
              <a:t>… </a:t>
            </a:r>
            <a:endParaRPr kumimoji="1" lang="en-US" altLang="zh-CN" sz="2800" dirty="0"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7270" y="1159876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字的组成</a:t>
            </a:r>
            <a:endParaRPr lang="zh-CN" altLang="en-US" sz="36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145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1" descr="白板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3554599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1760" y="3675992"/>
            <a:ext cx="19092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That’s   </a:t>
            </a:r>
            <a:r>
              <a:rPr lang="en-US" altLang="zh-CN" sz="2800" dirty="0" smtClean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All  .   </a:t>
            </a:r>
          </a:p>
          <a:p>
            <a:r>
              <a:rPr lang="en-US" altLang="zh-CN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</a:rPr>
              <a:t>Thank   You</a:t>
            </a:r>
            <a:endParaRPr lang="en-US" altLang="zh-CN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44008" y="1844824"/>
            <a:ext cx="3430177" cy="38884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endParaRPr lang="en-US" altLang="zh-CN" dirty="0">
              <a:solidFill>
                <a:schemeClr val="bg1"/>
              </a:solidFill>
            </a:endParaRPr>
          </a:p>
          <a:p>
            <a:pPr algn="ctr"/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北京师范大学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现代教育技术研究所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陈磊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邮箱：</a:t>
            </a:r>
            <a:r>
              <a:rPr lang="en-US" altLang="zh-CN" dirty="0" smtClean="0">
                <a:solidFill>
                  <a:schemeClr val="bg1"/>
                </a:solidFill>
              </a:rPr>
              <a:t>wschenlei2008@163.com</a:t>
            </a:r>
          </a:p>
          <a:p>
            <a:pPr algn="ctr"/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7270" y="1159876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谢谢聆听</a:t>
            </a:r>
            <a:endParaRPr lang="zh-CN" altLang="en-US" sz="36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04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43030952"/>
              </p:ext>
            </p:extLst>
          </p:nvPr>
        </p:nvGraphicFramePr>
        <p:xfrm>
          <a:off x="1259632" y="1844824"/>
          <a:ext cx="62646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主要内容</a:t>
            </a:r>
          </a:p>
        </p:txBody>
      </p:sp>
    </p:spTree>
    <p:extLst>
      <p:ext uri="{BB962C8B-B14F-4D97-AF65-F5344CB8AC3E}">
        <p14:creationId xmlns:p14="http://schemas.microsoft.com/office/powerpoint/2010/main" val="389837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786195" y="260648"/>
            <a:ext cx="7680960" cy="1066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传统小学语文教学中存在的问题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1115616" y="1396682"/>
            <a:ext cx="6893514" cy="3230945"/>
            <a:chOff x="387190" y="1338000"/>
            <a:chExt cx="6893514" cy="3230945"/>
          </a:xfrm>
        </p:grpSpPr>
        <p:cxnSp>
          <p:nvCxnSpPr>
            <p:cNvPr id="19" name="直接连接符 18"/>
            <p:cNvCxnSpPr/>
            <p:nvPr/>
          </p:nvCxnSpPr>
          <p:spPr>
            <a:xfrm flipH="1">
              <a:off x="5508104" y="2101604"/>
              <a:ext cx="759463" cy="10242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>
              <a:stCxn id="17" idx="4"/>
            </p:cNvCxnSpPr>
            <p:nvPr/>
          </p:nvCxnSpPr>
          <p:spPr>
            <a:xfrm>
              <a:off x="6263279" y="2116949"/>
              <a:ext cx="756993" cy="591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组合 31"/>
            <p:cNvGrpSpPr/>
            <p:nvPr/>
          </p:nvGrpSpPr>
          <p:grpSpPr>
            <a:xfrm>
              <a:off x="387190" y="1338000"/>
              <a:ext cx="6893514" cy="3230945"/>
              <a:chOff x="387190" y="1338000"/>
              <a:chExt cx="6893514" cy="3230945"/>
            </a:xfrm>
          </p:grpSpPr>
          <p:cxnSp>
            <p:nvCxnSpPr>
              <p:cNvPr id="20" name="直接连接符 19"/>
              <p:cNvCxnSpPr/>
              <p:nvPr/>
            </p:nvCxnSpPr>
            <p:spPr>
              <a:xfrm flipH="1">
                <a:off x="3071066" y="2075830"/>
                <a:ext cx="713613" cy="9903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>
                <a:stCxn id="16" idx="4"/>
              </p:cNvCxnSpPr>
              <p:nvPr/>
            </p:nvCxnSpPr>
            <p:spPr>
              <a:xfrm>
                <a:off x="3898249" y="2116950"/>
                <a:ext cx="529735" cy="4582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组合 30"/>
              <p:cNvGrpSpPr/>
              <p:nvPr/>
            </p:nvGrpSpPr>
            <p:grpSpPr>
              <a:xfrm>
                <a:off x="387190" y="1338000"/>
                <a:ext cx="6893514" cy="3230945"/>
                <a:chOff x="387190" y="1338000"/>
                <a:chExt cx="6893514" cy="3230945"/>
              </a:xfrm>
            </p:grpSpPr>
            <p:grpSp>
              <p:nvGrpSpPr>
                <p:cNvPr id="4" name="组合 7"/>
                <p:cNvGrpSpPr>
                  <a:grpSpLocks/>
                </p:cNvGrpSpPr>
                <p:nvPr/>
              </p:nvGrpSpPr>
              <p:grpSpPr bwMode="auto">
                <a:xfrm rot="-800177">
                  <a:off x="387190" y="1338000"/>
                  <a:ext cx="6893514" cy="3230945"/>
                  <a:chOff x="392015" y="1167427"/>
                  <a:chExt cx="8050228" cy="3960167"/>
                </a:xfrm>
              </p:grpSpPr>
              <p:sp>
                <p:nvSpPr>
                  <p:cNvPr id="5" name="圆角矩形​​ 2"/>
                  <p:cNvSpPr/>
                  <p:nvPr/>
                </p:nvSpPr>
                <p:spPr>
                  <a:xfrm rot="21283523">
                    <a:off x="436759" y="2219115"/>
                    <a:ext cx="2864621" cy="1632191"/>
                  </a:xfrm>
                  <a:prstGeom prst="roundRect">
                    <a:avLst>
                      <a:gd name="adj" fmla="val 10409"/>
                    </a:avLst>
                  </a:prstGeom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  <a:gs pos="20000">
                        <a:schemeClr val="bg1">
                          <a:lumMod val="85000"/>
                        </a:schemeClr>
                      </a:gs>
                    </a:gsLst>
                    <a:lin ang="5400000" scaled="0"/>
                    <a:tileRect/>
                  </a:gradFill>
                  <a:ln w="3175">
                    <a:solidFill>
                      <a:schemeClr val="bg1">
                        <a:lumMod val="75000"/>
                      </a:schemeClr>
                    </a:solidFill>
                  </a:ln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2000" b="1">
                      <a:solidFill>
                        <a:prstClr val="white"/>
                      </a:solidFill>
                    </a:endParaRPr>
                  </a:p>
                </p:txBody>
              </p:sp>
              <p:cxnSp>
                <p:nvCxnSpPr>
                  <p:cNvPr id="6" name="直接连接符​​ 11"/>
                  <p:cNvCxnSpPr>
                    <a:endCxn id="8" idx="2"/>
                  </p:cNvCxnSpPr>
                  <p:nvPr/>
                </p:nvCxnSpPr>
                <p:spPr>
                  <a:xfrm flipV="1">
                    <a:off x="864668" y="1330577"/>
                    <a:ext cx="1171665" cy="1006956"/>
                  </a:xfrm>
                  <a:prstGeom prst="line">
                    <a:avLst/>
                  </a:prstGeom>
                  <a:ln w="2857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直接连接符​​ 13"/>
                  <p:cNvCxnSpPr>
                    <a:stCxn id="8" idx="6"/>
                  </p:cNvCxnSpPr>
                  <p:nvPr/>
                </p:nvCxnSpPr>
                <p:spPr>
                  <a:xfrm>
                    <a:off x="2362528" y="1330422"/>
                    <a:ext cx="448477" cy="827612"/>
                  </a:xfrm>
                  <a:prstGeom prst="line">
                    <a:avLst/>
                  </a:prstGeom>
                  <a:ln w="2857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椭圆​​ 4"/>
                  <p:cNvSpPr/>
                  <p:nvPr/>
                </p:nvSpPr>
                <p:spPr>
                  <a:xfrm>
                    <a:off x="2034331" y="1167427"/>
                    <a:ext cx="326015" cy="32578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  <a:gs pos="20000">
                        <a:schemeClr val="bg1">
                          <a:lumMod val="85000"/>
                        </a:schemeClr>
                      </a:gs>
                    </a:gsLst>
                    <a:lin ang="5400000" scaled="0"/>
                    <a:tileRect/>
                  </a:gradFill>
                  <a:ln w="3175">
                    <a:solidFill>
                      <a:schemeClr val="bg1">
                        <a:lumMod val="75000"/>
                      </a:schemeClr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2000" b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9" name="椭圆​​ 6"/>
                  <p:cNvSpPr/>
                  <p:nvPr/>
                </p:nvSpPr>
                <p:spPr>
                  <a:xfrm>
                    <a:off x="2106543" y="1243146"/>
                    <a:ext cx="187779" cy="187779"/>
                  </a:xfrm>
                  <a:prstGeom prst="ellipse">
                    <a:avLst/>
                  </a:prstGeom>
                  <a:gradFill flip="none" rotWithShape="1">
                    <a:gsLst>
                      <a:gs pos="46000">
                        <a:schemeClr val="tx1">
                          <a:lumMod val="65000"/>
                          <a:lumOff val="35000"/>
                        </a:schemeClr>
                      </a:gs>
                      <a:gs pos="100000">
                        <a:schemeClr val="tx1">
                          <a:lumMod val="50000"/>
                          <a:lumOff val="50000"/>
                        </a:schemeClr>
                      </a:gs>
                      <a:gs pos="0">
                        <a:schemeClr val="tx1">
                          <a:lumMod val="50000"/>
                          <a:lumOff val="5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3175">
                    <a:solidFill>
                      <a:schemeClr val="bg1">
                        <a:lumMod val="75000"/>
                      </a:schemeClr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2000" b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0" name="同侧圆角矩形 9"/>
                  <p:cNvSpPr/>
                  <p:nvPr/>
                </p:nvSpPr>
                <p:spPr>
                  <a:xfrm rot="21295192">
                    <a:off x="392015" y="2234446"/>
                    <a:ext cx="2853037" cy="791414"/>
                  </a:xfrm>
                  <a:prstGeom prst="round2SameRect">
                    <a:avLst/>
                  </a:prstGeom>
                  <a:gradFill flip="none" rotWithShape="1">
                    <a:gsLst>
                      <a:gs pos="52000">
                        <a:schemeClr val="bg1">
                          <a:alpha val="0"/>
                        </a:schemeClr>
                      </a:gs>
                      <a:gs pos="0">
                        <a:schemeClr val="bg1">
                          <a:alpha val="0"/>
                        </a:schemeClr>
                      </a:gs>
                      <a:gs pos="48000">
                        <a:schemeClr val="bg1">
                          <a:lumMod val="96000"/>
                        </a:schemeClr>
                      </a:gs>
                    </a:gsLst>
                    <a:lin ang="4680000" scaled="0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2000" b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" name="圆角矩形​​ 3"/>
                  <p:cNvSpPr/>
                  <p:nvPr/>
                </p:nvSpPr>
                <p:spPr>
                  <a:xfrm rot="21283523">
                    <a:off x="525144" y="2383193"/>
                    <a:ext cx="2621353" cy="1347545"/>
                  </a:xfrm>
                  <a:prstGeom prst="roundRect">
                    <a:avLst>
                      <a:gd name="adj" fmla="val 7418"/>
                    </a:avLst>
                  </a:prstGeom>
                  <a:solidFill>
                    <a:srgbClr val="57D3FF"/>
                  </a:solidFill>
                  <a:ln w="19050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zh-CN" altLang="en-US" sz="2400" b="1" dirty="0" smtClean="0">
                        <a:solidFill>
                          <a:prstClr val="black"/>
                        </a:solidFill>
                        <a:latin typeface="微软雅黑" pitchFamily="34" charset="-122"/>
                        <a:ea typeface="微软雅黑" pitchFamily="34" charset="-122"/>
                      </a:rPr>
                      <a:t>识字阅读写作分离，无法联系实际</a:t>
                    </a:r>
                    <a:endParaRPr lang="en-US" altLang="zh-CN" sz="2400" b="1" dirty="0">
                      <a:solidFill>
                        <a:prstClr val="black"/>
                      </a:solidFill>
                      <a:latin typeface="微软雅黑" pitchFamily="34" charset="-122"/>
                      <a:ea typeface="微软雅黑" pitchFamily="34" charset="-122"/>
                    </a:endParaRPr>
                  </a:p>
                </p:txBody>
              </p:sp>
              <p:sp>
                <p:nvSpPr>
                  <p:cNvPr id="14" name="圆角矩形​​ 3"/>
                  <p:cNvSpPr/>
                  <p:nvPr/>
                </p:nvSpPr>
                <p:spPr>
                  <a:xfrm rot="21283523">
                    <a:off x="3164997" y="2947602"/>
                    <a:ext cx="2621352" cy="1347545"/>
                  </a:xfrm>
                  <a:prstGeom prst="roundRect">
                    <a:avLst>
                      <a:gd name="adj" fmla="val 7418"/>
                    </a:avLst>
                  </a:prstGeom>
                  <a:solidFill>
                    <a:srgbClr val="57D3FF"/>
                  </a:solidFill>
                  <a:ln w="19050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zh-CN" altLang="en-US" sz="2400" b="1" dirty="0" smtClean="0">
                        <a:solidFill>
                          <a:prstClr val="black"/>
                        </a:solidFill>
                        <a:latin typeface="微软雅黑" pitchFamily="34" charset="-122"/>
                        <a:ea typeface="微软雅黑" pitchFamily="34" charset="-122"/>
                      </a:rPr>
                      <a:t>过分重视考试，忽视创造性思维培养</a:t>
                    </a:r>
                    <a:endParaRPr lang="en-US" altLang="zh-CN" sz="2400" b="1" dirty="0">
                      <a:solidFill>
                        <a:prstClr val="black"/>
                      </a:solidFill>
                      <a:latin typeface="微软雅黑" pitchFamily="34" charset="-122"/>
                      <a:ea typeface="微软雅黑" pitchFamily="34" charset="-122"/>
                    </a:endParaRPr>
                  </a:p>
                </p:txBody>
              </p:sp>
              <p:sp>
                <p:nvSpPr>
                  <p:cNvPr id="15" name="圆角矩形​​ 3"/>
                  <p:cNvSpPr/>
                  <p:nvPr/>
                </p:nvSpPr>
                <p:spPr>
                  <a:xfrm rot="21283523">
                    <a:off x="5820891" y="3780049"/>
                    <a:ext cx="2621352" cy="1347545"/>
                  </a:xfrm>
                  <a:prstGeom prst="roundRect">
                    <a:avLst>
                      <a:gd name="adj" fmla="val 7418"/>
                    </a:avLst>
                  </a:prstGeom>
                  <a:solidFill>
                    <a:srgbClr val="57D3FF"/>
                  </a:solidFill>
                  <a:ln w="19050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zh-CN" altLang="en-US" sz="2400" b="1" dirty="0" smtClean="0">
                        <a:solidFill>
                          <a:prstClr val="black"/>
                        </a:solidFill>
                        <a:latin typeface="微软雅黑" pitchFamily="34" charset="-122"/>
                        <a:ea typeface="微软雅黑" pitchFamily="34" charset="-122"/>
                      </a:rPr>
                      <a:t>过分重视写作技巧，忽视真实情感的表露</a:t>
                    </a:r>
                    <a:endParaRPr lang="en-US" altLang="zh-CN" sz="2400" b="1" dirty="0">
                      <a:solidFill>
                        <a:prstClr val="black"/>
                      </a:solidFill>
                      <a:latin typeface="微软雅黑" pitchFamily="34" charset="-122"/>
                      <a:ea typeface="微软雅黑" pitchFamily="34" charset="-122"/>
                    </a:endParaRPr>
                  </a:p>
                </p:txBody>
              </p:sp>
              <p:sp>
                <p:nvSpPr>
                  <p:cNvPr id="16" name="椭圆​​ 6"/>
                  <p:cNvSpPr/>
                  <p:nvPr/>
                </p:nvSpPr>
                <p:spPr>
                  <a:xfrm>
                    <a:off x="4621641" y="1980236"/>
                    <a:ext cx="187779" cy="187780"/>
                  </a:xfrm>
                  <a:prstGeom prst="ellipse">
                    <a:avLst/>
                  </a:prstGeom>
                  <a:gradFill flip="none" rotWithShape="1">
                    <a:gsLst>
                      <a:gs pos="46000">
                        <a:schemeClr val="tx1">
                          <a:lumMod val="65000"/>
                          <a:lumOff val="35000"/>
                        </a:schemeClr>
                      </a:gs>
                      <a:gs pos="100000">
                        <a:schemeClr val="tx1">
                          <a:lumMod val="50000"/>
                          <a:lumOff val="50000"/>
                        </a:schemeClr>
                      </a:gs>
                      <a:gs pos="0">
                        <a:schemeClr val="tx1">
                          <a:lumMod val="50000"/>
                          <a:lumOff val="5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3175">
                    <a:solidFill>
                      <a:schemeClr val="bg1">
                        <a:lumMod val="75000"/>
                      </a:schemeClr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2000" b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7" name="椭圆​​ 6"/>
                  <p:cNvSpPr/>
                  <p:nvPr/>
                </p:nvSpPr>
                <p:spPr>
                  <a:xfrm>
                    <a:off x="7309038" y="2648893"/>
                    <a:ext cx="187779" cy="187780"/>
                  </a:xfrm>
                  <a:prstGeom prst="ellipse">
                    <a:avLst/>
                  </a:prstGeom>
                  <a:gradFill flip="none" rotWithShape="1">
                    <a:gsLst>
                      <a:gs pos="46000">
                        <a:schemeClr val="tx1">
                          <a:lumMod val="65000"/>
                          <a:lumOff val="35000"/>
                        </a:schemeClr>
                      </a:gs>
                      <a:gs pos="100000">
                        <a:schemeClr val="tx1">
                          <a:lumMod val="50000"/>
                          <a:lumOff val="50000"/>
                        </a:schemeClr>
                      </a:gs>
                      <a:gs pos="0">
                        <a:schemeClr val="tx1">
                          <a:lumMod val="50000"/>
                          <a:lumOff val="5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3175">
                    <a:solidFill>
                      <a:schemeClr val="bg1">
                        <a:lumMod val="75000"/>
                      </a:schemeClr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2000" b="1">
                      <a:solidFill>
                        <a:prstClr val="white"/>
                      </a:solidFill>
                    </a:endParaRPr>
                  </a:p>
                </p:txBody>
              </p:sp>
            </p:grpSp>
            <p:cxnSp>
              <p:nvCxnSpPr>
                <p:cNvPr id="21" name="直接连接符 20"/>
                <p:cNvCxnSpPr/>
                <p:nvPr/>
              </p:nvCxnSpPr>
              <p:spPr>
                <a:xfrm flipH="1">
                  <a:off x="920589" y="2042414"/>
                  <a:ext cx="713613" cy="99034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接连接符 29"/>
                <p:cNvCxnSpPr>
                  <a:stCxn id="9" idx="4"/>
                </p:cNvCxnSpPr>
                <p:nvPr/>
              </p:nvCxnSpPr>
              <p:spPr>
                <a:xfrm>
                  <a:off x="1663903" y="2028592"/>
                  <a:ext cx="598849" cy="58513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4" name="下箭头 33"/>
          <p:cNvSpPr/>
          <p:nvPr/>
        </p:nvSpPr>
        <p:spPr>
          <a:xfrm>
            <a:off x="4513105" y="4448733"/>
            <a:ext cx="778975" cy="6364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5" name="Picture 4" descr="BD1068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179" y="5301208"/>
            <a:ext cx="1774825" cy="136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圆角矩形标注 37"/>
          <p:cNvSpPr/>
          <p:nvPr/>
        </p:nvSpPr>
        <p:spPr>
          <a:xfrm>
            <a:off x="6025821" y="4750043"/>
            <a:ext cx="2088232" cy="894290"/>
          </a:xfrm>
          <a:prstGeom prst="wedgeRoundRectCallout">
            <a:avLst>
              <a:gd name="adj1" fmla="val -44863"/>
              <a:gd name="adj2" fmla="val 74969"/>
              <a:gd name="adj3" fmla="val 16667"/>
            </a:avLst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bg2"/>
                </a:solidFill>
              </a:rPr>
              <a:t>学生苦不堪言</a:t>
            </a:r>
            <a:r>
              <a:rPr lang="en-US" altLang="zh-CN" b="1" dirty="0" smtClean="0">
                <a:solidFill>
                  <a:schemeClr val="bg2"/>
                </a:solidFill>
              </a:rPr>
              <a:t>……</a:t>
            </a:r>
            <a:endParaRPr lang="zh-CN" altLang="en-US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63678759"/>
              </p:ext>
            </p:extLst>
          </p:nvPr>
        </p:nvGraphicFramePr>
        <p:xfrm>
          <a:off x="1259632" y="1844824"/>
          <a:ext cx="62646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主要内容</a:t>
            </a:r>
          </a:p>
        </p:txBody>
      </p:sp>
    </p:spTree>
    <p:extLst>
      <p:ext uri="{BB962C8B-B14F-4D97-AF65-F5344CB8AC3E}">
        <p14:creationId xmlns:p14="http://schemas.microsoft.com/office/powerpoint/2010/main" val="248682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1000498" y="1556792"/>
            <a:ext cx="7680960" cy="1029856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语文是一门语言学科，就像英语一样。</a:t>
            </a:r>
            <a:endParaRPr lang="en-US" altLang="zh-CN" sz="2400" dirty="0" smtClean="0"/>
          </a:p>
          <a:p>
            <a:r>
              <a:rPr lang="zh-CN" altLang="en-US" sz="2400" dirty="0" smtClean="0"/>
              <a:t>我们为什么学习英语，因为我们要用，要说，要写</a:t>
            </a:r>
            <a:r>
              <a:rPr lang="en-US" altLang="zh-CN" sz="2400" dirty="0" smtClean="0"/>
              <a:t>……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7680960" cy="1184176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为什么要语文</a:t>
            </a:r>
            <a:endParaRPr lang="zh-CN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413899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语文是一门以语言应用为主的学科，我们不能为了考试而学习语文，而是我们真的需要语文。</a:t>
            </a:r>
            <a:endParaRPr lang="en-US" altLang="zh-CN" sz="2400" dirty="0" smtClean="0"/>
          </a:p>
          <a:p>
            <a:r>
              <a:rPr lang="zh-CN" altLang="en-US" sz="2400" dirty="0" smtClean="0"/>
              <a:t>我们要认识汉字、会读中文文章，会写作，会与大家交流</a:t>
            </a:r>
            <a:r>
              <a:rPr lang="en-US" altLang="zh-CN" sz="2400" dirty="0" smtClean="0"/>
              <a:t>……</a:t>
            </a:r>
          </a:p>
          <a:p>
            <a:r>
              <a:rPr lang="zh-CN" altLang="en-US" sz="2400" dirty="0"/>
              <a:t>很</a:t>
            </a:r>
            <a:r>
              <a:rPr lang="zh-CN" altLang="en-US" sz="2400" dirty="0" smtClean="0"/>
              <a:t>明显，传统教学模式不适合我们语文的教学。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 smtClean="0"/>
              <a:t>因此“三位一体”教学模式出现了</a:t>
            </a:r>
            <a:r>
              <a:rPr lang="en-US" altLang="zh-CN" sz="2400" dirty="0" smtClean="0"/>
              <a:t>……</a:t>
            </a:r>
            <a:endParaRPr lang="zh-CN" altLang="en-US" sz="2400" dirty="0" smtClean="0"/>
          </a:p>
          <a:p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971600" y="2699628"/>
            <a:ext cx="3570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学习语文也是这个道理。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141563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/>
        </p:nvSpPr>
        <p:spPr>
          <a:xfrm>
            <a:off x="2699792" y="620688"/>
            <a:ext cx="4896544" cy="936104"/>
          </a:xfrm>
          <a:prstGeom prst="roundRect">
            <a:avLst/>
          </a:prstGeom>
          <a:ln cmpd="sng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“三位一体”教学模式</a:t>
            </a: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13776863"/>
              </p:ext>
            </p:extLst>
          </p:nvPr>
        </p:nvGraphicFramePr>
        <p:xfrm>
          <a:off x="2627784" y="2060848"/>
          <a:ext cx="288032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组合 9"/>
          <p:cNvGrpSpPr/>
          <p:nvPr/>
        </p:nvGrpSpPr>
        <p:grpSpPr>
          <a:xfrm>
            <a:off x="3851920" y="7389440"/>
            <a:ext cx="4608512" cy="1584176"/>
            <a:chOff x="3635896" y="2564904"/>
            <a:chExt cx="4752528" cy="2160240"/>
          </a:xfrm>
        </p:grpSpPr>
        <p:sp>
          <p:nvSpPr>
            <p:cNvPr id="9" name="圆角矩形 8"/>
            <p:cNvSpPr/>
            <p:nvPr/>
          </p:nvSpPr>
          <p:spPr>
            <a:xfrm>
              <a:off x="3635896" y="2564904"/>
              <a:ext cx="4752528" cy="216024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3923928" y="2924944"/>
              <a:ext cx="4176464" cy="1512168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bg1"/>
                  </a:solidFill>
                  <a:latin typeface="隶书" pitchFamily="49" charset="-122"/>
                  <a:ea typeface="隶书" pitchFamily="49" charset="-122"/>
                </a:rPr>
                <a:t>以语言运用为中心，识字、阅读、写作一体，在阅读中识字，在写作中写字、用字</a:t>
              </a:r>
              <a:endParaRPr lang="zh-CN" altLang="en-US" sz="24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3491880" y="7069484"/>
            <a:ext cx="504056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</a:rPr>
              <a:t>低年级语文阅读教学模式（阅读运用中学习）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23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7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00"/>
                            </p:stCondLst>
                            <p:childTnLst>
                              <p:par>
                                <p:cTn id="1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-0.00798 -0.6699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-3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80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0.00018 -0.2944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6" grpId="0">
        <p:bldAsOne/>
      </p:bldGraphic>
      <p:bldGraphic spid="6" grpId="1">
        <p:bldAsOne/>
      </p:bldGraphic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539552" y="2492896"/>
            <a:ext cx="8280920" cy="2520280"/>
          </a:xfrm>
        </p:spPr>
        <p:txBody>
          <a:bodyPr>
            <a:noAutofit/>
          </a:bodyPr>
          <a:lstStyle/>
          <a:p>
            <a:r>
              <a:rPr lang="zh-CN" altLang="en-US" sz="2800" dirty="0" smtClean="0"/>
              <a:t>两个条件：</a:t>
            </a:r>
            <a:endParaRPr lang="zh-CN" altLang="en-US" sz="2800" dirty="0"/>
          </a:p>
          <a:p>
            <a:r>
              <a:rPr lang="zh-CN" altLang="en-US" sz="2800" dirty="0"/>
              <a:t>   （</a:t>
            </a:r>
            <a:r>
              <a:rPr lang="en-US" altLang="zh-CN" sz="2800" dirty="0"/>
              <a:t>1</a:t>
            </a:r>
            <a:r>
              <a:rPr lang="zh-CN" altLang="en-US" sz="2800" dirty="0"/>
              <a:t>） 开发跨越式所需的优质教学资源</a:t>
            </a:r>
          </a:p>
          <a:p>
            <a:r>
              <a:rPr lang="zh-CN" altLang="en-US" sz="2800" dirty="0" smtClean="0"/>
              <a:t>   </a:t>
            </a:r>
            <a:r>
              <a:rPr lang="zh-CN" altLang="en-US" sz="2800" dirty="0"/>
              <a:t>（</a:t>
            </a:r>
            <a:r>
              <a:rPr lang="en-US" altLang="zh-CN" sz="2800" dirty="0"/>
              <a:t>2</a:t>
            </a:r>
            <a:r>
              <a:rPr lang="zh-CN" altLang="en-US" sz="2800" dirty="0"/>
              <a:t>） 实施跨越式创新教学</a:t>
            </a:r>
            <a:r>
              <a:rPr lang="zh-CN" altLang="en-US" sz="2800" dirty="0" smtClean="0"/>
              <a:t>设计</a:t>
            </a:r>
            <a:endParaRPr lang="en-US" altLang="zh-CN" sz="2800" dirty="0" smtClean="0"/>
          </a:p>
          <a:p>
            <a:r>
              <a:rPr lang="zh-CN" altLang="en-US" sz="2800" dirty="0" smtClean="0"/>
              <a:t>这些资源可以为教师学习提供参考</a:t>
            </a:r>
            <a:endParaRPr lang="zh-CN" altLang="en-US" sz="2800" dirty="0"/>
          </a:p>
          <a:p>
            <a:endParaRPr lang="en-US" altLang="zh-CN" sz="2800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95536" y="980728"/>
            <a:ext cx="7680960" cy="1066800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三位一体</a:t>
            </a:r>
          </a:p>
        </p:txBody>
      </p:sp>
    </p:spTree>
    <p:extLst>
      <p:ext uri="{BB962C8B-B14F-4D97-AF65-F5344CB8AC3E}">
        <p14:creationId xmlns:p14="http://schemas.microsoft.com/office/powerpoint/2010/main" val="3550065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40619653"/>
              </p:ext>
            </p:extLst>
          </p:nvPr>
        </p:nvGraphicFramePr>
        <p:xfrm>
          <a:off x="1259632" y="1844824"/>
          <a:ext cx="62646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主要内容</a:t>
            </a:r>
          </a:p>
        </p:txBody>
      </p:sp>
    </p:spTree>
    <p:extLst>
      <p:ext uri="{BB962C8B-B14F-4D97-AF65-F5344CB8AC3E}">
        <p14:creationId xmlns:p14="http://schemas.microsoft.com/office/powerpoint/2010/main" val="199417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波形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2.xml><?xml version="1.0" encoding="utf-8"?>
<a:themeOverride xmlns:a="http://schemas.openxmlformats.org/drawingml/2006/main">
  <a:clrScheme name="波形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3.xml><?xml version="1.0" encoding="utf-8"?>
<a:themeOverride xmlns:a="http://schemas.openxmlformats.org/drawingml/2006/main">
  <a:clrScheme name="波形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4.xml><?xml version="1.0" encoding="utf-8"?>
<a:themeOverride xmlns:a="http://schemas.openxmlformats.org/drawingml/2006/main">
  <a:clrScheme name="波形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5.xml><?xml version="1.0" encoding="utf-8"?>
<a:themeOverride xmlns:a="http://schemas.openxmlformats.org/drawingml/2006/main">
  <a:clrScheme name="波形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1001</Words>
  <Application>Microsoft Office PowerPoint</Application>
  <PresentationFormat>全屏显示(4:3)</PresentationFormat>
  <Paragraphs>160</Paragraphs>
  <Slides>24</Slides>
  <Notes>0</Notes>
  <HiddenSlides>1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Mylar</vt:lpstr>
      <vt:lpstr>PowerPoint 演示文稿</vt:lpstr>
      <vt:lpstr>主要内容</vt:lpstr>
      <vt:lpstr>主要内容</vt:lpstr>
      <vt:lpstr>传统小学语文教学中存在的问题</vt:lpstr>
      <vt:lpstr>主要内容</vt:lpstr>
      <vt:lpstr>为什么要语文</vt:lpstr>
      <vt:lpstr>PowerPoint 演示文稿</vt:lpstr>
      <vt:lpstr>三位一体</vt:lpstr>
      <vt:lpstr>主要内容</vt:lpstr>
      <vt:lpstr>三位一体</vt:lpstr>
      <vt:lpstr>三位一体</vt:lpstr>
      <vt:lpstr>主要内容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主要内容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22</cp:revision>
  <dcterms:created xsi:type="dcterms:W3CDTF">2012-10-02T12:24:24Z</dcterms:created>
  <dcterms:modified xsi:type="dcterms:W3CDTF">2012-10-03T11:49:17Z</dcterms:modified>
</cp:coreProperties>
</file>