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2011-12-24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2011-12-24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2011-12-24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2011-12-24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2011-12-24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2011-12-24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2011-12-24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2011-12-24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2011-12-24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2011-12-24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单圆角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2011-12-24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任意多边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任意多边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2011-12-24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任意多边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任意多边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顺义一中学生课后反馈情况统计报告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8748464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420888"/>
            <a:ext cx="7560839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4664"/>
            <a:ext cx="7776864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教学内容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：</a:t>
            </a:r>
            <a:r>
              <a:rPr lang="en-US" altLang="zh-CN" dirty="0" smtClean="0">
                <a:latin typeface="黑体" pitchFamily="49" charset="-122"/>
                <a:ea typeface="黑体" pitchFamily="49" charset="-122"/>
              </a:rPr>
              <a:t>Write  A Report</a:t>
            </a:r>
            <a:endParaRPr lang="en-US" altLang="zh-CN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任课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教师</a:t>
            </a:r>
            <a:r>
              <a:rPr lang="en-US" altLang="zh-CN" dirty="0" smtClean="0"/>
              <a:t>: </a:t>
            </a:r>
            <a:r>
              <a:rPr lang="zh-CN" altLang="en-US" dirty="0" smtClean="0"/>
              <a:t>苗志华</a:t>
            </a:r>
            <a:endParaRPr lang="en-US" altLang="zh-CN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年级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：十年级</a:t>
            </a:r>
            <a:endParaRPr lang="en-US" altLang="zh-CN" dirty="0" smtClean="0">
              <a:latin typeface="黑体" pitchFamily="49" charset="-122"/>
              <a:ea typeface="黑体" pitchFamily="49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/>
              <a:t>（</a:t>
            </a:r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）我</a:t>
            </a:r>
            <a:r>
              <a:rPr lang="zh-CN" altLang="en-US" sz="3600" b="1" dirty="0" smtClean="0"/>
              <a:t>能听懂老师讲的绝大部分内容：</a:t>
            </a:r>
            <a:endParaRPr lang="zh-CN" altLang="en-US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988840"/>
            <a:ext cx="8496944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76672"/>
            <a:ext cx="8064895" cy="5782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4000" b="1" dirty="0" smtClean="0"/>
              <a:t>（</a:t>
            </a:r>
            <a:r>
              <a:rPr lang="en-US" altLang="zh-CN" sz="4000" b="1" dirty="0" smtClean="0"/>
              <a:t>2</a:t>
            </a:r>
            <a:r>
              <a:rPr lang="zh-CN" altLang="en-US" sz="4000" b="1" dirty="0" smtClean="0"/>
              <a:t>）</a:t>
            </a:r>
            <a:r>
              <a:rPr lang="zh-CN" altLang="en-US" sz="4000" b="1" dirty="0" smtClean="0"/>
              <a:t>老师</a:t>
            </a:r>
            <a:r>
              <a:rPr lang="zh-CN" altLang="en-US" sz="4000" b="1" dirty="0" smtClean="0"/>
              <a:t>讲课的内容中，有一些引起我兴趣的地方：</a:t>
            </a:r>
            <a:endParaRPr lang="zh-CN" altLang="en-US" sz="4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88840"/>
            <a:ext cx="8424935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8424936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060848"/>
            <a:ext cx="8280919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20689"/>
            <a:ext cx="7848872" cy="570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204864"/>
            <a:ext cx="8208911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</TotalTime>
  <Words>53</Words>
  <Application>Microsoft Office PowerPoint</Application>
  <PresentationFormat>全屏显示(4:3)</PresentationFormat>
  <Paragraphs>6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流畅</vt:lpstr>
      <vt:lpstr>顺义一中学生课后反馈情况统计报告</vt:lpstr>
      <vt:lpstr>幻灯片 2</vt:lpstr>
      <vt:lpstr>（1）我能听懂老师讲的绝大部分内容：</vt:lpstr>
      <vt:lpstr>幻灯片 4</vt:lpstr>
      <vt:lpstr>（2）老师讲课的内容中，有一些引起我兴趣的地方：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顺义一中学生课后反馈情况统计报告</dc:title>
  <cp:lastModifiedBy>微软用户</cp:lastModifiedBy>
  <cp:revision>3</cp:revision>
  <dcterms:modified xsi:type="dcterms:W3CDTF">2011-12-24T08:07:09Z</dcterms:modified>
</cp:coreProperties>
</file>