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7E03B-B00D-4885-B648-A3849316FBF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D5682-4C2A-4514-A129-FB8C3C2D4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33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" y="0"/>
            <a:ext cx="914096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E80A09-366F-4655-BE46-6029792424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946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324600"/>
            <a:ext cx="22860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52536" y="2276872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仁和中学课堂</a:t>
            </a:r>
            <a:r>
              <a:rPr lang="zh-CN" altLang="en-US" dirty="0" smtClean="0"/>
              <a:t>观察记录报告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97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（五）学生投入状态</a:t>
            </a:r>
            <a:endParaRPr lang="zh-CN" alt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66838"/>
            <a:ext cx="6336703" cy="472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73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5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27280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2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全班投入状态</a:t>
            </a:r>
            <a:endParaRPr lang="zh-CN" altLang="zh-CN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272807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（六）教师语言流动及巡回路线</a:t>
            </a:r>
            <a:endParaRPr lang="zh-CN" altLang="en-US" b="1" dirty="0"/>
          </a:p>
        </p:txBody>
      </p:sp>
      <p:pic>
        <p:nvPicPr>
          <p:cNvPr id="4" name="Picture 2" descr="L:\DCIM\103_PANA\P10306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252519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9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426494" y="2967335"/>
            <a:ext cx="2291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谢谢！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6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教学内容</a:t>
            </a:r>
            <a:r>
              <a:rPr lang="zh-CN" altLang="en-US" dirty="0" smtClean="0"/>
              <a:t>：光的折射</a:t>
            </a:r>
            <a:endParaRPr lang="en-US" altLang="zh-CN" dirty="0" smtClean="0"/>
          </a:p>
          <a:p>
            <a:r>
              <a:rPr lang="zh-CN" altLang="en-US" dirty="0" smtClean="0"/>
              <a:t>任课</a:t>
            </a:r>
            <a:r>
              <a:rPr lang="zh-CN" altLang="en-US" dirty="0" smtClean="0"/>
              <a:t>教师</a:t>
            </a:r>
            <a:r>
              <a:rPr lang="zh-CN" altLang="en-US" dirty="0" smtClean="0"/>
              <a:t>：高和艳</a:t>
            </a:r>
            <a:endParaRPr lang="en-US" altLang="zh-CN" dirty="0" smtClean="0"/>
          </a:p>
          <a:p>
            <a:r>
              <a:rPr lang="zh-CN" altLang="en-US" dirty="0" smtClean="0"/>
              <a:t>年级：</a:t>
            </a:r>
            <a:r>
              <a:rPr lang="zh-CN" altLang="en-US" dirty="0" smtClean="0"/>
              <a:t>初中二</a:t>
            </a:r>
            <a:r>
              <a:rPr lang="zh-CN" altLang="en-US" dirty="0" smtClean="0"/>
              <a:t>年级</a:t>
            </a:r>
            <a:r>
              <a:rPr lang="en-US" altLang="zh-CN" dirty="0" smtClean="0"/>
              <a:t>3</a:t>
            </a:r>
            <a:r>
              <a:rPr lang="zh-CN" altLang="en-US" dirty="0" smtClean="0"/>
              <a:t>班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321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（一）教师提问水平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6334819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7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62473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3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（二）问题解决方式</a:t>
            </a:r>
            <a:endParaRPr lang="zh-CN" altLang="en-US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6696744" cy="352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7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408711" cy="339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0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（三）教师反馈情况</a:t>
            </a:r>
            <a:endParaRPr lang="zh-CN" altLang="en-US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6048672" cy="459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6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05678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1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51050"/>
            <a:ext cx="7344816" cy="361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62</Words>
  <Application>Microsoft Office PowerPoint</Application>
  <PresentationFormat>全屏显示(4:3)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仁和中学课堂观察记录报告</vt:lpstr>
      <vt:lpstr>PowerPoint 演示文稿</vt:lpstr>
      <vt:lpstr>（一）教师提问水平</vt:lpstr>
      <vt:lpstr>PowerPoint 演示文稿</vt:lpstr>
      <vt:lpstr>（二）问题解决方式</vt:lpstr>
      <vt:lpstr>PowerPoint 演示文稿</vt:lpstr>
      <vt:lpstr>（三）教师反馈情况</vt:lpstr>
      <vt:lpstr>PowerPoint 演示文稿</vt:lpstr>
      <vt:lpstr>PowerPoint 演示文稿</vt:lpstr>
      <vt:lpstr>（五）学生投入状态</vt:lpstr>
      <vt:lpstr>PowerPoint 演示文稿</vt:lpstr>
      <vt:lpstr>全班投入状态</vt:lpstr>
      <vt:lpstr>（六）教师语言流动及巡回路线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浪尖的奇迹</dc:creator>
  <cp:lastModifiedBy>浪尖的奇迹</cp:lastModifiedBy>
  <cp:revision>10</cp:revision>
  <dcterms:created xsi:type="dcterms:W3CDTF">2011-12-09T01:10:14Z</dcterms:created>
  <dcterms:modified xsi:type="dcterms:W3CDTF">2011-12-13T07:36:26Z</dcterms:modified>
</cp:coreProperties>
</file>