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70" r:id="rId13"/>
    <p:sldId id="267" r:id="rId14"/>
    <p:sldId id="268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166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87E03B-B00D-4885-B648-A3849316FBF0}" type="datetimeFigureOut">
              <a:rPr lang="zh-CN" altLang="en-US" smtClean="0"/>
              <a:t>2011/12/13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4D5682-4C2A-4514-A129-FB8C3C2D4C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533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2011/12/13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" y="0"/>
            <a:ext cx="9140968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2011/12/13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2011/12/13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AE80A09-366F-4655-BE46-6029792424C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49464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2011/12/13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6324600"/>
            <a:ext cx="2286000" cy="533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2011/12/13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2011/12/13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2011/12/13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2011/12/13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2011/12/13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2011/12/13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2011/12/13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2011/12/13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-252536" y="2276872"/>
            <a:ext cx="7772400" cy="1470025"/>
          </a:xfrm>
        </p:spPr>
        <p:txBody>
          <a:bodyPr/>
          <a:lstStyle/>
          <a:p>
            <a:r>
              <a:rPr lang="zh-CN" altLang="en-US" dirty="0" smtClean="0"/>
              <a:t>仁和中学课堂</a:t>
            </a:r>
            <a:r>
              <a:rPr lang="zh-CN" altLang="en-US" dirty="0" smtClean="0"/>
              <a:t>观察记录报告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5970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（五）学生投入状态</a:t>
            </a:r>
            <a:endParaRPr lang="zh-CN" altLang="en-US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366838"/>
            <a:ext cx="6336703" cy="4726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731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5" name="Rectangle 3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CN" altLang="zh-CN"/>
          </a:p>
        </p:txBody>
      </p:sp>
      <p:pic>
        <p:nvPicPr>
          <p:cNvPr id="3" name="Picture 2"/>
          <p:cNvPicPr>
            <a:picLocks noGrp="1" noChangeAspect="1" noChangeArrowheads="1"/>
          </p:cNvPicPr>
          <p:nvPr>
            <p:ph type="tbl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772816"/>
            <a:ext cx="7272808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323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全班投入状态</a:t>
            </a:r>
            <a:endParaRPr lang="zh-CN" altLang="zh-CN" dirty="0"/>
          </a:p>
        </p:txBody>
      </p:sp>
      <p:pic>
        <p:nvPicPr>
          <p:cNvPr id="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556792"/>
            <a:ext cx="7272807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42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（六）教师语言流动及巡回路线</a:t>
            </a:r>
            <a:endParaRPr lang="zh-CN" altLang="en-US" b="1" dirty="0"/>
          </a:p>
        </p:txBody>
      </p:sp>
      <p:pic>
        <p:nvPicPr>
          <p:cNvPr id="4" name="Picture 2" descr="L:\DCIM\103_PANA\P103067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8760"/>
            <a:ext cx="9252519" cy="5589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993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3426494" y="2967335"/>
            <a:ext cx="22910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CN" alt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谢谢！</a:t>
            </a:r>
            <a:endParaRPr lang="zh-CN" alt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1560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/>
          </a:p>
          <a:p>
            <a:r>
              <a:rPr lang="zh-CN" altLang="en-US" dirty="0" smtClean="0"/>
              <a:t>教学内容</a:t>
            </a:r>
            <a:r>
              <a:rPr lang="zh-CN" altLang="en-US" dirty="0" smtClean="0"/>
              <a:t>：光的折射</a:t>
            </a:r>
            <a:endParaRPr lang="en-US" altLang="zh-CN" dirty="0" smtClean="0"/>
          </a:p>
          <a:p>
            <a:r>
              <a:rPr lang="zh-CN" altLang="en-US" dirty="0" smtClean="0"/>
              <a:t>任课</a:t>
            </a:r>
            <a:r>
              <a:rPr lang="zh-CN" altLang="en-US" dirty="0" smtClean="0"/>
              <a:t>教师</a:t>
            </a:r>
            <a:r>
              <a:rPr lang="zh-CN" altLang="en-US" dirty="0" smtClean="0"/>
              <a:t>：高和艳</a:t>
            </a:r>
            <a:endParaRPr lang="en-US" altLang="zh-CN" dirty="0" smtClean="0"/>
          </a:p>
          <a:p>
            <a:r>
              <a:rPr lang="zh-CN" altLang="en-US" dirty="0" smtClean="0"/>
              <a:t>年级：</a:t>
            </a:r>
            <a:r>
              <a:rPr lang="zh-CN" altLang="en-US" dirty="0" smtClean="0"/>
              <a:t>初中二</a:t>
            </a:r>
            <a:r>
              <a:rPr lang="zh-CN" altLang="en-US" dirty="0" smtClean="0"/>
              <a:t>年级</a:t>
            </a:r>
            <a:r>
              <a:rPr lang="en-US" altLang="zh-CN" dirty="0" smtClean="0"/>
              <a:t>3</a:t>
            </a:r>
            <a:r>
              <a:rPr lang="zh-CN" altLang="en-US" dirty="0" smtClean="0"/>
              <a:t>班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93218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（一）教师提问水平</a:t>
            </a:r>
            <a:endParaRPr lang="zh-CN" alt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276872"/>
            <a:ext cx="6334819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370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84784"/>
            <a:ext cx="6624735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130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（二）问题解决方式</a:t>
            </a:r>
            <a:endParaRPr lang="zh-CN" altLang="en-US" b="1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844824"/>
            <a:ext cx="6696744" cy="3528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472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844824"/>
            <a:ext cx="6408711" cy="3396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307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（三）教师反馈情况</a:t>
            </a:r>
            <a:endParaRPr lang="zh-CN" altLang="en-US" b="1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412776"/>
            <a:ext cx="6048672" cy="4590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960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844824"/>
            <a:ext cx="7056783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817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051050"/>
            <a:ext cx="7344816" cy="3610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79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62</Words>
  <Application>Microsoft Office PowerPoint</Application>
  <PresentationFormat>全屏显示(4:3)</PresentationFormat>
  <Paragraphs>12</Paragraphs>
  <Slides>14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Office 主题</vt:lpstr>
      <vt:lpstr>仁和中学课堂观察记录报告</vt:lpstr>
      <vt:lpstr>PowerPoint 演示文稿</vt:lpstr>
      <vt:lpstr>（一）教师提问水平</vt:lpstr>
      <vt:lpstr>PowerPoint 演示文稿</vt:lpstr>
      <vt:lpstr>（二）问题解决方式</vt:lpstr>
      <vt:lpstr>PowerPoint 演示文稿</vt:lpstr>
      <vt:lpstr>（三）教师反馈情况</vt:lpstr>
      <vt:lpstr>PowerPoint 演示文稿</vt:lpstr>
      <vt:lpstr>PowerPoint 演示文稿</vt:lpstr>
      <vt:lpstr>（五）学生投入状态</vt:lpstr>
      <vt:lpstr>PowerPoint 演示文稿</vt:lpstr>
      <vt:lpstr>全班投入状态</vt:lpstr>
      <vt:lpstr>（六）教师语言流动及巡回路线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浪尖的奇迹</dc:creator>
  <cp:lastModifiedBy>浪尖的奇迹</cp:lastModifiedBy>
  <cp:revision>10</cp:revision>
  <dcterms:created xsi:type="dcterms:W3CDTF">2011-12-09T01:10:14Z</dcterms:created>
  <dcterms:modified xsi:type="dcterms:W3CDTF">2011-12-13T07:36:26Z</dcterms:modified>
</cp:coreProperties>
</file>