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926" autoAdjust="0"/>
  </p:normalViewPr>
  <p:slideViewPr>
    <p:cSldViewPr>
      <p:cViewPr varScale="1">
        <p:scale>
          <a:sx n="61" d="100"/>
          <a:sy n="61" d="100"/>
        </p:scale>
        <p:origin x="-22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801B8-FAA8-4BEB-B6F1-1A49151404F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2C8F0-2F66-442A-A827-5AC2DA373E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25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6352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第二种主动式反向</a:t>
            </a:r>
            <a:r>
              <a:rPr lang="en-US" altLang="zh-CN" dirty="0" smtClean="0"/>
              <a:t>Ajax</a:t>
            </a:r>
            <a:r>
              <a:rPr lang="zh-CN" altLang="en-US" dirty="0" smtClean="0"/>
              <a:t>方法是</a:t>
            </a:r>
            <a:r>
              <a:rPr lang="en-US" altLang="zh-CN" dirty="0" smtClean="0"/>
              <a:t>Comet</a:t>
            </a:r>
            <a:r>
              <a:rPr lang="zh-CN" altLang="en-US" dirty="0" smtClean="0"/>
              <a:t>，这是一种基于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长连接的服务器推动方式。客户端向服务器发送请求后，服务器将数据通过</a:t>
            </a:r>
            <a:r>
              <a:rPr lang="en-US" altLang="zh-CN" dirty="0" smtClean="0"/>
              <a:t>response</a:t>
            </a:r>
            <a:r>
              <a:rPr lang="zh-CN" altLang="en-US" dirty="0" smtClean="0"/>
              <a:t>发送给客户端，但并不会将此</a:t>
            </a:r>
            <a:r>
              <a:rPr lang="en-US" altLang="zh-CN" dirty="0" smtClean="0"/>
              <a:t>response</a:t>
            </a:r>
            <a:r>
              <a:rPr lang="zh-CN" altLang="en-US" dirty="0" smtClean="0"/>
              <a:t>关闭，而是一直通过</a:t>
            </a:r>
            <a:r>
              <a:rPr lang="en-US" altLang="zh-CN" dirty="0" smtClean="0"/>
              <a:t>response</a:t>
            </a:r>
            <a:r>
              <a:rPr lang="zh-CN" altLang="en-US" dirty="0" smtClean="0"/>
              <a:t>将最新的数据发送给客户端浏览器，直到客户端浏览器关闭。使用 </a:t>
            </a:r>
            <a:r>
              <a:rPr lang="en-US" altLang="zh-CN" dirty="0" smtClean="0"/>
              <a:t>AJAX </a:t>
            </a:r>
            <a:r>
              <a:rPr lang="zh-CN" altLang="en-US" dirty="0" smtClean="0"/>
              <a:t>实现“服务器推”与传统的 </a:t>
            </a:r>
            <a:r>
              <a:rPr lang="en-US" altLang="zh-CN" dirty="0" smtClean="0"/>
              <a:t>AJAX </a:t>
            </a:r>
            <a:r>
              <a:rPr lang="zh-CN" altLang="en-US" dirty="0" smtClean="0"/>
              <a:t>应用不同之处在于：</a:t>
            </a:r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服务器端会阻塞请求直到有数据传递或超时才返回。 </a:t>
            </a:r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客户端 </a:t>
            </a:r>
            <a:r>
              <a:rPr lang="en-US" altLang="zh-CN" dirty="0" smtClean="0"/>
              <a:t>JavaScript </a:t>
            </a:r>
            <a:r>
              <a:rPr lang="zh-CN" altLang="en-US" dirty="0" smtClean="0"/>
              <a:t>响应处理函数会在处理完服务器返回的信息后，再次发出请求，重新建立连接。 </a:t>
            </a:r>
          </a:p>
          <a:p>
            <a:r>
              <a:rPr lang="en-US" altLang="zh-CN" dirty="0" smtClean="0"/>
              <a:t>3. </a:t>
            </a:r>
            <a:r>
              <a:rPr lang="zh-CN" altLang="en-US" dirty="0" smtClean="0"/>
              <a:t>当客户端处理接收的数据、重新建立连接时，服务器端可能有新的数据到达；这些信息会被服务器端保存直到客户端重新建立连接，客户端会一次把当前服务器端所有的信息取回。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err="1" smtClean="0"/>
              <a:t>PiggyBack</a:t>
            </a:r>
            <a:r>
              <a:rPr lang="zh-CN" altLang="en-US" dirty="0" smtClean="0"/>
              <a:t>（回传）方法是</a:t>
            </a:r>
            <a:r>
              <a:rPr lang="en-US" altLang="zh-CN" dirty="0" smtClean="0"/>
              <a:t>DWR</a:t>
            </a:r>
            <a:r>
              <a:rPr lang="zh-CN" altLang="en-US" dirty="0" smtClean="0"/>
              <a:t>提供的一种“被动式”方法。服务器端将最新的数据排成队列，然后等待客户端下一次请求，接收到请求后就将等待更新的数据发给客户端。</a:t>
            </a:r>
            <a:r>
              <a:rPr lang="en-US" altLang="zh-CN" dirty="0" smtClean="0"/>
              <a:t>DWR</a:t>
            </a:r>
            <a:r>
              <a:rPr lang="zh-CN" altLang="en-US" dirty="0" smtClean="0"/>
              <a:t>会使用默认的设置是</a:t>
            </a:r>
            <a:r>
              <a:rPr lang="en-US" altLang="zh-CN" dirty="0" err="1" smtClean="0"/>
              <a:t>PiggyBack</a:t>
            </a:r>
            <a:r>
              <a:rPr lang="zh-CN" altLang="en-US" dirty="0" smtClean="0"/>
              <a:t>，所以在默认情况下，启用反向</a:t>
            </a:r>
            <a:r>
              <a:rPr lang="en-US" altLang="zh-CN" dirty="0" smtClean="0"/>
              <a:t>Ajax</a:t>
            </a:r>
            <a:r>
              <a:rPr lang="zh-CN" altLang="en-US" dirty="0" smtClean="0"/>
              <a:t>时，不会导致服务器超载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04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52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解释这个问题之前，首先要了解什么是面向连接。面向连接是说连接后不断开吗？其实面向连接的意思就是说通信双方在发送数据之前，双方通过握手协议简历连接，然后在发送数据，面向连接并不是说不断开连接，因为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是建立在</a:t>
            </a:r>
            <a:r>
              <a:rPr lang="en-US" altLang="zh-CN" dirty="0" smtClean="0"/>
              <a:t>TCP</a:t>
            </a:r>
            <a:r>
              <a:rPr lang="zh-CN" altLang="en-US" dirty="0" smtClean="0"/>
              <a:t>之上的应用层协议，而</a:t>
            </a:r>
            <a:r>
              <a:rPr lang="en-US" altLang="zh-CN" dirty="0" smtClean="0"/>
              <a:t>TCP</a:t>
            </a:r>
            <a:r>
              <a:rPr lang="zh-CN" altLang="en-US" dirty="0" smtClean="0"/>
              <a:t>是在传输层上提供面向连接的提供可靠服务的协议，所以说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是面向连接的协议。</a:t>
            </a:r>
            <a:endParaRPr lang="en-US" altLang="zh-CN" dirty="0" smtClean="0"/>
          </a:p>
          <a:p>
            <a:r>
              <a:rPr lang="zh-CN" altLang="en-US" dirty="0" smtClean="0"/>
              <a:t>我们都知道再访问网站的时候，首先客户端发送请求，服务器端作出响应，然后服务器端马上断开连接，所以大家认为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没有保持连接，所以认为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是无连接的，其实这种观点是不对的。在</a:t>
            </a:r>
            <a:r>
              <a:rPr lang="en-US" altLang="zh-CN" dirty="0" smtClean="0"/>
              <a:t>HTTP1.1</a:t>
            </a:r>
            <a:r>
              <a:rPr lang="zh-CN" altLang="en-US" dirty="0" smtClean="0"/>
              <a:t>起，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提供的保持连接的特性，在一次请求和相应之后，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继续保持已有的</a:t>
            </a:r>
            <a:r>
              <a:rPr lang="en-US" altLang="zh-CN" dirty="0" smtClean="0"/>
              <a:t>TCP</a:t>
            </a:r>
            <a:r>
              <a:rPr lang="zh-CN" altLang="en-US" dirty="0" smtClean="0"/>
              <a:t>连接，当用户再次发送请求的时候，通信双方就不需要建立连接了。</a:t>
            </a:r>
            <a:endParaRPr lang="en-US" altLang="zh-CN" dirty="0" smtClean="0"/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如果客户端浏览器支持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Keep-Alive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，那么就在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请求头中添加一个字段 </a:t>
            </a:r>
            <a:r>
              <a:rPr lang="en-US" altLang="zh-CN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Connection: Keep-Alive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，当服务器收到附带有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Connection: Keep-Alive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的请求时，它也会在响应头中添加一个同样的字段来使用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Keep-Alive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。这样一来，客户端和服务器之间的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连接就会被保持，不会断开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什么是无状态和有状态。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协议的状态是指下一次传输可以“记住”这次传输信息的能力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HTTP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是不会为了下一次连接而维护这次连接所传输的信息的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zh-CN" dirty="0" smtClean="0"/>
          </a:p>
          <a:p>
            <a:r>
              <a:rPr lang="zh-CN" altLang="en-US" dirty="0" smtClean="0"/>
              <a:t>无状态是说，服务器对你的这次请求和上次请求会作出相同的处理，不会因为你上次请求了，</a:t>
            </a:r>
            <a:r>
              <a:rPr lang="zh-CN" altLang="en-US" baseline="0" dirty="0" smtClean="0"/>
              <a:t>然后服务器就记住你的请求。相当于你到商店买东西，商家是个非常小气的人，不会因为你买了很多东西就记住你然后给你优惠。所以说</a:t>
            </a:r>
            <a:r>
              <a:rPr lang="en-US" altLang="zh-CN" baseline="0" dirty="0" smtClean="0"/>
              <a:t>HTTP</a:t>
            </a:r>
            <a:r>
              <a:rPr lang="zh-CN" altLang="en-US" baseline="0" dirty="0" smtClean="0"/>
              <a:t>是无状态的协议。</a:t>
            </a:r>
            <a:endParaRPr lang="en-US" altLang="zh-CN" baseline="0" dirty="0" smtClean="0"/>
          </a:p>
          <a:p>
            <a:r>
              <a:rPr lang="zh-CN" altLang="en-US" baseline="0" dirty="0" smtClean="0"/>
              <a:t>为什么</a:t>
            </a:r>
            <a:r>
              <a:rPr lang="en-US" altLang="zh-CN" baseline="0" dirty="0" smtClean="0"/>
              <a:t>HTTP</a:t>
            </a:r>
            <a:r>
              <a:rPr lang="zh-CN" altLang="en-US" baseline="0" dirty="0" smtClean="0"/>
              <a:t>要设计成无状态的协议呢？</a:t>
            </a:r>
            <a:r>
              <a:rPr lang="en-US" altLang="zh-CN" baseline="0" dirty="0" smtClean="0"/>
              <a:t>HTTP</a:t>
            </a:r>
            <a:r>
              <a:rPr lang="zh-CN" altLang="en-US" baseline="0" dirty="0" smtClean="0"/>
              <a:t>是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超文本的传输协议，就是在网络上传输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html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en-US" baseline="0" dirty="0" smtClean="0"/>
              <a:t>一开始人们认为，</a:t>
            </a:r>
            <a:r>
              <a:rPr lang="en-US" altLang="zh-CN" baseline="0" dirty="0" smtClean="0"/>
              <a:t>HTTP</a:t>
            </a:r>
            <a:r>
              <a:rPr lang="zh-CN" altLang="en-US" baseline="0" dirty="0" smtClean="0"/>
              <a:t>就是传输超文本，为了传输速度，服务端和客户端都没有必要记录这个传输过程，就好像你去自动售货机买可乐，无论你买几次，售货机都不用记住你，无论下次买的是你还是其他人，服务器都不知道。这样设计服务端和客户端都相对简单，速度就很快。</a:t>
            </a:r>
            <a:endParaRPr lang="en-US" altLang="zh-CN" baseline="0" dirty="0" smtClean="0"/>
          </a:p>
          <a:p>
            <a:r>
              <a:rPr lang="zh-CN" altLang="en-US" dirty="0" smtClean="0"/>
              <a:t>但是渐渐地人们发现，这个请求返回的简单过程过于乏味，服务器端在某些情况下需要记录客户端的过往操作，例如购物车或者登陆处理，所以这个时候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出现了。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414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举个例子，当你去商店买东西，售货员跟你说你来我店买够五次我就送你样东西，但是售货员记性不好，所以发给你一张卡片，每次你买一次给你记录一下，这张卡片由你保管，你买次来点买东西的时候必须带上这个卡片，不然售货员不记得你。</a:t>
            </a:r>
            <a:endParaRPr lang="en-US" altLang="zh-CN" dirty="0" smtClean="0"/>
          </a:p>
          <a:p>
            <a:r>
              <a:rPr lang="zh-CN" altLang="en-US" dirty="0" smtClean="0"/>
              <a:t>这张卡片就是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，你是客户端，售货员是服务器。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正统的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分发是通过扩展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协议来实现的，服务器通过在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的响应头中加上一行特殊的指示以提示浏览器按照指示生成相应的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。然而纯粹的客户端脚本如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或者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VBScript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也可以生成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的使用是由浏览器按照一定的原则在后台自动发送给服务器的。浏览器检查所有存储的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，如果某个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所声明的作用范围大于等于将要请求的资源所在的位置，则把该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附在请求资源的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请求头上发送给服务器。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的内容主要包括：名字，值，过期时间，路径和域。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路径与域合在一起就构成了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的作用范围。如果不设置过期时间，则表示这个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的生命期为浏览器会话期间，只要关闭浏览器窗口，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就消失了。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会话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一般不存储在硬盘上而是保存在内存里，如果设置了过期时间，浏览器就会把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保存到硬盘上，关闭后再次打开浏览器，这些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cookie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仍然有效直到超过设定的过期时间。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44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还是用刚才买东西的那个例子，售货员同样发给顾客一张卡片，但是这样卡片上面不记录顾客的消费信息，只是记录顾客的</a:t>
            </a:r>
            <a:r>
              <a:rPr lang="en-US" altLang="zh-CN" dirty="0" smtClean="0"/>
              <a:t>ID</a:t>
            </a:r>
            <a:r>
              <a:rPr lang="zh-CN" altLang="en-US" dirty="0" smtClean="0"/>
              <a:t>号，顾客再来点里消费的时候，输入</a:t>
            </a:r>
            <a:r>
              <a:rPr lang="en-US" altLang="zh-CN" dirty="0" smtClean="0"/>
              <a:t>ID</a:t>
            </a:r>
            <a:r>
              <a:rPr lang="zh-CN" altLang="en-US" dirty="0" smtClean="0"/>
              <a:t>号，就能在店里的查到他的消费记录。</a:t>
            </a:r>
            <a:endParaRPr lang="en-US" altLang="zh-CN" dirty="0" smtClean="0"/>
          </a:p>
          <a:p>
            <a:r>
              <a:rPr lang="zh-CN" altLang="en-US" dirty="0" smtClean="0"/>
              <a:t>这时候用的就是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，你的数据都记录在服务器端的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中，而那张卡片的</a:t>
            </a:r>
            <a:r>
              <a:rPr lang="en-US" altLang="zh-CN" dirty="0" smtClean="0"/>
              <a:t>ID</a:t>
            </a:r>
            <a:r>
              <a:rPr lang="zh-CN" altLang="en-US" dirty="0" smtClean="0"/>
              <a:t>号，就是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，存在客户端。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当程序需要为某个客户端的请求创建一个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的时候，服务器首先检查这个客户端的请求里是否已包含了一个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标识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称为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，如果已包含一个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则说明以前已经为此客户端创建过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，服务器就按照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把这个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检索出来使用（如果检索不到，可能会新建一个），如果客户端请求不包含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，则为此客户端创建一个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并且生成一个与此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相关联的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的值应该是一个既不会重复，又不容易被找到规律以仿造的字符串，这个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session 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将被在本次响应中返回给客户端保存。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73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在一般情况下，禁用了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，你的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是不能用的，应为默认情况下，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是基于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的，你的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是利用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存放在客户端的，所以当客户端禁用了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，你登陆的时候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就找不到了。一种解决方案是采用</a:t>
            </a:r>
            <a:r>
              <a:rPr lang="en-US" altLang="zh-CN" dirty="0" err="1" smtClean="0"/>
              <a:t>url</a:t>
            </a:r>
            <a:r>
              <a:rPr lang="zh-CN" altLang="en-US" dirty="0" smtClean="0"/>
              <a:t>重写方式，在所有用到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的链接上加上用户的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30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大家有时候访问网站的时候，没有点退出，而是点关闭浏览器，然后再打开浏览器，重新访问网站，这时候你刚刚的登陆信息丢失了，有些人认为你关闭了浏览器，服务器保存的你的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就清空了，其实这是错误的。服务器端不会主动清除你的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，而且服务器也无法预知你的客户端非正常退出了，这时候服务器是无法清空你的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的，造成这种错觉是因为你的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丢失了，因为你的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存在会话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中，就是浏览器的内存中，浏览器非正常退出，你的会话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就丢失了，所以你才无法找到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。有些网站他会主动将你的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存在你的本地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中，这之后你非正常退出，你的</a:t>
            </a:r>
            <a:r>
              <a:rPr lang="en-US" altLang="zh-CN" dirty="0" err="1" smtClean="0"/>
              <a:t>sessionid</a:t>
            </a:r>
            <a:r>
              <a:rPr lang="zh-CN" altLang="en-US" dirty="0" smtClean="0"/>
              <a:t>还可以从本地</a:t>
            </a:r>
            <a:r>
              <a:rPr lang="en-US" altLang="zh-CN" dirty="0" smtClean="0"/>
              <a:t>cookie</a:t>
            </a:r>
            <a:r>
              <a:rPr lang="zh-CN" altLang="en-US" dirty="0" smtClean="0"/>
              <a:t>中取出。</a:t>
            </a:r>
            <a:endParaRPr lang="en-US" altLang="zh-CN" dirty="0" smtClean="0"/>
          </a:p>
          <a:p>
            <a:r>
              <a:rPr lang="en-US" altLang="zh-CN" dirty="0" smtClean="0"/>
              <a:t>Session</a:t>
            </a:r>
            <a:r>
              <a:rPr lang="zh-CN" altLang="en-US" dirty="0" smtClean="0"/>
              <a:t>销毁：程序主动退出；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到期；服务器进程终止。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44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</a:t>
            </a:r>
            <a:r>
              <a:rPr lang="zh-CN" altLang="en-US" dirty="0" smtClean="0"/>
              <a:t>的协议是单向的，客户端请求，然后服务器作出相应，协议不支持服务器主动推送消息。</a:t>
            </a:r>
            <a:endParaRPr lang="en-US" altLang="zh-CN" dirty="0" smtClean="0"/>
          </a:p>
          <a:p>
            <a:r>
              <a:rPr lang="zh-CN" altLang="en-US" dirty="0" smtClean="0"/>
              <a:t>但是实际需求中，往往需要服务器向浏览器推送消息，例如即时聊天，股票交易信息，这时候有几种方案可以模拟服务器向浏览器发送消息。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2C8F0-2F66-442A-A827-5AC2DA373E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60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JAVA </a:t>
            </a:r>
            <a:r>
              <a:rPr lang="zh-CN" altLang="en-US" dirty="0" smtClean="0"/>
              <a:t>网络编程中的一些困惑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98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dirty="0" smtClean="0"/>
              <a:t>DWR</a:t>
            </a:r>
            <a:r>
              <a:rPr lang="zh-CN" altLang="en-US" smtClean="0"/>
              <a:t>框架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en-US" altLang="zh-CN" dirty="0"/>
              <a:t>. </a:t>
            </a:r>
            <a:r>
              <a:rPr lang="zh-CN" altLang="en-US" dirty="0" smtClean="0"/>
              <a:t>轮训</a:t>
            </a:r>
            <a:r>
              <a:rPr lang="en-US" altLang="zh-CN" dirty="0" smtClean="0"/>
              <a:t>:</a:t>
            </a:r>
            <a:r>
              <a:rPr lang="zh-CN" altLang="en-US" dirty="0" smtClean="0"/>
              <a:t> </a:t>
            </a:r>
            <a:r>
              <a:rPr lang="en-US" altLang="zh-CN" dirty="0" smtClean="0"/>
              <a:t>&lt;meta&gt; </a:t>
            </a:r>
            <a:r>
              <a:rPr lang="zh-CN" altLang="en-US" dirty="0" smtClean="0"/>
              <a:t>或 </a:t>
            </a:r>
            <a:r>
              <a:rPr lang="en-US" altLang="zh-CN" dirty="0" err="1" smtClean="0"/>
              <a:t>ajax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长连接</a:t>
            </a:r>
            <a:endParaRPr lang="en-US" altLang="zh-CN" dirty="0" smtClean="0"/>
          </a:p>
          <a:p>
            <a:r>
              <a:rPr lang="en-US" altLang="zh-CN" dirty="0" smtClean="0"/>
              <a:t>3. </a:t>
            </a:r>
            <a:r>
              <a:rPr lang="zh-CN" altLang="en-US" dirty="0" smtClean="0"/>
              <a:t>回传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937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HTTP </a:t>
            </a:r>
            <a:br>
              <a:rPr lang="en-US" altLang="zh-CN" dirty="0" smtClean="0"/>
            </a:br>
            <a:r>
              <a:rPr lang="zh-CN" altLang="en-US" dirty="0" smtClean="0"/>
              <a:t>面向连接</a:t>
            </a:r>
            <a:r>
              <a:rPr lang="en-US" altLang="zh-CN" dirty="0" smtClean="0"/>
              <a:t>or</a:t>
            </a:r>
            <a:r>
              <a:rPr lang="zh-CN" altLang="en-US" dirty="0" smtClean="0"/>
              <a:t>非面向连接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08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/>
          <a:lstStyle/>
          <a:p>
            <a:r>
              <a:rPr lang="en-US" altLang="zh-CN" dirty="0"/>
              <a:t>HTTP </a:t>
            </a:r>
            <a:r>
              <a:rPr lang="zh-CN" altLang="en-US" dirty="0" smtClean="0"/>
              <a:t>是面向连接的协议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01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HTTP</a:t>
            </a:r>
            <a:r>
              <a:rPr lang="zh-CN" altLang="en-US" dirty="0"/>
              <a:t>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无状态</a:t>
            </a:r>
            <a:r>
              <a:rPr lang="en-US" altLang="zh-CN" dirty="0" smtClean="0"/>
              <a:t>or</a:t>
            </a:r>
            <a:r>
              <a:rPr lang="zh-CN" altLang="en-US" dirty="0" smtClean="0"/>
              <a:t>有状态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68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什么是</a:t>
            </a:r>
            <a:r>
              <a:rPr lang="en-US" altLang="zh-CN" dirty="0" smtClean="0"/>
              <a:t>cookie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0165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/>
          <a:lstStyle/>
          <a:p>
            <a:r>
              <a:rPr lang="zh-CN" altLang="en-US" dirty="0"/>
              <a:t>什么</a:t>
            </a:r>
            <a:r>
              <a:rPr lang="zh-CN" altLang="en-US" dirty="0" smtClean="0"/>
              <a:t>是</a:t>
            </a:r>
            <a:r>
              <a:rPr lang="en-US" altLang="zh-CN" dirty="0"/>
              <a:t>session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6782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禁用</a:t>
            </a:r>
            <a:r>
              <a:rPr lang="en-US" altLang="zh-CN" dirty="0" smtClean="0"/>
              <a:t>cookie,</a:t>
            </a:r>
            <a:r>
              <a:rPr lang="zh-CN" altLang="en-US" dirty="0"/>
              <a:t>你</a:t>
            </a:r>
            <a:r>
              <a:rPr lang="zh-CN" altLang="en-US" dirty="0" smtClean="0"/>
              <a:t>的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还能用吗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443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浏览器非正常退出</a:t>
            </a:r>
            <a:r>
              <a:rPr lang="en-US" altLang="zh-CN" dirty="0" smtClean="0"/>
              <a:t>,session</a:t>
            </a:r>
            <a:r>
              <a:rPr lang="zh-CN" altLang="en-US" dirty="0" smtClean="0"/>
              <a:t>被清除了？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1436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服务器可以主动向浏览器发送消息？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1190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1644</Words>
  <Application>Microsoft Office PowerPoint</Application>
  <PresentationFormat>全屏显示(4:3)</PresentationFormat>
  <Paragraphs>52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JAVA 网络编程中的一些困惑</vt:lpstr>
      <vt:lpstr>HTTP  面向连接or非面向连接?</vt:lpstr>
      <vt:lpstr>HTTP 是面向连接的协议</vt:lpstr>
      <vt:lpstr>HTTP  无状态or有状态?</vt:lpstr>
      <vt:lpstr>什么是cookie</vt:lpstr>
      <vt:lpstr>什么是session</vt:lpstr>
      <vt:lpstr>禁用cookie,你的session还能用吗</vt:lpstr>
      <vt:lpstr>浏览器非正常退出,session被清除了？</vt:lpstr>
      <vt:lpstr>服务器可以主动向浏览器发送消息？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网络编程中的一些困惑</dc:title>
  <dc:creator>shipengfei</dc:creator>
  <cp:lastModifiedBy>shipengfei</cp:lastModifiedBy>
  <cp:revision>75</cp:revision>
  <dcterms:created xsi:type="dcterms:W3CDTF">2013-04-13T01:12:10Z</dcterms:created>
  <dcterms:modified xsi:type="dcterms:W3CDTF">2013-04-13T05:43:32Z</dcterms:modified>
</cp:coreProperties>
</file>