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27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03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96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11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98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53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72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8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80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26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7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语文教学问题</a:t>
            </a:r>
            <a:r>
              <a:rPr lang="zh-CN" altLang="en-US" dirty="0" smtClean="0"/>
              <a:t>与技巧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王济军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648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教学中的常见问题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zh-CN" altLang="en-US" dirty="0" smtClean="0"/>
              <a:t>不能贯彻以语言运用为中心的理念</a:t>
            </a:r>
            <a:endParaRPr lang="en-US" altLang="zh-CN" dirty="0" smtClean="0"/>
          </a:p>
          <a:p>
            <a:r>
              <a:rPr lang="zh-CN" altLang="en-US" dirty="0" smtClean="0"/>
              <a:t>教学目标处理不当，分不清两个课时的任务</a:t>
            </a:r>
            <a:endParaRPr lang="en-US" altLang="zh-CN" dirty="0" smtClean="0"/>
          </a:p>
          <a:p>
            <a:r>
              <a:rPr lang="en-US" altLang="zh-CN" dirty="0" smtClean="0"/>
              <a:t>211</a:t>
            </a:r>
            <a:r>
              <a:rPr lang="zh-CN" altLang="en-US" dirty="0" smtClean="0"/>
              <a:t>模式中，前</a:t>
            </a:r>
            <a:r>
              <a:rPr lang="en-US" altLang="zh-CN" dirty="0" smtClean="0"/>
              <a:t>20</a:t>
            </a:r>
            <a:r>
              <a:rPr lang="zh-CN" altLang="en-US" dirty="0" smtClean="0"/>
              <a:t>分钟不能完成教学任务，占用阅读和写话的时间</a:t>
            </a:r>
            <a:endParaRPr lang="en-US" altLang="zh-CN" dirty="0" smtClean="0"/>
          </a:p>
          <a:p>
            <a:r>
              <a:rPr lang="zh-CN" altLang="en-US" dirty="0" smtClean="0"/>
              <a:t>识字教学效果不扎实</a:t>
            </a:r>
            <a:endParaRPr lang="en-US" altLang="zh-CN" dirty="0" smtClean="0"/>
          </a:p>
          <a:p>
            <a:r>
              <a:rPr lang="zh-CN" altLang="en-US" dirty="0" smtClean="0"/>
              <a:t>课文主题思想升华不够</a:t>
            </a:r>
            <a:endParaRPr lang="en-US" altLang="zh-CN" dirty="0" smtClean="0"/>
          </a:p>
          <a:p>
            <a:r>
              <a:rPr lang="zh-CN" altLang="en-US" dirty="0" smtClean="0"/>
              <a:t>写话题目设置不妥当，学生的思维被束缚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0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解决技巧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4525963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好好理解识字、阅读、写作三位一体的理念，深入研习模式；</a:t>
            </a:r>
            <a:endParaRPr lang="en-US" altLang="zh-CN" sz="2400" dirty="0" smtClean="0"/>
          </a:p>
          <a:p>
            <a:r>
              <a:rPr lang="zh-CN" altLang="en-US" sz="2400" dirty="0" smtClean="0"/>
              <a:t>深入分析课标，借助于教学用书和拓展材料；</a:t>
            </a:r>
            <a:endParaRPr lang="en-US" altLang="zh-CN" sz="2400" dirty="0" smtClean="0"/>
          </a:p>
          <a:p>
            <a:r>
              <a:rPr lang="zh-CN" altLang="en-US" sz="2400" dirty="0" smtClean="0"/>
              <a:t>抓住重点，前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分钟精讲，讲重点内容，比如重点字词，重点语句，重点段落；</a:t>
            </a:r>
            <a:endParaRPr lang="en-US" altLang="zh-CN" sz="2400" dirty="0" smtClean="0"/>
          </a:p>
          <a:p>
            <a:r>
              <a:rPr lang="zh-CN" altLang="en-US" sz="2400" dirty="0" smtClean="0"/>
              <a:t>生字教学不要平均用力，善于归类、比较和总结，重点讲生僻字、多音字、多义字等；</a:t>
            </a:r>
            <a:endParaRPr lang="en-US" altLang="zh-CN" sz="2400" dirty="0" smtClean="0"/>
          </a:p>
          <a:p>
            <a:r>
              <a:rPr lang="zh-CN" altLang="en-US" sz="2400" dirty="0" smtClean="0"/>
              <a:t>必要时要升华主题思想，借助于单元导读和拓展阅读材料；</a:t>
            </a:r>
            <a:endParaRPr lang="en-US" altLang="zh-CN" sz="2400" dirty="0" smtClean="0"/>
          </a:p>
          <a:p>
            <a:r>
              <a:rPr lang="zh-CN" altLang="en-US" sz="2400" dirty="0" smtClean="0"/>
              <a:t>恰当设置题目，题目可以开放一点，形式多样化，也可以仿写、续写或者改编，注意让学生思维有一个发散在聚焦的过程。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75344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199</Words>
  <Application>Microsoft Office PowerPoint</Application>
  <PresentationFormat>全屏显示(4:3)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语文教学问题与技巧</vt:lpstr>
      <vt:lpstr>教学中的常见问题</vt:lpstr>
      <vt:lpstr>解决技巧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英语问题与技巧</dc:title>
  <dc:creator>o</dc:creator>
  <cp:lastModifiedBy>o</cp:lastModifiedBy>
  <cp:revision>4</cp:revision>
  <dcterms:created xsi:type="dcterms:W3CDTF">2012-10-04T14:35:30Z</dcterms:created>
  <dcterms:modified xsi:type="dcterms:W3CDTF">2012-10-04T15:05:56Z</dcterms:modified>
</cp:coreProperties>
</file>