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327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4031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926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496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2114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1984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253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672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385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7802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0261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7BD5B-FBD1-43E3-88F2-10BE17B664FA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40DFD-2F71-4861-9E29-985641C412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579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英语问题与技巧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王济军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66483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英语跨越式教学要点总结</a:t>
            </a:r>
            <a:endParaRPr lang="zh-CN" altLang="en-US" dirty="0"/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altLang="zh-CN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跨越式</a:t>
            </a:r>
            <a:r>
              <a:rPr lang="zh-CN" altLang="en-US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英语教学的三个理念</a:t>
            </a:r>
            <a:endParaRPr lang="en-US" altLang="zh-CN" sz="3600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pPr marL="0" indent="0" eaLnBrk="1" hangingPunct="1">
              <a:buFont typeface="Arial" pitchFamily="34" charset="0"/>
              <a:buNone/>
            </a:pPr>
            <a:r>
              <a:rPr lang="en-US" altLang="zh-CN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en-US" altLang="zh-CN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跨越式</a:t>
            </a:r>
            <a:r>
              <a:rPr lang="zh-CN" altLang="en-US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英语课堂的两个特点</a:t>
            </a:r>
            <a:endParaRPr lang="en-US" altLang="zh-CN" sz="3600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pPr marL="0" indent="0" eaLnBrk="1" hangingPunct="1">
              <a:buFont typeface="Arial" pitchFamily="34" charset="0"/>
              <a:buNone/>
            </a:pPr>
            <a:r>
              <a:rPr lang="en-US" altLang="zh-CN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en-US" altLang="zh-CN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跨越式</a:t>
            </a:r>
            <a:r>
              <a:rPr lang="zh-CN" altLang="en-US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英语教学的基本模式</a:t>
            </a:r>
            <a:endParaRPr lang="en-US" altLang="zh-CN" sz="3600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pPr marL="0" indent="0" eaLnBrk="1" hangingPunct="1">
              <a:buFont typeface="Arial" pitchFamily="34" charset="0"/>
              <a:buNone/>
            </a:pPr>
            <a:r>
              <a:rPr lang="en-US" altLang="zh-CN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r>
              <a:rPr lang="en-US" altLang="zh-CN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跨越式</a:t>
            </a:r>
            <a:r>
              <a:rPr lang="zh-CN" altLang="en-US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英语教学的三大活动</a:t>
            </a:r>
            <a:endParaRPr lang="en-US" altLang="zh-CN" sz="3600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pPr marL="0" indent="0" eaLnBrk="1" hangingPunct="1">
              <a:buFont typeface="Arial" pitchFamily="34" charset="0"/>
              <a:buNone/>
            </a:pPr>
            <a:r>
              <a:rPr lang="en-US" altLang="zh-CN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5</a:t>
            </a:r>
            <a:r>
              <a:rPr lang="en-US" altLang="zh-CN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跨越式</a:t>
            </a:r>
            <a:r>
              <a:rPr lang="zh-CN" altLang="en-US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英语教学的五个环节</a:t>
            </a:r>
            <a:endParaRPr lang="en-US" altLang="zh-CN" sz="3600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pPr marL="0" indent="0" eaLnBrk="1" hangingPunct="1">
              <a:buFont typeface="Arial" pitchFamily="34" charset="0"/>
              <a:buNone/>
            </a:pPr>
            <a:r>
              <a:rPr lang="en-US" altLang="zh-CN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6</a:t>
            </a:r>
            <a:r>
              <a:rPr lang="en-US" altLang="zh-CN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跨越式</a:t>
            </a:r>
            <a:r>
              <a:rPr lang="zh-CN" altLang="en-US" sz="3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英语教学的三大特性</a:t>
            </a:r>
            <a:endParaRPr lang="en-US" altLang="zh-CN" sz="3600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7882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教学中的</a:t>
            </a:r>
            <a:r>
              <a:rPr lang="zh-CN" altLang="en-US" dirty="0" smtClean="0"/>
              <a:t>常见问题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zh-CN" altLang="en-US" dirty="0" smtClean="0"/>
              <a:t>无法做到全英教学</a:t>
            </a:r>
            <a:endParaRPr lang="en-US" altLang="zh-CN" dirty="0" smtClean="0"/>
          </a:p>
          <a:p>
            <a:r>
              <a:rPr lang="zh-CN" altLang="en-US" dirty="0" smtClean="0"/>
              <a:t>情景创设不真实</a:t>
            </a:r>
            <a:endParaRPr lang="en-US" altLang="zh-CN" dirty="0" smtClean="0"/>
          </a:p>
          <a:p>
            <a:r>
              <a:rPr lang="zh-CN" altLang="en-US" dirty="0" smtClean="0"/>
              <a:t>师生对话机械呆板</a:t>
            </a:r>
            <a:endParaRPr lang="en-US" altLang="zh-CN" dirty="0" smtClean="0"/>
          </a:p>
          <a:p>
            <a:r>
              <a:rPr lang="zh-CN" altLang="en-US" dirty="0" smtClean="0"/>
              <a:t>生生对话质量不高，话题狭隘</a:t>
            </a:r>
            <a:endParaRPr lang="en-US" altLang="zh-CN" dirty="0" smtClean="0"/>
          </a:p>
          <a:p>
            <a:r>
              <a:rPr lang="zh-CN" altLang="en-US" dirty="0" smtClean="0"/>
              <a:t>拓展听读不能保证时间和材料数量</a:t>
            </a:r>
            <a:endParaRPr lang="en-US" altLang="zh-CN" dirty="0" smtClean="0"/>
          </a:p>
          <a:p>
            <a:r>
              <a:rPr lang="zh-CN" altLang="en-US" dirty="0" smtClean="0"/>
              <a:t>课堂中为交际而交际，缺乏文化意识的培养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2109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解决技巧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268760"/>
            <a:ext cx="8363272" cy="4525963"/>
          </a:xfrm>
        </p:spPr>
        <p:txBody>
          <a:bodyPr>
            <a:normAutofit/>
          </a:bodyPr>
          <a:lstStyle/>
          <a:p>
            <a:r>
              <a:rPr lang="zh-CN" altLang="en-US" sz="2400" dirty="0" smtClean="0"/>
              <a:t>努力尝试全英教学，多采用实物、图片、</a:t>
            </a:r>
            <a:r>
              <a:rPr lang="en-US" altLang="zh-CN" sz="2400" dirty="0" smtClean="0"/>
              <a:t>TPR</a:t>
            </a:r>
            <a:r>
              <a:rPr lang="zh-CN" altLang="en-US" sz="2400" dirty="0" smtClean="0"/>
              <a:t>等等，语言要与生活情景相结合，循序渐进；</a:t>
            </a:r>
            <a:endParaRPr lang="en-US" altLang="zh-CN" sz="2400" dirty="0" smtClean="0"/>
          </a:p>
          <a:p>
            <a:r>
              <a:rPr lang="zh-CN" altLang="en-US" sz="2400" dirty="0" smtClean="0"/>
              <a:t>根据话题和语言材料创设大情景，符合生活规律和常识，也要适当地考虑跨文化情景；</a:t>
            </a:r>
            <a:endParaRPr lang="en-US" altLang="zh-CN" sz="2400" dirty="0" smtClean="0"/>
          </a:p>
          <a:p>
            <a:r>
              <a:rPr lang="zh-CN" altLang="en-US" sz="2400" dirty="0" smtClean="0"/>
              <a:t>师生对话要新旧知识结合、语言与生活结合、分层次有递进；</a:t>
            </a:r>
            <a:endParaRPr lang="en-US" altLang="zh-CN" sz="2400" dirty="0" smtClean="0"/>
          </a:p>
          <a:p>
            <a:r>
              <a:rPr lang="zh-CN" altLang="en-US" sz="2400" dirty="0" smtClean="0"/>
              <a:t>为学生提供支架，同时注意开阔学生的视野，注重学生思维的培养；</a:t>
            </a:r>
            <a:endParaRPr lang="en-US" altLang="zh-CN" sz="2400" dirty="0" smtClean="0"/>
          </a:p>
          <a:p>
            <a:r>
              <a:rPr lang="zh-CN" altLang="en-US" sz="2400" dirty="0" smtClean="0"/>
              <a:t>强制保证时间，不少于</a:t>
            </a:r>
            <a:r>
              <a:rPr lang="en-US" altLang="zh-CN" sz="2400" dirty="0" smtClean="0"/>
              <a:t>10</a:t>
            </a:r>
            <a:r>
              <a:rPr lang="zh-CN" altLang="en-US" sz="2400" dirty="0" smtClean="0"/>
              <a:t>分钟，材料不少于</a:t>
            </a:r>
            <a:r>
              <a:rPr lang="en-US" altLang="zh-CN" sz="2400" dirty="0" smtClean="0"/>
              <a:t>4</a:t>
            </a:r>
            <a:r>
              <a:rPr lang="zh-CN" altLang="en-US" sz="2400" dirty="0" smtClean="0"/>
              <a:t>篇；</a:t>
            </a:r>
            <a:endParaRPr lang="en-US" altLang="zh-CN" sz="2400" dirty="0" smtClean="0"/>
          </a:p>
          <a:p>
            <a:r>
              <a:rPr lang="zh-CN" altLang="en-US" sz="2400" dirty="0" smtClean="0"/>
              <a:t>教学中，进行跨文化意识的渗透（隐性教学），适当时候可以考虑加上显性的跨文化教学。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53440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236</Words>
  <Application>Microsoft Office PowerPoint</Application>
  <PresentationFormat>全屏显示(4:3)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主题​​</vt:lpstr>
      <vt:lpstr>英语问题与技巧</vt:lpstr>
      <vt:lpstr>英语跨越式教学要点总结</vt:lpstr>
      <vt:lpstr>教学中的常见问题</vt:lpstr>
      <vt:lpstr>解决技巧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英语问题与技巧</dc:title>
  <dc:creator>o</dc:creator>
  <cp:lastModifiedBy>o</cp:lastModifiedBy>
  <cp:revision>2</cp:revision>
  <dcterms:created xsi:type="dcterms:W3CDTF">2012-10-04T14:35:30Z</dcterms:created>
  <dcterms:modified xsi:type="dcterms:W3CDTF">2012-10-04T14:46:32Z</dcterms:modified>
</cp:coreProperties>
</file>