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12"/>
  </p:notes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6442B-0AE3-44D7-8930-987CA7D5FBFD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4F329-9329-482A-96C0-9A0E117C66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20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75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213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9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9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9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92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92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4F329-9329-482A-96C0-9A0E117C666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83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343400"/>
            <a:ext cx="7772400" cy="1470025"/>
          </a:xfrm>
        </p:spPr>
        <p:txBody>
          <a:bodyPr/>
          <a:lstStyle>
            <a:lvl1pPr algn="ctr">
              <a:defRPr sz="4000">
                <a:latin typeface="Arial Black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67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000">
                <a:latin typeface="Arial Black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BFFB-6E41-4726-A430-F7601944AA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45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E660F-D728-47CB-AF2D-305A3D04A2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596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BA0E0-A210-43F8-A427-1754F70442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313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3BFE8-E19B-4B8E-B83F-4BC7E8F2DB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3798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95F8-6910-430C-961B-EA5F9348EE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5638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9317B-B61D-4DAC-8744-03BEB2FF74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021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3CDA-E119-4F55-915F-7B4EF48355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0760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F31E-1263-4582-A632-5D4BD4E290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044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DC626-165A-4863-9708-244671351E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105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923DB-1C40-4206-8570-BB993D3397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30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ACFE-63A7-491F-9E96-956EBDB354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6076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21435-ACEB-4C2F-A6D7-206EBE7EE5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4567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FDA9-93FC-4756-B61D-FCEE6F3DE3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09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5592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ED0DF-9AEC-4FF9-8A20-1DE3CAFF86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9170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343400"/>
            <a:ext cx="7772400" cy="1470025"/>
          </a:xfrm>
        </p:spPr>
        <p:txBody>
          <a:bodyPr/>
          <a:lstStyle>
            <a:lvl1pPr algn="ctr">
              <a:defRPr sz="4000">
                <a:latin typeface="Arial Black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67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000">
                <a:latin typeface="Arial Black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4E749-83B0-4599-BB50-0CCAA3D1DC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2311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472A-AFAA-43AC-872F-3D40560D26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4347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44B8-DBA6-458A-B64F-0E4461E185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5597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E2587-104D-42D6-A9CF-8EF088BC58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6813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7281-4149-4CEB-AA0A-610D5448EF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903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7CC46-BFE5-41B6-9D76-52619F6469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434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E41E1-B4C6-46C2-B21A-5A8CAB922B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8416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1C299-091F-4DFF-A31B-641DA6ECAB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1439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AC85D-599D-43B7-8B59-464C90B1D7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75989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8CEEF-C03F-478B-AF97-E71ED5D937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8600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7A3F3-BE70-481C-9FDD-547CC13658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34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055CA-CE2D-46CC-8A05-00E8B61C31D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53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F53B2-717E-4864-B597-AFFAF610E4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1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2EDE5-C0B7-45F4-82DC-BAC58AE7B6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221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9B979-A6FC-41AF-88AD-060B9E93CF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931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8A2EB-65C4-4F69-908A-8D55905422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643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598BF-A8A1-4B75-AD6C-BCF194197E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68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92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FEA1681-534A-4360-B4AC-F7B54ACEB96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62D6A8-2EC0-4EBA-A519-F4B8380D52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92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15581A9-2861-45EF-A96E-4E145B20351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幼圆" pitchFamily="49" charset="-122"/>
                <a:ea typeface="幼圆" pitchFamily="49" charset="-122"/>
              </a:rPr>
              <a:t>低年级英语教学中常见问题与技巧</a:t>
            </a:r>
            <a:endParaRPr lang="zh-CN" altLang="en-US" sz="3600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5681452"/>
            <a:ext cx="1726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latin typeface="幼圆" pitchFamily="49" charset="-122"/>
                <a:ea typeface="幼圆" pitchFamily="49" charset="-122"/>
              </a:rPr>
              <a:t>张媛媛</a:t>
            </a:r>
            <a:endParaRPr lang="en-US" altLang="zh-CN" sz="2400" b="1" dirty="0" smtClean="0">
              <a:latin typeface="幼圆" pitchFamily="49" charset="-122"/>
              <a:ea typeface="幼圆" pitchFamily="49" charset="-122"/>
            </a:endParaRPr>
          </a:p>
          <a:p>
            <a:pPr algn="ctr"/>
            <a:r>
              <a:rPr lang="en-US" altLang="zh-CN" sz="2400" b="1" dirty="0" smtClean="0">
                <a:latin typeface="幼圆" pitchFamily="49" charset="-122"/>
                <a:ea typeface="幼圆" pitchFamily="49" charset="-122"/>
              </a:rPr>
              <a:t>2012.10.04</a:t>
            </a:r>
            <a:endParaRPr lang="zh-CN" altLang="en-US" sz="2400" b="1" dirty="0"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570037"/>
            <a:ext cx="7924800" cy="4525963"/>
          </a:xfrm>
        </p:spPr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情境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创设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师生对话过于机械、单调、呆板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邻座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两两对话缺少辅助性“支架”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扩展听读资源的利用偏重句子与对话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对“交际”理解实施不到位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低年级英语教学中常见问题技巧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28801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一、情境</a:t>
            </a:r>
            <a:r>
              <a:rPr lang="zh-CN" altLang="en-US" dirty="0" smtClean="0"/>
              <a:t>创设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结合生活实际；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发动全体教师教师的智慧；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举例，并说明如何恰当应用；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1"/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lvl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没有统一的，见仁见智，关键看如何恰当应用。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低年级英语教学中常见问题技巧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239000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二、师生对话过于机械、单调、</a:t>
            </a:r>
            <a:r>
              <a:rPr lang="zh-CN" altLang="en-US" dirty="0" smtClean="0"/>
              <a:t>呆板</a:t>
            </a:r>
            <a:endParaRPr lang="en-US" altLang="zh-CN" dirty="0"/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/>
              <a:t>要使师生对话内容做到生动、丰富、活泼，并能激发学生的学习兴趣，要抓住的要点：</a:t>
            </a:r>
            <a:endParaRPr lang="en-US" altLang="zh-CN" sz="2400" dirty="0" smtClean="0"/>
          </a:p>
          <a:p>
            <a:pPr indent="457200">
              <a:lnSpc>
                <a:spcPct val="13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、做到“新知与旧知相结合”。即要做到新句型和老单词、新单词和老句型的有机结合；</a:t>
            </a:r>
            <a:endParaRPr lang="en-US" altLang="zh-CN" sz="2400" dirty="0" smtClean="0"/>
          </a:p>
          <a:p>
            <a:pPr indent="457200">
              <a:lnSpc>
                <a:spcPct val="13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、做到“语言与生活相结合”。把当前要教的新知识与学生的实际生活和现实情景密切结合；</a:t>
            </a:r>
            <a:endParaRPr lang="en-US" altLang="zh-CN" sz="2400" dirty="0" smtClean="0"/>
          </a:p>
          <a:p>
            <a:pPr indent="457200">
              <a:lnSpc>
                <a:spcPct val="13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、做到“分层次，有递进”。</a:t>
            </a:r>
            <a:endParaRPr lang="en-US" altLang="zh-CN" sz="2400" dirty="0" smtClean="0"/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/>
              <a:t>将新旧知识系统整理，分出层次，由易到难逐步递进加以实施。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900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低年级英语教学中常见问题技巧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28801"/>
            <a:ext cx="6477000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三、邻座两两对话缺少辅助性</a:t>
            </a:r>
            <a:r>
              <a:rPr lang="zh-CN" altLang="en-US" dirty="0" smtClean="0"/>
              <a:t>“支架”</a:t>
            </a:r>
            <a:endParaRPr lang="en-US" altLang="zh-CN" dirty="0" smtClean="0"/>
          </a:p>
          <a:p>
            <a:endParaRPr lang="en-US" altLang="zh-CN" b="1" dirty="0" smtClean="0"/>
          </a:p>
          <a:p>
            <a:pPr lvl="1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有以下几类支架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 lvl="2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全文提示；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2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要点或线索提示；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2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用图表引发联想；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lvl="2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设定生活情境。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0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低年级英语教学中常见问题技巧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086600" cy="473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四、对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扩展听读资源的利用偏重句子与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对话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保证时间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10-13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分钟；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对扩展听读内容加以选择，适合本节课的内容；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从思想上提高对“段落篇章材料”听读价值的认识：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有情节，有趣味性，容易激发学习兴趣，形成较强的学习动机；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有上下文，有情景，有逻辑关联，容易激发联想和想象，便于形成联想记忆，有助于巩固新知；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实际上，段落篇章易学易记，效率高。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0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低年级英语教学中常见问题技巧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086600" cy="244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五、对“交际”理解实施不到位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充分尊重对话交流的真实性，给学生自由发挥的空间。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457200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教师设计好支架，并充分做好引导。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1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49775"/>
            <a:ext cx="7772400" cy="1470025"/>
          </a:xfrm>
        </p:spPr>
        <p:txBody>
          <a:bodyPr/>
          <a:lstStyle/>
          <a:p>
            <a:r>
              <a:rPr lang="en-US" altLang="zh-CN" dirty="0">
                <a:latin typeface="Gungsuh" pitchFamily="18" charset="-127"/>
                <a:ea typeface="Gungsuh" pitchFamily="18" charset="-127"/>
                <a:cs typeface="Microsoft Himalaya" pitchFamily="2" charset="0"/>
              </a:rPr>
              <a:t>Thank You</a:t>
            </a:r>
            <a:r>
              <a:rPr lang="zh-CN" altLang="en-US" dirty="0">
                <a:latin typeface="Gungsuh" pitchFamily="18" charset="-127"/>
                <a:ea typeface="Gungsuh" pitchFamily="18" charset="-127"/>
                <a:cs typeface="Microsoft Himalaya" pitchFamily="2" charset="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C_Powerbar Rhea">
  <a:themeElements>
    <a:clrScheme name="ABC_Powerbar Rh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_Powerbar Rhea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ABC_Powerbar Rh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_Powerbar Rhe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_Powerbar Rhe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_Powerbar Rhe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_Powerbar Rhe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_Powerbar Rhe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_Powerbar Rhe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ww.nordridesign.cn">
  <a:themeElements>
    <a:clrScheme name="www.nordridesign.c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nordridesign.cn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www.nordridesign.c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nordridesign.c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nordridesign.c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nordridesign.c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nordridesign.c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nordridesign.c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nordridesign.c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BC_Powerbar Rhea">
  <a:themeElements>
    <a:clrScheme name="1_ABC_Powerbar Rh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BC_Powerbar Rhea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ABC_Powerbar Rh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BC_Powerbar Rhe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BC_Powerbar Rhe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BC_Powerbar Rhe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BC_Powerbar Rhe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BC_Powerbar Rhe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BC_Powerbar Rhe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416</Words>
  <Application>Microsoft Office PowerPoint</Application>
  <PresentationFormat>全屏显示(4:3)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ABC_Powerbar Rhea</vt:lpstr>
      <vt:lpstr>www.nordridesign.cn</vt:lpstr>
      <vt:lpstr>1_ABC_Powerbar Rhea</vt:lpstr>
      <vt:lpstr>低年级英语教学中常见问题与技巧</vt:lpstr>
      <vt:lpstr>低年级英语教学中常见问题</vt:lpstr>
      <vt:lpstr>低年级英语教学中常见问题技巧</vt:lpstr>
      <vt:lpstr>低年级英语教学中常见问题技巧</vt:lpstr>
      <vt:lpstr>低年级英语教学中常见问题技巧</vt:lpstr>
      <vt:lpstr>低年级英语教学中常见问题技巧</vt:lpstr>
      <vt:lpstr>低年级英语教学中常见问题技巧</vt:lpstr>
      <vt:lpstr>Thank You！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儿童教育</dc:title>
  <dc:subject>教育 英语</dc:subject>
  <dc:creator>Rhea</dc:creator>
  <cp:keywords>教育 英语 Powerbar Rhea</cp:keywords>
  <dc:description>www.nordridesign.cn</dc:description>
  <cp:lastModifiedBy>zhangyuan</cp:lastModifiedBy>
  <cp:revision>34</cp:revision>
  <cp:lastPrinted>1601-01-01T00:00:00Z</cp:lastPrinted>
  <dcterms:created xsi:type="dcterms:W3CDTF">1601-01-01T00:00:00Z</dcterms:created>
  <dcterms:modified xsi:type="dcterms:W3CDTF">2012-10-04T01:46:48Z</dcterms:modified>
  <cp:category>www.nordridesign.cn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