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0" r:id="rId2"/>
    <p:sldId id="311" r:id="rId3"/>
    <p:sldId id="30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000066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3366FF"/>
    <a:srgbClr val="000066"/>
    <a:srgbClr val="890CF0"/>
    <a:srgbClr val="FF9966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434" autoAdjust="0"/>
  </p:normalViewPr>
  <p:slideViewPr>
    <p:cSldViewPr>
      <p:cViewPr>
        <p:scale>
          <a:sx n="60" d="100"/>
          <a:sy n="60" d="100"/>
        </p:scale>
        <p:origin x="-109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66C03FD1-9A50-4108-B067-28C42C354D83}" type="datetimeFigureOut">
              <a:rPr lang="zh-CN" altLang="en-US"/>
              <a:pPr>
                <a:defRPr/>
              </a:pPr>
              <a:t>2012-07-09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55CC5EBE-B1DC-43A5-99C8-D26662C86A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208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3886F054-48EB-4B71-9F19-58DD8DCC4403}" type="datetimeFigureOut">
              <a:rPr lang="zh-CN" altLang="en-US"/>
              <a:pPr>
                <a:defRPr/>
              </a:pPr>
              <a:t>2012-07-09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B834B0CB-0F13-4FCD-B31C-5C41731FA2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539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733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 smtClean="0"/>
              <a:t>动作路径</a:t>
            </a:r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/>
            <a:fld id="{35D9BF2C-5037-4924-B586-6AECD6577F83}" type="slidenum">
              <a:rPr lang="zh-CN" altLang="en-US" sz="1200" smtClean="0"/>
              <a:pPr eaLnBrk="1" hangingPunct="1"/>
              <a:t>3</a:t>
            </a:fld>
            <a:endParaRPr lang="zh-CN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51214-DE1E-4A6A-898D-82AE146093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88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553E6-2087-4392-8717-4270BCDC2E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893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899E0-17EA-4226-A1B2-1240E0CB15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924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98B6B-0B13-47FF-BA3A-55E2528488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464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7208-1992-4A5E-BDB2-B825EE4D2E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673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457A-EAFE-4855-8D2A-978EFD2F6A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504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52B7-36F3-4764-9D60-B3042A31FB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585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9B53-B69D-433D-A592-D05861DE44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649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485AC-BBDC-4D6D-B81D-EA132E4DD4C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3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D38DC-F121-4559-A09D-ED68700A50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575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3E35-533A-421B-9B0F-34DDD37EEA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191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D238261E-33C5-423B-846E-88C95233DE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213"/>
            <a:ext cx="9505950" cy="711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298976" y="1327408"/>
            <a:ext cx="1793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dirty="0">
                <a:solidFill>
                  <a:srgbClr val="FFFF00"/>
                </a:solidFill>
                <a:ea typeface="楷体" pitchFamily="49" charset="-122"/>
              </a:rPr>
              <a:t>张衡</a:t>
            </a:r>
          </a:p>
        </p:txBody>
      </p:sp>
      <p:pic>
        <p:nvPicPr>
          <p:cNvPr id="7" name="Picture 9" descr="小男孩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5" t="2330" r="12471" b="52328"/>
          <a:stretch>
            <a:fillRect/>
          </a:stretch>
        </p:blipFill>
        <p:spPr bwMode="auto">
          <a:xfrm>
            <a:off x="3579728" y="1255971"/>
            <a:ext cx="10064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35488" y="2587883"/>
            <a:ext cx="17922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dirty="0">
                <a:solidFill>
                  <a:srgbClr val="FFFF00"/>
                </a:solidFill>
                <a:ea typeface="楷体" pitchFamily="49" charset="-122"/>
              </a:rPr>
              <a:t>爷爷</a:t>
            </a:r>
            <a:endParaRPr lang="zh-CN" altLang="en-US" dirty="0"/>
          </a:p>
        </p:txBody>
      </p:sp>
      <p:pic>
        <p:nvPicPr>
          <p:cNvPr id="8" name="Picture 10" descr="爷爷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9" t="9486" r="13281" b="53177"/>
          <a:stretch>
            <a:fillRect/>
          </a:stretch>
        </p:blipFill>
        <p:spPr bwMode="auto">
          <a:xfrm>
            <a:off x="3579728" y="2479933"/>
            <a:ext cx="100965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372001" y="4784983"/>
            <a:ext cx="17922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dirty="0">
                <a:solidFill>
                  <a:srgbClr val="FFFF00"/>
                </a:solidFill>
                <a:ea typeface="楷体" pitchFamily="49" charset="-122"/>
                <a:sym typeface="Arial" pitchFamily="34" charset="0"/>
              </a:rPr>
              <a:t>旁白</a:t>
            </a:r>
          </a:p>
        </p:txBody>
      </p:sp>
      <p:pic>
        <p:nvPicPr>
          <p:cNvPr id="9" name="Picture 11" descr="喇叭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116" y="4864358"/>
            <a:ext cx="98901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5488" y="3703896"/>
            <a:ext cx="17922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dirty="0">
                <a:solidFill>
                  <a:srgbClr val="FFFF00"/>
                </a:solidFill>
                <a:ea typeface="楷体" pitchFamily="49" charset="-122"/>
              </a:rPr>
              <a:t>奶奶</a:t>
            </a:r>
          </a:p>
        </p:txBody>
      </p:sp>
      <p:pic>
        <p:nvPicPr>
          <p:cNvPr id="10" name="Picture 12" descr="奶奶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5" r="20941" b="58713"/>
          <a:stretch>
            <a:fillRect/>
          </a:stretch>
        </p:blipFill>
        <p:spPr bwMode="auto">
          <a:xfrm>
            <a:off x="3611478" y="3632458"/>
            <a:ext cx="1027113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22225" y="703452"/>
            <a:ext cx="2305559" cy="707886"/>
          </a:xfrm>
          <a:prstGeom prst="rect">
            <a:avLst/>
          </a:prstGeom>
          <a:noFill/>
          <a:ln w="38100">
            <a:solidFill>
              <a:srgbClr val="00CC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dirty="0" smtClean="0">
                <a:solidFill>
                  <a:schemeClr val="folHlink"/>
                </a:solidFill>
                <a:ea typeface="微软雅黑" pitchFamily="34" charset="-122"/>
              </a:rPr>
              <a:t>动画设置</a:t>
            </a:r>
            <a:endParaRPr lang="zh-CN" altLang="en-US" sz="4000" dirty="0">
              <a:solidFill>
                <a:schemeClr val="folHlink"/>
              </a:solidFill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443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213"/>
            <a:ext cx="9505950" cy="711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4680012" y="2852936"/>
            <a:ext cx="17938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400" dirty="0" smtClean="0">
                <a:solidFill>
                  <a:srgbClr val="FFFF00"/>
                </a:solidFill>
                <a:ea typeface="楷体" pitchFamily="49" charset="-122"/>
              </a:rPr>
              <a:t>张衡</a:t>
            </a:r>
            <a:endParaRPr lang="zh-CN" altLang="en-US" sz="4400" dirty="0">
              <a:solidFill>
                <a:srgbClr val="FFFF00"/>
              </a:solidFill>
              <a:ea typeface="楷体" pitchFamily="49" charset="-122"/>
            </a:endParaRPr>
          </a:p>
        </p:txBody>
      </p:sp>
      <p:pic>
        <p:nvPicPr>
          <p:cNvPr id="3" name="Picture 9" descr="小男孩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5" t="2330" r="12471" b="52328"/>
          <a:stretch>
            <a:fillRect/>
          </a:stretch>
        </p:blipFill>
        <p:spPr bwMode="auto">
          <a:xfrm>
            <a:off x="2555776" y="2680692"/>
            <a:ext cx="1006475" cy="1106487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2225" y="704616"/>
            <a:ext cx="2341563" cy="707886"/>
          </a:xfrm>
          <a:prstGeom prst="rect">
            <a:avLst/>
          </a:prstGeom>
          <a:noFill/>
          <a:ln w="38100">
            <a:solidFill>
              <a:srgbClr val="00CC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dirty="0">
                <a:solidFill>
                  <a:schemeClr val="folHlink"/>
                </a:solidFill>
                <a:ea typeface="微软雅黑" pitchFamily="34" charset="-122"/>
              </a:rPr>
              <a:t> 触发器</a:t>
            </a:r>
          </a:p>
        </p:txBody>
      </p:sp>
    </p:spTree>
    <p:extLst>
      <p:ext uri="{BB962C8B-B14F-4D97-AF65-F5344CB8AC3E}">
        <p14:creationId xmlns:p14="http://schemas.microsoft.com/office/powerpoint/2010/main" val="32304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31913" y="1700213"/>
            <a:ext cx="1655762" cy="1655762"/>
            <a:chOff x="1066" y="1072"/>
            <a:chExt cx="1043" cy="1043"/>
          </a:xfrm>
        </p:grpSpPr>
        <p:pic>
          <p:nvPicPr>
            <p:cNvPr id="10284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5" name="Text Box 4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>
                  <a:latin typeface="楷体_GB2312" pitchFamily="49" charset="-122"/>
                  <a:ea typeface="楷体_GB2312" pitchFamily="49" charset="-122"/>
                </a:rPr>
                <a:t> 列</a:t>
              </a:r>
              <a:endParaRPr lang="zh-CN" altLang="en-US" sz="4000" b="1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11638" y="549275"/>
            <a:ext cx="1655762" cy="1655763"/>
            <a:chOff x="1066" y="1072"/>
            <a:chExt cx="1043" cy="1043"/>
          </a:xfrm>
        </p:grpSpPr>
        <p:pic>
          <p:nvPicPr>
            <p:cNvPr id="10282" name="Picture 6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3" name="Text Box 7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世</a:t>
              </a:r>
            </a:p>
          </p:txBody>
        </p:sp>
      </p:grp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7504113" y="24257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000066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/>
            <a:endParaRPr lang="zh-CN" altLang="zh-CN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300788" y="1989138"/>
            <a:ext cx="1655762" cy="1655762"/>
            <a:chOff x="1066" y="1072"/>
            <a:chExt cx="1043" cy="1043"/>
          </a:xfrm>
        </p:grpSpPr>
        <p:pic>
          <p:nvPicPr>
            <p:cNvPr id="10280" name="Picture 10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1" name="Text Box 11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速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771775" y="1916113"/>
            <a:ext cx="1655763" cy="1655762"/>
            <a:chOff x="1066" y="1072"/>
            <a:chExt cx="1043" cy="1043"/>
          </a:xfrm>
        </p:grpSpPr>
        <p:pic>
          <p:nvPicPr>
            <p:cNvPr id="10278" name="Picture 1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9" name="Text Box 14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弄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5508625" y="765175"/>
            <a:ext cx="1655763" cy="1655763"/>
            <a:chOff x="1066" y="1072"/>
            <a:chExt cx="1043" cy="1043"/>
          </a:xfrm>
        </p:grpSpPr>
        <p:pic>
          <p:nvPicPr>
            <p:cNvPr id="10276" name="Picture 16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7" name="Text Box 17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断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916238" y="620713"/>
            <a:ext cx="1655762" cy="1655762"/>
            <a:chOff x="1066" y="1208"/>
            <a:chExt cx="1043" cy="1043"/>
          </a:xfrm>
        </p:grpSpPr>
        <p:pic>
          <p:nvPicPr>
            <p:cNvPr id="10274" name="Picture 19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1208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5" name="Text Box 20"/>
            <p:cNvSpPr txBox="1">
              <a:spLocks noChangeArrowheads="1"/>
            </p:cNvSpPr>
            <p:nvPr/>
          </p:nvSpPr>
          <p:spPr bwMode="auto">
            <a:xfrm>
              <a:off x="1202" y="1434"/>
              <a:ext cx="81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建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067175" y="2205038"/>
            <a:ext cx="1820863" cy="1655762"/>
            <a:chOff x="884" y="1072"/>
            <a:chExt cx="1147" cy="1043"/>
          </a:xfrm>
        </p:grpSpPr>
        <p:pic>
          <p:nvPicPr>
            <p:cNvPr id="10272" name="Picture 22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1072"/>
              <a:ext cx="1043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3" name="Text Box 23"/>
            <p:cNvSpPr txBox="1">
              <a:spLocks noChangeArrowheads="1"/>
            </p:cNvSpPr>
            <p:nvPr/>
          </p:nvSpPr>
          <p:spPr bwMode="auto">
            <a:xfrm>
              <a:off x="1202" y="1434"/>
              <a:ext cx="8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查</a:t>
              </a:r>
            </a:p>
          </p:txBody>
        </p:sp>
      </p:grpSp>
      <p:grpSp>
        <p:nvGrpSpPr>
          <p:cNvPr id="9" name="组合 43"/>
          <p:cNvGrpSpPr>
            <a:grpSpLocks/>
          </p:cNvGrpSpPr>
          <p:nvPr/>
        </p:nvGrpSpPr>
        <p:grpSpPr bwMode="auto">
          <a:xfrm>
            <a:off x="0" y="1916113"/>
            <a:ext cx="1655763" cy="1655762"/>
            <a:chOff x="0" y="1916832"/>
            <a:chExt cx="1655762" cy="1655762"/>
          </a:xfrm>
        </p:grpSpPr>
        <p:pic>
          <p:nvPicPr>
            <p:cNvPr id="10270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16832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1" name="Text Box 4"/>
            <p:cNvSpPr txBox="1">
              <a:spLocks noChangeArrowheads="1"/>
            </p:cNvSpPr>
            <p:nvPr/>
          </p:nvSpPr>
          <p:spPr bwMode="auto">
            <a:xfrm>
              <a:off x="179512" y="2564904"/>
              <a:ext cx="131603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>
                  <a:latin typeface="楷体_GB2312" pitchFamily="49" charset="-122"/>
                  <a:ea typeface="楷体_GB2312" pitchFamily="49" charset="-122"/>
                </a:rPr>
                <a:t> 郊</a:t>
              </a:r>
              <a:endParaRPr lang="zh-CN" altLang="en-US" sz="4000" b="1"/>
            </a:p>
          </p:txBody>
        </p:sp>
      </p:grpSp>
      <p:grpSp>
        <p:nvGrpSpPr>
          <p:cNvPr id="10" name="组合 47"/>
          <p:cNvGrpSpPr>
            <a:grpSpLocks/>
          </p:cNvGrpSpPr>
          <p:nvPr/>
        </p:nvGrpSpPr>
        <p:grpSpPr bwMode="auto">
          <a:xfrm>
            <a:off x="3563938" y="-315913"/>
            <a:ext cx="1655762" cy="1655763"/>
            <a:chOff x="3563888" y="-315416"/>
            <a:chExt cx="1655762" cy="1655762"/>
          </a:xfrm>
        </p:grpSpPr>
        <p:pic>
          <p:nvPicPr>
            <p:cNvPr id="10268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-315416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9" name="Text Box 17"/>
            <p:cNvSpPr txBox="1">
              <a:spLocks noChangeArrowheads="1"/>
            </p:cNvSpPr>
            <p:nvPr/>
          </p:nvSpPr>
          <p:spPr bwMode="auto">
            <a:xfrm>
              <a:off x="3779912" y="260648"/>
              <a:ext cx="1316038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修</a:t>
              </a:r>
            </a:p>
          </p:txBody>
        </p:sp>
      </p:grpSp>
      <p:grpSp>
        <p:nvGrpSpPr>
          <p:cNvPr id="11" name="组合 44"/>
          <p:cNvGrpSpPr>
            <a:grpSpLocks/>
          </p:cNvGrpSpPr>
          <p:nvPr/>
        </p:nvGrpSpPr>
        <p:grpSpPr bwMode="auto">
          <a:xfrm>
            <a:off x="6659563" y="476250"/>
            <a:ext cx="1655762" cy="1655763"/>
            <a:chOff x="6660232" y="476672"/>
            <a:chExt cx="1655762" cy="1655762"/>
          </a:xfrm>
        </p:grpSpPr>
        <p:pic>
          <p:nvPicPr>
            <p:cNvPr id="10266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476672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7" name="Text Box 17"/>
            <p:cNvSpPr txBox="1">
              <a:spLocks noChangeArrowheads="1"/>
            </p:cNvSpPr>
            <p:nvPr/>
          </p:nvSpPr>
          <p:spPr bwMode="auto">
            <a:xfrm>
              <a:off x="6948264" y="1124744"/>
              <a:ext cx="1316038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提</a:t>
              </a:r>
            </a:p>
          </p:txBody>
        </p:sp>
      </p:grpSp>
      <p:grpSp>
        <p:nvGrpSpPr>
          <p:cNvPr id="12" name="组合 41"/>
          <p:cNvGrpSpPr>
            <a:grpSpLocks/>
          </p:cNvGrpSpPr>
          <p:nvPr/>
        </p:nvGrpSpPr>
        <p:grpSpPr bwMode="auto">
          <a:xfrm>
            <a:off x="1835150" y="2708275"/>
            <a:ext cx="1655763" cy="1655763"/>
            <a:chOff x="1835696" y="2708920"/>
            <a:chExt cx="1655762" cy="1655762"/>
          </a:xfrm>
        </p:grpSpPr>
        <p:pic>
          <p:nvPicPr>
            <p:cNvPr id="10264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2708920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5" name="Text Box 14"/>
            <p:cNvSpPr txBox="1">
              <a:spLocks noChangeArrowheads="1"/>
            </p:cNvSpPr>
            <p:nvPr/>
          </p:nvSpPr>
          <p:spPr bwMode="auto">
            <a:xfrm>
              <a:off x="2031826" y="3356992"/>
              <a:ext cx="131603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 dirty="0"/>
                <a:t>  梦</a:t>
              </a:r>
            </a:p>
          </p:txBody>
        </p:sp>
      </p:grpSp>
      <p:grpSp>
        <p:nvGrpSpPr>
          <p:cNvPr id="13" name="组合 45"/>
          <p:cNvGrpSpPr>
            <a:grpSpLocks/>
          </p:cNvGrpSpPr>
          <p:nvPr/>
        </p:nvGrpSpPr>
        <p:grpSpPr bwMode="auto">
          <a:xfrm>
            <a:off x="5148263" y="2060575"/>
            <a:ext cx="1655762" cy="1655763"/>
            <a:chOff x="5148064" y="2060848"/>
            <a:chExt cx="1655762" cy="1655762"/>
          </a:xfrm>
        </p:grpSpPr>
        <p:pic>
          <p:nvPicPr>
            <p:cNvPr id="10262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2060848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3" name="Text Box 14"/>
            <p:cNvSpPr txBox="1">
              <a:spLocks noChangeArrowheads="1"/>
            </p:cNvSpPr>
            <p:nvPr/>
          </p:nvSpPr>
          <p:spPr bwMode="auto">
            <a:xfrm>
              <a:off x="5292080" y="2708920"/>
              <a:ext cx="1316038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 名</a:t>
              </a:r>
            </a:p>
          </p:txBody>
        </p:sp>
      </p:grpSp>
      <p:grpSp>
        <p:nvGrpSpPr>
          <p:cNvPr id="14" name="组合 42"/>
          <p:cNvGrpSpPr>
            <a:grpSpLocks/>
          </p:cNvGrpSpPr>
          <p:nvPr/>
        </p:nvGrpSpPr>
        <p:grpSpPr bwMode="auto">
          <a:xfrm>
            <a:off x="611188" y="836613"/>
            <a:ext cx="1655762" cy="1655762"/>
            <a:chOff x="611560" y="836712"/>
            <a:chExt cx="1655762" cy="1655762"/>
          </a:xfrm>
        </p:grpSpPr>
        <p:pic>
          <p:nvPicPr>
            <p:cNvPr id="10260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836712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1" name="Text Box 14"/>
            <p:cNvSpPr txBox="1">
              <a:spLocks noChangeArrowheads="1"/>
            </p:cNvSpPr>
            <p:nvPr/>
          </p:nvSpPr>
          <p:spPr bwMode="auto">
            <a:xfrm>
              <a:off x="755576" y="1484784"/>
              <a:ext cx="1316038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 创</a:t>
              </a:r>
            </a:p>
          </p:txBody>
        </p:sp>
      </p:grpSp>
      <p:grpSp>
        <p:nvGrpSpPr>
          <p:cNvPr id="15" name="组合 46"/>
          <p:cNvGrpSpPr>
            <a:grpSpLocks/>
          </p:cNvGrpSpPr>
          <p:nvPr/>
        </p:nvGrpSpPr>
        <p:grpSpPr bwMode="auto">
          <a:xfrm>
            <a:off x="1763713" y="404813"/>
            <a:ext cx="1655762" cy="1655762"/>
            <a:chOff x="1763688" y="404664"/>
            <a:chExt cx="1655762" cy="1655762"/>
          </a:xfrm>
        </p:grpSpPr>
        <p:pic>
          <p:nvPicPr>
            <p:cNvPr id="10258" name="Picture 3" descr="苹果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404664"/>
              <a:ext cx="1655762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9" name="Text Box 14"/>
            <p:cNvSpPr txBox="1">
              <a:spLocks noChangeArrowheads="1"/>
            </p:cNvSpPr>
            <p:nvPr/>
          </p:nvSpPr>
          <p:spPr bwMode="auto">
            <a:xfrm>
              <a:off x="1979712" y="980728"/>
              <a:ext cx="138804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1pPr>
              <a:lvl2pPr marL="742950" indent="-28575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2pPr>
              <a:lvl3pPr marL="11430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3pPr>
              <a:lvl4pPr marL="16002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4pPr>
              <a:lvl5pPr marL="2057400" indent="-228600" eaLnBrk="0" hangingPunct="0"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rgbClr val="000066"/>
                  </a:solidFill>
                  <a:latin typeface="Times New Roman" pitchFamily="18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4000" b="1"/>
                <a:t>  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61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</TotalTime>
  <Words>39</Words>
  <Application>Microsoft Office PowerPoint</Application>
  <PresentationFormat>全屏显示(4:3)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默认设计模板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songchang</dc:creator>
  <cp:lastModifiedBy>刘莎</cp:lastModifiedBy>
  <cp:revision>82</cp:revision>
  <dcterms:created xsi:type="dcterms:W3CDTF">1601-01-01T00:00:00Z</dcterms:created>
  <dcterms:modified xsi:type="dcterms:W3CDTF">2012-07-09T02:27:51Z</dcterms:modified>
</cp:coreProperties>
</file>