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2015/3/24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教师信息化发展途径与策略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4077071"/>
            <a:ext cx="7772400" cy="734239"/>
          </a:xfrm>
        </p:spPr>
        <p:txBody>
          <a:bodyPr/>
          <a:lstStyle/>
          <a:p>
            <a:pPr algn="ctr"/>
            <a:r>
              <a:rPr lang="zh-CN" altLang="en-US" dirty="0" smtClean="0"/>
              <a:t>马  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59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388" y="1074124"/>
            <a:ext cx="5505715" cy="5285387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zh-CN" altLang="zh-CN" sz="2100" dirty="0" smtClean="0"/>
              <a:t>信息时代，教师要实现相关的专业素养和内容结构，应掌握的</a:t>
            </a:r>
            <a:r>
              <a:rPr lang="zh-CN" altLang="zh-CN" sz="2100" dirty="0" smtClean="0">
                <a:solidFill>
                  <a:srgbClr val="FF0000"/>
                </a:solidFill>
              </a:rPr>
              <a:t>四大类、二十多种专业发展途径和方法</a:t>
            </a:r>
            <a:r>
              <a:rPr lang="zh-CN" altLang="en-US" sz="2100" dirty="0" smtClean="0"/>
              <a:t>：</a:t>
            </a:r>
            <a:endParaRPr lang="en-US" altLang="zh-CN" sz="2100" dirty="0" smtClean="0"/>
          </a:p>
          <a:p>
            <a:endParaRPr lang="en-US" altLang="zh-CN" sz="2000" dirty="0" smtClean="0"/>
          </a:p>
          <a:p>
            <a:pPr lvl="0"/>
            <a:r>
              <a:rPr lang="zh-CN" altLang="zh-CN" sz="2000" dirty="0" smtClean="0">
                <a:solidFill>
                  <a:srgbClr val="FF0000"/>
                </a:solidFill>
              </a:rPr>
              <a:t>信息化教学研究方法</a:t>
            </a:r>
            <a:r>
              <a:rPr lang="zh-CN" altLang="zh-CN" sz="2000" dirty="0" smtClean="0"/>
              <a:t>：行动研究法、基于社会互联软件（</a:t>
            </a:r>
            <a:r>
              <a:rPr lang="en-US" altLang="zh-CN" sz="2000" dirty="0" smtClean="0"/>
              <a:t>social software</a:t>
            </a:r>
            <a:r>
              <a:rPr lang="zh-CN" altLang="zh-CN" sz="2000" dirty="0" smtClean="0"/>
              <a:t>）反思法、教育叙事、基于网络的虚拟教研、设计的研究方法等</a:t>
            </a:r>
          </a:p>
          <a:p>
            <a:pPr lvl="0"/>
            <a:r>
              <a:rPr lang="zh-CN" altLang="zh-CN" sz="2000" dirty="0" smtClean="0">
                <a:solidFill>
                  <a:srgbClr val="FF0000"/>
                </a:solidFill>
              </a:rPr>
              <a:t>网络时代下的社会性学习</a:t>
            </a:r>
            <a:r>
              <a:rPr lang="zh-CN" altLang="zh-CN" sz="2000" dirty="0" smtClean="0"/>
              <a:t>：非正式学习、在线培训、学习共同体、构建学习型组织、移动学习、基于社会性软件的交流、虚拟学习社区</a:t>
            </a:r>
          </a:p>
          <a:p>
            <a:pPr lvl="0"/>
            <a:r>
              <a:rPr lang="zh-CN" altLang="zh-CN" sz="2000" dirty="0" smtClean="0">
                <a:solidFill>
                  <a:srgbClr val="FF0000"/>
                </a:solidFill>
              </a:rPr>
              <a:t>信息化教学资源与工具</a:t>
            </a:r>
            <a:r>
              <a:rPr lang="zh-CN" altLang="zh-CN" sz="2000" dirty="0" smtClean="0"/>
              <a:t>：构建个人专题网站、使用信息化教学工具、开发信息化教学资源</a:t>
            </a:r>
          </a:p>
          <a:p>
            <a:pPr lvl="0"/>
            <a:r>
              <a:rPr lang="zh-CN" altLang="zh-CN" sz="2000" dirty="0" smtClean="0">
                <a:solidFill>
                  <a:srgbClr val="FF0000"/>
                </a:solidFill>
              </a:rPr>
              <a:t>信息化教学实践与反思</a:t>
            </a:r>
            <a:r>
              <a:rPr lang="zh-CN" altLang="zh-CN" sz="2000" dirty="0" smtClean="0"/>
              <a:t>：个人知识管理、信息化教学案例开发、信息化教学绩效评估、教学档案袋开发</a:t>
            </a:r>
          </a:p>
          <a:p>
            <a:endParaRPr lang="zh-CN" altLang="en-US" sz="2000" dirty="0"/>
          </a:p>
        </p:txBody>
      </p:sp>
      <p:sp>
        <p:nvSpPr>
          <p:cNvPr id="4" name="标题 2"/>
          <p:cNvSpPr txBox="1">
            <a:spLocks/>
          </p:cNvSpPr>
          <p:nvPr/>
        </p:nvSpPr>
        <p:spPr>
          <a:xfrm>
            <a:off x="179512" y="188640"/>
            <a:ext cx="8964488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0"/>
              </a:spcBef>
            </a:pPr>
            <a:r>
              <a:rPr lang="zh-CN" altLang="zh-CN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《现代教育技术与教师专业发展——新技术、新理念》</a:t>
            </a:r>
            <a:r>
              <a:rPr lang="zh-CN" altLang="en-US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，</a:t>
            </a:r>
            <a:r>
              <a:rPr lang="zh-CN" altLang="zh-CN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北京：北京大学出版社</a:t>
            </a:r>
            <a:r>
              <a:rPr lang="zh-CN" altLang="en-US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，</a:t>
            </a:r>
            <a:r>
              <a:rPr lang="en-US" altLang="zh-CN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2009.4</a:t>
            </a:r>
            <a:endParaRPr lang="zh-CN" altLang="en-US" sz="28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图片 5" descr="教师专业发展书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7426" y="1527989"/>
            <a:ext cx="3456575" cy="481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6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400" dirty="0" smtClean="0"/>
              <a:t>每人一个主题，在给定材料的基础上，完善</a:t>
            </a:r>
            <a:r>
              <a:rPr lang="en-US" altLang="zh-CN" sz="2400" dirty="0" err="1" smtClean="0"/>
              <a:t>ppt</a:t>
            </a:r>
            <a:r>
              <a:rPr lang="zh-CN" altLang="en-US" sz="2400" dirty="0" smtClean="0"/>
              <a:t>，</a:t>
            </a:r>
            <a:r>
              <a:rPr lang="zh-CN" altLang="en-US" sz="2400" dirty="0"/>
              <a:t>与教师协同</a:t>
            </a:r>
            <a:r>
              <a:rPr lang="zh-CN" altLang="en-US" sz="2400" dirty="0" smtClean="0"/>
              <a:t>建设一个学习元，设计课上活动，完成</a:t>
            </a:r>
            <a:r>
              <a:rPr lang="en-US" altLang="zh-CN" sz="2400" dirty="0" smtClean="0"/>
              <a:t>45</a:t>
            </a:r>
            <a:r>
              <a:rPr lang="zh-CN" altLang="en-US" sz="2400" dirty="0" smtClean="0"/>
              <a:t>分钟的一节课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主题：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在线培训，面向教师的</a:t>
            </a:r>
            <a:r>
              <a:rPr lang="en-US" altLang="zh-CN" sz="2000" dirty="0" smtClean="0"/>
              <a:t>MOOC</a:t>
            </a:r>
            <a:r>
              <a:rPr lang="zh-CN" altLang="en-US" sz="2000" dirty="0" smtClean="0"/>
              <a:t>等</a:t>
            </a:r>
            <a:endParaRPr lang="en-US" altLang="zh-CN" sz="2000" dirty="0" smtClean="0"/>
          </a:p>
          <a:p>
            <a:pPr lvl="1"/>
            <a:r>
              <a:rPr lang="zh-CN" altLang="en-US" sz="2000" dirty="0" smtClean="0"/>
              <a:t>教育</a:t>
            </a:r>
            <a:r>
              <a:rPr lang="zh-CN" altLang="en-US" sz="2000" dirty="0"/>
              <a:t>叙事</a:t>
            </a:r>
            <a:endParaRPr lang="en-US" altLang="zh-CN" sz="2000" dirty="0"/>
          </a:p>
          <a:p>
            <a:pPr lvl="1"/>
            <a:r>
              <a:rPr lang="zh-CN" altLang="en-US" sz="2000" dirty="0" smtClean="0"/>
              <a:t>学习</a:t>
            </a:r>
            <a:r>
              <a:rPr lang="zh-CN" altLang="en-US" sz="2000" dirty="0" smtClean="0"/>
              <a:t>共同体、学习型组织</a:t>
            </a:r>
            <a:endParaRPr lang="en-US" altLang="zh-CN" sz="2000" dirty="0" smtClean="0"/>
          </a:p>
          <a:p>
            <a:pPr lvl="1"/>
            <a:r>
              <a:rPr lang="zh-CN" altLang="en-US" sz="2000" dirty="0" smtClean="0"/>
              <a:t>个性化培训</a:t>
            </a:r>
            <a:endParaRPr lang="en-US" altLang="zh-CN" sz="2000" dirty="0" smtClean="0"/>
          </a:p>
          <a:p>
            <a:pPr lvl="1"/>
            <a:r>
              <a:rPr lang="zh-CN" altLang="en-US" sz="2000" dirty="0" smtClean="0"/>
              <a:t>虚拟学习社区</a:t>
            </a:r>
            <a:endParaRPr lang="en-US" altLang="zh-CN" sz="2000" dirty="0" smtClean="0"/>
          </a:p>
          <a:p>
            <a:pPr lvl="1"/>
            <a:r>
              <a:rPr lang="zh-CN" altLang="en-US" sz="2000" smtClean="0"/>
              <a:t>社会性</a:t>
            </a:r>
            <a:r>
              <a:rPr lang="zh-CN" altLang="en-US" sz="2000" smtClean="0"/>
              <a:t>软件</a:t>
            </a:r>
            <a:endParaRPr lang="en-US" altLang="zh-CN" sz="2000" dirty="0" smtClean="0"/>
          </a:p>
          <a:p>
            <a:pPr lvl="1"/>
            <a:endParaRPr lang="en-US" altLang="zh-CN" sz="2000" dirty="0" smtClean="0"/>
          </a:p>
          <a:p>
            <a:r>
              <a:rPr lang="zh-CN" altLang="en-US" sz="2400" dirty="0" smtClean="0"/>
              <a:t>时间：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日、</a:t>
            </a:r>
            <a:r>
              <a:rPr lang="en-US" altLang="zh-CN" sz="2400" dirty="0" smtClean="0"/>
              <a:t>14</a:t>
            </a:r>
            <a:r>
              <a:rPr lang="zh-CN" altLang="en-US" sz="2400" dirty="0" smtClean="0"/>
              <a:t>日、</a:t>
            </a:r>
            <a:r>
              <a:rPr lang="en-US" altLang="zh-CN" sz="2400" dirty="0" smtClean="0"/>
              <a:t>21</a:t>
            </a:r>
            <a:r>
              <a:rPr lang="zh-CN" altLang="en-US" sz="2400" dirty="0" smtClean="0"/>
              <a:t>日，每周汇报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个主题</a:t>
            </a:r>
            <a:endParaRPr lang="en-US" altLang="zh-CN" sz="2400" dirty="0" smtClean="0"/>
          </a:p>
          <a:p>
            <a:pPr lvl="1"/>
            <a:endParaRPr lang="en-US" altLang="zh-CN" sz="2000" dirty="0" smtClean="0"/>
          </a:p>
          <a:p>
            <a:endParaRPr lang="zh-CN" altLang="en-US" sz="24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个人任务：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3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239</Words>
  <Application>Microsoft Office PowerPoint</Application>
  <PresentationFormat>全屏显示(4:3)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聚合</vt:lpstr>
      <vt:lpstr>教师信息化发展途径与策略</vt:lpstr>
      <vt:lpstr>PowerPoint 演示文稿</vt:lpstr>
      <vt:lpstr>个人任务：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教师信息化发展途径与策略</dc:title>
  <dc:creator>mn</dc:creator>
  <cp:lastModifiedBy>马宁</cp:lastModifiedBy>
  <cp:revision>10</cp:revision>
  <dcterms:created xsi:type="dcterms:W3CDTF">2015-03-24T00:57:48Z</dcterms:created>
  <dcterms:modified xsi:type="dcterms:W3CDTF">2015-03-24T01:45:34Z</dcterms:modified>
</cp:coreProperties>
</file>