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8" r:id="rId3"/>
    <p:sldId id="264" r:id="rId4"/>
    <p:sldId id="265" r:id="rId5"/>
    <p:sldId id="267" r:id="rId6"/>
    <p:sldId id="283" r:id="rId7"/>
    <p:sldId id="269" r:id="rId8"/>
    <p:sldId id="268" r:id="rId9"/>
    <p:sldId id="271" r:id="rId10"/>
    <p:sldId id="272" r:id="rId11"/>
    <p:sldId id="274" r:id="rId12"/>
    <p:sldId id="275" r:id="rId13"/>
    <p:sldId id="276" r:id="rId14"/>
    <p:sldId id="277" r:id="rId15"/>
    <p:sldId id="278" r:id="rId16"/>
    <p:sldId id="284" r:id="rId17"/>
    <p:sldId id="281" r:id="rId18"/>
    <p:sldId id="257" r:id="rId19"/>
    <p:sldId id="287" r:id="rId20"/>
    <p:sldId id="286" r:id="rId21"/>
    <p:sldId id="288" r:id="rId22"/>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2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EB910C-4CFF-4789-9663-C4F7C6C8C770}" type="doc">
      <dgm:prSet loTypeId="urn:microsoft.com/office/officeart/2008/layout/RadialCluster" loCatId="relationship" qsTypeId="urn:microsoft.com/office/officeart/2005/8/quickstyle/3d3" qsCatId="3D" csTypeId="urn:microsoft.com/office/officeart/2005/8/colors/colorful5" csCatId="colorful" phldr="1"/>
      <dgm:spPr/>
      <dgm:t>
        <a:bodyPr/>
        <a:lstStyle/>
        <a:p>
          <a:endParaRPr lang="zh-CN" altLang="en-US"/>
        </a:p>
      </dgm:t>
    </dgm:pt>
    <dgm:pt modelId="{C536C4F9-C9B5-4F72-BF59-ADBD2ED51395}">
      <dgm:prSet phldrT="[文本]"/>
      <dgm:spPr/>
      <dgm:t>
        <a:bodyPr/>
        <a:lstStyle/>
        <a:p>
          <a:r>
            <a:rPr lang="zh-CN" altLang="zh-CN" dirty="0" smtClean="0"/>
            <a:t>评价系统</a:t>
          </a:r>
          <a:endParaRPr lang="zh-CN" altLang="en-US" dirty="0"/>
        </a:p>
      </dgm:t>
    </dgm:pt>
    <dgm:pt modelId="{B1E00719-2AD9-4FC8-8397-AF8AEFE156B8}" type="parTrans" cxnId="{D09CEA1C-A939-40E2-BC8F-550FB881E493}">
      <dgm:prSet/>
      <dgm:spPr/>
      <dgm:t>
        <a:bodyPr/>
        <a:lstStyle/>
        <a:p>
          <a:endParaRPr lang="zh-CN" altLang="en-US"/>
        </a:p>
      </dgm:t>
    </dgm:pt>
    <dgm:pt modelId="{D95B87C7-521F-4D08-B156-98120390F192}" type="sibTrans" cxnId="{D09CEA1C-A939-40E2-BC8F-550FB881E493}">
      <dgm:prSet/>
      <dgm:spPr/>
      <dgm:t>
        <a:bodyPr/>
        <a:lstStyle/>
        <a:p>
          <a:endParaRPr lang="zh-CN" altLang="en-US"/>
        </a:p>
      </dgm:t>
    </dgm:pt>
    <dgm:pt modelId="{3820D93B-183E-4E7D-8F9A-B53734972E5D}">
      <dgm:prSet phldrT="[文本]" custT="1"/>
      <dgm:spPr/>
      <dgm:t>
        <a:bodyPr/>
        <a:lstStyle/>
        <a:p>
          <a:r>
            <a:rPr lang="zh-CN" altLang="zh-CN" sz="2800" dirty="0" smtClean="0">
              <a:solidFill>
                <a:schemeClr val="tx1"/>
              </a:solidFill>
            </a:rPr>
            <a:t>综合性</a:t>
          </a:r>
          <a:endParaRPr lang="en-US" altLang="zh-CN" sz="2800" dirty="0" smtClean="0">
            <a:solidFill>
              <a:schemeClr val="tx1"/>
            </a:solidFill>
          </a:endParaRPr>
        </a:p>
        <a:p>
          <a:r>
            <a:rPr lang="en-US" altLang="zh-CN" sz="2800" dirty="0" smtClean="0">
              <a:solidFill>
                <a:schemeClr val="tx1"/>
              </a:solidFill>
            </a:rPr>
            <a:t>comprehensiveness</a:t>
          </a:r>
          <a:endParaRPr lang="zh-CN" altLang="en-US" sz="2800" dirty="0">
            <a:solidFill>
              <a:schemeClr val="tx1"/>
            </a:solidFill>
          </a:endParaRPr>
        </a:p>
      </dgm:t>
    </dgm:pt>
    <dgm:pt modelId="{0C2E97D6-6828-4F48-9AF6-C99103DC4D57}" type="parTrans" cxnId="{39B878A7-05B9-4A3B-9032-0C6387D5DF52}">
      <dgm:prSet/>
      <dgm:spPr/>
      <dgm:t>
        <a:bodyPr/>
        <a:lstStyle/>
        <a:p>
          <a:endParaRPr lang="zh-CN" altLang="en-US"/>
        </a:p>
      </dgm:t>
    </dgm:pt>
    <dgm:pt modelId="{B5E2689A-A56A-4686-8043-C305DA64EFC3}" type="sibTrans" cxnId="{39B878A7-05B9-4A3B-9032-0C6387D5DF52}">
      <dgm:prSet/>
      <dgm:spPr/>
      <dgm:t>
        <a:bodyPr/>
        <a:lstStyle/>
        <a:p>
          <a:endParaRPr lang="zh-CN" altLang="en-US"/>
        </a:p>
      </dgm:t>
    </dgm:pt>
    <dgm:pt modelId="{A8CD1B5F-6F06-4CC9-BF57-22298C279A80}">
      <dgm:prSet phldrT="[文本]"/>
      <dgm:spPr/>
      <dgm:t>
        <a:bodyPr/>
        <a:lstStyle/>
        <a:p>
          <a:r>
            <a:rPr lang="zh-CN" altLang="zh-CN" dirty="0" smtClean="0"/>
            <a:t>一致性</a:t>
          </a:r>
          <a:r>
            <a:rPr lang="en-US" altLang="zh-CN" dirty="0" smtClean="0"/>
            <a:t> coherence</a:t>
          </a:r>
          <a:endParaRPr lang="zh-CN" altLang="en-US" dirty="0"/>
        </a:p>
      </dgm:t>
    </dgm:pt>
    <dgm:pt modelId="{4CF96B61-4B61-4EC1-978E-C3331FE355F7}" type="parTrans" cxnId="{22D60B09-9027-4FDD-A5F8-6B9755F341CA}">
      <dgm:prSet/>
      <dgm:spPr/>
      <dgm:t>
        <a:bodyPr/>
        <a:lstStyle/>
        <a:p>
          <a:endParaRPr lang="zh-CN" altLang="en-US"/>
        </a:p>
      </dgm:t>
    </dgm:pt>
    <dgm:pt modelId="{5994F18B-B1EB-4333-AB8F-A69E3B5780CE}" type="sibTrans" cxnId="{22D60B09-9027-4FDD-A5F8-6B9755F341CA}">
      <dgm:prSet/>
      <dgm:spPr/>
      <dgm:t>
        <a:bodyPr/>
        <a:lstStyle/>
        <a:p>
          <a:endParaRPr lang="zh-CN" altLang="en-US"/>
        </a:p>
      </dgm:t>
    </dgm:pt>
    <dgm:pt modelId="{347472BE-8B0D-43E3-A58D-3EAEBA934979}">
      <dgm:prSet phldrT="[文本]"/>
      <dgm:spPr/>
      <dgm:t>
        <a:bodyPr/>
        <a:lstStyle/>
        <a:p>
          <a:r>
            <a:rPr lang="zh-CN" altLang="zh-CN" dirty="0" smtClean="0"/>
            <a:t>连续性</a:t>
          </a:r>
          <a:endParaRPr lang="en-US" altLang="zh-CN" dirty="0" smtClean="0"/>
        </a:p>
        <a:p>
          <a:r>
            <a:rPr lang="en-US" altLang="zh-CN" dirty="0" smtClean="0"/>
            <a:t>continuity</a:t>
          </a:r>
          <a:endParaRPr lang="zh-CN" altLang="en-US" dirty="0"/>
        </a:p>
      </dgm:t>
    </dgm:pt>
    <dgm:pt modelId="{B7ED6708-C51C-43E7-974A-62B9A609AA37}" type="parTrans" cxnId="{F43D13DD-C75F-4A01-8D06-58ECF411C365}">
      <dgm:prSet/>
      <dgm:spPr/>
      <dgm:t>
        <a:bodyPr/>
        <a:lstStyle/>
        <a:p>
          <a:endParaRPr lang="zh-CN" altLang="en-US"/>
        </a:p>
      </dgm:t>
    </dgm:pt>
    <dgm:pt modelId="{35A56939-00BE-49BF-AB4E-766BCF3CC930}" type="sibTrans" cxnId="{F43D13DD-C75F-4A01-8D06-58ECF411C365}">
      <dgm:prSet/>
      <dgm:spPr/>
      <dgm:t>
        <a:bodyPr/>
        <a:lstStyle/>
        <a:p>
          <a:endParaRPr lang="zh-CN" altLang="en-US"/>
        </a:p>
      </dgm:t>
    </dgm:pt>
    <dgm:pt modelId="{ABD67A76-21FD-402C-96B1-7D0CB5EAD6F4}" type="pres">
      <dgm:prSet presAssocID="{B3EB910C-4CFF-4789-9663-C4F7C6C8C770}" presName="Name0" presStyleCnt="0">
        <dgm:presLayoutVars>
          <dgm:chMax val="1"/>
          <dgm:chPref val="1"/>
          <dgm:dir/>
          <dgm:animOne val="branch"/>
          <dgm:animLvl val="lvl"/>
        </dgm:presLayoutVars>
      </dgm:prSet>
      <dgm:spPr/>
      <dgm:t>
        <a:bodyPr/>
        <a:lstStyle/>
        <a:p>
          <a:endParaRPr lang="zh-CN" altLang="en-US"/>
        </a:p>
      </dgm:t>
    </dgm:pt>
    <dgm:pt modelId="{1197C03E-5948-487E-87AF-ECF506FF4AA0}" type="pres">
      <dgm:prSet presAssocID="{C536C4F9-C9B5-4F72-BF59-ADBD2ED51395}" presName="singleCycle" presStyleCnt="0"/>
      <dgm:spPr/>
    </dgm:pt>
    <dgm:pt modelId="{6BDF3589-358D-4BA6-B257-821B351541CC}" type="pres">
      <dgm:prSet presAssocID="{C536C4F9-C9B5-4F72-BF59-ADBD2ED51395}" presName="singleCenter" presStyleLbl="node1" presStyleIdx="0" presStyleCnt="4" custLinFactNeighborY="-11290">
        <dgm:presLayoutVars>
          <dgm:chMax val="7"/>
          <dgm:chPref val="7"/>
        </dgm:presLayoutVars>
      </dgm:prSet>
      <dgm:spPr/>
      <dgm:t>
        <a:bodyPr/>
        <a:lstStyle/>
        <a:p>
          <a:endParaRPr lang="zh-CN" altLang="en-US"/>
        </a:p>
      </dgm:t>
    </dgm:pt>
    <dgm:pt modelId="{8B401404-559A-411F-9165-601AC49899DC}" type="pres">
      <dgm:prSet presAssocID="{0C2E97D6-6828-4F48-9AF6-C99103DC4D57}" presName="Name56" presStyleLbl="parChTrans1D2" presStyleIdx="0" presStyleCnt="3"/>
      <dgm:spPr/>
      <dgm:t>
        <a:bodyPr/>
        <a:lstStyle/>
        <a:p>
          <a:endParaRPr lang="zh-CN" altLang="en-US"/>
        </a:p>
      </dgm:t>
    </dgm:pt>
    <dgm:pt modelId="{EB69E8E6-5CF0-4C6F-91E1-FD6F23E93CA7}" type="pres">
      <dgm:prSet presAssocID="{3820D93B-183E-4E7D-8F9A-B53734972E5D}" presName="text0" presStyleLbl="node1" presStyleIdx="1" presStyleCnt="4" custScaleX="433959" custScaleY="118728">
        <dgm:presLayoutVars>
          <dgm:bulletEnabled val="1"/>
        </dgm:presLayoutVars>
      </dgm:prSet>
      <dgm:spPr/>
      <dgm:t>
        <a:bodyPr/>
        <a:lstStyle/>
        <a:p>
          <a:endParaRPr lang="zh-CN" altLang="en-US"/>
        </a:p>
      </dgm:t>
    </dgm:pt>
    <dgm:pt modelId="{DA27FFBE-6387-4685-A18B-26FC9727253D}" type="pres">
      <dgm:prSet presAssocID="{4CF96B61-4B61-4EC1-978E-C3331FE355F7}" presName="Name56" presStyleLbl="parChTrans1D2" presStyleIdx="1" presStyleCnt="3"/>
      <dgm:spPr/>
      <dgm:t>
        <a:bodyPr/>
        <a:lstStyle/>
        <a:p>
          <a:endParaRPr lang="zh-CN" altLang="en-US"/>
        </a:p>
      </dgm:t>
    </dgm:pt>
    <dgm:pt modelId="{5F379FB8-05B4-4FFB-8C5F-ACA716E1BEB5}" type="pres">
      <dgm:prSet presAssocID="{A8CD1B5F-6F06-4CC9-BF57-22298C279A80}" presName="text0" presStyleLbl="node1" presStyleIdx="2" presStyleCnt="4" custScaleX="237457" custScaleY="118728" custRadScaleRad="102718" custRadScaleInc="-722">
        <dgm:presLayoutVars>
          <dgm:bulletEnabled val="1"/>
        </dgm:presLayoutVars>
      </dgm:prSet>
      <dgm:spPr/>
      <dgm:t>
        <a:bodyPr/>
        <a:lstStyle/>
        <a:p>
          <a:endParaRPr lang="zh-CN" altLang="en-US"/>
        </a:p>
      </dgm:t>
    </dgm:pt>
    <dgm:pt modelId="{0ED5FED0-9D34-4CC1-AA77-54220FE3C828}" type="pres">
      <dgm:prSet presAssocID="{B7ED6708-C51C-43E7-974A-62B9A609AA37}" presName="Name56" presStyleLbl="parChTrans1D2" presStyleIdx="2" presStyleCnt="3"/>
      <dgm:spPr/>
      <dgm:t>
        <a:bodyPr/>
        <a:lstStyle/>
        <a:p>
          <a:endParaRPr lang="zh-CN" altLang="en-US"/>
        </a:p>
      </dgm:t>
    </dgm:pt>
    <dgm:pt modelId="{1B16D7E8-D332-44C9-8205-886A8E90A172}" type="pres">
      <dgm:prSet presAssocID="{347472BE-8B0D-43E3-A58D-3EAEBA934979}" presName="text0" presStyleLbl="node1" presStyleIdx="3" presStyleCnt="4" custScaleX="237457" custScaleY="118728">
        <dgm:presLayoutVars>
          <dgm:bulletEnabled val="1"/>
        </dgm:presLayoutVars>
      </dgm:prSet>
      <dgm:spPr/>
      <dgm:t>
        <a:bodyPr/>
        <a:lstStyle/>
        <a:p>
          <a:endParaRPr lang="zh-CN" altLang="en-US"/>
        </a:p>
      </dgm:t>
    </dgm:pt>
  </dgm:ptLst>
  <dgm:cxnLst>
    <dgm:cxn modelId="{DCC4D0BE-9A54-40C9-8B4C-CABA95B33657}" type="presOf" srcId="{C536C4F9-C9B5-4F72-BF59-ADBD2ED51395}" destId="{6BDF3589-358D-4BA6-B257-821B351541CC}" srcOrd="0" destOrd="0" presId="urn:microsoft.com/office/officeart/2008/layout/RadialCluster"/>
    <dgm:cxn modelId="{F3454687-5D33-4E11-BC75-3F17DBA2931F}" type="presOf" srcId="{3820D93B-183E-4E7D-8F9A-B53734972E5D}" destId="{EB69E8E6-5CF0-4C6F-91E1-FD6F23E93CA7}" srcOrd="0" destOrd="0" presId="urn:microsoft.com/office/officeart/2008/layout/RadialCluster"/>
    <dgm:cxn modelId="{A16BFBD2-2DB3-47A0-AD19-D17245A5FA75}" type="presOf" srcId="{347472BE-8B0D-43E3-A58D-3EAEBA934979}" destId="{1B16D7E8-D332-44C9-8205-886A8E90A172}" srcOrd="0" destOrd="0" presId="urn:microsoft.com/office/officeart/2008/layout/RadialCluster"/>
    <dgm:cxn modelId="{22D60B09-9027-4FDD-A5F8-6B9755F341CA}" srcId="{C536C4F9-C9B5-4F72-BF59-ADBD2ED51395}" destId="{A8CD1B5F-6F06-4CC9-BF57-22298C279A80}" srcOrd="1" destOrd="0" parTransId="{4CF96B61-4B61-4EC1-978E-C3331FE355F7}" sibTransId="{5994F18B-B1EB-4333-AB8F-A69E3B5780CE}"/>
    <dgm:cxn modelId="{D1F1B509-FC92-4B86-982E-54D0F2C4FE53}" type="presOf" srcId="{4CF96B61-4B61-4EC1-978E-C3331FE355F7}" destId="{DA27FFBE-6387-4685-A18B-26FC9727253D}" srcOrd="0" destOrd="0" presId="urn:microsoft.com/office/officeart/2008/layout/RadialCluster"/>
    <dgm:cxn modelId="{669D48DF-B44D-4566-9CD6-D62033B715BC}" type="presOf" srcId="{B7ED6708-C51C-43E7-974A-62B9A609AA37}" destId="{0ED5FED0-9D34-4CC1-AA77-54220FE3C828}" srcOrd="0" destOrd="0" presId="urn:microsoft.com/office/officeart/2008/layout/RadialCluster"/>
    <dgm:cxn modelId="{F43D13DD-C75F-4A01-8D06-58ECF411C365}" srcId="{C536C4F9-C9B5-4F72-BF59-ADBD2ED51395}" destId="{347472BE-8B0D-43E3-A58D-3EAEBA934979}" srcOrd="2" destOrd="0" parTransId="{B7ED6708-C51C-43E7-974A-62B9A609AA37}" sibTransId="{35A56939-00BE-49BF-AB4E-766BCF3CC930}"/>
    <dgm:cxn modelId="{D09CEA1C-A939-40E2-BC8F-550FB881E493}" srcId="{B3EB910C-4CFF-4789-9663-C4F7C6C8C770}" destId="{C536C4F9-C9B5-4F72-BF59-ADBD2ED51395}" srcOrd="0" destOrd="0" parTransId="{B1E00719-2AD9-4FC8-8397-AF8AEFE156B8}" sibTransId="{D95B87C7-521F-4D08-B156-98120390F192}"/>
    <dgm:cxn modelId="{9932F956-9AF3-487D-960E-62A01C41478B}" type="presOf" srcId="{A8CD1B5F-6F06-4CC9-BF57-22298C279A80}" destId="{5F379FB8-05B4-4FFB-8C5F-ACA716E1BEB5}" srcOrd="0" destOrd="0" presId="urn:microsoft.com/office/officeart/2008/layout/RadialCluster"/>
    <dgm:cxn modelId="{149329C7-B389-4000-9BFD-06EECFE54CDA}" type="presOf" srcId="{B3EB910C-4CFF-4789-9663-C4F7C6C8C770}" destId="{ABD67A76-21FD-402C-96B1-7D0CB5EAD6F4}" srcOrd="0" destOrd="0" presId="urn:microsoft.com/office/officeart/2008/layout/RadialCluster"/>
    <dgm:cxn modelId="{39B878A7-05B9-4A3B-9032-0C6387D5DF52}" srcId="{C536C4F9-C9B5-4F72-BF59-ADBD2ED51395}" destId="{3820D93B-183E-4E7D-8F9A-B53734972E5D}" srcOrd="0" destOrd="0" parTransId="{0C2E97D6-6828-4F48-9AF6-C99103DC4D57}" sibTransId="{B5E2689A-A56A-4686-8043-C305DA64EFC3}"/>
    <dgm:cxn modelId="{8128DD69-0B54-4E95-8AD1-F6D874B0A994}" type="presOf" srcId="{0C2E97D6-6828-4F48-9AF6-C99103DC4D57}" destId="{8B401404-559A-411F-9165-601AC49899DC}" srcOrd="0" destOrd="0" presId="urn:microsoft.com/office/officeart/2008/layout/RadialCluster"/>
    <dgm:cxn modelId="{AC7B4180-E629-4985-8BA3-798AF652262D}" type="presParOf" srcId="{ABD67A76-21FD-402C-96B1-7D0CB5EAD6F4}" destId="{1197C03E-5948-487E-87AF-ECF506FF4AA0}" srcOrd="0" destOrd="0" presId="urn:microsoft.com/office/officeart/2008/layout/RadialCluster"/>
    <dgm:cxn modelId="{35D80692-2089-4920-B596-402F07FC2D4D}" type="presParOf" srcId="{1197C03E-5948-487E-87AF-ECF506FF4AA0}" destId="{6BDF3589-358D-4BA6-B257-821B351541CC}" srcOrd="0" destOrd="0" presId="urn:microsoft.com/office/officeart/2008/layout/RadialCluster"/>
    <dgm:cxn modelId="{98C7E906-D4A2-4E38-AA33-4448E181545E}" type="presParOf" srcId="{1197C03E-5948-487E-87AF-ECF506FF4AA0}" destId="{8B401404-559A-411F-9165-601AC49899DC}" srcOrd="1" destOrd="0" presId="urn:microsoft.com/office/officeart/2008/layout/RadialCluster"/>
    <dgm:cxn modelId="{8FBC2920-D095-4AC1-9757-B259797C8C4E}" type="presParOf" srcId="{1197C03E-5948-487E-87AF-ECF506FF4AA0}" destId="{EB69E8E6-5CF0-4C6F-91E1-FD6F23E93CA7}" srcOrd="2" destOrd="0" presId="urn:microsoft.com/office/officeart/2008/layout/RadialCluster"/>
    <dgm:cxn modelId="{02A33EC6-D392-4D19-883C-4CEFC36EA9F6}" type="presParOf" srcId="{1197C03E-5948-487E-87AF-ECF506FF4AA0}" destId="{DA27FFBE-6387-4685-A18B-26FC9727253D}" srcOrd="3" destOrd="0" presId="urn:microsoft.com/office/officeart/2008/layout/RadialCluster"/>
    <dgm:cxn modelId="{05D20F13-76D2-4CED-AA75-1F75350D5398}" type="presParOf" srcId="{1197C03E-5948-487E-87AF-ECF506FF4AA0}" destId="{5F379FB8-05B4-4FFB-8C5F-ACA716E1BEB5}" srcOrd="4" destOrd="0" presId="urn:microsoft.com/office/officeart/2008/layout/RadialCluster"/>
    <dgm:cxn modelId="{B6EBADBA-42AD-416B-9831-736D0F70C953}" type="presParOf" srcId="{1197C03E-5948-487E-87AF-ECF506FF4AA0}" destId="{0ED5FED0-9D34-4CC1-AA77-54220FE3C828}" srcOrd="5" destOrd="0" presId="urn:microsoft.com/office/officeart/2008/layout/RadialCluster"/>
    <dgm:cxn modelId="{3DA5FA67-8122-4A5F-BE15-189DAEFE391A}" type="presParOf" srcId="{1197C03E-5948-487E-87AF-ECF506FF4AA0}" destId="{1B16D7E8-D332-44C9-8205-886A8E90A172}"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F3589-358D-4BA6-B257-821B351541CC}">
      <dsp:nvSpPr>
        <dsp:cNvPr id="0" name=""/>
        <dsp:cNvSpPr/>
      </dsp:nvSpPr>
      <dsp:spPr>
        <a:xfrm>
          <a:off x="3275299" y="1743391"/>
          <a:ext cx="1448181" cy="1448181"/>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zh-CN" altLang="zh-CN" sz="3600" kern="1200" dirty="0" smtClean="0"/>
            <a:t>评价系统</a:t>
          </a:r>
          <a:endParaRPr lang="zh-CN" altLang="en-US" sz="3600" kern="1200" dirty="0"/>
        </a:p>
      </dsp:txBody>
      <dsp:txXfrm>
        <a:off x="3345993" y="1814085"/>
        <a:ext cx="1306793" cy="1306793"/>
      </dsp:txXfrm>
    </dsp:sp>
    <dsp:sp modelId="{8B401404-559A-411F-9165-601AC49899DC}">
      <dsp:nvSpPr>
        <dsp:cNvPr id="0" name=""/>
        <dsp:cNvSpPr/>
      </dsp:nvSpPr>
      <dsp:spPr>
        <a:xfrm rot="16200000">
          <a:off x="3788109" y="1532110"/>
          <a:ext cx="422560" cy="0"/>
        </a:xfrm>
        <a:custGeom>
          <a:avLst/>
          <a:gdLst/>
          <a:ahLst/>
          <a:cxnLst/>
          <a:rect l="0" t="0" r="0" b="0"/>
          <a:pathLst>
            <a:path>
              <a:moveTo>
                <a:pt x="0" y="0"/>
              </a:moveTo>
              <a:lnTo>
                <a:pt x="422560"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B69E8E6-5CF0-4C6F-91E1-FD6F23E93CA7}">
      <dsp:nvSpPr>
        <dsp:cNvPr id="0" name=""/>
        <dsp:cNvSpPr/>
      </dsp:nvSpPr>
      <dsp:spPr>
        <a:xfrm>
          <a:off x="1894078" y="168834"/>
          <a:ext cx="4210622" cy="1151995"/>
        </a:xfrm>
        <a:prstGeom prst="roundRect">
          <a:avLst/>
        </a:prstGeom>
        <a:solidFill>
          <a:schemeClr val="accent5">
            <a:hueOff val="-5096467"/>
            <a:satOff val="0"/>
            <a:lumOff val="-790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zh-CN" altLang="zh-CN" sz="2800" kern="1200" dirty="0" smtClean="0">
              <a:solidFill>
                <a:schemeClr val="tx1"/>
              </a:solidFill>
            </a:rPr>
            <a:t>综合性</a:t>
          </a:r>
          <a:endParaRPr lang="en-US" altLang="zh-CN" sz="2800" kern="1200" dirty="0" smtClean="0">
            <a:solidFill>
              <a:schemeClr val="tx1"/>
            </a:solidFill>
          </a:endParaRPr>
        </a:p>
        <a:p>
          <a:pPr lvl="0" algn="ctr" defTabSz="1244600">
            <a:lnSpc>
              <a:spcPct val="90000"/>
            </a:lnSpc>
            <a:spcBef>
              <a:spcPct val="0"/>
            </a:spcBef>
            <a:spcAft>
              <a:spcPct val="35000"/>
            </a:spcAft>
          </a:pPr>
          <a:r>
            <a:rPr lang="en-US" altLang="zh-CN" sz="2800" kern="1200" dirty="0" smtClean="0">
              <a:solidFill>
                <a:schemeClr val="tx1"/>
              </a:solidFill>
            </a:rPr>
            <a:t>comprehensiveness</a:t>
          </a:r>
          <a:endParaRPr lang="zh-CN" altLang="en-US" sz="2800" kern="1200" dirty="0">
            <a:solidFill>
              <a:schemeClr val="tx1"/>
            </a:solidFill>
          </a:endParaRPr>
        </a:p>
      </dsp:txBody>
      <dsp:txXfrm>
        <a:off x="1950314" y="225070"/>
        <a:ext cx="4098150" cy="1039523"/>
      </dsp:txXfrm>
    </dsp:sp>
    <dsp:sp modelId="{DA27FFBE-6387-4685-A18B-26FC9727253D}">
      <dsp:nvSpPr>
        <dsp:cNvPr id="0" name=""/>
        <dsp:cNvSpPr/>
      </dsp:nvSpPr>
      <dsp:spPr>
        <a:xfrm rot="2361206">
          <a:off x="4641160" y="3291475"/>
          <a:ext cx="726079" cy="0"/>
        </a:xfrm>
        <a:custGeom>
          <a:avLst/>
          <a:gdLst/>
          <a:ahLst/>
          <a:cxnLst/>
          <a:rect l="0" t="0" r="0" b="0"/>
          <a:pathLst>
            <a:path>
              <a:moveTo>
                <a:pt x="0" y="0"/>
              </a:moveTo>
              <a:lnTo>
                <a:pt x="726079"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F379FB8-05B4-4FFB-8C5F-ACA716E1BEB5}">
      <dsp:nvSpPr>
        <dsp:cNvPr id="0" name=""/>
        <dsp:cNvSpPr/>
      </dsp:nvSpPr>
      <dsp:spPr>
        <a:xfrm>
          <a:off x="4835315" y="3521680"/>
          <a:ext cx="2304000" cy="1151995"/>
        </a:xfrm>
        <a:prstGeom prst="roundRect">
          <a:avLst/>
        </a:prstGeom>
        <a:solidFill>
          <a:schemeClr val="accent5">
            <a:hueOff val="-10192934"/>
            <a:satOff val="0"/>
            <a:lumOff val="-1581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zh-CN" altLang="zh-CN" sz="3000" kern="1200" dirty="0" smtClean="0"/>
            <a:t>一致性</a:t>
          </a:r>
          <a:r>
            <a:rPr lang="en-US" altLang="zh-CN" sz="3000" kern="1200" dirty="0" smtClean="0"/>
            <a:t> coherence</a:t>
          </a:r>
          <a:endParaRPr lang="zh-CN" altLang="en-US" sz="3000" kern="1200" dirty="0"/>
        </a:p>
      </dsp:txBody>
      <dsp:txXfrm>
        <a:off x="4891551" y="3577916"/>
        <a:ext cx="2191528" cy="1039523"/>
      </dsp:txXfrm>
    </dsp:sp>
    <dsp:sp modelId="{0ED5FED0-9D34-4CC1-AA77-54220FE3C828}">
      <dsp:nvSpPr>
        <dsp:cNvPr id="0" name=""/>
        <dsp:cNvSpPr/>
      </dsp:nvSpPr>
      <dsp:spPr>
        <a:xfrm rot="8402055">
          <a:off x="2681139" y="3290384"/>
          <a:ext cx="672724" cy="0"/>
        </a:xfrm>
        <a:custGeom>
          <a:avLst/>
          <a:gdLst/>
          <a:ahLst/>
          <a:cxnLst/>
          <a:rect l="0" t="0" r="0" b="0"/>
          <a:pathLst>
            <a:path>
              <a:moveTo>
                <a:pt x="0" y="0"/>
              </a:moveTo>
              <a:lnTo>
                <a:pt x="672724" y="0"/>
              </a:lnTo>
            </a:path>
          </a:pathLst>
        </a:custGeom>
        <a:noFill/>
        <a:ln w="1270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B16D7E8-D332-44C9-8205-886A8E90A172}">
      <dsp:nvSpPr>
        <dsp:cNvPr id="0" name=""/>
        <dsp:cNvSpPr/>
      </dsp:nvSpPr>
      <dsp:spPr>
        <a:xfrm>
          <a:off x="920422" y="3506439"/>
          <a:ext cx="2304000" cy="1151995"/>
        </a:xfrm>
        <a:prstGeom prst="roundRect">
          <a:avLst/>
        </a:prstGeom>
        <a:solidFill>
          <a:schemeClr val="accent5">
            <a:hueOff val="-15289401"/>
            <a:satOff val="0"/>
            <a:lumOff val="-2372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zh-CN" altLang="zh-CN" sz="2600" kern="1200" dirty="0" smtClean="0"/>
            <a:t>连续性</a:t>
          </a:r>
          <a:endParaRPr lang="en-US" altLang="zh-CN" sz="2600" kern="1200" dirty="0" smtClean="0"/>
        </a:p>
        <a:p>
          <a:pPr lvl="0" algn="ctr" defTabSz="1155700">
            <a:lnSpc>
              <a:spcPct val="90000"/>
            </a:lnSpc>
            <a:spcBef>
              <a:spcPct val="0"/>
            </a:spcBef>
            <a:spcAft>
              <a:spcPct val="35000"/>
            </a:spcAft>
          </a:pPr>
          <a:r>
            <a:rPr lang="en-US" altLang="zh-CN" sz="2600" kern="1200" dirty="0" smtClean="0"/>
            <a:t>continuity</a:t>
          </a:r>
          <a:endParaRPr lang="zh-CN" altLang="en-US" sz="2600" kern="1200" dirty="0"/>
        </a:p>
      </dsp:txBody>
      <dsp:txXfrm>
        <a:off x="976658" y="3562675"/>
        <a:ext cx="2191528" cy="1039523"/>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0E56DF-99AD-4E33-88EB-2D10760C6BC0}" type="datetimeFigureOut">
              <a:rPr lang="zh-CN" altLang="en-US" smtClean="0"/>
              <a:t>2016/12/20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BFF9D-6D5E-490F-AC91-4CDB163F10CD}" type="slidenum">
              <a:rPr lang="zh-CN" altLang="en-US" smtClean="0"/>
              <a:t>‹#›</a:t>
            </a:fld>
            <a:endParaRPr lang="zh-CN" altLang="en-US"/>
          </a:p>
        </p:txBody>
      </p:sp>
    </p:spTree>
    <p:extLst>
      <p:ext uri="{BB962C8B-B14F-4D97-AF65-F5344CB8AC3E}">
        <p14:creationId xmlns:p14="http://schemas.microsoft.com/office/powerpoint/2010/main" val="3272578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p:sp>
      <p:sp>
        <p:nvSpPr>
          <p:cNvPr id="4099" name="备注占位符 2"/>
          <p:cNvSpPr>
            <a:spLocks noGrp="1"/>
          </p:cNvSpPr>
          <p:nvPr>
            <p:ph type="body" idx="1"/>
          </p:nvPr>
        </p:nvSpPr>
        <p:spPr>
          <a:noFill/>
          <a:extLst>
            <a:ext uri="{91240B29-F687-4F45-9708-019B960494DF}">
              <a14:hiddenLine xmlns:a14="http://schemas.microsoft.com/office/drawing/2010/main" w="12700">
                <a:solidFill>
                  <a:srgbClr val="000000"/>
                </a:solidFill>
                <a:miter lim="800000"/>
                <a:headEnd/>
                <a:tailEnd/>
              </a14:hiddenLine>
            </a:ext>
          </a:extLst>
        </p:spPr>
        <p:txBody>
          <a:bodyPr anchor="t"/>
          <a:lstStyle/>
          <a:p>
            <a:pPr eaLnBrk="1" hangingPunct="1">
              <a:spcBef>
                <a:spcPct val="0"/>
              </a:spcBef>
            </a:pPr>
            <a:r>
              <a:rPr lang="zh-CN" altLang="en-US" smtClean="0"/>
              <a:t>模板来自于 </a:t>
            </a:r>
            <a:r>
              <a:rPr lang="en-US" altLang="zh-CN" smtClean="0"/>
              <a:t>http://docer.wps.cn</a:t>
            </a:r>
            <a:endParaRPr lang="zh-CN" altLang="en-US" smtClean="0"/>
          </a:p>
        </p:txBody>
      </p:sp>
      <p:sp>
        <p:nvSpPr>
          <p:cNvPr id="4100" name="灯片编号占位符 3"/>
          <p:cNvSpPr txBox="1">
            <a:spLocks noGrp="1" noChangeArrowheads="1"/>
          </p:cNvSpPr>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algn="r" eaLnBrk="1" hangingPunct="1">
              <a:buFont typeface="Arial" panose="020B0604020202020204" pitchFamily="34" charset="0"/>
              <a:buNone/>
            </a:pPr>
            <a:fld id="{6E8EF549-C18A-4053-9BDC-4014BC6F7BC2}" type="slidenum">
              <a:rPr lang="zh-CN" altLang="en-US" sz="1200">
                <a:latin typeface="Calibri" panose="020F0502020204030204" pitchFamily="34" charset="0"/>
                <a:ea typeface="宋体" panose="02010600030101010101" pitchFamily="2" charset="-122"/>
              </a:rPr>
              <a:pPr algn="r" eaLnBrk="1" hangingPunct="1">
                <a:buFont typeface="Arial" panose="020B0604020202020204" pitchFamily="34" charset="0"/>
                <a:buNone/>
              </a:pPr>
              <a:t>21</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231091615"/>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A6D0A3-BFFE-4B88-9C9F-80ABC9CC6FAB}" type="slidenum">
              <a:rPr lang="zh-CN" altLang="en-US" smtClean="0"/>
              <a:t>‹#›</a:t>
            </a:fld>
            <a:endParaRPr lang="zh-CN" altLang="en-US"/>
          </a:p>
        </p:txBody>
      </p:sp>
      <p:sp>
        <p:nvSpPr>
          <p:cNvPr id="2" name="Title 1"/>
          <p:cNvSpPr>
            <a:spLocks noGrp="1"/>
          </p:cNvSpPr>
          <p:nvPr>
            <p:ph type="ctrTitle"/>
          </p:nvPr>
        </p:nvSpPr>
        <p:spPr>
          <a:xfrm>
            <a:off x="1821976" y="3517148"/>
            <a:ext cx="8562975" cy="800458"/>
          </a:xfrm>
          <a:prstGeom prst="rect">
            <a:avLst/>
          </a:prstGeom>
          <a:noFill/>
          <a:ln w="19050">
            <a:noFill/>
          </a:ln>
          <a:effectLst/>
        </p:spPr>
        <p:txBody>
          <a:bodyPr anchor="b">
            <a:normAutofit/>
          </a:bodyPr>
          <a:lstStyle>
            <a:lvl1pPr algn="ctr">
              <a:lnSpc>
                <a:spcPct val="100000"/>
              </a:lnSpc>
              <a:defRPr sz="4000" b="1" i="0">
                <a:solidFill>
                  <a:schemeClr val="tx1"/>
                </a:solidFill>
                <a:effectLst/>
                <a:latin typeface="+mj-ea"/>
                <a:ea typeface="+mj-ea"/>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814182" y="4543855"/>
            <a:ext cx="8578563" cy="439829"/>
          </a:xfrm>
          <a:noFill/>
          <a:ln w="12700">
            <a:noFill/>
          </a:ln>
          <a:effectLst/>
        </p:spPr>
        <p:txBody>
          <a:bodyPr wrap="square" anchor="ctr">
            <a:normAutofit/>
          </a:bodyPr>
          <a:lstStyle>
            <a:lvl1pPr marL="0" indent="0" algn="ctr">
              <a:buNone/>
              <a:defRPr sz="2000">
                <a:solidFill>
                  <a:schemeClr val="tx1">
                    <a:lumMod val="85000"/>
                  </a:schemeClr>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en-US" dirty="0"/>
          </a:p>
        </p:txBody>
      </p:sp>
      <p:sp>
        <p:nvSpPr>
          <p:cNvPr id="12" name="椭圆 11"/>
          <p:cNvSpPr/>
          <p:nvPr/>
        </p:nvSpPr>
        <p:spPr>
          <a:xfrm>
            <a:off x="5113274" y="2186933"/>
            <a:ext cx="532783" cy="532783"/>
          </a:xfrm>
          <a:prstGeom prst="ellipse">
            <a:avLst/>
          </a:prstGeom>
          <a:solidFill>
            <a:srgbClr val="F0D5EF">
              <a:alpha val="30196"/>
            </a:srgbClr>
          </a:solidFill>
          <a:ln>
            <a:noFill/>
          </a:ln>
          <a:effectLst>
            <a:innerShdw blurRad="292100">
              <a:srgbClr val="FFFFFF"/>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6096001" y="3348636"/>
            <a:ext cx="112840" cy="112840"/>
          </a:xfrm>
          <a:prstGeom prst="ellipse">
            <a:avLst/>
          </a:prstGeom>
          <a:solidFill>
            <a:srgbClr val="F0D5EF">
              <a:alpha val="30196"/>
            </a:srgbClr>
          </a:solidFill>
          <a:ln>
            <a:noFill/>
          </a:ln>
          <a:effectLst>
            <a:innerShdw blurRad="292100">
              <a:srgbClr val="FFFFFF"/>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6578576" y="2802191"/>
            <a:ext cx="245810" cy="245810"/>
          </a:xfrm>
          <a:prstGeom prst="ellipse">
            <a:avLst/>
          </a:prstGeom>
          <a:solidFill>
            <a:srgbClr val="F0D5EF">
              <a:alpha val="30196"/>
            </a:srgbClr>
          </a:solidFill>
          <a:ln>
            <a:noFill/>
          </a:ln>
          <a:effectLst>
            <a:innerShdw blurRad="292100">
              <a:srgbClr val="FFFFFF"/>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891065" y="3135179"/>
            <a:ext cx="155720" cy="155720"/>
          </a:xfrm>
          <a:prstGeom prst="ellipse">
            <a:avLst/>
          </a:prstGeom>
          <a:solidFill>
            <a:srgbClr val="F0D5EF">
              <a:alpha val="30196"/>
            </a:srgbClr>
          </a:solidFill>
          <a:ln>
            <a:solidFill>
              <a:srgbClr val="FFFFFF">
                <a:alpha val="69804"/>
              </a:srgbClr>
            </a:solidFill>
          </a:ln>
          <a:effectLst>
            <a:innerShdw blurRad="292100">
              <a:srgbClr val="FFFFFF"/>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43052856"/>
      </p:ext>
    </p:extLst>
  </p:cSld>
  <p:clrMapOvr>
    <a:masterClrMapping/>
  </p:clrMapOvr>
  <p:extLst mod="1">
    <p:ext uri="{DCECCB84-F9BA-43D5-87BE-67443E8EF086}">
      <p15:sldGuideLst xmlns:p15="http://schemas.microsoft.com/office/powerpoint/2012/main">
        <p15:guide id="0" orient="horz" pos="2160">
          <p15:clr>
            <a:srgbClr val="FBAE40"/>
          </p15:clr>
        </p15:guide>
        <p15:guide id="1" pos="662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50934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1708539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p:txBody>
      </p:sp>
      <p:sp>
        <p:nvSpPr>
          <p:cNvPr id="4" name="Date Placeholder 3"/>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47847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2786743"/>
            <a:ext cx="10515600" cy="1070339"/>
          </a:xfrm>
        </p:spPr>
        <p:txBody>
          <a:bodyPr anchor="b"/>
          <a:lstStyle>
            <a:lvl1pPr>
              <a:defRPr sz="4800">
                <a:solidFill>
                  <a:schemeClr val="tx1"/>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1" y="3884070"/>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149444718"/>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3650088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839789"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72201"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2889640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300323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12175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3566101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52F07BC5-948F-4DB7-BB16-135BFF08BC77}" type="datetimeFigureOut">
              <a:rPr lang="zh-CN" altLang="en-US" smtClean="0"/>
              <a:t>2016/12/20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8A6D0A3-BFFE-4B88-9C9F-80ABC9CC6FAB}" type="slidenum">
              <a:rPr lang="zh-CN" altLang="en-US" smtClean="0"/>
              <a:t>‹#›</a:t>
            </a:fld>
            <a:endParaRPr lang="zh-CN" altLang="en-US"/>
          </a:p>
        </p:txBody>
      </p:sp>
    </p:spTree>
    <p:extLst>
      <p:ext uri="{BB962C8B-B14F-4D97-AF65-F5344CB8AC3E}">
        <p14:creationId xmlns:p14="http://schemas.microsoft.com/office/powerpoint/2010/main" val="365795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矩形 10"/>
          <p:cNvSpPr/>
          <p:nvPr/>
        </p:nvSpPr>
        <p:spPr>
          <a:xfrm>
            <a:off x="-1629" y="0"/>
            <a:ext cx="12193086" cy="6858001"/>
          </a:xfrm>
          <a:prstGeom prst="rect">
            <a:avLst/>
          </a:prstGeom>
          <a:solidFill>
            <a:srgbClr val="1D102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 Placeholder 2"/>
          <p:cNvSpPr>
            <a:spLocks noGrp="1"/>
          </p:cNvSpPr>
          <p:nvPr>
            <p:ph type="body" idx="1"/>
          </p:nvPr>
        </p:nvSpPr>
        <p:spPr>
          <a:xfrm>
            <a:off x="754746" y="1193800"/>
            <a:ext cx="10680337" cy="5035551"/>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fld id="{52F07BC5-948F-4DB7-BB16-135BFF08BC77}" type="datetimeFigureOut">
              <a:rPr lang="zh-CN" altLang="en-US" smtClean="0"/>
              <a:t>2016/12/20</a:t>
            </a:fld>
            <a:endParaRPr lang="zh-CN"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bg1">
                    <a:lumMod val="65000"/>
                  </a:schemeClr>
                </a:solidFill>
              </a:defRPr>
            </a:lvl1pPr>
          </a:lstStyle>
          <a:p>
            <a:endParaRPr lang="zh-CN"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98A6D0A3-BFFE-4B88-9C9F-80ABC9CC6FAB}" type="slidenum">
              <a:rPr lang="zh-CN" altLang="en-US" smtClean="0"/>
              <a:t>‹#›</a:t>
            </a:fld>
            <a:endParaRPr lang="zh-CN" altLang="en-US"/>
          </a:p>
        </p:txBody>
      </p:sp>
      <p:sp>
        <p:nvSpPr>
          <p:cNvPr id="2" name="Title Placeholder 1"/>
          <p:cNvSpPr>
            <a:spLocks noGrp="1"/>
          </p:cNvSpPr>
          <p:nvPr>
            <p:ph type="title"/>
          </p:nvPr>
        </p:nvSpPr>
        <p:spPr>
          <a:xfrm>
            <a:off x="754746" y="406590"/>
            <a:ext cx="10680337" cy="601525"/>
          </a:xfrm>
          <a:prstGeom prst="rect">
            <a:avLst/>
          </a:prstGeom>
        </p:spPr>
        <p:txBody>
          <a:bodyPr vert="horz" lIns="91440" tIns="45720" rIns="91440" bIns="45720" rtlCol="0" anchor="b">
            <a:noAutofit/>
          </a:bodyPr>
          <a:lstStyle/>
          <a:p>
            <a:r>
              <a:rPr lang="zh-CN" altLang="en-US" dirty="0" smtClean="0"/>
              <a:t>单击此处编辑母版标题样式</a:t>
            </a:r>
            <a:endParaRPr lang="en-US" dirty="0"/>
          </a:p>
        </p:txBody>
      </p:sp>
    </p:spTree>
    <p:extLst>
      <p:ext uri="{BB962C8B-B14F-4D97-AF65-F5344CB8AC3E}">
        <p14:creationId xmlns:p14="http://schemas.microsoft.com/office/powerpoint/2010/main" val="13501233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b="1" kern="1200">
          <a:gradFill>
            <a:gsLst>
              <a:gs pos="100000">
                <a:srgbClr val="B686DA"/>
              </a:gs>
              <a:gs pos="4000">
                <a:schemeClr val="accent1">
                  <a:lumMod val="30000"/>
                  <a:lumOff val="70000"/>
                </a:schemeClr>
              </a:gs>
            </a:gsLst>
            <a:lin ang="5400000" scaled="1"/>
          </a:gradFill>
          <a:latin typeface="+mj-lt"/>
          <a:ea typeface="+mj-ea"/>
          <a:cs typeface="+mj-cs"/>
        </a:defRPr>
      </a:lvl1pPr>
    </p:titleStyle>
    <p:bodyStyle>
      <a:lvl1pPr marL="357188" indent="-357188" algn="l" defTabSz="914400" rtl="0" eaLnBrk="1" latinLnBrk="0" hangingPunct="1">
        <a:lnSpc>
          <a:spcPct val="90000"/>
        </a:lnSpc>
        <a:spcBef>
          <a:spcPts val="1800"/>
        </a:spcBef>
        <a:buClr>
          <a:schemeClr val="accent1">
            <a:lumMod val="60000"/>
            <a:lumOff val="40000"/>
          </a:schemeClr>
        </a:buClr>
        <a:buSzPct val="60000"/>
        <a:buFont typeface="Wingdings 2" panose="05020102010507070707" pitchFamily="18" charset="2"/>
        <a:buChar char=""/>
        <a:defRPr sz="2800" kern="1200">
          <a:solidFill>
            <a:schemeClr val="tx1"/>
          </a:solidFill>
          <a:latin typeface="+mn-lt"/>
          <a:ea typeface="+mn-ea"/>
          <a:cs typeface="+mn-cs"/>
        </a:defRPr>
      </a:lvl1pPr>
      <a:lvl2pPr marL="357188" indent="-357188" algn="l" defTabSz="914400" rtl="0" eaLnBrk="1" latinLnBrk="0" hangingPunct="1">
        <a:lnSpc>
          <a:spcPct val="130000"/>
        </a:lnSpc>
        <a:spcBef>
          <a:spcPts val="0"/>
        </a:spcBef>
        <a:buFont typeface="Calibri" panose="020F0502020204030204" pitchFamily="34" charset="0"/>
        <a:buChar char=" "/>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tags" Target="../tags/tag52.xml"/><Relationship Id="rId18" Type="http://schemas.openxmlformats.org/officeDocument/2006/relationships/image" Target="../media/image4.png"/><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tags" Target="../tags/tag51.xml"/><Relationship Id="rId17" Type="http://schemas.openxmlformats.org/officeDocument/2006/relationships/image" Target="../media/image3.png"/><Relationship Id="rId2" Type="http://schemas.openxmlformats.org/officeDocument/2006/relationships/tags" Target="../tags/tag41.xml"/><Relationship Id="rId16" Type="http://schemas.openxmlformats.org/officeDocument/2006/relationships/slideLayout" Target="../slideLayouts/slideLayout2.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5" Type="http://schemas.openxmlformats.org/officeDocument/2006/relationships/tags" Target="../tags/tag54.xml"/><Relationship Id="rId10" Type="http://schemas.openxmlformats.org/officeDocument/2006/relationships/tags" Target="../tags/tag49.xml"/><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tags" Target="../tags/tag5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tags" Target="../tags/tag62.xml"/><Relationship Id="rId13" Type="http://schemas.openxmlformats.org/officeDocument/2006/relationships/slideLayout" Target="../slideLayouts/slideLayout6.xml"/><Relationship Id="rId3" Type="http://schemas.openxmlformats.org/officeDocument/2006/relationships/tags" Target="../tags/tag57.xml"/><Relationship Id="rId7" Type="http://schemas.openxmlformats.org/officeDocument/2006/relationships/tags" Target="../tags/tag61.xml"/><Relationship Id="rId12" Type="http://schemas.openxmlformats.org/officeDocument/2006/relationships/tags" Target="../tags/tag66.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tags" Target="../tags/tag65.xml"/><Relationship Id="rId5" Type="http://schemas.openxmlformats.org/officeDocument/2006/relationships/tags" Target="../tags/tag59.xml"/><Relationship Id="rId10" Type="http://schemas.openxmlformats.org/officeDocument/2006/relationships/tags" Target="../tags/tag64.xml"/><Relationship Id="rId4" Type="http://schemas.openxmlformats.org/officeDocument/2006/relationships/tags" Target="../tags/tag58.xml"/><Relationship Id="rId9" Type="http://schemas.openxmlformats.org/officeDocument/2006/relationships/tags" Target="../tags/tag63.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tags" Target="../tags/tag2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slide" Target="slide3.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slideLayout" Target="../slideLayouts/slideLayout7.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s>
</file>

<file path=ppt/slides/_rels/slide20.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18" Type="http://schemas.openxmlformats.org/officeDocument/2006/relationships/slideLayout" Target="../slideLayouts/slideLayout6.xml"/><Relationship Id="rId3" Type="http://schemas.openxmlformats.org/officeDocument/2006/relationships/tags" Target="../tags/tag69.xml"/><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tags" Target="../tags/tag83.xml"/><Relationship Id="rId2" Type="http://schemas.openxmlformats.org/officeDocument/2006/relationships/tags" Target="../tags/tag68.xml"/><Relationship Id="rId16" Type="http://schemas.openxmlformats.org/officeDocument/2006/relationships/tags" Target="../tags/tag82.xml"/><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5" Type="http://schemas.openxmlformats.org/officeDocument/2006/relationships/tags" Target="../tags/tag71.xml"/><Relationship Id="rId15" Type="http://schemas.openxmlformats.org/officeDocument/2006/relationships/tags" Target="../tags/tag81.xml"/><Relationship Id="rId10" Type="http://schemas.openxmlformats.org/officeDocument/2006/relationships/tags" Target="../tags/tag76.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s>
</file>

<file path=ppt/slides/_rels/slide21.xml.rels><?xml version="1.0" encoding="UTF-8" standalone="yes"?>
<Relationships xmlns="http://schemas.openxmlformats.org/package/2006/relationships"><Relationship Id="rId8" Type="http://schemas.openxmlformats.org/officeDocument/2006/relationships/tags" Target="../tags/tag91.xml"/><Relationship Id="rId13" Type="http://schemas.openxmlformats.org/officeDocument/2006/relationships/tags" Target="../tags/tag96.xml"/><Relationship Id="rId18" Type="http://schemas.openxmlformats.org/officeDocument/2006/relationships/slideLayout" Target="../slideLayouts/slideLayout7.xml"/><Relationship Id="rId3" Type="http://schemas.openxmlformats.org/officeDocument/2006/relationships/tags" Target="../tags/tag86.xml"/><Relationship Id="rId7" Type="http://schemas.openxmlformats.org/officeDocument/2006/relationships/tags" Target="../tags/tag90.xml"/><Relationship Id="rId12" Type="http://schemas.openxmlformats.org/officeDocument/2006/relationships/tags" Target="../tags/tag95.xml"/><Relationship Id="rId17" Type="http://schemas.openxmlformats.org/officeDocument/2006/relationships/tags" Target="../tags/tag100.xml"/><Relationship Id="rId2" Type="http://schemas.openxmlformats.org/officeDocument/2006/relationships/tags" Target="../tags/tag85.xml"/><Relationship Id="rId16" Type="http://schemas.openxmlformats.org/officeDocument/2006/relationships/tags" Target="../tags/tag99.xml"/><Relationship Id="rId1" Type="http://schemas.openxmlformats.org/officeDocument/2006/relationships/tags" Target="../tags/tag84.xml"/><Relationship Id="rId6" Type="http://schemas.openxmlformats.org/officeDocument/2006/relationships/tags" Target="../tags/tag89.xml"/><Relationship Id="rId11" Type="http://schemas.openxmlformats.org/officeDocument/2006/relationships/tags" Target="../tags/tag94.xml"/><Relationship Id="rId5" Type="http://schemas.openxmlformats.org/officeDocument/2006/relationships/tags" Target="../tags/tag88.xml"/><Relationship Id="rId15" Type="http://schemas.openxmlformats.org/officeDocument/2006/relationships/tags" Target="../tags/tag98.xml"/><Relationship Id="rId10" Type="http://schemas.openxmlformats.org/officeDocument/2006/relationships/tags" Target="../tags/tag93.xml"/><Relationship Id="rId19" Type="http://schemas.openxmlformats.org/officeDocument/2006/relationships/notesSlide" Target="../notesSlides/notesSlide1.xml"/><Relationship Id="rId4" Type="http://schemas.openxmlformats.org/officeDocument/2006/relationships/tags" Target="../tags/tag87.xml"/><Relationship Id="rId9" Type="http://schemas.openxmlformats.org/officeDocument/2006/relationships/tags" Target="../tags/tag92.xml"/><Relationship Id="rId14" Type="http://schemas.openxmlformats.org/officeDocument/2006/relationships/tags" Target="../tags/tag9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tags" Target="../tags/tag31.xml"/><Relationship Id="rId13" Type="http://schemas.openxmlformats.org/officeDocument/2006/relationships/tags" Target="../tags/tag36.xml"/><Relationship Id="rId3" Type="http://schemas.openxmlformats.org/officeDocument/2006/relationships/tags" Target="../tags/tag26.xml"/><Relationship Id="rId7" Type="http://schemas.openxmlformats.org/officeDocument/2006/relationships/tags" Target="../tags/tag30.xml"/><Relationship Id="rId12" Type="http://schemas.openxmlformats.org/officeDocument/2006/relationships/tags" Target="../tags/tag35.xml"/><Relationship Id="rId17" Type="http://schemas.openxmlformats.org/officeDocument/2006/relationships/slideLayout" Target="../slideLayouts/slideLayout2.xml"/><Relationship Id="rId2" Type="http://schemas.openxmlformats.org/officeDocument/2006/relationships/tags" Target="../tags/tag25.xml"/><Relationship Id="rId16" Type="http://schemas.openxmlformats.org/officeDocument/2006/relationships/tags" Target="../tags/tag39.xml"/><Relationship Id="rId1" Type="http://schemas.openxmlformats.org/officeDocument/2006/relationships/tags" Target="../tags/tag24.xml"/><Relationship Id="rId6" Type="http://schemas.openxmlformats.org/officeDocument/2006/relationships/tags" Target="../tags/tag29.xml"/><Relationship Id="rId11" Type="http://schemas.openxmlformats.org/officeDocument/2006/relationships/tags" Target="../tags/tag34.xml"/><Relationship Id="rId5" Type="http://schemas.openxmlformats.org/officeDocument/2006/relationships/tags" Target="../tags/tag28.xml"/><Relationship Id="rId15" Type="http://schemas.openxmlformats.org/officeDocument/2006/relationships/tags" Target="../tags/tag38.xml"/><Relationship Id="rId10" Type="http://schemas.openxmlformats.org/officeDocument/2006/relationships/tags" Target="../tags/tag33.xml"/><Relationship Id="rId4" Type="http://schemas.openxmlformats.org/officeDocument/2006/relationships/tags" Target="../tags/tag27.xml"/><Relationship Id="rId9" Type="http://schemas.openxmlformats.org/officeDocument/2006/relationships/tags" Target="../tags/tag32.xml"/><Relationship Id="rId14" Type="http://schemas.openxmlformats.org/officeDocument/2006/relationships/tags" Target="../tags/tag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57982" y="274320"/>
            <a:ext cx="11490961" cy="2087880"/>
          </a:xfrm>
        </p:spPr>
        <p:txBody>
          <a:bodyPr>
            <a:noAutofit/>
          </a:bodyPr>
          <a:lstStyle/>
          <a:p>
            <a:r>
              <a:rPr lang="en-US" altLang="zh-CN" b="1" dirty="0">
                <a:solidFill>
                  <a:schemeClr val="tx1"/>
                </a:solidFill>
                <a:latin typeface="Bookman Old Style" panose="02050604050505020204" pitchFamily="18" charset="0"/>
              </a:rPr>
              <a:t>A Learning Sciences Perspective on the Design and Use of Assessment in </a:t>
            </a:r>
            <a:r>
              <a:rPr lang="en-US" altLang="zh-CN" b="1" dirty="0" smtClean="0">
                <a:solidFill>
                  <a:schemeClr val="tx1"/>
                </a:solidFill>
                <a:latin typeface="Bookman Old Style" panose="02050604050505020204" pitchFamily="18" charset="0"/>
              </a:rPr>
              <a:t>Education</a:t>
            </a:r>
            <a:endParaRPr lang="zh-CN" altLang="en-US" dirty="0">
              <a:solidFill>
                <a:schemeClr val="tx1"/>
              </a:solidFill>
              <a:latin typeface="Bookman Old Style" panose="02050604050505020204" pitchFamily="18" charset="0"/>
            </a:endParaRPr>
          </a:p>
        </p:txBody>
      </p:sp>
      <p:sp>
        <p:nvSpPr>
          <p:cNvPr id="3" name="副标题 2"/>
          <p:cNvSpPr>
            <a:spLocks noGrp="1"/>
          </p:cNvSpPr>
          <p:nvPr>
            <p:ph type="subTitle" idx="1"/>
          </p:nvPr>
        </p:nvSpPr>
        <p:spPr>
          <a:xfrm>
            <a:off x="1814182" y="2834640"/>
            <a:ext cx="8578563" cy="2270760"/>
          </a:xfrm>
        </p:spPr>
        <p:txBody>
          <a:bodyPr>
            <a:normAutofit/>
          </a:bodyPr>
          <a:lstStyle/>
          <a:p>
            <a:r>
              <a:rPr lang="zh-CN" altLang="zh-CN" sz="3200" b="1" dirty="0" smtClean="0"/>
              <a:t>学习</a:t>
            </a:r>
            <a:r>
              <a:rPr lang="zh-CN" altLang="zh-CN" sz="3200" b="1" dirty="0"/>
              <a:t>科学</a:t>
            </a:r>
            <a:r>
              <a:rPr lang="zh-CN" altLang="zh-CN" sz="3200" b="1" dirty="0" smtClean="0"/>
              <a:t>视角</a:t>
            </a:r>
            <a:r>
              <a:rPr lang="zh-CN" altLang="en-US" sz="3200" b="1" dirty="0" smtClean="0"/>
              <a:t>下</a:t>
            </a:r>
            <a:r>
              <a:rPr lang="zh-CN" altLang="zh-CN" sz="3200" b="1" dirty="0" smtClean="0"/>
              <a:t>的</a:t>
            </a:r>
            <a:r>
              <a:rPr lang="zh-CN" altLang="zh-CN" sz="3200" b="1" dirty="0"/>
              <a:t>教育评价设计与</a:t>
            </a:r>
            <a:r>
              <a:rPr lang="zh-CN" altLang="zh-CN" sz="3200" b="1" dirty="0" smtClean="0"/>
              <a:t>应用</a:t>
            </a:r>
            <a:endParaRPr lang="en-US" altLang="zh-CN" sz="3200" b="1" dirty="0" smtClean="0"/>
          </a:p>
          <a:p>
            <a:endParaRPr lang="en-US" altLang="zh-CN" b="1" dirty="0"/>
          </a:p>
          <a:p>
            <a:r>
              <a:rPr lang="zh-CN" altLang="en-US" b="1" dirty="0" smtClean="0"/>
              <a:t>汇报者：徐刘杰</a:t>
            </a:r>
            <a:endParaRPr lang="zh-CN" altLang="en-US" dirty="0"/>
          </a:p>
        </p:txBody>
      </p:sp>
    </p:spTree>
    <p:extLst>
      <p:ext uri="{BB962C8B-B14F-4D97-AF65-F5344CB8AC3E}">
        <p14:creationId xmlns:p14="http://schemas.microsoft.com/office/powerpoint/2010/main" val="3253487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评价设计与测量的应用</a:t>
            </a:r>
            <a:endParaRPr lang="zh-CN" altLang="en-US" dirty="0"/>
          </a:p>
        </p:txBody>
      </p:sp>
      <p:sp>
        <p:nvSpPr>
          <p:cNvPr id="3" name="内容占位符 2"/>
          <p:cNvSpPr>
            <a:spLocks noGrp="1"/>
          </p:cNvSpPr>
          <p:nvPr>
            <p:ph idx="1"/>
          </p:nvPr>
        </p:nvSpPr>
        <p:spPr>
          <a:xfrm>
            <a:off x="754746" y="1193801"/>
            <a:ext cx="10680337" cy="1930400"/>
          </a:xfrm>
        </p:spPr>
        <p:txBody>
          <a:bodyPr>
            <a:normAutofit/>
          </a:bodyPr>
          <a:lstStyle/>
          <a:p>
            <a:pPr marL="0" indent="0">
              <a:buNone/>
            </a:pPr>
            <a:r>
              <a:rPr lang="en-US" altLang="zh-CN" b="1" dirty="0"/>
              <a:t>1</a:t>
            </a:r>
            <a:r>
              <a:rPr lang="zh-CN" altLang="zh-CN" b="1" dirty="0"/>
              <a:t>、课堂评价的设计与应用</a:t>
            </a:r>
          </a:p>
          <a:p>
            <a:r>
              <a:rPr lang="zh-CN" altLang="zh-CN" b="1" dirty="0"/>
              <a:t>课堂评价应该更好地支持学习。</a:t>
            </a:r>
          </a:p>
          <a:p>
            <a:r>
              <a:rPr lang="zh-CN" altLang="zh-CN" dirty="0" smtClean="0"/>
              <a:t>教师成</a:t>
            </a:r>
            <a:r>
              <a:rPr lang="zh-CN" altLang="en-US" dirty="0" smtClean="0"/>
              <a:t>功</a:t>
            </a:r>
            <a:r>
              <a:rPr lang="zh-CN" altLang="zh-CN" dirty="0" smtClean="0"/>
              <a:t>运用</a:t>
            </a:r>
            <a:r>
              <a:rPr lang="zh-CN" altLang="zh-CN" dirty="0"/>
              <a:t>评价促进学习需要三个要素</a:t>
            </a:r>
            <a:r>
              <a:rPr lang="zh-CN" altLang="zh-CN" dirty="0" smtClean="0"/>
              <a:t>：</a:t>
            </a:r>
            <a:endParaRPr lang="zh-CN" altLang="zh-CN" dirty="0"/>
          </a:p>
        </p:txBody>
      </p:sp>
      <p:sp>
        <p:nvSpPr>
          <p:cNvPr id="63" name="MH_Other_1"/>
          <p:cNvSpPr/>
          <p:nvPr/>
        </p:nvSpPr>
        <p:spPr>
          <a:xfrm rot="1800000">
            <a:off x="4898390" y="2846070"/>
            <a:ext cx="273050" cy="3119437"/>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a:outerShdw blurRad="228600" sx="102000" sy="102000" algn="ctr" rotWithShape="0">
              <a:prstClr val="black">
                <a:alpha val="40000"/>
              </a:prstClr>
            </a:outerShdw>
          </a:effectLst>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64" name="MH_Other_2"/>
          <p:cNvSpPr/>
          <p:nvPr/>
        </p:nvSpPr>
        <p:spPr>
          <a:xfrm>
            <a:off x="4438016" y="5419406"/>
            <a:ext cx="2289175" cy="273050"/>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775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65" name="MH_Other_3"/>
          <p:cNvSpPr/>
          <p:nvPr/>
        </p:nvSpPr>
        <p:spPr>
          <a:xfrm rot="9000000">
            <a:off x="6468427" y="3001644"/>
            <a:ext cx="273050" cy="3135312"/>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2"/>
          </a:solidFill>
          <a:ln w="12700" cap="flat" cmpd="sng" algn="ctr">
            <a:noFill/>
            <a:prstDash val="solid"/>
            <a:miter lim="800000"/>
          </a:ln>
          <a:effectLst>
            <a:outerShdw blurRad="228600" sx="102000" sy="102000" algn="ctr" rotWithShape="0">
              <a:prstClr val="black">
                <a:alpha val="40000"/>
              </a:prstClr>
            </a:outerShdw>
          </a:effectLst>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66" name="MH_Other_4"/>
          <p:cNvSpPr/>
          <p:nvPr/>
        </p:nvSpPr>
        <p:spPr>
          <a:xfrm rot="1800000">
            <a:off x="5196840" y="3312794"/>
            <a:ext cx="271462" cy="2322512"/>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2"/>
          </a:solidFill>
          <a:ln w="12700" cap="flat" cmpd="sng" algn="ctr">
            <a:noFill/>
            <a:prstDash val="solid"/>
            <a:miter lim="800000"/>
          </a:ln>
          <a:effectLst/>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67" name="MH_Other_5"/>
          <p:cNvSpPr/>
          <p:nvPr/>
        </p:nvSpPr>
        <p:spPr>
          <a:xfrm>
            <a:off x="4125277" y="5724206"/>
            <a:ext cx="3117850" cy="273050"/>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3"/>
          </a:solidFill>
          <a:ln w="12700" cap="flat" cmpd="sng" algn="ctr">
            <a:noFill/>
            <a:prstDash val="solid"/>
            <a:miter lim="800000"/>
          </a:ln>
          <a:effectLst>
            <a:outerShdw blurRad="228600" sx="102000" sy="102000" algn="ctr" rotWithShape="0">
              <a:prstClr val="black">
                <a:alpha val="40000"/>
              </a:prstClr>
            </a:outerShdw>
          </a:effectLst>
        </p:spPr>
        <p:txBody>
          <a:bodyPr anchor="ctr">
            <a:normAutofit fontScale="775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68" name="MH_Other_6"/>
          <p:cNvSpPr/>
          <p:nvPr/>
        </p:nvSpPr>
        <p:spPr>
          <a:xfrm rot="9000000">
            <a:off x="6254115" y="3662045"/>
            <a:ext cx="273050" cy="2295525"/>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3"/>
          </a:solidFill>
          <a:ln w="12700" cap="flat" cmpd="sng" algn="ctr">
            <a:noFill/>
            <a:prstDash val="solid"/>
            <a:miter lim="800000"/>
          </a:ln>
          <a:effectLst/>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pic>
        <p:nvPicPr>
          <p:cNvPr id="69" name="MH_Other_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8690" y="3079432"/>
            <a:ext cx="20828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MH_Other_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273385">
            <a:off x="3237865" y="5670232"/>
            <a:ext cx="20828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MH_SubTitle_1"/>
          <p:cNvSpPr>
            <a:spLocks noChangeArrowheads="1"/>
          </p:cNvSpPr>
          <p:nvPr/>
        </p:nvSpPr>
        <p:spPr bwMode="auto">
          <a:xfrm rot="-3600000">
            <a:off x="3350791" y="4101014"/>
            <a:ext cx="261149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zh-CN" sz="2400" dirty="0" smtClean="0"/>
              <a:t>清晰</a:t>
            </a:r>
            <a:r>
              <a:rPr lang="zh-CN" altLang="zh-CN" sz="2400" dirty="0"/>
              <a:t>的学习目标</a:t>
            </a:r>
            <a:endParaRPr lang="zh-CN" altLang="en-US" sz="2400" dirty="0">
              <a:solidFill>
                <a:schemeClr val="accent1"/>
              </a:solidFill>
              <a:latin typeface="+mn-lt"/>
              <a:ea typeface="+mn-ea"/>
            </a:endParaRPr>
          </a:p>
        </p:txBody>
      </p:sp>
      <p:sp>
        <p:nvSpPr>
          <p:cNvPr id="72" name="MH_SubTitle_3"/>
          <p:cNvSpPr>
            <a:spLocks noChangeArrowheads="1"/>
          </p:cNvSpPr>
          <p:nvPr/>
        </p:nvSpPr>
        <p:spPr bwMode="auto">
          <a:xfrm rot="3600000">
            <a:off x="5411229" y="4136942"/>
            <a:ext cx="293062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zh-CN" sz="2400" dirty="0"/>
              <a:t>缩小差距的行动</a:t>
            </a:r>
            <a:endParaRPr lang="zh-CN" altLang="en-US" sz="2400" dirty="0">
              <a:solidFill>
                <a:schemeClr val="accent2"/>
              </a:solidFill>
              <a:latin typeface="+mn-lt"/>
              <a:ea typeface="+mn-ea"/>
            </a:endParaRPr>
          </a:p>
        </p:txBody>
      </p:sp>
      <p:sp>
        <p:nvSpPr>
          <p:cNvPr id="73" name="MH_SubTitle_2"/>
          <p:cNvSpPr>
            <a:spLocks noChangeArrowheads="1"/>
          </p:cNvSpPr>
          <p:nvPr/>
        </p:nvSpPr>
        <p:spPr bwMode="auto">
          <a:xfrm>
            <a:off x="3904297" y="6057581"/>
            <a:ext cx="386111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zh-CN" sz="2400" dirty="0"/>
              <a:t>了解学习者的当前状态</a:t>
            </a:r>
            <a:endParaRPr lang="zh-CN" altLang="en-US" sz="2400" dirty="0">
              <a:solidFill>
                <a:schemeClr val="accent3"/>
              </a:solidFill>
              <a:latin typeface="+mn-lt"/>
              <a:ea typeface="+mn-ea"/>
            </a:endParaRPr>
          </a:p>
        </p:txBody>
      </p:sp>
      <p:sp>
        <p:nvSpPr>
          <p:cNvPr id="74" name="MH_Other_12"/>
          <p:cNvSpPr/>
          <p:nvPr/>
        </p:nvSpPr>
        <p:spPr bwMode="auto">
          <a:xfrm>
            <a:off x="5627052" y="5011420"/>
            <a:ext cx="382588" cy="33337"/>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ysClr val="windowText" lastClr="000000">
              <a:lumMod val="50000"/>
              <a:lumOff val="50000"/>
            </a:sysClr>
          </a:solidFill>
          <a:ln w="12700" cap="flat" cmpd="sng" algn="ctr">
            <a:noFill/>
            <a:prstDash val="solid"/>
            <a:miter lim="800000"/>
          </a:ln>
          <a:effectLst/>
        </p:spPr>
        <p:txBody>
          <a:bodyPr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75" name="MH_Other_13"/>
          <p:cNvSpPr/>
          <p:nvPr/>
        </p:nvSpPr>
        <p:spPr bwMode="auto">
          <a:xfrm rot="1800000">
            <a:off x="5722302" y="4657407"/>
            <a:ext cx="33338" cy="384175"/>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ysClr val="window" lastClr="FFFFFF">
              <a:lumMod val="75000"/>
            </a:sysClr>
          </a:solidFill>
          <a:ln w="12700" cap="flat" cmpd="sng" algn="ctr">
            <a:noFill/>
            <a:prstDash val="solid"/>
            <a:miter lim="800000"/>
          </a:ln>
          <a:effectLst/>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76" name="MH_Other_14"/>
          <p:cNvSpPr/>
          <p:nvPr/>
        </p:nvSpPr>
        <p:spPr bwMode="auto">
          <a:xfrm>
            <a:off x="5665152" y="4973320"/>
            <a:ext cx="280988" cy="33337"/>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ysClr val="window" lastClr="FFFFFF">
              <a:lumMod val="75000"/>
            </a:sysClr>
          </a:solidFill>
          <a:ln w="12700" cap="flat" cmpd="sng" algn="ctr">
            <a:noFill/>
            <a:prstDash val="solid"/>
            <a:miter lim="800000"/>
          </a:ln>
          <a:effectLst/>
        </p:spPr>
        <p:txBody>
          <a:bodyPr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77" name="MH_Other_15"/>
          <p:cNvSpPr/>
          <p:nvPr/>
        </p:nvSpPr>
        <p:spPr bwMode="auto">
          <a:xfrm rot="9000000">
            <a:off x="5914391" y="4676457"/>
            <a:ext cx="33337" cy="385763"/>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ysClr val="window" lastClr="FFFFFF">
              <a:lumMod val="65000"/>
            </a:sysClr>
          </a:solidFill>
          <a:ln w="12700" cap="flat" cmpd="sng" algn="ctr">
            <a:noFill/>
            <a:prstDash val="solid"/>
            <a:miter lim="800000"/>
          </a:ln>
          <a:effectLst/>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78" name="MH_Other_16"/>
          <p:cNvSpPr/>
          <p:nvPr/>
        </p:nvSpPr>
        <p:spPr bwMode="auto">
          <a:xfrm rot="1800000">
            <a:off x="5758816" y="4714556"/>
            <a:ext cx="33337" cy="285750"/>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ysClr val="window" lastClr="FFFFFF">
              <a:lumMod val="65000"/>
            </a:sysClr>
          </a:solidFill>
          <a:ln w="12700" cap="flat" cmpd="sng" algn="ctr">
            <a:noFill/>
            <a:prstDash val="solid"/>
            <a:miter lim="800000"/>
          </a:ln>
          <a:effectLst/>
        </p:spPr>
        <p:txBody>
          <a:bodyPr anchor="ctr">
            <a:normAutofit fontScale="8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sp>
        <p:nvSpPr>
          <p:cNvPr id="79" name="MH_Other_17"/>
          <p:cNvSpPr/>
          <p:nvPr/>
        </p:nvSpPr>
        <p:spPr bwMode="auto">
          <a:xfrm rot="9000000">
            <a:off x="5888991" y="4755832"/>
            <a:ext cx="33337" cy="282575"/>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ysClr val="windowText" lastClr="000000">
              <a:lumMod val="50000"/>
              <a:lumOff val="50000"/>
            </a:sysClr>
          </a:solidFill>
          <a:ln w="12700" cap="flat" cmpd="sng" algn="ctr">
            <a:noFill/>
            <a:prstDash val="solid"/>
            <a:miter lim="800000"/>
          </a:ln>
          <a:effectLst/>
        </p:spPr>
        <p:txBody>
          <a:bodyPr anchor="ctr">
            <a:normAutofit fontScale="8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kern="0" dirty="0">
              <a:solidFill>
                <a:prstClr val="white"/>
              </a:solidFill>
              <a:sym typeface="Arial" panose="020B0604020202020204" pitchFamily="34" charset="0"/>
            </a:endParaRPr>
          </a:p>
        </p:txBody>
      </p:sp>
      <p:pic>
        <p:nvPicPr>
          <p:cNvPr id="80" name="MH_Other_1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200000">
            <a:off x="6236653" y="5655944"/>
            <a:ext cx="208280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 name="MH_Other_19"/>
          <p:cNvSpPr>
            <a:spLocks/>
          </p:cNvSpPr>
          <p:nvPr/>
        </p:nvSpPr>
        <p:spPr bwMode="auto">
          <a:xfrm>
            <a:off x="7960678" y="4277994"/>
            <a:ext cx="100013" cy="381000"/>
          </a:xfrm>
          <a:custGeom>
            <a:avLst/>
            <a:gdLst>
              <a:gd name="T0" fmla="*/ 2147483646 w 9"/>
              <a:gd name="T1" fmla="*/ 2147483646 h 35"/>
              <a:gd name="T2" fmla="*/ 2147483646 w 9"/>
              <a:gd name="T3" fmla="*/ 0 h 35"/>
              <a:gd name="T4" fmla="*/ 2147483646 w 9"/>
              <a:gd name="T5" fmla="*/ 2147483646 h 35"/>
              <a:gd name="T6" fmla="*/ 2147483646 w 9"/>
              <a:gd name="T7" fmla="*/ 2147483646 h 35"/>
              <a:gd name="T8" fmla="*/ 2147483646 w 9"/>
              <a:gd name="T9" fmla="*/ 2147483646 h 35"/>
              <a:gd name="T10" fmla="*/ 2147483646 w 9"/>
              <a:gd name="T11" fmla="*/ 2147483646 h 35"/>
              <a:gd name="T12" fmla="*/ 2147483646 w 9"/>
              <a:gd name="T13" fmla="*/ 2147483646 h 35"/>
              <a:gd name="T14" fmla="*/ 2147483646 w 9"/>
              <a:gd name="T15" fmla="*/ 2147483646 h 35"/>
              <a:gd name="T16" fmla="*/ 0 w 9"/>
              <a:gd name="T17" fmla="*/ 2147483646 h 35"/>
              <a:gd name="T18" fmla="*/ 2147483646 w 9"/>
              <a:gd name="T19" fmla="*/ 2147483646 h 35"/>
              <a:gd name="T20" fmla="*/ 2147483646 w 9"/>
              <a:gd name="T21" fmla="*/ 2147483646 h 35"/>
              <a:gd name="T22" fmla="*/ 2147483646 w 9"/>
              <a:gd name="T23" fmla="*/ 2147483646 h 35"/>
              <a:gd name="T24" fmla="*/ 2147483646 w 9"/>
              <a:gd name="T25" fmla="*/ 2147483646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 h="35">
                <a:moveTo>
                  <a:pt x="2" y="6"/>
                </a:moveTo>
                <a:cubicBezTo>
                  <a:pt x="3" y="3"/>
                  <a:pt x="4" y="1"/>
                  <a:pt x="5" y="0"/>
                </a:cubicBezTo>
                <a:cubicBezTo>
                  <a:pt x="4" y="3"/>
                  <a:pt x="4" y="4"/>
                  <a:pt x="7" y="2"/>
                </a:cubicBezTo>
                <a:cubicBezTo>
                  <a:pt x="6" y="3"/>
                  <a:pt x="5" y="5"/>
                  <a:pt x="4" y="6"/>
                </a:cubicBezTo>
                <a:cubicBezTo>
                  <a:pt x="4" y="13"/>
                  <a:pt x="4" y="13"/>
                  <a:pt x="4" y="13"/>
                </a:cubicBezTo>
                <a:cubicBezTo>
                  <a:pt x="4" y="15"/>
                  <a:pt x="5" y="17"/>
                  <a:pt x="8" y="19"/>
                </a:cubicBezTo>
                <a:cubicBezTo>
                  <a:pt x="8" y="19"/>
                  <a:pt x="8" y="19"/>
                  <a:pt x="9" y="19"/>
                </a:cubicBezTo>
                <a:cubicBezTo>
                  <a:pt x="9" y="27"/>
                  <a:pt x="9" y="27"/>
                  <a:pt x="9" y="27"/>
                </a:cubicBezTo>
                <a:cubicBezTo>
                  <a:pt x="0" y="35"/>
                  <a:pt x="0" y="35"/>
                  <a:pt x="0" y="35"/>
                </a:cubicBezTo>
                <a:cubicBezTo>
                  <a:pt x="3" y="30"/>
                  <a:pt x="4" y="24"/>
                  <a:pt x="3" y="18"/>
                </a:cubicBezTo>
                <a:cubicBezTo>
                  <a:pt x="3" y="15"/>
                  <a:pt x="3" y="11"/>
                  <a:pt x="2" y="6"/>
                </a:cubicBezTo>
                <a:cubicBezTo>
                  <a:pt x="2" y="6"/>
                  <a:pt x="2" y="6"/>
                  <a:pt x="2" y="6"/>
                </a:cubicBezTo>
                <a:cubicBezTo>
                  <a:pt x="2" y="6"/>
                  <a:pt x="2" y="6"/>
                  <a:pt x="2" y="6"/>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2" name="MH_Other_20"/>
          <p:cNvSpPr>
            <a:spLocks/>
          </p:cNvSpPr>
          <p:nvPr/>
        </p:nvSpPr>
        <p:spPr bwMode="auto">
          <a:xfrm>
            <a:off x="8003540" y="4265295"/>
            <a:ext cx="165100" cy="307975"/>
          </a:xfrm>
          <a:custGeom>
            <a:avLst/>
            <a:gdLst>
              <a:gd name="T0" fmla="*/ 13 w 15"/>
              <a:gd name="T1" fmla="*/ 6 h 28"/>
              <a:gd name="T2" fmla="*/ 14 w 15"/>
              <a:gd name="T3" fmla="*/ 7 h 28"/>
              <a:gd name="T4" fmla="*/ 14 w 15"/>
              <a:gd name="T5" fmla="*/ 7 h 28"/>
              <a:gd name="T6" fmla="*/ 14 w 15"/>
              <a:gd name="T7" fmla="*/ 7 h 28"/>
              <a:gd name="T8" fmla="*/ 15 w 15"/>
              <a:gd name="T9" fmla="*/ 16 h 28"/>
              <a:gd name="T10" fmla="*/ 12 w 15"/>
              <a:gd name="T11" fmla="*/ 7 h 28"/>
              <a:gd name="T12" fmla="*/ 7 w 15"/>
              <a:gd name="T13" fmla="*/ 2 h 28"/>
              <a:gd name="T14" fmla="*/ 2 w 15"/>
              <a:gd name="T15" fmla="*/ 7 h 28"/>
              <a:gd name="T16" fmla="*/ 2 w 15"/>
              <a:gd name="T17" fmla="*/ 16 h 28"/>
              <a:gd name="T18" fmla="*/ 9 w 15"/>
              <a:gd name="T19" fmla="*/ 21 h 28"/>
              <a:gd name="T20" fmla="*/ 6 w 15"/>
              <a:gd name="T21" fmla="*/ 21 h 28"/>
              <a:gd name="T22" fmla="*/ 6 w 15"/>
              <a:gd name="T23" fmla="*/ 28 h 28"/>
              <a:gd name="T24" fmla="*/ 5 w 15"/>
              <a:gd name="T25" fmla="*/ 28 h 28"/>
              <a:gd name="T26" fmla="*/ 5 w 15"/>
              <a:gd name="T27" fmla="*/ 28 h 28"/>
              <a:gd name="T28" fmla="*/ 5 w 15"/>
              <a:gd name="T29" fmla="*/ 28 h 28"/>
              <a:gd name="T30" fmla="*/ 5 w 15"/>
              <a:gd name="T31" fmla="*/ 20 h 28"/>
              <a:gd name="T32" fmla="*/ 4 w 15"/>
              <a:gd name="T33" fmla="*/ 20 h 28"/>
              <a:gd name="T34" fmla="*/ 0 w 15"/>
              <a:gd name="T35" fmla="*/ 14 h 28"/>
              <a:gd name="T36" fmla="*/ 0 w 15"/>
              <a:gd name="T37" fmla="*/ 7 h 28"/>
              <a:gd name="T38" fmla="*/ 3 w 15"/>
              <a:gd name="T39" fmla="*/ 3 h 28"/>
              <a:gd name="T40" fmla="*/ 8 w 15"/>
              <a:gd name="T41" fmla="*/ 0 h 28"/>
              <a:gd name="T42" fmla="*/ 13 w 15"/>
              <a:gd name="T43" fmla="*/ 6 h 28"/>
              <a:gd name="T44" fmla="*/ 13 w 15"/>
              <a:gd name="T45" fmla="*/ 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 h="28">
                <a:moveTo>
                  <a:pt x="13" y="6"/>
                </a:moveTo>
                <a:cubicBezTo>
                  <a:pt x="14" y="7"/>
                  <a:pt x="14" y="7"/>
                  <a:pt x="14" y="7"/>
                </a:cubicBezTo>
                <a:cubicBezTo>
                  <a:pt x="14" y="7"/>
                  <a:pt x="14" y="7"/>
                  <a:pt x="14" y="7"/>
                </a:cubicBezTo>
                <a:cubicBezTo>
                  <a:pt x="14" y="7"/>
                  <a:pt x="14" y="7"/>
                  <a:pt x="14" y="7"/>
                </a:cubicBezTo>
                <a:cubicBezTo>
                  <a:pt x="15" y="16"/>
                  <a:pt x="15" y="16"/>
                  <a:pt x="15" y="16"/>
                </a:cubicBezTo>
                <a:cubicBezTo>
                  <a:pt x="12" y="7"/>
                  <a:pt x="12" y="7"/>
                  <a:pt x="12" y="7"/>
                </a:cubicBezTo>
                <a:cubicBezTo>
                  <a:pt x="11" y="5"/>
                  <a:pt x="10" y="3"/>
                  <a:pt x="7" y="2"/>
                </a:cubicBezTo>
                <a:cubicBezTo>
                  <a:pt x="5" y="3"/>
                  <a:pt x="4" y="5"/>
                  <a:pt x="2" y="7"/>
                </a:cubicBezTo>
                <a:cubicBezTo>
                  <a:pt x="2" y="10"/>
                  <a:pt x="2" y="13"/>
                  <a:pt x="2" y="16"/>
                </a:cubicBezTo>
                <a:cubicBezTo>
                  <a:pt x="3" y="18"/>
                  <a:pt x="5" y="20"/>
                  <a:pt x="9" y="21"/>
                </a:cubicBezTo>
                <a:cubicBezTo>
                  <a:pt x="8" y="21"/>
                  <a:pt x="7" y="21"/>
                  <a:pt x="6" y="21"/>
                </a:cubicBezTo>
                <a:cubicBezTo>
                  <a:pt x="6" y="28"/>
                  <a:pt x="6" y="28"/>
                  <a:pt x="6" y="28"/>
                </a:cubicBezTo>
                <a:cubicBezTo>
                  <a:pt x="5" y="28"/>
                  <a:pt x="5" y="28"/>
                  <a:pt x="5" y="28"/>
                </a:cubicBezTo>
                <a:cubicBezTo>
                  <a:pt x="5" y="28"/>
                  <a:pt x="5" y="28"/>
                  <a:pt x="5" y="28"/>
                </a:cubicBezTo>
                <a:cubicBezTo>
                  <a:pt x="5" y="28"/>
                  <a:pt x="5" y="28"/>
                  <a:pt x="5" y="28"/>
                </a:cubicBezTo>
                <a:cubicBezTo>
                  <a:pt x="5" y="20"/>
                  <a:pt x="5" y="20"/>
                  <a:pt x="5" y="20"/>
                </a:cubicBezTo>
                <a:cubicBezTo>
                  <a:pt x="4" y="20"/>
                  <a:pt x="4" y="20"/>
                  <a:pt x="4" y="20"/>
                </a:cubicBezTo>
                <a:cubicBezTo>
                  <a:pt x="1" y="18"/>
                  <a:pt x="0" y="16"/>
                  <a:pt x="0" y="14"/>
                </a:cubicBezTo>
                <a:cubicBezTo>
                  <a:pt x="0" y="7"/>
                  <a:pt x="0" y="7"/>
                  <a:pt x="0" y="7"/>
                </a:cubicBezTo>
                <a:cubicBezTo>
                  <a:pt x="1" y="6"/>
                  <a:pt x="2" y="4"/>
                  <a:pt x="3" y="3"/>
                </a:cubicBezTo>
                <a:cubicBezTo>
                  <a:pt x="4" y="2"/>
                  <a:pt x="6" y="1"/>
                  <a:pt x="8" y="0"/>
                </a:cubicBezTo>
                <a:cubicBezTo>
                  <a:pt x="10" y="1"/>
                  <a:pt x="12" y="4"/>
                  <a:pt x="13" y="6"/>
                </a:cubicBezTo>
                <a:cubicBezTo>
                  <a:pt x="13" y="6"/>
                  <a:pt x="13" y="6"/>
                  <a:pt x="13" y="6"/>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92500"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83" name="MH_Other_21"/>
          <p:cNvSpPr>
            <a:spLocks noEditPoints="1"/>
          </p:cNvSpPr>
          <p:nvPr/>
        </p:nvSpPr>
        <p:spPr bwMode="auto">
          <a:xfrm>
            <a:off x="8003540" y="4231957"/>
            <a:ext cx="252412" cy="449263"/>
          </a:xfrm>
          <a:custGeom>
            <a:avLst/>
            <a:gdLst>
              <a:gd name="T0" fmla="*/ 2147483646 w 23"/>
              <a:gd name="T1" fmla="*/ 2147483646 h 41"/>
              <a:gd name="T2" fmla="*/ 2147483646 w 23"/>
              <a:gd name="T3" fmla="*/ 2147483646 h 41"/>
              <a:gd name="T4" fmla="*/ 2147483646 w 23"/>
              <a:gd name="T5" fmla="*/ 2147483646 h 41"/>
              <a:gd name="T6" fmla="*/ 2147483646 w 23"/>
              <a:gd name="T7" fmla="*/ 2147483646 h 41"/>
              <a:gd name="T8" fmla="*/ 2147483646 w 23"/>
              <a:gd name="T9" fmla="*/ 2147483646 h 41"/>
              <a:gd name="T10" fmla="*/ 2147483646 w 23"/>
              <a:gd name="T11" fmla="*/ 2147483646 h 41"/>
              <a:gd name="T12" fmla="*/ 2147483646 w 23"/>
              <a:gd name="T13" fmla="*/ 2147483646 h 41"/>
              <a:gd name="T14" fmla="*/ 2147483646 w 23"/>
              <a:gd name="T15" fmla="*/ 2147483646 h 41"/>
              <a:gd name="T16" fmla="*/ 2147483646 w 23"/>
              <a:gd name="T17" fmla="*/ 2147483646 h 41"/>
              <a:gd name="T18" fmla="*/ 2147483646 w 23"/>
              <a:gd name="T19" fmla="*/ 2147483646 h 41"/>
              <a:gd name="T20" fmla="*/ 2147483646 w 23"/>
              <a:gd name="T21" fmla="*/ 2147483646 h 41"/>
              <a:gd name="T22" fmla="*/ 2147483646 w 23"/>
              <a:gd name="T23" fmla="*/ 0 h 41"/>
              <a:gd name="T24" fmla="*/ 2147483646 w 23"/>
              <a:gd name="T25" fmla="*/ 2147483646 h 41"/>
              <a:gd name="T26" fmla="*/ 2147483646 w 23"/>
              <a:gd name="T27" fmla="*/ 2147483646 h 41"/>
              <a:gd name="T28" fmla="*/ 2147483646 w 23"/>
              <a:gd name="T29" fmla="*/ 2147483646 h 41"/>
              <a:gd name="T30" fmla="*/ 2147483646 w 23"/>
              <a:gd name="T31" fmla="*/ 2147483646 h 41"/>
              <a:gd name="T32" fmla="*/ 2147483646 w 23"/>
              <a:gd name="T33" fmla="*/ 2147483646 h 41"/>
              <a:gd name="T34" fmla="*/ 2147483646 w 23"/>
              <a:gd name="T35" fmla="*/ 2147483646 h 41"/>
              <a:gd name="T36" fmla="*/ 2147483646 w 23"/>
              <a:gd name="T37" fmla="*/ 2147483646 h 41"/>
              <a:gd name="T38" fmla="*/ 2147483646 w 23"/>
              <a:gd name="T39" fmla="*/ 2147483646 h 41"/>
              <a:gd name="T40" fmla="*/ 2147483646 w 23"/>
              <a:gd name="T41" fmla="*/ 2147483646 h 41"/>
              <a:gd name="T42" fmla="*/ 2147483646 w 23"/>
              <a:gd name="T43" fmla="*/ 2147483646 h 41"/>
              <a:gd name="T44" fmla="*/ 2147483646 w 23"/>
              <a:gd name="T45" fmla="*/ 2147483646 h 41"/>
              <a:gd name="T46" fmla="*/ 2147483646 w 23"/>
              <a:gd name="T47" fmla="*/ 2147483646 h 41"/>
              <a:gd name="T48" fmla="*/ 2147483646 w 23"/>
              <a:gd name="T49" fmla="*/ 2147483646 h 41"/>
              <a:gd name="T50" fmla="*/ 2147483646 w 23"/>
              <a:gd name="T51" fmla="*/ 2147483646 h 41"/>
              <a:gd name="T52" fmla="*/ 2147483646 w 23"/>
              <a:gd name="T53" fmla="*/ 2147483646 h 41"/>
              <a:gd name="T54" fmla="*/ 2147483646 w 23"/>
              <a:gd name="T55" fmla="*/ 2147483646 h 41"/>
              <a:gd name="T56" fmla="*/ 2147483646 w 23"/>
              <a:gd name="T57" fmla="*/ 2147483646 h 4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3" h="41">
                <a:moveTo>
                  <a:pt x="14" y="10"/>
                </a:moveTo>
                <a:cubicBezTo>
                  <a:pt x="14" y="10"/>
                  <a:pt x="14" y="10"/>
                  <a:pt x="14" y="10"/>
                </a:cubicBezTo>
                <a:cubicBezTo>
                  <a:pt x="14" y="10"/>
                  <a:pt x="14" y="10"/>
                  <a:pt x="14" y="10"/>
                </a:cubicBezTo>
                <a:cubicBezTo>
                  <a:pt x="14" y="10"/>
                  <a:pt x="14" y="10"/>
                  <a:pt x="14" y="10"/>
                </a:cubicBezTo>
                <a:cubicBezTo>
                  <a:pt x="16" y="19"/>
                  <a:pt x="16" y="19"/>
                  <a:pt x="16" y="19"/>
                </a:cubicBezTo>
                <a:cubicBezTo>
                  <a:pt x="15" y="27"/>
                  <a:pt x="15" y="27"/>
                  <a:pt x="15" y="27"/>
                </a:cubicBezTo>
                <a:cubicBezTo>
                  <a:pt x="17" y="31"/>
                  <a:pt x="17" y="31"/>
                  <a:pt x="17" y="31"/>
                </a:cubicBezTo>
                <a:cubicBezTo>
                  <a:pt x="18" y="31"/>
                  <a:pt x="19" y="32"/>
                  <a:pt x="20" y="34"/>
                </a:cubicBezTo>
                <a:cubicBezTo>
                  <a:pt x="21" y="35"/>
                  <a:pt x="21" y="38"/>
                  <a:pt x="21" y="41"/>
                </a:cubicBezTo>
                <a:cubicBezTo>
                  <a:pt x="23" y="34"/>
                  <a:pt x="23" y="29"/>
                  <a:pt x="21" y="25"/>
                </a:cubicBezTo>
                <a:cubicBezTo>
                  <a:pt x="21" y="20"/>
                  <a:pt x="20" y="14"/>
                  <a:pt x="19" y="9"/>
                </a:cubicBezTo>
                <a:cubicBezTo>
                  <a:pt x="16" y="3"/>
                  <a:pt x="13" y="0"/>
                  <a:pt x="7" y="0"/>
                </a:cubicBezTo>
                <a:cubicBezTo>
                  <a:pt x="5" y="1"/>
                  <a:pt x="2" y="2"/>
                  <a:pt x="1" y="4"/>
                </a:cubicBezTo>
                <a:cubicBezTo>
                  <a:pt x="0" y="7"/>
                  <a:pt x="0" y="8"/>
                  <a:pt x="3" y="6"/>
                </a:cubicBezTo>
                <a:cubicBezTo>
                  <a:pt x="4" y="5"/>
                  <a:pt x="6" y="4"/>
                  <a:pt x="8" y="3"/>
                </a:cubicBezTo>
                <a:cubicBezTo>
                  <a:pt x="10" y="4"/>
                  <a:pt x="12" y="7"/>
                  <a:pt x="13" y="9"/>
                </a:cubicBezTo>
                <a:cubicBezTo>
                  <a:pt x="14" y="10"/>
                  <a:pt x="14" y="10"/>
                  <a:pt x="14" y="10"/>
                </a:cubicBezTo>
                <a:close/>
                <a:moveTo>
                  <a:pt x="18" y="10"/>
                </a:moveTo>
                <a:cubicBezTo>
                  <a:pt x="18" y="10"/>
                  <a:pt x="18" y="10"/>
                  <a:pt x="18" y="10"/>
                </a:cubicBezTo>
                <a:cubicBezTo>
                  <a:pt x="19" y="15"/>
                  <a:pt x="20" y="20"/>
                  <a:pt x="20" y="25"/>
                </a:cubicBezTo>
                <a:cubicBezTo>
                  <a:pt x="20" y="25"/>
                  <a:pt x="20" y="25"/>
                  <a:pt x="20" y="25"/>
                </a:cubicBezTo>
                <a:cubicBezTo>
                  <a:pt x="22" y="28"/>
                  <a:pt x="22" y="32"/>
                  <a:pt x="21" y="36"/>
                </a:cubicBezTo>
                <a:cubicBezTo>
                  <a:pt x="21" y="35"/>
                  <a:pt x="21" y="34"/>
                  <a:pt x="20" y="33"/>
                </a:cubicBezTo>
                <a:cubicBezTo>
                  <a:pt x="20" y="33"/>
                  <a:pt x="20" y="33"/>
                  <a:pt x="20" y="32"/>
                </a:cubicBezTo>
                <a:cubicBezTo>
                  <a:pt x="21" y="30"/>
                  <a:pt x="20" y="27"/>
                  <a:pt x="19" y="25"/>
                </a:cubicBezTo>
                <a:cubicBezTo>
                  <a:pt x="19" y="19"/>
                  <a:pt x="18" y="13"/>
                  <a:pt x="15" y="6"/>
                </a:cubicBezTo>
                <a:cubicBezTo>
                  <a:pt x="14" y="5"/>
                  <a:pt x="12" y="3"/>
                  <a:pt x="8" y="1"/>
                </a:cubicBezTo>
                <a:cubicBezTo>
                  <a:pt x="12" y="1"/>
                  <a:pt x="16" y="4"/>
                  <a:pt x="18" y="10"/>
                </a:cubicBezTo>
                <a:cubicBezTo>
                  <a:pt x="18" y="10"/>
                  <a:pt x="18" y="10"/>
                  <a:pt x="18" y="10"/>
                </a:cubicBezTo>
                <a:close/>
              </a:path>
            </a:pathLst>
          </a:custGeom>
          <a:solidFill>
            <a:srgbClr val="484F4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4" name="MH_Other_22"/>
          <p:cNvSpPr>
            <a:spLocks/>
          </p:cNvSpPr>
          <p:nvPr/>
        </p:nvSpPr>
        <p:spPr bwMode="auto">
          <a:xfrm>
            <a:off x="8094028" y="4246244"/>
            <a:ext cx="150813" cy="379412"/>
          </a:xfrm>
          <a:custGeom>
            <a:avLst/>
            <a:gdLst>
              <a:gd name="T0" fmla="*/ 2147483646 w 14"/>
              <a:gd name="T1" fmla="*/ 2147483646 h 35"/>
              <a:gd name="T2" fmla="*/ 2147483646 w 14"/>
              <a:gd name="T3" fmla="*/ 2147483646 h 35"/>
              <a:gd name="T4" fmla="*/ 2147483646 w 14"/>
              <a:gd name="T5" fmla="*/ 2147483646 h 35"/>
              <a:gd name="T6" fmla="*/ 2147483646 w 14"/>
              <a:gd name="T7" fmla="*/ 2147483646 h 35"/>
              <a:gd name="T8" fmla="*/ 2147483646 w 14"/>
              <a:gd name="T9" fmla="*/ 2147483646 h 35"/>
              <a:gd name="T10" fmla="*/ 2147483646 w 14"/>
              <a:gd name="T11" fmla="*/ 2147483646 h 35"/>
              <a:gd name="T12" fmla="*/ 2147483646 w 14"/>
              <a:gd name="T13" fmla="*/ 2147483646 h 35"/>
              <a:gd name="T14" fmla="*/ 2147483646 w 14"/>
              <a:gd name="T15" fmla="*/ 2147483646 h 35"/>
              <a:gd name="T16" fmla="*/ 2147483646 w 14"/>
              <a:gd name="T17" fmla="*/ 2147483646 h 35"/>
              <a:gd name="T18" fmla="*/ 0 w 14"/>
              <a:gd name="T19" fmla="*/ 0 h 35"/>
              <a:gd name="T20" fmla="*/ 2147483646 w 14"/>
              <a:gd name="T21" fmla="*/ 2147483646 h 35"/>
              <a:gd name="T22" fmla="*/ 2147483646 w 14"/>
              <a:gd name="T23" fmla="*/ 2147483646 h 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35">
                <a:moveTo>
                  <a:pt x="10" y="9"/>
                </a:moveTo>
                <a:cubicBezTo>
                  <a:pt x="10" y="9"/>
                  <a:pt x="10" y="9"/>
                  <a:pt x="10" y="9"/>
                </a:cubicBezTo>
                <a:cubicBezTo>
                  <a:pt x="11" y="14"/>
                  <a:pt x="12" y="19"/>
                  <a:pt x="12" y="24"/>
                </a:cubicBezTo>
                <a:cubicBezTo>
                  <a:pt x="12" y="24"/>
                  <a:pt x="12" y="24"/>
                  <a:pt x="12" y="24"/>
                </a:cubicBezTo>
                <a:cubicBezTo>
                  <a:pt x="14" y="27"/>
                  <a:pt x="14" y="31"/>
                  <a:pt x="13" y="35"/>
                </a:cubicBezTo>
                <a:cubicBezTo>
                  <a:pt x="13" y="34"/>
                  <a:pt x="13" y="33"/>
                  <a:pt x="12" y="32"/>
                </a:cubicBezTo>
                <a:cubicBezTo>
                  <a:pt x="12" y="32"/>
                  <a:pt x="12" y="32"/>
                  <a:pt x="12" y="31"/>
                </a:cubicBezTo>
                <a:cubicBezTo>
                  <a:pt x="13" y="29"/>
                  <a:pt x="12" y="26"/>
                  <a:pt x="11" y="24"/>
                </a:cubicBezTo>
                <a:cubicBezTo>
                  <a:pt x="11" y="18"/>
                  <a:pt x="10" y="12"/>
                  <a:pt x="7" y="5"/>
                </a:cubicBezTo>
                <a:cubicBezTo>
                  <a:pt x="6" y="4"/>
                  <a:pt x="4" y="2"/>
                  <a:pt x="0" y="0"/>
                </a:cubicBezTo>
                <a:cubicBezTo>
                  <a:pt x="4" y="0"/>
                  <a:pt x="8" y="3"/>
                  <a:pt x="10" y="9"/>
                </a:cubicBezTo>
                <a:cubicBezTo>
                  <a:pt x="10" y="9"/>
                  <a:pt x="10" y="9"/>
                  <a:pt x="10" y="9"/>
                </a:cubicBezTo>
                <a:close/>
              </a:path>
            </a:pathLst>
          </a:custGeom>
          <a:solidFill>
            <a:srgbClr val="AAAEB3"/>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5" name="MH_Other_23"/>
          <p:cNvSpPr>
            <a:spLocks noEditPoints="1"/>
          </p:cNvSpPr>
          <p:nvPr/>
        </p:nvSpPr>
        <p:spPr bwMode="auto">
          <a:xfrm>
            <a:off x="8027352" y="4289107"/>
            <a:ext cx="141288" cy="207963"/>
          </a:xfrm>
          <a:custGeom>
            <a:avLst/>
            <a:gdLst>
              <a:gd name="T0" fmla="*/ 5 w 13"/>
              <a:gd name="T1" fmla="*/ 0 h 19"/>
              <a:gd name="T2" fmla="*/ 5 w 13"/>
              <a:gd name="T3" fmla="*/ 0 h 19"/>
              <a:gd name="T4" fmla="*/ 0 w 13"/>
              <a:gd name="T5" fmla="*/ 5 h 19"/>
              <a:gd name="T6" fmla="*/ 0 w 13"/>
              <a:gd name="T7" fmla="*/ 14 h 19"/>
              <a:gd name="T8" fmla="*/ 7 w 13"/>
              <a:gd name="T9" fmla="*/ 19 h 19"/>
              <a:gd name="T10" fmla="*/ 9 w 13"/>
              <a:gd name="T11" fmla="*/ 18 h 19"/>
              <a:gd name="T12" fmla="*/ 13 w 13"/>
              <a:gd name="T13" fmla="*/ 14 h 19"/>
              <a:gd name="T14" fmla="*/ 10 w 13"/>
              <a:gd name="T15" fmla="*/ 5 h 19"/>
              <a:gd name="T16" fmla="*/ 5 w 13"/>
              <a:gd name="T17" fmla="*/ 0 h 19"/>
              <a:gd name="T18" fmla="*/ 11 w 13"/>
              <a:gd name="T19" fmla="*/ 12 h 19"/>
              <a:gd name="T20" fmla="*/ 11 w 13"/>
              <a:gd name="T21" fmla="*/ 12 h 19"/>
              <a:gd name="T22" fmla="*/ 12 w 13"/>
              <a:gd name="T23" fmla="*/ 14 h 19"/>
              <a:gd name="T24" fmla="*/ 7 w 13"/>
              <a:gd name="T25" fmla="*/ 18 h 19"/>
              <a:gd name="T26" fmla="*/ 11 w 13"/>
              <a:gd name="T2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9">
                <a:moveTo>
                  <a:pt x="5" y="0"/>
                </a:moveTo>
                <a:cubicBezTo>
                  <a:pt x="5" y="0"/>
                  <a:pt x="5" y="0"/>
                  <a:pt x="5" y="0"/>
                </a:cubicBezTo>
                <a:cubicBezTo>
                  <a:pt x="3" y="1"/>
                  <a:pt x="2" y="3"/>
                  <a:pt x="0" y="5"/>
                </a:cubicBezTo>
                <a:cubicBezTo>
                  <a:pt x="0" y="8"/>
                  <a:pt x="0" y="11"/>
                  <a:pt x="0" y="14"/>
                </a:cubicBezTo>
                <a:cubicBezTo>
                  <a:pt x="1" y="16"/>
                  <a:pt x="3" y="18"/>
                  <a:pt x="7" y="19"/>
                </a:cubicBezTo>
                <a:cubicBezTo>
                  <a:pt x="8" y="19"/>
                  <a:pt x="8" y="18"/>
                  <a:pt x="9" y="18"/>
                </a:cubicBezTo>
                <a:cubicBezTo>
                  <a:pt x="13" y="14"/>
                  <a:pt x="13" y="14"/>
                  <a:pt x="13" y="14"/>
                </a:cubicBezTo>
                <a:cubicBezTo>
                  <a:pt x="10" y="5"/>
                  <a:pt x="10" y="5"/>
                  <a:pt x="10" y="5"/>
                </a:cubicBezTo>
                <a:cubicBezTo>
                  <a:pt x="9" y="3"/>
                  <a:pt x="8" y="1"/>
                  <a:pt x="5" y="0"/>
                </a:cubicBezTo>
                <a:close/>
                <a:moveTo>
                  <a:pt x="11" y="12"/>
                </a:moveTo>
                <a:cubicBezTo>
                  <a:pt x="11" y="12"/>
                  <a:pt x="11" y="12"/>
                  <a:pt x="11" y="12"/>
                </a:cubicBezTo>
                <a:cubicBezTo>
                  <a:pt x="12" y="14"/>
                  <a:pt x="12" y="14"/>
                  <a:pt x="12" y="14"/>
                </a:cubicBezTo>
                <a:cubicBezTo>
                  <a:pt x="10" y="16"/>
                  <a:pt x="9" y="17"/>
                  <a:pt x="7" y="18"/>
                </a:cubicBezTo>
                <a:cubicBezTo>
                  <a:pt x="9" y="16"/>
                  <a:pt x="10" y="14"/>
                  <a:pt x="11" y="12"/>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625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86" name="MH_Other_24"/>
          <p:cNvSpPr>
            <a:spLocks/>
          </p:cNvSpPr>
          <p:nvPr/>
        </p:nvSpPr>
        <p:spPr bwMode="auto">
          <a:xfrm>
            <a:off x="8103552" y="4420869"/>
            <a:ext cx="52388" cy="61912"/>
          </a:xfrm>
          <a:custGeom>
            <a:avLst/>
            <a:gdLst>
              <a:gd name="T0" fmla="*/ 0 w 5"/>
              <a:gd name="T1" fmla="*/ 6 h 6"/>
              <a:gd name="T2" fmla="*/ 4 w 5"/>
              <a:gd name="T3" fmla="*/ 0 h 6"/>
              <a:gd name="T4" fmla="*/ 5 w 5"/>
              <a:gd name="T5" fmla="*/ 2 h 6"/>
              <a:gd name="T6" fmla="*/ 0 w 5"/>
              <a:gd name="T7" fmla="*/ 6 h 6"/>
              <a:gd name="T8" fmla="*/ 0 w 5"/>
              <a:gd name="T9" fmla="*/ 6 h 6"/>
            </a:gdLst>
            <a:ahLst/>
            <a:cxnLst>
              <a:cxn ang="0">
                <a:pos x="T0" y="T1"/>
              </a:cxn>
              <a:cxn ang="0">
                <a:pos x="T2" y="T3"/>
              </a:cxn>
              <a:cxn ang="0">
                <a:pos x="T4" y="T5"/>
              </a:cxn>
              <a:cxn ang="0">
                <a:pos x="T6" y="T7"/>
              </a:cxn>
              <a:cxn ang="0">
                <a:pos x="T8" y="T9"/>
              </a:cxn>
            </a:cxnLst>
            <a:rect l="0" t="0" r="r" b="b"/>
            <a:pathLst>
              <a:path w="5" h="6">
                <a:moveTo>
                  <a:pt x="0" y="6"/>
                </a:moveTo>
                <a:cubicBezTo>
                  <a:pt x="2" y="4"/>
                  <a:pt x="3" y="2"/>
                  <a:pt x="4" y="0"/>
                </a:cubicBezTo>
                <a:cubicBezTo>
                  <a:pt x="5" y="2"/>
                  <a:pt x="5" y="2"/>
                  <a:pt x="5" y="2"/>
                </a:cubicBezTo>
                <a:cubicBezTo>
                  <a:pt x="3" y="4"/>
                  <a:pt x="2" y="5"/>
                  <a:pt x="0" y="6"/>
                </a:cubicBezTo>
                <a:cubicBezTo>
                  <a:pt x="0" y="6"/>
                  <a:pt x="0" y="6"/>
                  <a:pt x="0" y="6"/>
                </a:cubicBezTo>
                <a:close/>
              </a:path>
            </a:pathLst>
          </a:custGeom>
          <a:solidFill>
            <a:srgbClr val="F2E6DD"/>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87" name="MH_Other_25"/>
          <p:cNvSpPr>
            <a:spLocks/>
          </p:cNvSpPr>
          <p:nvPr/>
        </p:nvSpPr>
        <p:spPr bwMode="auto">
          <a:xfrm>
            <a:off x="8070215" y="4341495"/>
            <a:ext cx="119062" cy="263525"/>
          </a:xfrm>
          <a:custGeom>
            <a:avLst/>
            <a:gdLst>
              <a:gd name="T0" fmla="*/ 3 w 11"/>
              <a:gd name="T1" fmla="*/ 14 h 24"/>
              <a:gd name="T2" fmla="*/ 5 w 11"/>
              <a:gd name="T3" fmla="*/ 13 h 24"/>
              <a:gd name="T4" fmla="*/ 9 w 11"/>
              <a:gd name="T5" fmla="*/ 9 h 24"/>
              <a:gd name="T6" fmla="*/ 8 w 11"/>
              <a:gd name="T7" fmla="*/ 0 h 24"/>
              <a:gd name="T8" fmla="*/ 10 w 11"/>
              <a:gd name="T9" fmla="*/ 9 h 24"/>
              <a:gd name="T10" fmla="*/ 9 w 11"/>
              <a:gd name="T11" fmla="*/ 17 h 24"/>
              <a:gd name="T12" fmla="*/ 11 w 11"/>
              <a:gd name="T13" fmla="*/ 21 h 24"/>
              <a:gd name="T14" fmla="*/ 10 w 11"/>
              <a:gd name="T15" fmla="*/ 20 h 24"/>
              <a:gd name="T16" fmla="*/ 9 w 11"/>
              <a:gd name="T17" fmla="*/ 20 h 24"/>
              <a:gd name="T18" fmla="*/ 1 w 11"/>
              <a:gd name="T19" fmla="*/ 24 h 24"/>
              <a:gd name="T20" fmla="*/ 1 w 11"/>
              <a:gd name="T21" fmla="*/ 24 h 24"/>
              <a:gd name="T22" fmla="*/ 1 w 11"/>
              <a:gd name="T23" fmla="*/ 24 h 24"/>
              <a:gd name="T24" fmla="*/ 0 w 11"/>
              <a:gd name="T25" fmla="*/ 24 h 24"/>
              <a:gd name="T26" fmla="*/ 0 w 11"/>
              <a:gd name="T27" fmla="*/ 24 h 24"/>
              <a:gd name="T28" fmla="*/ 1 w 11"/>
              <a:gd name="T29" fmla="*/ 21 h 24"/>
              <a:gd name="T30" fmla="*/ 3 w 11"/>
              <a:gd name="T31" fmla="*/ 14 h 24"/>
              <a:gd name="T32" fmla="*/ 3 w 11"/>
              <a:gd name="T33"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24">
                <a:moveTo>
                  <a:pt x="3" y="14"/>
                </a:moveTo>
                <a:cubicBezTo>
                  <a:pt x="4" y="14"/>
                  <a:pt x="4" y="13"/>
                  <a:pt x="5" y="13"/>
                </a:cubicBezTo>
                <a:cubicBezTo>
                  <a:pt x="9" y="9"/>
                  <a:pt x="9" y="9"/>
                  <a:pt x="9" y="9"/>
                </a:cubicBezTo>
                <a:cubicBezTo>
                  <a:pt x="8" y="0"/>
                  <a:pt x="8" y="0"/>
                  <a:pt x="8" y="0"/>
                </a:cubicBezTo>
                <a:cubicBezTo>
                  <a:pt x="10" y="9"/>
                  <a:pt x="10" y="9"/>
                  <a:pt x="10" y="9"/>
                </a:cubicBezTo>
                <a:cubicBezTo>
                  <a:pt x="9" y="17"/>
                  <a:pt x="9" y="17"/>
                  <a:pt x="9" y="17"/>
                </a:cubicBezTo>
                <a:cubicBezTo>
                  <a:pt x="11" y="21"/>
                  <a:pt x="11" y="21"/>
                  <a:pt x="11" y="21"/>
                </a:cubicBezTo>
                <a:cubicBezTo>
                  <a:pt x="11" y="20"/>
                  <a:pt x="10" y="20"/>
                  <a:pt x="10" y="20"/>
                </a:cubicBezTo>
                <a:cubicBezTo>
                  <a:pt x="10" y="20"/>
                  <a:pt x="10" y="20"/>
                  <a:pt x="9" y="20"/>
                </a:cubicBezTo>
                <a:cubicBezTo>
                  <a:pt x="6" y="20"/>
                  <a:pt x="4" y="22"/>
                  <a:pt x="1" y="24"/>
                </a:cubicBezTo>
                <a:cubicBezTo>
                  <a:pt x="1" y="24"/>
                  <a:pt x="1" y="24"/>
                  <a:pt x="1" y="24"/>
                </a:cubicBezTo>
                <a:cubicBezTo>
                  <a:pt x="1" y="24"/>
                  <a:pt x="1" y="24"/>
                  <a:pt x="1" y="24"/>
                </a:cubicBezTo>
                <a:cubicBezTo>
                  <a:pt x="0" y="24"/>
                  <a:pt x="0" y="24"/>
                  <a:pt x="0" y="24"/>
                </a:cubicBezTo>
                <a:cubicBezTo>
                  <a:pt x="0" y="24"/>
                  <a:pt x="0" y="24"/>
                  <a:pt x="0" y="24"/>
                </a:cubicBezTo>
                <a:cubicBezTo>
                  <a:pt x="0" y="23"/>
                  <a:pt x="0" y="22"/>
                  <a:pt x="1" y="21"/>
                </a:cubicBezTo>
                <a:cubicBezTo>
                  <a:pt x="1" y="19"/>
                  <a:pt x="2" y="16"/>
                  <a:pt x="3" y="14"/>
                </a:cubicBezTo>
                <a:cubicBezTo>
                  <a:pt x="3" y="14"/>
                  <a:pt x="3" y="14"/>
                  <a:pt x="3"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8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88" name="MH_Other_26"/>
          <p:cNvSpPr>
            <a:spLocks/>
          </p:cNvSpPr>
          <p:nvPr/>
        </p:nvSpPr>
        <p:spPr bwMode="auto">
          <a:xfrm>
            <a:off x="8070216" y="4497069"/>
            <a:ext cx="33337" cy="76200"/>
          </a:xfrm>
          <a:custGeom>
            <a:avLst/>
            <a:gdLst>
              <a:gd name="T0" fmla="*/ 0 w 3"/>
              <a:gd name="T1" fmla="*/ 0 h 7"/>
              <a:gd name="T2" fmla="*/ 3 w 3"/>
              <a:gd name="T3" fmla="*/ 0 h 7"/>
              <a:gd name="T4" fmla="*/ 1 w 3"/>
              <a:gd name="T5" fmla="*/ 7 h 7"/>
              <a:gd name="T6" fmla="*/ 0 w 3"/>
              <a:gd name="T7" fmla="*/ 7 h 7"/>
              <a:gd name="T8" fmla="*/ 0 w 3"/>
              <a:gd name="T9" fmla="*/ 0 h 7"/>
              <a:gd name="T10" fmla="*/ 0 w 3"/>
              <a:gd name="T11" fmla="*/ 0 h 7"/>
            </a:gdLst>
            <a:ahLst/>
            <a:cxnLst>
              <a:cxn ang="0">
                <a:pos x="T0" y="T1"/>
              </a:cxn>
              <a:cxn ang="0">
                <a:pos x="T2" y="T3"/>
              </a:cxn>
              <a:cxn ang="0">
                <a:pos x="T4" y="T5"/>
              </a:cxn>
              <a:cxn ang="0">
                <a:pos x="T6" y="T7"/>
              </a:cxn>
              <a:cxn ang="0">
                <a:pos x="T8" y="T9"/>
              </a:cxn>
              <a:cxn ang="0">
                <a:pos x="T10" y="T11"/>
              </a:cxn>
            </a:cxnLst>
            <a:rect l="0" t="0" r="r" b="b"/>
            <a:pathLst>
              <a:path w="3" h="7">
                <a:moveTo>
                  <a:pt x="0" y="0"/>
                </a:moveTo>
                <a:cubicBezTo>
                  <a:pt x="1" y="0"/>
                  <a:pt x="2" y="0"/>
                  <a:pt x="3" y="0"/>
                </a:cubicBezTo>
                <a:cubicBezTo>
                  <a:pt x="2" y="2"/>
                  <a:pt x="1" y="5"/>
                  <a:pt x="1" y="7"/>
                </a:cubicBezTo>
                <a:cubicBezTo>
                  <a:pt x="0" y="7"/>
                  <a:pt x="0" y="7"/>
                  <a:pt x="0" y="7"/>
                </a:cubicBezTo>
                <a:cubicBezTo>
                  <a:pt x="0" y="0"/>
                  <a:pt x="0" y="0"/>
                  <a:pt x="0" y="0"/>
                </a:cubicBezTo>
                <a:cubicBezTo>
                  <a:pt x="0" y="0"/>
                  <a:pt x="0" y="0"/>
                  <a:pt x="0" y="0"/>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89" name="MH_Other_27"/>
          <p:cNvSpPr>
            <a:spLocks/>
          </p:cNvSpPr>
          <p:nvPr/>
        </p:nvSpPr>
        <p:spPr bwMode="auto">
          <a:xfrm>
            <a:off x="7917815" y="4562157"/>
            <a:ext cx="304800" cy="271463"/>
          </a:xfrm>
          <a:custGeom>
            <a:avLst/>
            <a:gdLst>
              <a:gd name="T0" fmla="*/ 25 w 28"/>
              <a:gd name="T1" fmla="*/ 1 h 25"/>
              <a:gd name="T2" fmla="*/ 28 w 28"/>
              <a:gd name="T3" fmla="*/ 4 h 25"/>
              <a:gd name="T4" fmla="*/ 14 w 28"/>
              <a:gd name="T5" fmla="*/ 9 h 25"/>
              <a:gd name="T6" fmla="*/ 3 w 28"/>
              <a:gd name="T7" fmla="*/ 25 h 25"/>
              <a:gd name="T8" fmla="*/ 1 w 28"/>
              <a:gd name="T9" fmla="*/ 19 h 25"/>
              <a:gd name="T10" fmla="*/ 8 w 28"/>
              <a:gd name="T11" fmla="*/ 11 h 25"/>
              <a:gd name="T12" fmla="*/ 19 w 28"/>
              <a:gd name="T13" fmla="*/ 5 h 25"/>
              <a:gd name="T14" fmla="*/ 19 w 28"/>
              <a:gd name="T15" fmla="*/ 4 h 25"/>
              <a:gd name="T16" fmla="*/ 20 w 28"/>
              <a:gd name="T17" fmla="*/ 4 h 25"/>
              <a:gd name="T18" fmla="*/ 24 w 28"/>
              <a:gd name="T19" fmla="*/ 0 h 25"/>
              <a:gd name="T20" fmla="*/ 25 w 28"/>
              <a:gd name="T21" fmla="*/ 1 h 25"/>
              <a:gd name="T22" fmla="*/ 25 w 28"/>
              <a:gd name="T23"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5">
                <a:moveTo>
                  <a:pt x="25" y="1"/>
                </a:moveTo>
                <a:cubicBezTo>
                  <a:pt x="26" y="1"/>
                  <a:pt x="27" y="2"/>
                  <a:pt x="28" y="4"/>
                </a:cubicBezTo>
                <a:cubicBezTo>
                  <a:pt x="23" y="4"/>
                  <a:pt x="19" y="6"/>
                  <a:pt x="14" y="9"/>
                </a:cubicBezTo>
                <a:cubicBezTo>
                  <a:pt x="3" y="25"/>
                  <a:pt x="3" y="25"/>
                  <a:pt x="3" y="25"/>
                </a:cubicBezTo>
                <a:cubicBezTo>
                  <a:pt x="0" y="23"/>
                  <a:pt x="0" y="21"/>
                  <a:pt x="1" y="19"/>
                </a:cubicBezTo>
                <a:cubicBezTo>
                  <a:pt x="8" y="11"/>
                  <a:pt x="8" y="11"/>
                  <a:pt x="8" y="11"/>
                </a:cubicBezTo>
                <a:cubicBezTo>
                  <a:pt x="19" y="5"/>
                  <a:pt x="19" y="5"/>
                  <a:pt x="19" y="5"/>
                </a:cubicBezTo>
                <a:cubicBezTo>
                  <a:pt x="19" y="4"/>
                  <a:pt x="19" y="4"/>
                  <a:pt x="19" y="4"/>
                </a:cubicBezTo>
                <a:cubicBezTo>
                  <a:pt x="20" y="4"/>
                  <a:pt x="20" y="4"/>
                  <a:pt x="20" y="4"/>
                </a:cubicBezTo>
                <a:cubicBezTo>
                  <a:pt x="24" y="0"/>
                  <a:pt x="24" y="0"/>
                  <a:pt x="24" y="0"/>
                </a:cubicBezTo>
                <a:cubicBezTo>
                  <a:pt x="24" y="0"/>
                  <a:pt x="25" y="0"/>
                  <a:pt x="25" y="1"/>
                </a:cubicBezTo>
                <a:cubicBezTo>
                  <a:pt x="25" y="1"/>
                  <a:pt x="25" y="1"/>
                  <a:pt x="25" y="1"/>
                </a:cubicBezTo>
                <a:close/>
              </a:path>
            </a:pathLst>
          </a:custGeom>
          <a:solidFill>
            <a:srgbClr val="E2D9B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8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90" name="MH_Other_28"/>
          <p:cNvSpPr>
            <a:spLocks/>
          </p:cNvSpPr>
          <p:nvPr/>
        </p:nvSpPr>
        <p:spPr bwMode="auto">
          <a:xfrm>
            <a:off x="7884478" y="4562157"/>
            <a:ext cx="295275" cy="271463"/>
          </a:xfrm>
          <a:custGeom>
            <a:avLst/>
            <a:gdLst>
              <a:gd name="T0" fmla="*/ 26 w 27"/>
              <a:gd name="T1" fmla="*/ 0 h 25"/>
              <a:gd name="T2" fmla="*/ 27 w 27"/>
              <a:gd name="T3" fmla="*/ 0 h 25"/>
              <a:gd name="T4" fmla="*/ 23 w 27"/>
              <a:gd name="T5" fmla="*/ 4 h 25"/>
              <a:gd name="T6" fmla="*/ 22 w 27"/>
              <a:gd name="T7" fmla="*/ 4 h 25"/>
              <a:gd name="T8" fmla="*/ 22 w 27"/>
              <a:gd name="T9" fmla="*/ 5 h 25"/>
              <a:gd name="T10" fmla="*/ 11 w 27"/>
              <a:gd name="T11" fmla="*/ 11 h 25"/>
              <a:gd name="T12" fmla="*/ 4 w 27"/>
              <a:gd name="T13" fmla="*/ 19 h 25"/>
              <a:gd name="T14" fmla="*/ 6 w 27"/>
              <a:gd name="T15" fmla="*/ 25 h 25"/>
              <a:gd name="T16" fmla="*/ 0 w 27"/>
              <a:gd name="T17" fmla="*/ 25 h 25"/>
              <a:gd name="T18" fmla="*/ 1 w 27"/>
              <a:gd name="T19" fmla="*/ 21 h 25"/>
              <a:gd name="T20" fmla="*/ 1 w 27"/>
              <a:gd name="T21" fmla="*/ 18 h 25"/>
              <a:gd name="T22" fmla="*/ 1 w 27"/>
              <a:gd name="T23" fmla="*/ 18 h 25"/>
              <a:gd name="T24" fmla="*/ 12 w 27"/>
              <a:gd name="T25" fmla="*/ 10 h 25"/>
              <a:gd name="T26" fmla="*/ 21 w 27"/>
              <a:gd name="T27" fmla="*/ 4 h 25"/>
              <a:gd name="T28" fmla="*/ 20 w 27"/>
              <a:gd name="T29" fmla="*/ 3 h 25"/>
              <a:gd name="T30" fmla="*/ 22 w 27"/>
              <a:gd name="T31" fmla="*/ 3 h 25"/>
              <a:gd name="T32" fmla="*/ 26 w 27"/>
              <a:gd name="T33" fmla="*/ 0 h 25"/>
              <a:gd name="T34" fmla="*/ 26 w 27"/>
              <a:gd name="T3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26" y="0"/>
                </a:moveTo>
                <a:cubicBezTo>
                  <a:pt x="27" y="0"/>
                  <a:pt x="27" y="0"/>
                  <a:pt x="27" y="0"/>
                </a:cubicBezTo>
                <a:cubicBezTo>
                  <a:pt x="23" y="4"/>
                  <a:pt x="23" y="4"/>
                  <a:pt x="23" y="4"/>
                </a:cubicBezTo>
                <a:cubicBezTo>
                  <a:pt x="22" y="4"/>
                  <a:pt x="22" y="4"/>
                  <a:pt x="22" y="4"/>
                </a:cubicBezTo>
                <a:cubicBezTo>
                  <a:pt x="22" y="5"/>
                  <a:pt x="22" y="5"/>
                  <a:pt x="22" y="5"/>
                </a:cubicBezTo>
                <a:cubicBezTo>
                  <a:pt x="11" y="11"/>
                  <a:pt x="11" y="11"/>
                  <a:pt x="11" y="11"/>
                </a:cubicBezTo>
                <a:cubicBezTo>
                  <a:pt x="4" y="19"/>
                  <a:pt x="4" y="19"/>
                  <a:pt x="4" y="19"/>
                </a:cubicBezTo>
                <a:cubicBezTo>
                  <a:pt x="3" y="21"/>
                  <a:pt x="3" y="23"/>
                  <a:pt x="6" y="25"/>
                </a:cubicBezTo>
                <a:cubicBezTo>
                  <a:pt x="0" y="25"/>
                  <a:pt x="0" y="25"/>
                  <a:pt x="0" y="25"/>
                </a:cubicBezTo>
                <a:cubicBezTo>
                  <a:pt x="1" y="21"/>
                  <a:pt x="1" y="21"/>
                  <a:pt x="1" y="21"/>
                </a:cubicBezTo>
                <a:cubicBezTo>
                  <a:pt x="1" y="18"/>
                  <a:pt x="1" y="18"/>
                  <a:pt x="1" y="18"/>
                </a:cubicBezTo>
                <a:cubicBezTo>
                  <a:pt x="1" y="18"/>
                  <a:pt x="1" y="18"/>
                  <a:pt x="1" y="18"/>
                </a:cubicBezTo>
                <a:cubicBezTo>
                  <a:pt x="5" y="14"/>
                  <a:pt x="9" y="12"/>
                  <a:pt x="12" y="10"/>
                </a:cubicBezTo>
                <a:cubicBezTo>
                  <a:pt x="21" y="4"/>
                  <a:pt x="21" y="4"/>
                  <a:pt x="21" y="4"/>
                </a:cubicBezTo>
                <a:cubicBezTo>
                  <a:pt x="20" y="3"/>
                  <a:pt x="20" y="3"/>
                  <a:pt x="20" y="3"/>
                </a:cubicBezTo>
                <a:cubicBezTo>
                  <a:pt x="22" y="3"/>
                  <a:pt x="22" y="3"/>
                  <a:pt x="22" y="3"/>
                </a:cubicBezTo>
                <a:cubicBezTo>
                  <a:pt x="26" y="0"/>
                  <a:pt x="26" y="0"/>
                  <a:pt x="26" y="0"/>
                </a:cubicBezTo>
                <a:cubicBezTo>
                  <a:pt x="26" y="0"/>
                  <a:pt x="26" y="0"/>
                  <a:pt x="26" y="0"/>
                </a:cubicBezTo>
                <a:close/>
              </a:path>
            </a:pathLst>
          </a:custGeom>
          <a:solidFill>
            <a:srgbClr val="C6B67B"/>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8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91" name="MH_Other_29"/>
          <p:cNvSpPr>
            <a:spLocks noEditPoints="1"/>
          </p:cNvSpPr>
          <p:nvPr/>
        </p:nvSpPr>
        <p:spPr bwMode="auto">
          <a:xfrm>
            <a:off x="7895590" y="4605020"/>
            <a:ext cx="336550" cy="338137"/>
          </a:xfrm>
          <a:custGeom>
            <a:avLst/>
            <a:gdLst>
              <a:gd name="T0" fmla="*/ 31 w 31"/>
              <a:gd name="T1" fmla="*/ 7 h 31"/>
              <a:gd name="T2" fmla="*/ 31 w 31"/>
              <a:gd name="T3" fmla="*/ 7 h 31"/>
              <a:gd name="T4" fmla="*/ 30 w 31"/>
              <a:gd name="T5" fmla="*/ 0 h 31"/>
              <a:gd name="T6" fmla="*/ 17 w 31"/>
              <a:gd name="T7" fmla="*/ 6 h 31"/>
              <a:gd name="T8" fmla="*/ 8 w 31"/>
              <a:gd name="T9" fmla="*/ 23 h 31"/>
              <a:gd name="T10" fmla="*/ 1 w 31"/>
              <a:gd name="T11" fmla="*/ 30 h 31"/>
              <a:gd name="T12" fmla="*/ 10 w 31"/>
              <a:gd name="T13" fmla="*/ 30 h 31"/>
              <a:gd name="T14" fmla="*/ 11 w 31"/>
              <a:gd name="T15" fmla="*/ 29 h 31"/>
              <a:gd name="T16" fmla="*/ 12 w 31"/>
              <a:gd name="T17" fmla="*/ 29 h 31"/>
              <a:gd name="T18" fmla="*/ 13 w 31"/>
              <a:gd name="T19" fmla="*/ 28 h 31"/>
              <a:gd name="T20" fmla="*/ 13 w 31"/>
              <a:gd name="T21" fmla="*/ 28 h 31"/>
              <a:gd name="T22" fmla="*/ 13 w 31"/>
              <a:gd name="T23" fmla="*/ 28 h 31"/>
              <a:gd name="T24" fmla="*/ 14 w 31"/>
              <a:gd name="T25" fmla="*/ 27 h 31"/>
              <a:gd name="T26" fmla="*/ 14 w 31"/>
              <a:gd name="T27" fmla="*/ 27 h 31"/>
              <a:gd name="T28" fmla="*/ 15 w 31"/>
              <a:gd name="T29" fmla="*/ 26 h 31"/>
              <a:gd name="T30" fmla="*/ 16 w 31"/>
              <a:gd name="T31" fmla="*/ 26 h 31"/>
              <a:gd name="T32" fmla="*/ 17 w 31"/>
              <a:gd name="T33" fmla="*/ 25 h 31"/>
              <a:gd name="T34" fmla="*/ 17 w 31"/>
              <a:gd name="T35" fmla="*/ 25 h 31"/>
              <a:gd name="T36" fmla="*/ 29 w 31"/>
              <a:gd name="T37" fmla="*/ 12 h 31"/>
              <a:gd name="T38" fmla="*/ 30 w 31"/>
              <a:gd name="T39" fmla="*/ 9 h 31"/>
              <a:gd name="T40" fmla="*/ 31 w 31"/>
              <a:gd name="T41" fmla="*/ 7 h 31"/>
              <a:gd name="T42" fmla="*/ 29 w 31"/>
              <a:gd name="T43" fmla="*/ 1 h 31"/>
              <a:gd name="T44" fmla="*/ 29 w 31"/>
              <a:gd name="T45" fmla="*/ 1 h 31"/>
              <a:gd name="T46" fmla="*/ 30 w 31"/>
              <a:gd name="T47" fmla="*/ 7 h 31"/>
              <a:gd name="T48" fmla="*/ 30 w 31"/>
              <a:gd name="T49" fmla="*/ 8 h 31"/>
              <a:gd name="T50" fmla="*/ 28 w 31"/>
              <a:gd name="T51" fmla="*/ 11 h 31"/>
              <a:gd name="T52" fmla="*/ 17 w 31"/>
              <a:gd name="T53" fmla="*/ 24 h 31"/>
              <a:gd name="T54" fmla="*/ 16 w 31"/>
              <a:gd name="T55" fmla="*/ 25 h 31"/>
              <a:gd name="T56" fmla="*/ 15 w 31"/>
              <a:gd name="T57" fmla="*/ 26 h 31"/>
              <a:gd name="T58" fmla="*/ 15 w 31"/>
              <a:gd name="T59" fmla="*/ 26 h 31"/>
              <a:gd name="T60" fmla="*/ 13 w 31"/>
              <a:gd name="T61" fmla="*/ 27 h 31"/>
              <a:gd name="T62" fmla="*/ 13 w 31"/>
              <a:gd name="T63" fmla="*/ 27 h 31"/>
              <a:gd name="T64" fmla="*/ 13 w 31"/>
              <a:gd name="T65" fmla="*/ 27 h 31"/>
              <a:gd name="T66" fmla="*/ 13 w 31"/>
              <a:gd name="T67" fmla="*/ 27 h 31"/>
              <a:gd name="T68" fmla="*/ 13 w 31"/>
              <a:gd name="T69" fmla="*/ 27 h 31"/>
              <a:gd name="T70" fmla="*/ 11 w 31"/>
              <a:gd name="T71" fmla="*/ 28 h 31"/>
              <a:gd name="T72" fmla="*/ 10 w 31"/>
              <a:gd name="T73" fmla="*/ 29 h 31"/>
              <a:gd name="T74" fmla="*/ 8 w 31"/>
              <a:gd name="T75" fmla="*/ 30 h 31"/>
              <a:gd name="T76" fmla="*/ 28 w 31"/>
              <a:gd name="T77" fmla="*/ 8 h 31"/>
              <a:gd name="T78" fmla="*/ 28 w 31"/>
              <a:gd name="T79" fmla="*/ 1 h 31"/>
              <a:gd name="T80" fmla="*/ 29 w 31"/>
              <a:gd name="T81"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 h="31">
                <a:moveTo>
                  <a:pt x="31" y="7"/>
                </a:moveTo>
                <a:cubicBezTo>
                  <a:pt x="31" y="7"/>
                  <a:pt x="31" y="7"/>
                  <a:pt x="31" y="7"/>
                </a:cubicBezTo>
                <a:cubicBezTo>
                  <a:pt x="31" y="4"/>
                  <a:pt x="31" y="1"/>
                  <a:pt x="30" y="0"/>
                </a:cubicBezTo>
                <a:cubicBezTo>
                  <a:pt x="17" y="6"/>
                  <a:pt x="17" y="6"/>
                  <a:pt x="17" y="6"/>
                </a:cubicBezTo>
                <a:cubicBezTo>
                  <a:pt x="8" y="23"/>
                  <a:pt x="8" y="23"/>
                  <a:pt x="8" y="23"/>
                </a:cubicBezTo>
                <a:cubicBezTo>
                  <a:pt x="3" y="26"/>
                  <a:pt x="0" y="29"/>
                  <a:pt x="1" y="30"/>
                </a:cubicBezTo>
                <a:cubicBezTo>
                  <a:pt x="3" y="31"/>
                  <a:pt x="7" y="31"/>
                  <a:pt x="10" y="30"/>
                </a:cubicBezTo>
                <a:cubicBezTo>
                  <a:pt x="10" y="30"/>
                  <a:pt x="11" y="30"/>
                  <a:pt x="11" y="29"/>
                </a:cubicBezTo>
                <a:cubicBezTo>
                  <a:pt x="11" y="29"/>
                  <a:pt x="11" y="29"/>
                  <a:pt x="12" y="29"/>
                </a:cubicBezTo>
                <a:cubicBezTo>
                  <a:pt x="12" y="29"/>
                  <a:pt x="12" y="28"/>
                  <a:pt x="13" y="28"/>
                </a:cubicBezTo>
                <a:cubicBezTo>
                  <a:pt x="13" y="28"/>
                  <a:pt x="13" y="28"/>
                  <a:pt x="13" y="28"/>
                </a:cubicBezTo>
                <a:cubicBezTo>
                  <a:pt x="13" y="28"/>
                  <a:pt x="13" y="28"/>
                  <a:pt x="13" y="28"/>
                </a:cubicBezTo>
                <a:cubicBezTo>
                  <a:pt x="13" y="28"/>
                  <a:pt x="14" y="28"/>
                  <a:pt x="14" y="27"/>
                </a:cubicBezTo>
                <a:cubicBezTo>
                  <a:pt x="14" y="27"/>
                  <a:pt x="14" y="27"/>
                  <a:pt x="14" y="27"/>
                </a:cubicBezTo>
                <a:cubicBezTo>
                  <a:pt x="15" y="27"/>
                  <a:pt x="15" y="26"/>
                  <a:pt x="15" y="26"/>
                </a:cubicBezTo>
                <a:cubicBezTo>
                  <a:pt x="16" y="26"/>
                  <a:pt x="16" y="26"/>
                  <a:pt x="16" y="26"/>
                </a:cubicBezTo>
                <a:cubicBezTo>
                  <a:pt x="16" y="25"/>
                  <a:pt x="17" y="25"/>
                  <a:pt x="17" y="25"/>
                </a:cubicBezTo>
                <a:cubicBezTo>
                  <a:pt x="17" y="25"/>
                  <a:pt x="17" y="25"/>
                  <a:pt x="17" y="25"/>
                </a:cubicBezTo>
                <a:cubicBezTo>
                  <a:pt x="22" y="21"/>
                  <a:pt x="26" y="16"/>
                  <a:pt x="29" y="12"/>
                </a:cubicBezTo>
                <a:cubicBezTo>
                  <a:pt x="29" y="11"/>
                  <a:pt x="30" y="10"/>
                  <a:pt x="30" y="9"/>
                </a:cubicBezTo>
                <a:cubicBezTo>
                  <a:pt x="31" y="8"/>
                  <a:pt x="31" y="7"/>
                  <a:pt x="31" y="7"/>
                </a:cubicBezTo>
                <a:close/>
                <a:moveTo>
                  <a:pt x="29" y="1"/>
                </a:moveTo>
                <a:cubicBezTo>
                  <a:pt x="29" y="1"/>
                  <a:pt x="29" y="1"/>
                  <a:pt x="29" y="1"/>
                </a:cubicBezTo>
                <a:cubicBezTo>
                  <a:pt x="30" y="2"/>
                  <a:pt x="30" y="4"/>
                  <a:pt x="30" y="7"/>
                </a:cubicBezTo>
                <a:cubicBezTo>
                  <a:pt x="30" y="7"/>
                  <a:pt x="30" y="8"/>
                  <a:pt x="30" y="8"/>
                </a:cubicBezTo>
                <a:cubicBezTo>
                  <a:pt x="29" y="9"/>
                  <a:pt x="29" y="10"/>
                  <a:pt x="28" y="11"/>
                </a:cubicBezTo>
                <a:cubicBezTo>
                  <a:pt x="25" y="16"/>
                  <a:pt x="22" y="20"/>
                  <a:pt x="17" y="24"/>
                </a:cubicBezTo>
                <a:cubicBezTo>
                  <a:pt x="16" y="24"/>
                  <a:pt x="16" y="25"/>
                  <a:pt x="16" y="25"/>
                </a:cubicBezTo>
                <a:cubicBezTo>
                  <a:pt x="15" y="25"/>
                  <a:pt x="15" y="25"/>
                  <a:pt x="15" y="26"/>
                </a:cubicBezTo>
                <a:cubicBezTo>
                  <a:pt x="15" y="26"/>
                  <a:pt x="15" y="26"/>
                  <a:pt x="15" y="26"/>
                </a:cubicBezTo>
                <a:cubicBezTo>
                  <a:pt x="14" y="26"/>
                  <a:pt x="14" y="26"/>
                  <a:pt x="13" y="27"/>
                </a:cubicBezTo>
                <a:cubicBezTo>
                  <a:pt x="13" y="27"/>
                  <a:pt x="13" y="27"/>
                  <a:pt x="13" y="27"/>
                </a:cubicBezTo>
                <a:cubicBezTo>
                  <a:pt x="13" y="27"/>
                  <a:pt x="13" y="27"/>
                  <a:pt x="13" y="27"/>
                </a:cubicBezTo>
                <a:cubicBezTo>
                  <a:pt x="13" y="27"/>
                  <a:pt x="13" y="27"/>
                  <a:pt x="13" y="27"/>
                </a:cubicBezTo>
                <a:cubicBezTo>
                  <a:pt x="13" y="27"/>
                  <a:pt x="13" y="27"/>
                  <a:pt x="13" y="27"/>
                </a:cubicBezTo>
                <a:cubicBezTo>
                  <a:pt x="12" y="27"/>
                  <a:pt x="12" y="28"/>
                  <a:pt x="11" y="28"/>
                </a:cubicBezTo>
                <a:cubicBezTo>
                  <a:pt x="11" y="29"/>
                  <a:pt x="10" y="29"/>
                  <a:pt x="10" y="29"/>
                </a:cubicBezTo>
                <a:cubicBezTo>
                  <a:pt x="9" y="29"/>
                  <a:pt x="9" y="30"/>
                  <a:pt x="8" y="30"/>
                </a:cubicBezTo>
                <a:cubicBezTo>
                  <a:pt x="16" y="23"/>
                  <a:pt x="23" y="16"/>
                  <a:pt x="28" y="8"/>
                </a:cubicBezTo>
                <a:cubicBezTo>
                  <a:pt x="29" y="6"/>
                  <a:pt x="29" y="4"/>
                  <a:pt x="28" y="1"/>
                </a:cubicBezTo>
                <a:cubicBezTo>
                  <a:pt x="29" y="1"/>
                  <a:pt x="29" y="1"/>
                  <a:pt x="29" y="1"/>
                </a:cubicBezTo>
                <a:close/>
              </a:path>
            </a:pathLst>
          </a:custGeom>
          <a:solidFill>
            <a:srgbClr val="E2D9B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92" name="MH_Other_30"/>
          <p:cNvSpPr>
            <a:spLocks/>
          </p:cNvSpPr>
          <p:nvPr/>
        </p:nvSpPr>
        <p:spPr bwMode="auto">
          <a:xfrm>
            <a:off x="7984491" y="4616131"/>
            <a:ext cx="238125" cy="317500"/>
          </a:xfrm>
          <a:custGeom>
            <a:avLst/>
            <a:gdLst>
              <a:gd name="T0" fmla="*/ 20 w 22"/>
              <a:gd name="T1" fmla="*/ 0 h 29"/>
              <a:gd name="T2" fmla="*/ 21 w 22"/>
              <a:gd name="T3" fmla="*/ 0 h 29"/>
              <a:gd name="T4" fmla="*/ 22 w 22"/>
              <a:gd name="T5" fmla="*/ 6 h 29"/>
              <a:gd name="T6" fmla="*/ 22 w 22"/>
              <a:gd name="T7" fmla="*/ 7 h 29"/>
              <a:gd name="T8" fmla="*/ 20 w 22"/>
              <a:gd name="T9" fmla="*/ 10 h 29"/>
              <a:gd name="T10" fmla="*/ 9 w 22"/>
              <a:gd name="T11" fmla="*/ 23 h 29"/>
              <a:gd name="T12" fmla="*/ 8 w 22"/>
              <a:gd name="T13" fmla="*/ 24 h 29"/>
              <a:gd name="T14" fmla="*/ 7 w 22"/>
              <a:gd name="T15" fmla="*/ 25 h 29"/>
              <a:gd name="T16" fmla="*/ 7 w 22"/>
              <a:gd name="T17" fmla="*/ 25 h 29"/>
              <a:gd name="T18" fmla="*/ 5 w 22"/>
              <a:gd name="T19" fmla="*/ 26 h 29"/>
              <a:gd name="T20" fmla="*/ 5 w 22"/>
              <a:gd name="T21" fmla="*/ 26 h 29"/>
              <a:gd name="T22" fmla="*/ 5 w 22"/>
              <a:gd name="T23" fmla="*/ 26 h 29"/>
              <a:gd name="T24" fmla="*/ 5 w 22"/>
              <a:gd name="T25" fmla="*/ 26 h 29"/>
              <a:gd name="T26" fmla="*/ 5 w 22"/>
              <a:gd name="T27" fmla="*/ 26 h 29"/>
              <a:gd name="T28" fmla="*/ 3 w 22"/>
              <a:gd name="T29" fmla="*/ 27 h 29"/>
              <a:gd name="T30" fmla="*/ 2 w 22"/>
              <a:gd name="T31" fmla="*/ 28 h 29"/>
              <a:gd name="T32" fmla="*/ 0 w 22"/>
              <a:gd name="T33" fmla="*/ 29 h 29"/>
              <a:gd name="T34" fmla="*/ 20 w 22"/>
              <a:gd name="T35" fmla="*/ 7 h 29"/>
              <a:gd name="T36" fmla="*/ 20 w 22"/>
              <a:gd name="T37" fmla="*/ 0 h 29"/>
              <a:gd name="T38" fmla="*/ 20 w 22"/>
              <a:gd name="T3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9">
                <a:moveTo>
                  <a:pt x="20" y="0"/>
                </a:moveTo>
                <a:cubicBezTo>
                  <a:pt x="21" y="0"/>
                  <a:pt x="21" y="0"/>
                  <a:pt x="21" y="0"/>
                </a:cubicBezTo>
                <a:cubicBezTo>
                  <a:pt x="22" y="1"/>
                  <a:pt x="22" y="3"/>
                  <a:pt x="22" y="6"/>
                </a:cubicBezTo>
                <a:cubicBezTo>
                  <a:pt x="22" y="6"/>
                  <a:pt x="22" y="7"/>
                  <a:pt x="22" y="7"/>
                </a:cubicBezTo>
                <a:cubicBezTo>
                  <a:pt x="21" y="8"/>
                  <a:pt x="21" y="9"/>
                  <a:pt x="20" y="10"/>
                </a:cubicBezTo>
                <a:cubicBezTo>
                  <a:pt x="17" y="15"/>
                  <a:pt x="14" y="19"/>
                  <a:pt x="9" y="23"/>
                </a:cubicBezTo>
                <a:cubicBezTo>
                  <a:pt x="8" y="23"/>
                  <a:pt x="8" y="24"/>
                  <a:pt x="8" y="24"/>
                </a:cubicBezTo>
                <a:cubicBezTo>
                  <a:pt x="7" y="24"/>
                  <a:pt x="7" y="24"/>
                  <a:pt x="7" y="25"/>
                </a:cubicBezTo>
                <a:cubicBezTo>
                  <a:pt x="7" y="25"/>
                  <a:pt x="7" y="25"/>
                  <a:pt x="7" y="25"/>
                </a:cubicBezTo>
                <a:cubicBezTo>
                  <a:pt x="6" y="25"/>
                  <a:pt x="6" y="25"/>
                  <a:pt x="5" y="26"/>
                </a:cubicBezTo>
                <a:cubicBezTo>
                  <a:pt x="5" y="26"/>
                  <a:pt x="5" y="26"/>
                  <a:pt x="5" y="26"/>
                </a:cubicBezTo>
                <a:cubicBezTo>
                  <a:pt x="5" y="26"/>
                  <a:pt x="5" y="26"/>
                  <a:pt x="5" y="26"/>
                </a:cubicBezTo>
                <a:cubicBezTo>
                  <a:pt x="5" y="26"/>
                  <a:pt x="5" y="26"/>
                  <a:pt x="5" y="26"/>
                </a:cubicBezTo>
                <a:cubicBezTo>
                  <a:pt x="5" y="26"/>
                  <a:pt x="5" y="26"/>
                  <a:pt x="5" y="26"/>
                </a:cubicBezTo>
                <a:cubicBezTo>
                  <a:pt x="4" y="26"/>
                  <a:pt x="4" y="27"/>
                  <a:pt x="3" y="27"/>
                </a:cubicBezTo>
                <a:cubicBezTo>
                  <a:pt x="3" y="28"/>
                  <a:pt x="2" y="28"/>
                  <a:pt x="2" y="28"/>
                </a:cubicBezTo>
                <a:cubicBezTo>
                  <a:pt x="1" y="28"/>
                  <a:pt x="1" y="29"/>
                  <a:pt x="0" y="29"/>
                </a:cubicBezTo>
                <a:cubicBezTo>
                  <a:pt x="8" y="22"/>
                  <a:pt x="15" y="15"/>
                  <a:pt x="20" y="7"/>
                </a:cubicBezTo>
                <a:cubicBezTo>
                  <a:pt x="21" y="5"/>
                  <a:pt x="21" y="3"/>
                  <a:pt x="20" y="0"/>
                </a:cubicBezTo>
                <a:cubicBezTo>
                  <a:pt x="20" y="0"/>
                  <a:pt x="20" y="0"/>
                  <a:pt x="20" y="0"/>
                </a:cubicBezTo>
                <a:close/>
              </a:path>
            </a:pathLst>
          </a:custGeom>
          <a:solidFill>
            <a:srgbClr val="F7F6F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93" name="MH_Other_31"/>
          <p:cNvSpPr>
            <a:spLocks/>
          </p:cNvSpPr>
          <p:nvPr/>
        </p:nvSpPr>
        <p:spPr bwMode="auto">
          <a:xfrm>
            <a:off x="7765415" y="4605019"/>
            <a:ext cx="457200" cy="569912"/>
          </a:xfrm>
          <a:custGeom>
            <a:avLst/>
            <a:gdLst>
              <a:gd name="T0" fmla="*/ 2147483646 w 42"/>
              <a:gd name="T1" fmla="*/ 2147483646 h 52"/>
              <a:gd name="T2" fmla="*/ 2147483646 w 42"/>
              <a:gd name="T3" fmla="*/ 2147483646 h 52"/>
              <a:gd name="T4" fmla="*/ 2147483646 w 42"/>
              <a:gd name="T5" fmla="*/ 2147483646 h 52"/>
              <a:gd name="T6" fmla="*/ 2147483646 w 42"/>
              <a:gd name="T7" fmla="*/ 2147483646 h 52"/>
              <a:gd name="T8" fmla="*/ 2147483646 w 42"/>
              <a:gd name="T9" fmla="*/ 2147483646 h 52"/>
              <a:gd name="T10" fmla="*/ 2147483646 w 42"/>
              <a:gd name="T11" fmla="*/ 2147483646 h 52"/>
              <a:gd name="T12" fmla="*/ 2147483646 w 42"/>
              <a:gd name="T13" fmla="*/ 2147483646 h 52"/>
              <a:gd name="T14" fmla="*/ 2147483646 w 42"/>
              <a:gd name="T15" fmla="*/ 2147483646 h 52"/>
              <a:gd name="T16" fmla="*/ 2147483646 w 42"/>
              <a:gd name="T17" fmla="*/ 2147483646 h 52"/>
              <a:gd name="T18" fmla="*/ 2147483646 w 42"/>
              <a:gd name="T19" fmla="*/ 2147483646 h 52"/>
              <a:gd name="T20" fmla="*/ 2147483646 w 42"/>
              <a:gd name="T21" fmla="*/ 2147483646 h 52"/>
              <a:gd name="T22" fmla="*/ 2147483646 w 42"/>
              <a:gd name="T23" fmla="*/ 2147483646 h 52"/>
              <a:gd name="T24" fmla="*/ 2147483646 w 42"/>
              <a:gd name="T25" fmla="*/ 2147483646 h 52"/>
              <a:gd name="T26" fmla="*/ 2147483646 w 42"/>
              <a:gd name="T27" fmla="*/ 2147483646 h 52"/>
              <a:gd name="T28" fmla="*/ 2147483646 w 42"/>
              <a:gd name="T29" fmla="*/ 2147483646 h 52"/>
              <a:gd name="T30" fmla="*/ 2147483646 w 42"/>
              <a:gd name="T31" fmla="*/ 2147483646 h 52"/>
              <a:gd name="T32" fmla="*/ 2147483646 w 42"/>
              <a:gd name="T33" fmla="*/ 2147483646 h 52"/>
              <a:gd name="T34" fmla="*/ 2147483646 w 42"/>
              <a:gd name="T35" fmla="*/ 2147483646 h 52"/>
              <a:gd name="T36" fmla="*/ 2147483646 w 42"/>
              <a:gd name="T37" fmla="*/ 2147483646 h 52"/>
              <a:gd name="T38" fmla="*/ 2147483646 w 42"/>
              <a:gd name="T39" fmla="*/ 2147483646 h 52"/>
              <a:gd name="T40" fmla="*/ 2147483646 w 42"/>
              <a:gd name="T41" fmla="*/ 2147483646 h 52"/>
              <a:gd name="T42" fmla="*/ 2147483646 w 42"/>
              <a:gd name="T43" fmla="*/ 0 h 52"/>
              <a:gd name="T44" fmla="*/ 2147483646 w 42"/>
              <a:gd name="T45" fmla="*/ 2147483646 h 52"/>
              <a:gd name="T46" fmla="*/ 2147483646 w 42"/>
              <a:gd name="T47" fmla="*/ 2147483646 h 52"/>
              <a:gd name="T48" fmla="*/ 2147483646 w 42"/>
              <a:gd name="T49" fmla="*/ 2147483646 h 52"/>
              <a:gd name="T50" fmla="*/ 2147483646 w 42"/>
              <a:gd name="T51" fmla="*/ 2147483646 h 52"/>
              <a:gd name="T52" fmla="*/ 2147483646 w 42"/>
              <a:gd name="T53" fmla="*/ 2147483646 h 52"/>
              <a:gd name="T54" fmla="*/ 2147483646 w 42"/>
              <a:gd name="T55" fmla="*/ 2147483646 h 52"/>
              <a:gd name="T56" fmla="*/ 2147483646 w 42"/>
              <a:gd name="T57" fmla="*/ 2147483646 h 52"/>
              <a:gd name="T58" fmla="*/ 2147483646 w 42"/>
              <a:gd name="T59" fmla="*/ 2147483646 h 52"/>
              <a:gd name="T60" fmla="*/ 2147483646 w 42"/>
              <a:gd name="T61" fmla="*/ 2147483646 h 52"/>
              <a:gd name="T62" fmla="*/ 2147483646 w 42"/>
              <a:gd name="T63" fmla="*/ 2147483646 h 52"/>
              <a:gd name="T64" fmla="*/ 2147483646 w 42"/>
              <a:gd name="T65" fmla="*/ 2147483646 h 52"/>
              <a:gd name="T66" fmla="*/ 2147483646 w 42"/>
              <a:gd name="T67" fmla="*/ 2147483646 h 52"/>
              <a:gd name="T68" fmla="*/ 2147483646 w 42"/>
              <a:gd name="T69" fmla="*/ 2147483646 h 52"/>
              <a:gd name="T70" fmla="*/ 2147483646 w 42"/>
              <a:gd name="T71" fmla="*/ 2147483646 h 52"/>
              <a:gd name="T72" fmla="*/ 2147483646 w 42"/>
              <a:gd name="T73" fmla="*/ 2147483646 h 52"/>
              <a:gd name="T74" fmla="*/ 2147483646 w 42"/>
              <a:gd name="T75" fmla="*/ 2147483646 h 52"/>
              <a:gd name="T76" fmla="*/ 2147483646 w 42"/>
              <a:gd name="T77" fmla="*/ 2147483646 h 52"/>
              <a:gd name="T78" fmla="*/ 2147483646 w 42"/>
              <a:gd name="T79" fmla="*/ 2147483646 h 52"/>
              <a:gd name="T80" fmla="*/ 2147483646 w 42"/>
              <a:gd name="T81" fmla="*/ 2147483646 h 52"/>
              <a:gd name="T82" fmla="*/ 2147483646 w 42"/>
              <a:gd name="T83" fmla="*/ 2147483646 h 52"/>
              <a:gd name="T84" fmla="*/ 2147483646 w 42"/>
              <a:gd name="T85" fmla="*/ 2147483646 h 52"/>
              <a:gd name="T86" fmla="*/ 2147483646 w 42"/>
              <a:gd name="T87" fmla="*/ 2147483646 h 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2" h="52">
                <a:moveTo>
                  <a:pt x="40" y="16"/>
                </a:moveTo>
                <a:cubicBezTo>
                  <a:pt x="39" y="17"/>
                  <a:pt x="38" y="19"/>
                  <a:pt x="37" y="20"/>
                </a:cubicBezTo>
                <a:cubicBezTo>
                  <a:pt x="31" y="28"/>
                  <a:pt x="31" y="28"/>
                  <a:pt x="31" y="28"/>
                </a:cubicBezTo>
                <a:cubicBezTo>
                  <a:pt x="23" y="34"/>
                  <a:pt x="23" y="34"/>
                  <a:pt x="23" y="34"/>
                </a:cubicBezTo>
                <a:cubicBezTo>
                  <a:pt x="19" y="34"/>
                  <a:pt x="19" y="34"/>
                  <a:pt x="19" y="34"/>
                </a:cubicBezTo>
                <a:cubicBezTo>
                  <a:pt x="20" y="48"/>
                  <a:pt x="20" y="48"/>
                  <a:pt x="20" y="48"/>
                </a:cubicBezTo>
                <a:cubicBezTo>
                  <a:pt x="42" y="52"/>
                  <a:pt x="42" y="52"/>
                  <a:pt x="42" y="52"/>
                </a:cubicBezTo>
                <a:cubicBezTo>
                  <a:pt x="42" y="52"/>
                  <a:pt x="42" y="52"/>
                  <a:pt x="42" y="52"/>
                </a:cubicBezTo>
                <a:cubicBezTo>
                  <a:pt x="40" y="52"/>
                  <a:pt x="40" y="52"/>
                  <a:pt x="40" y="52"/>
                </a:cubicBezTo>
                <a:cubicBezTo>
                  <a:pt x="14" y="52"/>
                  <a:pt x="14" y="52"/>
                  <a:pt x="14" y="52"/>
                </a:cubicBezTo>
                <a:cubicBezTo>
                  <a:pt x="12" y="52"/>
                  <a:pt x="12" y="52"/>
                  <a:pt x="12" y="52"/>
                </a:cubicBezTo>
                <a:cubicBezTo>
                  <a:pt x="12" y="33"/>
                  <a:pt x="12" y="33"/>
                  <a:pt x="12" y="33"/>
                </a:cubicBezTo>
                <a:cubicBezTo>
                  <a:pt x="8" y="34"/>
                  <a:pt x="8" y="34"/>
                  <a:pt x="8" y="34"/>
                </a:cubicBezTo>
                <a:cubicBezTo>
                  <a:pt x="7" y="34"/>
                  <a:pt x="6" y="33"/>
                  <a:pt x="6" y="32"/>
                </a:cubicBezTo>
                <a:cubicBezTo>
                  <a:pt x="1" y="30"/>
                  <a:pt x="0" y="26"/>
                  <a:pt x="6" y="20"/>
                </a:cubicBezTo>
                <a:cubicBezTo>
                  <a:pt x="6" y="24"/>
                  <a:pt x="7" y="26"/>
                  <a:pt x="8" y="28"/>
                </a:cubicBezTo>
                <a:cubicBezTo>
                  <a:pt x="8" y="28"/>
                  <a:pt x="9" y="27"/>
                  <a:pt x="9" y="26"/>
                </a:cubicBezTo>
                <a:cubicBezTo>
                  <a:pt x="10" y="25"/>
                  <a:pt x="11" y="25"/>
                  <a:pt x="12" y="24"/>
                </a:cubicBezTo>
                <a:cubicBezTo>
                  <a:pt x="12" y="24"/>
                  <a:pt x="12" y="24"/>
                  <a:pt x="12" y="24"/>
                </a:cubicBezTo>
                <a:cubicBezTo>
                  <a:pt x="17" y="21"/>
                  <a:pt x="17" y="21"/>
                  <a:pt x="17" y="21"/>
                </a:cubicBezTo>
                <a:cubicBezTo>
                  <a:pt x="28" y="5"/>
                  <a:pt x="28" y="5"/>
                  <a:pt x="28" y="5"/>
                </a:cubicBezTo>
                <a:cubicBezTo>
                  <a:pt x="33" y="2"/>
                  <a:pt x="37" y="0"/>
                  <a:pt x="42" y="0"/>
                </a:cubicBezTo>
                <a:cubicBezTo>
                  <a:pt x="29" y="6"/>
                  <a:pt x="29" y="6"/>
                  <a:pt x="29" y="6"/>
                </a:cubicBezTo>
                <a:cubicBezTo>
                  <a:pt x="20" y="23"/>
                  <a:pt x="20" y="23"/>
                  <a:pt x="20" y="23"/>
                </a:cubicBezTo>
                <a:cubicBezTo>
                  <a:pt x="15" y="26"/>
                  <a:pt x="12" y="29"/>
                  <a:pt x="13" y="30"/>
                </a:cubicBezTo>
                <a:cubicBezTo>
                  <a:pt x="15" y="31"/>
                  <a:pt x="19" y="31"/>
                  <a:pt x="22" y="30"/>
                </a:cubicBezTo>
                <a:cubicBezTo>
                  <a:pt x="23" y="31"/>
                  <a:pt x="23" y="31"/>
                  <a:pt x="24" y="31"/>
                </a:cubicBezTo>
                <a:cubicBezTo>
                  <a:pt x="24" y="31"/>
                  <a:pt x="24" y="31"/>
                  <a:pt x="25" y="30"/>
                </a:cubicBezTo>
                <a:cubicBezTo>
                  <a:pt x="25" y="30"/>
                  <a:pt x="25" y="30"/>
                  <a:pt x="25" y="30"/>
                </a:cubicBezTo>
                <a:cubicBezTo>
                  <a:pt x="25" y="30"/>
                  <a:pt x="26" y="30"/>
                  <a:pt x="26" y="30"/>
                </a:cubicBezTo>
                <a:cubicBezTo>
                  <a:pt x="27" y="30"/>
                  <a:pt x="27" y="30"/>
                  <a:pt x="27" y="30"/>
                </a:cubicBezTo>
                <a:cubicBezTo>
                  <a:pt x="25" y="28"/>
                  <a:pt x="25" y="28"/>
                  <a:pt x="25" y="28"/>
                </a:cubicBezTo>
                <a:cubicBezTo>
                  <a:pt x="25" y="28"/>
                  <a:pt x="26" y="28"/>
                  <a:pt x="26" y="27"/>
                </a:cubicBezTo>
                <a:cubicBezTo>
                  <a:pt x="26" y="28"/>
                  <a:pt x="26" y="28"/>
                  <a:pt x="27" y="28"/>
                </a:cubicBezTo>
                <a:cubicBezTo>
                  <a:pt x="27" y="29"/>
                  <a:pt x="28" y="29"/>
                  <a:pt x="29" y="29"/>
                </a:cubicBezTo>
                <a:cubicBezTo>
                  <a:pt x="29" y="29"/>
                  <a:pt x="29" y="29"/>
                  <a:pt x="30" y="29"/>
                </a:cubicBezTo>
                <a:cubicBezTo>
                  <a:pt x="27" y="26"/>
                  <a:pt x="27" y="26"/>
                  <a:pt x="27" y="26"/>
                </a:cubicBezTo>
                <a:cubicBezTo>
                  <a:pt x="28" y="26"/>
                  <a:pt x="28" y="26"/>
                  <a:pt x="28" y="26"/>
                </a:cubicBezTo>
                <a:cubicBezTo>
                  <a:pt x="29" y="26"/>
                  <a:pt x="29" y="27"/>
                  <a:pt x="30" y="26"/>
                </a:cubicBezTo>
                <a:cubicBezTo>
                  <a:pt x="30" y="26"/>
                  <a:pt x="30" y="26"/>
                  <a:pt x="31" y="26"/>
                </a:cubicBezTo>
                <a:cubicBezTo>
                  <a:pt x="29" y="25"/>
                  <a:pt x="29" y="25"/>
                  <a:pt x="29" y="25"/>
                </a:cubicBezTo>
                <a:cubicBezTo>
                  <a:pt x="34" y="21"/>
                  <a:pt x="38" y="16"/>
                  <a:pt x="41" y="12"/>
                </a:cubicBezTo>
                <a:cubicBezTo>
                  <a:pt x="40" y="16"/>
                  <a:pt x="40" y="16"/>
                  <a:pt x="40" y="16"/>
                </a:cubicBezTo>
                <a:cubicBezTo>
                  <a:pt x="40" y="16"/>
                  <a:pt x="40" y="16"/>
                  <a:pt x="40" y="16"/>
                </a:cubicBezTo>
                <a:close/>
              </a:path>
            </a:pathLst>
          </a:custGeom>
          <a:solidFill>
            <a:srgbClr val="C6B67B"/>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4" name="MH_Other_32"/>
          <p:cNvSpPr>
            <a:spLocks noEditPoints="1"/>
          </p:cNvSpPr>
          <p:nvPr/>
        </p:nvSpPr>
        <p:spPr bwMode="auto">
          <a:xfrm>
            <a:off x="7971791" y="4824095"/>
            <a:ext cx="250825" cy="350837"/>
          </a:xfrm>
          <a:custGeom>
            <a:avLst/>
            <a:gdLst>
              <a:gd name="T0" fmla="*/ 2147483646 w 23"/>
              <a:gd name="T1" fmla="*/ 2147483646 h 32"/>
              <a:gd name="T2" fmla="*/ 2147483646 w 23"/>
              <a:gd name="T3" fmla="*/ 2147483646 h 32"/>
              <a:gd name="T4" fmla="*/ 2147483646 w 23"/>
              <a:gd name="T5" fmla="*/ 0 h 32"/>
              <a:gd name="T6" fmla="*/ 2147483646 w 23"/>
              <a:gd name="T7" fmla="*/ 2147483646 h 32"/>
              <a:gd name="T8" fmla="*/ 2147483646 w 23"/>
              <a:gd name="T9" fmla="*/ 2147483646 h 32"/>
              <a:gd name="T10" fmla="*/ 0 w 23"/>
              <a:gd name="T11" fmla="*/ 2147483646 h 32"/>
              <a:gd name="T12" fmla="*/ 2147483646 w 23"/>
              <a:gd name="T13" fmla="*/ 2147483646 h 32"/>
              <a:gd name="T14" fmla="*/ 2147483646 w 23"/>
              <a:gd name="T15" fmla="*/ 2147483646 h 32"/>
              <a:gd name="T16" fmla="*/ 2147483646 w 23"/>
              <a:gd name="T17" fmla="*/ 2147483646 h 32"/>
              <a:gd name="T18" fmla="*/ 2147483646 w 23"/>
              <a:gd name="T19" fmla="*/ 2147483646 h 32"/>
              <a:gd name="T20" fmla="*/ 2147483646 w 23"/>
              <a:gd name="T21" fmla="*/ 2147483646 h 32"/>
              <a:gd name="T22" fmla="*/ 2147483646 w 23"/>
              <a:gd name="T23" fmla="*/ 2147483646 h 32"/>
              <a:gd name="T24" fmla="*/ 2147483646 w 23"/>
              <a:gd name="T25" fmla="*/ 2147483646 h 32"/>
              <a:gd name="T26" fmla="*/ 2147483646 w 23"/>
              <a:gd name="T27" fmla="*/ 2147483646 h 32"/>
              <a:gd name="T28" fmla="*/ 2147483646 w 23"/>
              <a:gd name="T29" fmla="*/ 2147483646 h 32"/>
              <a:gd name="T30" fmla="*/ 2147483646 w 23"/>
              <a:gd name="T31" fmla="*/ 2147483646 h 32"/>
              <a:gd name="T32" fmla="*/ 2147483646 w 23"/>
              <a:gd name="T33" fmla="*/ 2147483646 h 32"/>
              <a:gd name="T34" fmla="*/ 2147483646 w 23"/>
              <a:gd name="T35" fmla="*/ 2147483646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 h="32">
                <a:moveTo>
                  <a:pt x="18" y="16"/>
                </a:moveTo>
                <a:cubicBezTo>
                  <a:pt x="18" y="16"/>
                  <a:pt x="18" y="16"/>
                  <a:pt x="18" y="16"/>
                </a:cubicBezTo>
                <a:cubicBezTo>
                  <a:pt x="14" y="12"/>
                  <a:pt x="14" y="7"/>
                  <a:pt x="18" y="0"/>
                </a:cubicBezTo>
                <a:cubicBezTo>
                  <a:pt x="12" y="8"/>
                  <a:pt x="12" y="8"/>
                  <a:pt x="12" y="8"/>
                </a:cubicBezTo>
                <a:cubicBezTo>
                  <a:pt x="4" y="14"/>
                  <a:pt x="4" y="14"/>
                  <a:pt x="4" y="14"/>
                </a:cubicBezTo>
                <a:cubicBezTo>
                  <a:pt x="0" y="14"/>
                  <a:pt x="0" y="14"/>
                  <a:pt x="0" y="14"/>
                </a:cubicBezTo>
                <a:cubicBezTo>
                  <a:pt x="1" y="28"/>
                  <a:pt x="1" y="28"/>
                  <a:pt x="1" y="28"/>
                </a:cubicBezTo>
                <a:cubicBezTo>
                  <a:pt x="23" y="32"/>
                  <a:pt x="23" y="32"/>
                  <a:pt x="23" y="32"/>
                </a:cubicBezTo>
                <a:cubicBezTo>
                  <a:pt x="23" y="26"/>
                  <a:pt x="21" y="21"/>
                  <a:pt x="18" y="16"/>
                </a:cubicBezTo>
                <a:close/>
                <a:moveTo>
                  <a:pt x="22" y="31"/>
                </a:moveTo>
                <a:cubicBezTo>
                  <a:pt x="22" y="31"/>
                  <a:pt x="22" y="31"/>
                  <a:pt x="22" y="31"/>
                </a:cubicBezTo>
                <a:cubicBezTo>
                  <a:pt x="20" y="31"/>
                  <a:pt x="20" y="31"/>
                  <a:pt x="20" y="31"/>
                </a:cubicBezTo>
                <a:cubicBezTo>
                  <a:pt x="20" y="26"/>
                  <a:pt x="19" y="22"/>
                  <a:pt x="16" y="17"/>
                </a:cubicBezTo>
                <a:cubicBezTo>
                  <a:pt x="14" y="15"/>
                  <a:pt x="13" y="12"/>
                  <a:pt x="13" y="9"/>
                </a:cubicBezTo>
                <a:cubicBezTo>
                  <a:pt x="13" y="9"/>
                  <a:pt x="13" y="9"/>
                  <a:pt x="13" y="9"/>
                </a:cubicBezTo>
                <a:cubicBezTo>
                  <a:pt x="15" y="6"/>
                  <a:pt x="15" y="6"/>
                  <a:pt x="15" y="6"/>
                </a:cubicBezTo>
                <a:cubicBezTo>
                  <a:pt x="14" y="10"/>
                  <a:pt x="14" y="14"/>
                  <a:pt x="17" y="17"/>
                </a:cubicBezTo>
                <a:cubicBezTo>
                  <a:pt x="20" y="21"/>
                  <a:pt x="22" y="26"/>
                  <a:pt x="22" y="31"/>
                </a:cubicBezTo>
                <a:close/>
              </a:path>
            </a:pathLst>
          </a:custGeom>
          <a:solidFill>
            <a:srgbClr val="E2D9B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5" name="MH_Other_33"/>
          <p:cNvSpPr>
            <a:spLocks/>
          </p:cNvSpPr>
          <p:nvPr/>
        </p:nvSpPr>
        <p:spPr bwMode="auto">
          <a:xfrm>
            <a:off x="8113078" y="4890769"/>
            <a:ext cx="98425" cy="273050"/>
          </a:xfrm>
          <a:custGeom>
            <a:avLst/>
            <a:gdLst>
              <a:gd name="T0" fmla="*/ 4 w 9"/>
              <a:gd name="T1" fmla="*/ 11 h 25"/>
              <a:gd name="T2" fmla="*/ 9 w 9"/>
              <a:gd name="T3" fmla="*/ 25 h 25"/>
              <a:gd name="T4" fmla="*/ 7 w 9"/>
              <a:gd name="T5" fmla="*/ 25 h 25"/>
              <a:gd name="T6" fmla="*/ 3 w 9"/>
              <a:gd name="T7" fmla="*/ 11 h 25"/>
              <a:gd name="T8" fmla="*/ 0 w 9"/>
              <a:gd name="T9" fmla="*/ 3 h 25"/>
              <a:gd name="T10" fmla="*/ 0 w 9"/>
              <a:gd name="T11" fmla="*/ 3 h 25"/>
              <a:gd name="T12" fmla="*/ 2 w 9"/>
              <a:gd name="T13" fmla="*/ 0 h 25"/>
              <a:gd name="T14" fmla="*/ 4 w 9"/>
              <a:gd name="T15" fmla="*/ 11 h 25"/>
              <a:gd name="T16" fmla="*/ 4 w 9"/>
              <a:gd name="T17" fmla="*/ 1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5">
                <a:moveTo>
                  <a:pt x="4" y="11"/>
                </a:moveTo>
                <a:cubicBezTo>
                  <a:pt x="7" y="15"/>
                  <a:pt x="9" y="20"/>
                  <a:pt x="9" y="25"/>
                </a:cubicBezTo>
                <a:cubicBezTo>
                  <a:pt x="7" y="25"/>
                  <a:pt x="7" y="25"/>
                  <a:pt x="7" y="25"/>
                </a:cubicBezTo>
                <a:cubicBezTo>
                  <a:pt x="7" y="20"/>
                  <a:pt x="6" y="16"/>
                  <a:pt x="3" y="11"/>
                </a:cubicBezTo>
                <a:cubicBezTo>
                  <a:pt x="1" y="9"/>
                  <a:pt x="0" y="6"/>
                  <a:pt x="0" y="3"/>
                </a:cubicBezTo>
                <a:cubicBezTo>
                  <a:pt x="0" y="3"/>
                  <a:pt x="0" y="3"/>
                  <a:pt x="0" y="3"/>
                </a:cubicBezTo>
                <a:cubicBezTo>
                  <a:pt x="2" y="0"/>
                  <a:pt x="2" y="0"/>
                  <a:pt x="2" y="0"/>
                </a:cubicBezTo>
                <a:cubicBezTo>
                  <a:pt x="1" y="4"/>
                  <a:pt x="1" y="8"/>
                  <a:pt x="4" y="11"/>
                </a:cubicBezTo>
                <a:cubicBezTo>
                  <a:pt x="4" y="11"/>
                  <a:pt x="4" y="11"/>
                  <a:pt x="4" y="11"/>
                </a:cubicBezTo>
                <a:close/>
              </a:path>
            </a:pathLst>
          </a:custGeom>
          <a:solidFill>
            <a:srgbClr val="F7F6F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8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96" name="MH_Other_34"/>
          <p:cNvSpPr>
            <a:spLocks/>
          </p:cNvSpPr>
          <p:nvPr/>
        </p:nvSpPr>
        <p:spPr bwMode="auto">
          <a:xfrm>
            <a:off x="7917816" y="5174932"/>
            <a:ext cx="327025" cy="415925"/>
          </a:xfrm>
          <a:custGeom>
            <a:avLst/>
            <a:gdLst>
              <a:gd name="T0" fmla="*/ 2147483646 w 30"/>
              <a:gd name="T1" fmla="*/ 2147483646 h 38"/>
              <a:gd name="T2" fmla="*/ 2147483646 w 30"/>
              <a:gd name="T3" fmla="*/ 2147483646 h 38"/>
              <a:gd name="T4" fmla="*/ 2147483646 w 30"/>
              <a:gd name="T5" fmla="*/ 2147483646 h 38"/>
              <a:gd name="T6" fmla="*/ 2147483646 w 30"/>
              <a:gd name="T7" fmla="*/ 2147483646 h 38"/>
              <a:gd name="T8" fmla="*/ 2147483646 w 30"/>
              <a:gd name="T9" fmla="*/ 2147483646 h 38"/>
              <a:gd name="T10" fmla="*/ 2147483646 w 30"/>
              <a:gd name="T11" fmla="*/ 2147483646 h 38"/>
              <a:gd name="T12" fmla="*/ 0 w 30"/>
              <a:gd name="T13" fmla="*/ 0 h 38"/>
              <a:gd name="T14" fmla="*/ 2147483646 w 30"/>
              <a:gd name="T15" fmla="*/ 0 h 38"/>
              <a:gd name="T16" fmla="*/ 2147483646 w 30"/>
              <a:gd name="T17" fmla="*/ 2147483646 h 38"/>
              <a:gd name="T18" fmla="*/ 2147483646 w 30"/>
              <a:gd name="T19" fmla="*/ 2147483646 h 38"/>
              <a:gd name="T20" fmla="*/ 2147483646 w 30"/>
              <a:gd name="T21" fmla="*/ 2147483646 h 38"/>
              <a:gd name="T22" fmla="*/ 2147483646 w 30"/>
              <a:gd name="T23" fmla="*/ 2147483646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8">
                <a:moveTo>
                  <a:pt x="30" y="34"/>
                </a:moveTo>
                <a:cubicBezTo>
                  <a:pt x="30" y="34"/>
                  <a:pt x="30" y="34"/>
                  <a:pt x="30" y="34"/>
                </a:cubicBezTo>
                <a:cubicBezTo>
                  <a:pt x="29" y="35"/>
                  <a:pt x="28" y="35"/>
                  <a:pt x="27" y="35"/>
                </a:cubicBezTo>
                <a:cubicBezTo>
                  <a:pt x="23" y="36"/>
                  <a:pt x="20" y="37"/>
                  <a:pt x="16" y="38"/>
                </a:cubicBezTo>
                <a:cubicBezTo>
                  <a:pt x="14" y="38"/>
                  <a:pt x="12" y="38"/>
                  <a:pt x="10" y="38"/>
                </a:cubicBezTo>
                <a:cubicBezTo>
                  <a:pt x="8" y="38"/>
                  <a:pt x="7" y="38"/>
                  <a:pt x="5" y="38"/>
                </a:cubicBezTo>
                <a:cubicBezTo>
                  <a:pt x="2" y="26"/>
                  <a:pt x="0" y="13"/>
                  <a:pt x="0" y="0"/>
                </a:cubicBezTo>
                <a:cubicBezTo>
                  <a:pt x="26" y="0"/>
                  <a:pt x="26" y="0"/>
                  <a:pt x="26" y="0"/>
                </a:cubicBezTo>
                <a:cubicBezTo>
                  <a:pt x="12" y="1"/>
                  <a:pt x="5" y="5"/>
                  <a:pt x="6" y="10"/>
                </a:cubicBezTo>
                <a:cubicBezTo>
                  <a:pt x="10" y="34"/>
                  <a:pt x="10" y="34"/>
                  <a:pt x="10" y="34"/>
                </a:cubicBezTo>
                <a:cubicBezTo>
                  <a:pt x="30" y="34"/>
                  <a:pt x="30" y="34"/>
                  <a:pt x="30" y="34"/>
                </a:cubicBezTo>
                <a:cubicBezTo>
                  <a:pt x="30" y="34"/>
                  <a:pt x="30" y="34"/>
                  <a:pt x="30"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7" name="MH_Other_35"/>
          <p:cNvSpPr>
            <a:spLocks noEditPoints="1"/>
          </p:cNvSpPr>
          <p:nvPr/>
        </p:nvSpPr>
        <p:spPr bwMode="auto">
          <a:xfrm>
            <a:off x="7971790" y="5174931"/>
            <a:ext cx="273050" cy="369888"/>
          </a:xfrm>
          <a:custGeom>
            <a:avLst/>
            <a:gdLst>
              <a:gd name="T0" fmla="*/ 2147483646 w 25"/>
              <a:gd name="T1" fmla="*/ 0 h 34"/>
              <a:gd name="T2" fmla="*/ 2147483646 w 25"/>
              <a:gd name="T3" fmla="*/ 0 h 34"/>
              <a:gd name="T4" fmla="*/ 2147483646 w 25"/>
              <a:gd name="T5" fmla="*/ 2147483646 h 34"/>
              <a:gd name="T6" fmla="*/ 2147483646 w 25"/>
              <a:gd name="T7" fmla="*/ 2147483646 h 34"/>
              <a:gd name="T8" fmla="*/ 2147483646 w 25"/>
              <a:gd name="T9" fmla="*/ 2147483646 h 34"/>
              <a:gd name="T10" fmla="*/ 2147483646 w 25"/>
              <a:gd name="T11" fmla="*/ 0 h 34"/>
              <a:gd name="T12" fmla="*/ 2147483646 w 25"/>
              <a:gd name="T13" fmla="*/ 2147483646 h 34"/>
              <a:gd name="T14" fmla="*/ 2147483646 w 25"/>
              <a:gd name="T15" fmla="*/ 2147483646 h 34"/>
              <a:gd name="T16" fmla="*/ 2147483646 w 25"/>
              <a:gd name="T17" fmla="*/ 2147483646 h 34"/>
              <a:gd name="T18" fmla="*/ 2147483646 w 25"/>
              <a:gd name="T19" fmla="*/ 2147483646 h 34"/>
              <a:gd name="T20" fmla="*/ 2147483646 w 25"/>
              <a:gd name="T21" fmla="*/ 2147483646 h 34"/>
              <a:gd name="T22" fmla="*/ 2147483646 w 25"/>
              <a:gd name="T23" fmla="*/ 2147483646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34">
                <a:moveTo>
                  <a:pt x="21" y="0"/>
                </a:moveTo>
                <a:cubicBezTo>
                  <a:pt x="21" y="0"/>
                  <a:pt x="21" y="0"/>
                  <a:pt x="21" y="0"/>
                </a:cubicBezTo>
                <a:cubicBezTo>
                  <a:pt x="7" y="1"/>
                  <a:pt x="0" y="5"/>
                  <a:pt x="1" y="10"/>
                </a:cubicBezTo>
                <a:cubicBezTo>
                  <a:pt x="5" y="34"/>
                  <a:pt x="5" y="34"/>
                  <a:pt x="5" y="34"/>
                </a:cubicBezTo>
                <a:cubicBezTo>
                  <a:pt x="25" y="34"/>
                  <a:pt x="25" y="34"/>
                  <a:pt x="25" y="34"/>
                </a:cubicBezTo>
                <a:cubicBezTo>
                  <a:pt x="22" y="24"/>
                  <a:pt x="20" y="13"/>
                  <a:pt x="21" y="0"/>
                </a:cubicBezTo>
                <a:close/>
                <a:moveTo>
                  <a:pt x="20" y="1"/>
                </a:moveTo>
                <a:cubicBezTo>
                  <a:pt x="20" y="1"/>
                  <a:pt x="20" y="1"/>
                  <a:pt x="20" y="1"/>
                </a:cubicBezTo>
                <a:cubicBezTo>
                  <a:pt x="20" y="13"/>
                  <a:pt x="21" y="24"/>
                  <a:pt x="24" y="33"/>
                </a:cubicBezTo>
                <a:cubicBezTo>
                  <a:pt x="22" y="33"/>
                  <a:pt x="22" y="33"/>
                  <a:pt x="22" y="33"/>
                </a:cubicBezTo>
                <a:cubicBezTo>
                  <a:pt x="19" y="23"/>
                  <a:pt x="18" y="12"/>
                  <a:pt x="18" y="1"/>
                </a:cubicBezTo>
                <a:cubicBezTo>
                  <a:pt x="19" y="1"/>
                  <a:pt x="20" y="1"/>
                  <a:pt x="20" y="1"/>
                </a:cubicBezTo>
                <a:close/>
              </a:path>
            </a:pathLst>
          </a:custGeom>
          <a:solidFill>
            <a:srgbClr val="484F4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8" name="MH_Other_36"/>
          <p:cNvSpPr>
            <a:spLocks/>
          </p:cNvSpPr>
          <p:nvPr/>
        </p:nvSpPr>
        <p:spPr bwMode="auto">
          <a:xfrm>
            <a:off x="8168640" y="5184456"/>
            <a:ext cx="63500" cy="350838"/>
          </a:xfrm>
          <a:custGeom>
            <a:avLst/>
            <a:gdLst>
              <a:gd name="T0" fmla="*/ 0 w 6"/>
              <a:gd name="T1" fmla="*/ 0 h 32"/>
              <a:gd name="T2" fmla="*/ 2147483646 w 6"/>
              <a:gd name="T3" fmla="*/ 0 h 32"/>
              <a:gd name="T4" fmla="*/ 2147483646 w 6"/>
              <a:gd name="T5" fmla="*/ 2147483646 h 32"/>
              <a:gd name="T6" fmla="*/ 2147483646 w 6"/>
              <a:gd name="T7" fmla="*/ 2147483646 h 32"/>
              <a:gd name="T8" fmla="*/ 0 w 6"/>
              <a:gd name="T9" fmla="*/ 0 h 32"/>
              <a:gd name="T10" fmla="*/ 0 w 6"/>
              <a:gd name="T11" fmla="*/ 0 h 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32">
                <a:moveTo>
                  <a:pt x="0" y="0"/>
                </a:moveTo>
                <a:cubicBezTo>
                  <a:pt x="1" y="0"/>
                  <a:pt x="2" y="0"/>
                  <a:pt x="2" y="0"/>
                </a:cubicBezTo>
                <a:cubicBezTo>
                  <a:pt x="2" y="12"/>
                  <a:pt x="3" y="23"/>
                  <a:pt x="6" y="32"/>
                </a:cubicBezTo>
                <a:cubicBezTo>
                  <a:pt x="4" y="32"/>
                  <a:pt x="4" y="32"/>
                  <a:pt x="4" y="32"/>
                </a:cubicBezTo>
                <a:cubicBezTo>
                  <a:pt x="1" y="22"/>
                  <a:pt x="0" y="11"/>
                  <a:pt x="0" y="0"/>
                </a:cubicBezTo>
                <a:cubicBezTo>
                  <a:pt x="0" y="0"/>
                  <a:pt x="0" y="0"/>
                  <a:pt x="0" y="0"/>
                </a:cubicBezTo>
                <a:close/>
              </a:path>
            </a:pathLst>
          </a:custGeom>
          <a:solidFill>
            <a:srgbClr val="AAAEB3"/>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9" name="MH_Other_37"/>
          <p:cNvSpPr>
            <a:spLocks/>
          </p:cNvSpPr>
          <p:nvPr/>
        </p:nvSpPr>
        <p:spPr bwMode="auto">
          <a:xfrm>
            <a:off x="7832091" y="4824095"/>
            <a:ext cx="52387" cy="85725"/>
          </a:xfrm>
          <a:custGeom>
            <a:avLst/>
            <a:gdLst>
              <a:gd name="T0" fmla="*/ 0 w 5"/>
              <a:gd name="T1" fmla="*/ 0 h 8"/>
              <a:gd name="T2" fmla="*/ 0 w 5"/>
              <a:gd name="T3" fmla="*/ 0 h 8"/>
              <a:gd name="T4" fmla="*/ 5 w 5"/>
              <a:gd name="T5" fmla="*/ 1 h 8"/>
              <a:gd name="T6" fmla="*/ 3 w 5"/>
              <a:gd name="T7" fmla="*/ 4 h 8"/>
              <a:gd name="T8" fmla="*/ 3 w 5"/>
              <a:gd name="T9" fmla="*/ 6 h 8"/>
              <a:gd name="T10" fmla="*/ 2 w 5"/>
              <a:gd name="T11" fmla="*/ 8 h 8"/>
              <a:gd name="T12" fmla="*/ 0 w 5"/>
              <a:gd name="T13" fmla="*/ 0 h 8"/>
              <a:gd name="T14" fmla="*/ 0 w 5"/>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8">
                <a:moveTo>
                  <a:pt x="0" y="0"/>
                </a:moveTo>
                <a:cubicBezTo>
                  <a:pt x="0" y="0"/>
                  <a:pt x="0" y="0"/>
                  <a:pt x="0" y="0"/>
                </a:cubicBezTo>
                <a:cubicBezTo>
                  <a:pt x="5" y="1"/>
                  <a:pt x="5" y="1"/>
                  <a:pt x="5" y="1"/>
                </a:cubicBezTo>
                <a:cubicBezTo>
                  <a:pt x="3" y="4"/>
                  <a:pt x="3" y="4"/>
                  <a:pt x="3" y="4"/>
                </a:cubicBezTo>
                <a:cubicBezTo>
                  <a:pt x="3" y="6"/>
                  <a:pt x="3" y="6"/>
                  <a:pt x="3" y="6"/>
                </a:cubicBezTo>
                <a:cubicBezTo>
                  <a:pt x="3" y="7"/>
                  <a:pt x="2" y="8"/>
                  <a:pt x="2" y="8"/>
                </a:cubicBezTo>
                <a:cubicBezTo>
                  <a:pt x="1" y="6"/>
                  <a:pt x="0" y="4"/>
                  <a:pt x="0" y="0"/>
                </a:cubicBezTo>
                <a:cubicBezTo>
                  <a:pt x="0" y="0"/>
                  <a:pt x="0" y="0"/>
                  <a:pt x="0" y="0"/>
                </a:cubicBezTo>
                <a:close/>
              </a:path>
            </a:pathLst>
          </a:custGeom>
          <a:solidFill>
            <a:srgbClr val="E2D9B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0" name="MH_Other_38"/>
          <p:cNvSpPr>
            <a:spLocks/>
          </p:cNvSpPr>
          <p:nvPr/>
        </p:nvSpPr>
        <p:spPr bwMode="auto">
          <a:xfrm>
            <a:off x="7832091" y="4790757"/>
            <a:ext cx="52387" cy="42863"/>
          </a:xfrm>
          <a:custGeom>
            <a:avLst/>
            <a:gdLst>
              <a:gd name="T0" fmla="*/ 0 w 5"/>
              <a:gd name="T1" fmla="*/ 3 h 4"/>
              <a:gd name="T2" fmla="*/ 4 w 5"/>
              <a:gd name="T3" fmla="*/ 0 h 4"/>
              <a:gd name="T4" fmla="*/ 5 w 5"/>
              <a:gd name="T5" fmla="*/ 0 h 4"/>
              <a:gd name="T6" fmla="*/ 5 w 5"/>
              <a:gd name="T7" fmla="*/ 4 h 4"/>
              <a:gd name="T8" fmla="*/ 0 w 5"/>
              <a:gd name="T9" fmla="*/ 3 h 4"/>
              <a:gd name="T10" fmla="*/ 0 w 5"/>
              <a:gd name="T11" fmla="*/ 3 h 4"/>
            </a:gdLst>
            <a:ahLst/>
            <a:cxnLst>
              <a:cxn ang="0">
                <a:pos x="T0" y="T1"/>
              </a:cxn>
              <a:cxn ang="0">
                <a:pos x="T2" y="T3"/>
              </a:cxn>
              <a:cxn ang="0">
                <a:pos x="T4" y="T5"/>
              </a:cxn>
              <a:cxn ang="0">
                <a:pos x="T6" y="T7"/>
              </a:cxn>
              <a:cxn ang="0">
                <a:pos x="T8" y="T9"/>
              </a:cxn>
              <a:cxn ang="0">
                <a:pos x="T10" y="T11"/>
              </a:cxn>
            </a:cxnLst>
            <a:rect l="0" t="0" r="r" b="b"/>
            <a:pathLst>
              <a:path w="5" h="4">
                <a:moveTo>
                  <a:pt x="0" y="3"/>
                </a:moveTo>
                <a:cubicBezTo>
                  <a:pt x="4" y="0"/>
                  <a:pt x="4" y="0"/>
                  <a:pt x="4" y="0"/>
                </a:cubicBezTo>
                <a:cubicBezTo>
                  <a:pt x="5" y="0"/>
                  <a:pt x="5" y="0"/>
                  <a:pt x="5" y="0"/>
                </a:cubicBezTo>
                <a:cubicBezTo>
                  <a:pt x="4" y="2"/>
                  <a:pt x="4" y="3"/>
                  <a:pt x="5" y="4"/>
                </a:cubicBezTo>
                <a:cubicBezTo>
                  <a:pt x="0" y="3"/>
                  <a:pt x="0" y="3"/>
                  <a:pt x="0" y="3"/>
                </a:cubicBezTo>
                <a:cubicBezTo>
                  <a:pt x="0" y="3"/>
                  <a:pt x="0" y="3"/>
                  <a:pt x="0" y="3"/>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1" name="MH_Other_39"/>
          <p:cNvSpPr>
            <a:spLocks/>
          </p:cNvSpPr>
          <p:nvPr/>
        </p:nvSpPr>
        <p:spPr bwMode="auto">
          <a:xfrm>
            <a:off x="7884478" y="4573270"/>
            <a:ext cx="176213" cy="217487"/>
          </a:xfrm>
          <a:custGeom>
            <a:avLst/>
            <a:gdLst>
              <a:gd name="T0" fmla="*/ 7 w 16"/>
              <a:gd name="T1" fmla="*/ 8 h 20"/>
              <a:gd name="T2" fmla="*/ 7 w 16"/>
              <a:gd name="T3" fmla="*/ 8 h 20"/>
              <a:gd name="T4" fmla="*/ 16 w 16"/>
              <a:gd name="T5" fmla="*/ 0 h 20"/>
              <a:gd name="T6" fmla="*/ 16 w 16"/>
              <a:gd name="T7" fmla="*/ 0 h 20"/>
              <a:gd name="T8" fmla="*/ 16 w 16"/>
              <a:gd name="T9" fmla="*/ 0 h 20"/>
              <a:gd name="T10" fmla="*/ 5 w 16"/>
              <a:gd name="T11" fmla="*/ 10 h 20"/>
              <a:gd name="T12" fmla="*/ 1 w 16"/>
              <a:gd name="T13" fmla="*/ 17 h 20"/>
              <a:gd name="T14" fmla="*/ 0 w 16"/>
              <a:gd name="T15" fmla="*/ 20 h 20"/>
              <a:gd name="T16" fmla="*/ 0 w 16"/>
              <a:gd name="T17" fmla="*/ 20 h 20"/>
              <a:gd name="T18" fmla="*/ 0 w 16"/>
              <a:gd name="T19" fmla="*/ 17 h 20"/>
              <a:gd name="T20" fmla="*/ 7 w 16"/>
              <a:gd name="T21" fmla="*/ 8 h 20"/>
              <a:gd name="T22" fmla="*/ 7 w 16"/>
              <a:gd name="T23"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 h="20">
                <a:moveTo>
                  <a:pt x="7" y="8"/>
                </a:moveTo>
                <a:cubicBezTo>
                  <a:pt x="7" y="8"/>
                  <a:pt x="7" y="8"/>
                  <a:pt x="7" y="8"/>
                </a:cubicBezTo>
                <a:cubicBezTo>
                  <a:pt x="16" y="0"/>
                  <a:pt x="16" y="0"/>
                  <a:pt x="16" y="0"/>
                </a:cubicBezTo>
                <a:cubicBezTo>
                  <a:pt x="16" y="0"/>
                  <a:pt x="16" y="0"/>
                  <a:pt x="16" y="0"/>
                </a:cubicBezTo>
                <a:cubicBezTo>
                  <a:pt x="16" y="0"/>
                  <a:pt x="16" y="0"/>
                  <a:pt x="16" y="0"/>
                </a:cubicBezTo>
                <a:cubicBezTo>
                  <a:pt x="5" y="10"/>
                  <a:pt x="5" y="10"/>
                  <a:pt x="5" y="10"/>
                </a:cubicBezTo>
                <a:cubicBezTo>
                  <a:pt x="1" y="17"/>
                  <a:pt x="1" y="17"/>
                  <a:pt x="1" y="17"/>
                </a:cubicBezTo>
                <a:cubicBezTo>
                  <a:pt x="0" y="20"/>
                  <a:pt x="0" y="20"/>
                  <a:pt x="0" y="20"/>
                </a:cubicBezTo>
                <a:cubicBezTo>
                  <a:pt x="0" y="20"/>
                  <a:pt x="0" y="20"/>
                  <a:pt x="0" y="20"/>
                </a:cubicBezTo>
                <a:cubicBezTo>
                  <a:pt x="0" y="17"/>
                  <a:pt x="0" y="17"/>
                  <a:pt x="0" y="17"/>
                </a:cubicBezTo>
                <a:cubicBezTo>
                  <a:pt x="1" y="14"/>
                  <a:pt x="3" y="11"/>
                  <a:pt x="7" y="8"/>
                </a:cubicBezTo>
                <a:cubicBezTo>
                  <a:pt x="7" y="8"/>
                  <a:pt x="7" y="8"/>
                  <a:pt x="7" y="8"/>
                </a:cubicBezTo>
                <a:close/>
              </a:path>
            </a:pathLst>
          </a:custGeom>
          <a:solidFill>
            <a:srgbClr val="484F4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625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2" name="MH_Other_40"/>
          <p:cNvSpPr>
            <a:spLocks/>
          </p:cNvSpPr>
          <p:nvPr/>
        </p:nvSpPr>
        <p:spPr bwMode="auto">
          <a:xfrm>
            <a:off x="8027352" y="4573270"/>
            <a:ext cx="52388" cy="65087"/>
          </a:xfrm>
          <a:custGeom>
            <a:avLst/>
            <a:gdLst>
              <a:gd name="T0" fmla="*/ 4 w 5"/>
              <a:gd name="T1" fmla="*/ 0 h 6"/>
              <a:gd name="T2" fmla="*/ 5 w 5"/>
              <a:gd name="T3" fmla="*/ 0 h 6"/>
              <a:gd name="T4" fmla="*/ 4 w 5"/>
              <a:gd name="T5" fmla="*/ 3 h 6"/>
              <a:gd name="T6" fmla="*/ 4 w 5"/>
              <a:gd name="T7" fmla="*/ 3 h 6"/>
              <a:gd name="T8" fmla="*/ 0 w 5"/>
              <a:gd name="T9" fmla="*/ 6 h 6"/>
              <a:gd name="T10" fmla="*/ 0 w 5"/>
              <a:gd name="T11" fmla="*/ 4 h 6"/>
              <a:gd name="T12" fmla="*/ 4 w 5"/>
              <a:gd name="T13" fmla="*/ 0 h 6"/>
              <a:gd name="T14" fmla="*/ 4 w 5"/>
              <a:gd name="T15" fmla="*/ 0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6">
                <a:moveTo>
                  <a:pt x="4" y="0"/>
                </a:moveTo>
                <a:cubicBezTo>
                  <a:pt x="5" y="0"/>
                  <a:pt x="5" y="0"/>
                  <a:pt x="5" y="0"/>
                </a:cubicBezTo>
                <a:cubicBezTo>
                  <a:pt x="4" y="1"/>
                  <a:pt x="4" y="2"/>
                  <a:pt x="4" y="3"/>
                </a:cubicBezTo>
                <a:cubicBezTo>
                  <a:pt x="4" y="3"/>
                  <a:pt x="4" y="3"/>
                  <a:pt x="4" y="3"/>
                </a:cubicBezTo>
                <a:cubicBezTo>
                  <a:pt x="0" y="6"/>
                  <a:pt x="0" y="6"/>
                  <a:pt x="0" y="6"/>
                </a:cubicBezTo>
                <a:cubicBezTo>
                  <a:pt x="0" y="4"/>
                  <a:pt x="0" y="4"/>
                  <a:pt x="0" y="4"/>
                </a:cubicBezTo>
                <a:cubicBezTo>
                  <a:pt x="4" y="0"/>
                  <a:pt x="4" y="0"/>
                  <a:pt x="4" y="0"/>
                </a:cubicBezTo>
                <a:cubicBezTo>
                  <a:pt x="4" y="0"/>
                  <a:pt x="4" y="0"/>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3" name="MH_Other_41"/>
          <p:cNvSpPr>
            <a:spLocks/>
          </p:cNvSpPr>
          <p:nvPr/>
        </p:nvSpPr>
        <p:spPr bwMode="auto">
          <a:xfrm>
            <a:off x="7884477" y="4573270"/>
            <a:ext cx="185738" cy="217487"/>
          </a:xfrm>
          <a:custGeom>
            <a:avLst/>
            <a:gdLst>
              <a:gd name="T0" fmla="*/ 16 w 17"/>
              <a:gd name="T1" fmla="*/ 0 h 20"/>
              <a:gd name="T2" fmla="*/ 17 w 17"/>
              <a:gd name="T3" fmla="*/ 0 h 20"/>
              <a:gd name="T4" fmla="*/ 13 w 17"/>
              <a:gd name="T5" fmla="*/ 4 h 20"/>
              <a:gd name="T6" fmla="*/ 13 w 17"/>
              <a:gd name="T7" fmla="*/ 6 h 20"/>
              <a:gd name="T8" fmla="*/ 8 w 17"/>
              <a:gd name="T9" fmla="*/ 10 h 20"/>
              <a:gd name="T10" fmla="*/ 1 w 17"/>
              <a:gd name="T11" fmla="*/ 17 h 20"/>
              <a:gd name="T12" fmla="*/ 1 w 17"/>
              <a:gd name="T13" fmla="*/ 17 h 20"/>
              <a:gd name="T14" fmla="*/ 1 w 17"/>
              <a:gd name="T15" fmla="*/ 17 h 20"/>
              <a:gd name="T16" fmla="*/ 1 w 17"/>
              <a:gd name="T17" fmla="*/ 20 h 20"/>
              <a:gd name="T18" fmla="*/ 0 w 17"/>
              <a:gd name="T19" fmla="*/ 20 h 20"/>
              <a:gd name="T20" fmla="*/ 1 w 17"/>
              <a:gd name="T21" fmla="*/ 17 h 20"/>
              <a:gd name="T22" fmla="*/ 5 w 17"/>
              <a:gd name="T23" fmla="*/ 10 h 20"/>
              <a:gd name="T24" fmla="*/ 16 w 17"/>
              <a:gd name="T25" fmla="*/ 0 h 20"/>
              <a:gd name="T26" fmla="*/ 16 w 17"/>
              <a:gd name="T27"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20">
                <a:moveTo>
                  <a:pt x="16" y="0"/>
                </a:moveTo>
                <a:cubicBezTo>
                  <a:pt x="17" y="0"/>
                  <a:pt x="17" y="0"/>
                  <a:pt x="17" y="0"/>
                </a:cubicBezTo>
                <a:cubicBezTo>
                  <a:pt x="13" y="4"/>
                  <a:pt x="13" y="4"/>
                  <a:pt x="13" y="4"/>
                </a:cubicBezTo>
                <a:cubicBezTo>
                  <a:pt x="13" y="6"/>
                  <a:pt x="13" y="6"/>
                  <a:pt x="13" y="6"/>
                </a:cubicBezTo>
                <a:cubicBezTo>
                  <a:pt x="8" y="10"/>
                  <a:pt x="8" y="10"/>
                  <a:pt x="8" y="10"/>
                </a:cubicBezTo>
                <a:cubicBezTo>
                  <a:pt x="5" y="11"/>
                  <a:pt x="3" y="14"/>
                  <a:pt x="1" y="17"/>
                </a:cubicBezTo>
                <a:cubicBezTo>
                  <a:pt x="1" y="17"/>
                  <a:pt x="1" y="17"/>
                  <a:pt x="1" y="17"/>
                </a:cubicBezTo>
                <a:cubicBezTo>
                  <a:pt x="1" y="17"/>
                  <a:pt x="1" y="17"/>
                  <a:pt x="1" y="17"/>
                </a:cubicBezTo>
                <a:cubicBezTo>
                  <a:pt x="1" y="20"/>
                  <a:pt x="1" y="20"/>
                  <a:pt x="1" y="20"/>
                </a:cubicBezTo>
                <a:cubicBezTo>
                  <a:pt x="0" y="20"/>
                  <a:pt x="0" y="20"/>
                  <a:pt x="0" y="20"/>
                </a:cubicBezTo>
                <a:cubicBezTo>
                  <a:pt x="1" y="17"/>
                  <a:pt x="1" y="17"/>
                  <a:pt x="1" y="17"/>
                </a:cubicBezTo>
                <a:cubicBezTo>
                  <a:pt x="5" y="10"/>
                  <a:pt x="5" y="10"/>
                  <a:pt x="5" y="10"/>
                </a:cubicBezTo>
                <a:cubicBezTo>
                  <a:pt x="16" y="0"/>
                  <a:pt x="16" y="0"/>
                  <a:pt x="16" y="0"/>
                </a:cubicBezTo>
                <a:cubicBezTo>
                  <a:pt x="16" y="0"/>
                  <a:pt x="16" y="0"/>
                  <a:pt x="16" y="0"/>
                </a:cubicBezTo>
                <a:close/>
              </a:path>
            </a:pathLst>
          </a:custGeom>
          <a:solidFill>
            <a:srgbClr val="AAAEB3"/>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625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4" name="MH_Other_42"/>
          <p:cNvSpPr>
            <a:spLocks/>
          </p:cNvSpPr>
          <p:nvPr/>
        </p:nvSpPr>
        <p:spPr bwMode="auto">
          <a:xfrm>
            <a:off x="7895590" y="4562157"/>
            <a:ext cx="273050" cy="195263"/>
          </a:xfrm>
          <a:custGeom>
            <a:avLst/>
            <a:gdLst>
              <a:gd name="T0" fmla="*/ 16 w 25"/>
              <a:gd name="T1" fmla="*/ 4 h 18"/>
              <a:gd name="T2" fmla="*/ 17 w 25"/>
              <a:gd name="T3" fmla="*/ 4 h 18"/>
              <a:gd name="T4" fmla="*/ 17 w 25"/>
              <a:gd name="T5" fmla="*/ 4 h 18"/>
              <a:gd name="T6" fmla="*/ 25 w 25"/>
              <a:gd name="T7" fmla="*/ 0 h 18"/>
              <a:gd name="T8" fmla="*/ 21 w 25"/>
              <a:gd name="T9" fmla="*/ 3 h 18"/>
              <a:gd name="T10" fmla="*/ 19 w 25"/>
              <a:gd name="T11" fmla="*/ 3 h 18"/>
              <a:gd name="T12" fmla="*/ 20 w 25"/>
              <a:gd name="T13" fmla="*/ 4 h 18"/>
              <a:gd name="T14" fmla="*/ 11 w 25"/>
              <a:gd name="T15" fmla="*/ 10 h 18"/>
              <a:gd name="T16" fmla="*/ 0 w 25"/>
              <a:gd name="T17" fmla="*/ 18 h 18"/>
              <a:gd name="T18" fmla="*/ 0 w 25"/>
              <a:gd name="T19" fmla="*/ 18 h 18"/>
              <a:gd name="T20" fmla="*/ 7 w 25"/>
              <a:gd name="T21" fmla="*/ 11 h 18"/>
              <a:gd name="T22" fmla="*/ 12 w 25"/>
              <a:gd name="T23" fmla="*/ 7 h 18"/>
              <a:gd name="T24" fmla="*/ 16 w 25"/>
              <a:gd name="T25" fmla="*/ 4 h 18"/>
              <a:gd name="T26" fmla="*/ 16 w 25"/>
              <a:gd name="T27" fmla="*/ 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18">
                <a:moveTo>
                  <a:pt x="16" y="4"/>
                </a:moveTo>
                <a:cubicBezTo>
                  <a:pt x="17" y="4"/>
                  <a:pt x="17" y="4"/>
                  <a:pt x="17" y="4"/>
                </a:cubicBezTo>
                <a:cubicBezTo>
                  <a:pt x="17" y="4"/>
                  <a:pt x="17" y="4"/>
                  <a:pt x="17" y="4"/>
                </a:cubicBezTo>
                <a:cubicBezTo>
                  <a:pt x="20" y="2"/>
                  <a:pt x="22" y="0"/>
                  <a:pt x="25" y="0"/>
                </a:cubicBezTo>
                <a:cubicBezTo>
                  <a:pt x="21" y="3"/>
                  <a:pt x="21" y="3"/>
                  <a:pt x="21" y="3"/>
                </a:cubicBezTo>
                <a:cubicBezTo>
                  <a:pt x="19" y="3"/>
                  <a:pt x="19" y="3"/>
                  <a:pt x="19" y="3"/>
                </a:cubicBezTo>
                <a:cubicBezTo>
                  <a:pt x="20" y="4"/>
                  <a:pt x="20" y="4"/>
                  <a:pt x="20" y="4"/>
                </a:cubicBezTo>
                <a:cubicBezTo>
                  <a:pt x="11" y="10"/>
                  <a:pt x="11" y="10"/>
                  <a:pt x="11" y="10"/>
                </a:cubicBezTo>
                <a:cubicBezTo>
                  <a:pt x="8" y="12"/>
                  <a:pt x="4" y="14"/>
                  <a:pt x="0" y="18"/>
                </a:cubicBezTo>
                <a:cubicBezTo>
                  <a:pt x="0" y="18"/>
                  <a:pt x="0" y="18"/>
                  <a:pt x="0" y="18"/>
                </a:cubicBezTo>
                <a:cubicBezTo>
                  <a:pt x="2" y="15"/>
                  <a:pt x="4" y="12"/>
                  <a:pt x="7" y="11"/>
                </a:cubicBezTo>
                <a:cubicBezTo>
                  <a:pt x="12" y="7"/>
                  <a:pt x="12" y="7"/>
                  <a:pt x="12" y="7"/>
                </a:cubicBezTo>
                <a:cubicBezTo>
                  <a:pt x="16" y="4"/>
                  <a:pt x="16" y="4"/>
                  <a:pt x="16" y="4"/>
                </a:cubicBezTo>
                <a:cubicBezTo>
                  <a:pt x="16" y="4"/>
                  <a:pt x="16" y="4"/>
                  <a:pt x="16" y="4"/>
                </a:cubicBezTo>
                <a:close/>
              </a:path>
            </a:pathLst>
          </a:custGeom>
          <a:solidFill>
            <a:srgbClr val="484F4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5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5" name="MH_Other_43"/>
          <p:cNvSpPr>
            <a:spLocks/>
          </p:cNvSpPr>
          <p:nvPr/>
        </p:nvSpPr>
        <p:spPr bwMode="auto">
          <a:xfrm>
            <a:off x="8079740" y="4879657"/>
            <a:ext cx="23812" cy="11113"/>
          </a:xfrm>
          <a:custGeom>
            <a:avLst/>
            <a:gdLst>
              <a:gd name="T0" fmla="*/ 0 w 2"/>
              <a:gd name="T1" fmla="*/ 0 h 1"/>
              <a:gd name="T2" fmla="*/ 0 w 2"/>
              <a:gd name="T3" fmla="*/ 0 h 1"/>
              <a:gd name="T4" fmla="*/ 2 w 2"/>
              <a:gd name="T5" fmla="*/ 1 h 1"/>
              <a:gd name="T6" fmla="*/ 1 w 2"/>
              <a:gd name="T7" fmla="*/ 1 h 1"/>
              <a:gd name="T8" fmla="*/ 0 w 2"/>
              <a:gd name="T9" fmla="*/ 0 h 1"/>
              <a:gd name="T10" fmla="*/ 0 w 2"/>
              <a:gd name="T11" fmla="*/ 0 h 1"/>
            </a:gdLst>
            <a:ahLst/>
            <a:cxnLst>
              <a:cxn ang="0">
                <a:pos x="T0" y="T1"/>
              </a:cxn>
              <a:cxn ang="0">
                <a:pos x="T2" y="T3"/>
              </a:cxn>
              <a:cxn ang="0">
                <a:pos x="T4" y="T5"/>
              </a:cxn>
              <a:cxn ang="0">
                <a:pos x="T6" y="T7"/>
              </a:cxn>
              <a:cxn ang="0">
                <a:pos x="T8" y="T9"/>
              </a:cxn>
              <a:cxn ang="0">
                <a:pos x="T10" y="T11"/>
              </a:cxn>
            </a:cxnLst>
            <a:rect l="0" t="0" r="r" b="b"/>
            <a:pathLst>
              <a:path w="2" h="1">
                <a:moveTo>
                  <a:pt x="0" y="0"/>
                </a:moveTo>
                <a:cubicBezTo>
                  <a:pt x="0" y="0"/>
                  <a:pt x="0" y="0"/>
                  <a:pt x="0" y="0"/>
                </a:cubicBezTo>
                <a:cubicBezTo>
                  <a:pt x="2" y="1"/>
                  <a:pt x="2" y="1"/>
                  <a:pt x="2" y="1"/>
                </a:cubicBezTo>
                <a:cubicBezTo>
                  <a:pt x="1" y="1"/>
                  <a:pt x="1" y="1"/>
                  <a:pt x="1" y="1"/>
                </a:cubicBezTo>
                <a:cubicBezTo>
                  <a:pt x="0" y="0"/>
                  <a:pt x="0" y="0"/>
                  <a:pt x="0" y="0"/>
                </a:cubicBezTo>
                <a:cubicBezTo>
                  <a:pt x="0" y="0"/>
                  <a:pt x="0" y="0"/>
                  <a:pt x="0" y="0"/>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6" name="MH_Other_44"/>
          <p:cNvSpPr>
            <a:spLocks/>
          </p:cNvSpPr>
          <p:nvPr/>
        </p:nvSpPr>
        <p:spPr bwMode="auto">
          <a:xfrm>
            <a:off x="8070215" y="4879656"/>
            <a:ext cx="23812" cy="20638"/>
          </a:xfrm>
          <a:custGeom>
            <a:avLst/>
            <a:gdLst>
              <a:gd name="T0" fmla="*/ 0 w 2"/>
              <a:gd name="T1" fmla="*/ 1 h 2"/>
              <a:gd name="T2" fmla="*/ 1 w 2"/>
              <a:gd name="T3" fmla="*/ 0 h 2"/>
              <a:gd name="T4" fmla="*/ 2 w 2"/>
              <a:gd name="T5" fmla="*/ 1 h 2"/>
              <a:gd name="T6" fmla="*/ 0 w 2"/>
              <a:gd name="T7" fmla="*/ 1 h 2"/>
              <a:gd name="T8" fmla="*/ 0 w 2"/>
              <a:gd name="T9" fmla="*/ 1 h 2"/>
            </a:gdLst>
            <a:ahLst/>
            <a:cxnLst>
              <a:cxn ang="0">
                <a:pos x="T0" y="T1"/>
              </a:cxn>
              <a:cxn ang="0">
                <a:pos x="T2" y="T3"/>
              </a:cxn>
              <a:cxn ang="0">
                <a:pos x="T4" y="T5"/>
              </a:cxn>
              <a:cxn ang="0">
                <a:pos x="T6" y="T7"/>
              </a:cxn>
              <a:cxn ang="0">
                <a:pos x="T8" y="T9"/>
              </a:cxn>
            </a:cxnLst>
            <a:rect l="0" t="0" r="r" b="b"/>
            <a:pathLst>
              <a:path w="2" h="2">
                <a:moveTo>
                  <a:pt x="0" y="1"/>
                </a:moveTo>
                <a:cubicBezTo>
                  <a:pt x="0" y="0"/>
                  <a:pt x="1" y="0"/>
                  <a:pt x="1" y="0"/>
                </a:cubicBezTo>
                <a:cubicBezTo>
                  <a:pt x="2" y="1"/>
                  <a:pt x="2" y="1"/>
                  <a:pt x="2" y="1"/>
                </a:cubicBezTo>
                <a:cubicBezTo>
                  <a:pt x="1" y="2"/>
                  <a:pt x="1" y="1"/>
                  <a:pt x="0" y="1"/>
                </a:cubicBezTo>
                <a:cubicBezTo>
                  <a:pt x="0" y="1"/>
                  <a:pt x="0" y="1"/>
                  <a:pt x="0" y="1"/>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7" name="MH_Other_45"/>
          <p:cNvSpPr>
            <a:spLocks/>
          </p:cNvSpPr>
          <p:nvPr/>
        </p:nvSpPr>
        <p:spPr bwMode="auto">
          <a:xfrm>
            <a:off x="7874952" y="4790757"/>
            <a:ext cx="20638" cy="42863"/>
          </a:xfrm>
          <a:custGeom>
            <a:avLst/>
            <a:gdLst>
              <a:gd name="T0" fmla="*/ 1 w 2"/>
              <a:gd name="T1" fmla="*/ 0 h 4"/>
              <a:gd name="T2" fmla="*/ 2 w 2"/>
              <a:gd name="T3" fmla="*/ 0 h 4"/>
              <a:gd name="T4" fmla="*/ 1 w 2"/>
              <a:gd name="T5" fmla="*/ 4 h 4"/>
              <a:gd name="T6" fmla="*/ 1 w 2"/>
              <a:gd name="T7" fmla="*/ 0 h 4"/>
              <a:gd name="T8" fmla="*/ 1 w 2"/>
              <a:gd name="T9" fmla="*/ 0 h 4"/>
              <a:gd name="T10" fmla="*/ 1 w 2"/>
              <a:gd name="T11" fmla="*/ 0 h 4"/>
              <a:gd name="T12" fmla="*/ 1 w 2"/>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2" h="4">
                <a:moveTo>
                  <a:pt x="1" y="0"/>
                </a:moveTo>
                <a:cubicBezTo>
                  <a:pt x="2" y="0"/>
                  <a:pt x="2" y="0"/>
                  <a:pt x="2" y="0"/>
                </a:cubicBezTo>
                <a:cubicBezTo>
                  <a:pt x="1" y="4"/>
                  <a:pt x="1" y="4"/>
                  <a:pt x="1" y="4"/>
                </a:cubicBezTo>
                <a:cubicBezTo>
                  <a:pt x="0" y="3"/>
                  <a:pt x="0" y="2"/>
                  <a:pt x="1" y="0"/>
                </a:cubicBezTo>
                <a:cubicBezTo>
                  <a:pt x="1" y="0"/>
                  <a:pt x="1" y="0"/>
                  <a:pt x="1" y="0"/>
                </a:cubicBezTo>
                <a:cubicBezTo>
                  <a:pt x="1" y="0"/>
                  <a:pt x="1" y="0"/>
                  <a:pt x="1" y="0"/>
                </a:cubicBezTo>
                <a:cubicBezTo>
                  <a:pt x="1" y="0"/>
                  <a:pt x="1" y="0"/>
                  <a:pt x="1" y="0"/>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8" name="MH_Other_46"/>
          <p:cNvSpPr>
            <a:spLocks/>
          </p:cNvSpPr>
          <p:nvPr/>
        </p:nvSpPr>
        <p:spPr bwMode="auto">
          <a:xfrm>
            <a:off x="7884478" y="4833620"/>
            <a:ext cx="66675" cy="33337"/>
          </a:xfrm>
          <a:custGeom>
            <a:avLst/>
            <a:gdLst>
              <a:gd name="T0" fmla="*/ 6 w 6"/>
              <a:gd name="T1" fmla="*/ 0 h 3"/>
              <a:gd name="T2" fmla="*/ 1 w 6"/>
              <a:gd name="T3" fmla="*/ 3 h 3"/>
              <a:gd name="T4" fmla="*/ 0 w 6"/>
              <a:gd name="T5" fmla="*/ 0 h 3"/>
              <a:gd name="T6" fmla="*/ 6 w 6"/>
              <a:gd name="T7" fmla="*/ 0 h 3"/>
              <a:gd name="T8" fmla="*/ 6 w 6"/>
              <a:gd name="T9" fmla="*/ 0 h 3"/>
            </a:gdLst>
            <a:ahLst/>
            <a:cxnLst>
              <a:cxn ang="0">
                <a:pos x="T0" y="T1"/>
              </a:cxn>
              <a:cxn ang="0">
                <a:pos x="T2" y="T3"/>
              </a:cxn>
              <a:cxn ang="0">
                <a:pos x="T4" y="T5"/>
              </a:cxn>
              <a:cxn ang="0">
                <a:pos x="T6" y="T7"/>
              </a:cxn>
              <a:cxn ang="0">
                <a:pos x="T8" y="T9"/>
              </a:cxn>
            </a:cxnLst>
            <a:rect l="0" t="0" r="r" b="b"/>
            <a:pathLst>
              <a:path w="6" h="3">
                <a:moveTo>
                  <a:pt x="6" y="0"/>
                </a:moveTo>
                <a:cubicBezTo>
                  <a:pt x="1" y="3"/>
                  <a:pt x="1" y="3"/>
                  <a:pt x="1" y="3"/>
                </a:cubicBezTo>
                <a:cubicBezTo>
                  <a:pt x="0" y="2"/>
                  <a:pt x="0" y="1"/>
                  <a:pt x="0" y="0"/>
                </a:cubicBezTo>
                <a:cubicBezTo>
                  <a:pt x="6" y="0"/>
                  <a:pt x="6" y="0"/>
                  <a:pt x="6" y="0"/>
                </a:cubicBezTo>
                <a:cubicBezTo>
                  <a:pt x="6" y="0"/>
                  <a:pt x="6" y="0"/>
                  <a:pt x="6" y="0"/>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09" name="MH_Other_47"/>
          <p:cNvSpPr>
            <a:spLocks/>
          </p:cNvSpPr>
          <p:nvPr/>
        </p:nvSpPr>
        <p:spPr bwMode="auto">
          <a:xfrm>
            <a:off x="7862252" y="4833619"/>
            <a:ext cx="33338" cy="57150"/>
          </a:xfrm>
          <a:custGeom>
            <a:avLst/>
            <a:gdLst>
              <a:gd name="T0" fmla="*/ 3 w 3"/>
              <a:gd name="T1" fmla="*/ 3 h 5"/>
              <a:gd name="T2" fmla="*/ 3 w 3"/>
              <a:gd name="T3" fmla="*/ 3 h 5"/>
              <a:gd name="T4" fmla="*/ 0 w 3"/>
              <a:gd name="T5" fmla="*/ 5 h 5"/>
              <a:gd name="T6" fmla="*/ 0 w 3"/>
              <a:gd name="T7" fmla="*/ 3 h 5"/>
              <a:gd name="T8" fmla="*/ 2 w 3"/>
              <a:gd name="T9" fmla="*/ 0 h 5"/>
              <a:gd name="T10" fmla="*/ 3 w 3"/>
              <a:gd name="T11" fmla="*/ 3 h 5"/>
              <a:gd name="T12" fmla="*/ 3 w 3"/>
              <a:gd name="T13" fmla="*/ 3 h 5"/>
            </a:gdLst>
            <a:ahLst/>
            <a:cxnLst>
              <a:cxn ang="0">
                <a:pos x="T0" y="T1"/>
              </a:cxn>
              <a:cxn ang="0">
                <a:pos x="T2" y="T3"/>
              </a:cxn>
              <a:cxn ang="0">
                <a:pos x="T4" y="T5"/>
              </a:cxn>
              <a:cxn ang="0">
                <a:pos x="T6" y="T7"/>
              </a:cxn>
              <a:cxn ang="0">
                <a:pos x="T8" y="T9"/>
              </a:cxn>
              <a:cxn ang="0">
                <a:pos x="T10" y="T11"/>
              </a:cxn>
              <a:cxn ang="0">
                <a:pos x="T12" y="T13"/>
              </a:cxn>
            </a:cxnLst>
            <a:rect l="0" t="0" r="r" b="b"/>
            <a:pathLst>
              <a:path w="3" h="5">
                <a:moveTo>
                  <a:pt x="3" y="3"/>
                </a:moveTo>
                <a:cubicBezTo>
                  <a:pt x="3" y="3"/>
                  <a:pt x="3" y="3"/>
                  <a:pt x="3" y="3"/>
                </a:cubicBezTo>
                <a:cubicBezTo>
                  <a:pt x="2" y="4"/>
                  <a:pt x="1" y="4"/>
                  <a:pt x="0" y="5"/>
                </a:cubicBezTo>
                <a:cubicBezTo>
                  <a:pt x="0" y="3"/>
                  <a:pt x="0" y="3"/>
                  <a:pt x="0" y="3"/>
                </a:cubicBezTo>
                <a:cubicBezTo>
                  <a:pt x="2" y="0"/>
                  <a:pt x="2" y="0"/>
                  <a:pt x="2" y="0"/>
                </a:cubicBezTo>
                <a:cubicBezTo>
                  <a:pt x="2" y="1"/>
                  <a:pt x="2" y="2"/>
                  <a:pt x="3" y="3"/>
                </a:cubicBezTo>
                <a:cubicBezTo>
                  <a:pt x="3" y="3"/>
                  <a:pt x="3" y="3"/>
                  <a:pt x="3" y="3"/>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0" name="MH_Other_48"/>
          <p:cNvSpPr>
            <a:spLocks/>
          </p:cNvSpPr>
          <p:nvPr/>
        </p:nvSpPr>
        <p:spPr bwMode="auto">
          <a:xfrm>
            <a:off x="8003540" y="4922520"/>
            <a:ext cx="23812" cy="20637"/>
          </a:xfrm>
          <a:custGeom>
            <a:avLst/>
            <a:gdLst>
              <a:gd name="T0" fmla="*/ 0 w 2"/>
              <a:gd name="T1" fmla="*/ 1 h 2"/>
              <a:gd name="T2" fmla="*/ 1 w 2"/>
              <a:gd name="T3" fmla="*/ 0 h 2"/>
              <a:gd name="T4" fmla="*/ 2 w 2"/>
              <a:gd name="T5" fmla="*/ 2 h 2"/>
              <a:gd name="T6" fmla="*/ 0 w 2"/>
              <a:gd name="T7" fmla="*/ 1 h 2"/>
              <a:gd name="T8" fmla="*/ 0 w 2"/>
              <a:gd name="T9" fmla="*/ 1 h 2"/>
            </a:gdLst>
            <a:ahLst/>
            <a:cxnLst>
              <a:cxn ang="0">
                <a:pos x="T0" y="T1"/>
              </a:cxn>
              <a:cxn ang="0">
                <a:pos x="T2" y="T3"/>
              </a:cxn>
              <a:cxn ang="0">
                <a:pos x="T4" y="T5"/>
              </a:cxn>
              <a:cxn ang="0">
                <a:pos x="T6" y="T7"/>
              </a:cxn>
              <a:cxn ang="0">
                <a:pos x="T8" y="T9"/>
              </a:cxn>
            </a:cxnLst>
            <a:rect l="0" t="0" r="r" b="b"/>
            <a:pathLst>
              <a:path w="2" h="2">
                <a:moveTo>
                  <a:pt x="0" y="1"/>
                </a:moveTo>
                <a:cubicBezTo>
                  <a:pt x="0" y="1"/>
                  <a:pt x="1" y="1"/>
                  <a:pt x="1" y="0"/>
                </a:cubicBezTo>
                <a:cubicBezTo>
                  <a:pt x="2" y="2"/>
                  <a:pt x="2" y="2"/>
                  <a:pt x="2" y="2"/>
                </a:cubicBezTo>
                <a:cubicBezTo>
                  <a:pt x="1" y="2"/>
                  <a:pt x="1" y="2"/>
                  <a:pt x="0" y="1"/>
                </a:cubicBezTo>
                <a:cubicBezTo>
                  <a:pt x="0" y="1"/>
                  <a:pt x="0" y="1"/>
                  <a:pt x="0" y="1"/>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1" name="MH_Other_49"/>
          <p:cNvSpPr>
            <a:spLocks/>
          </p:cNvSpPr>
          <p:nvPr/>
        </p:nvSpPr>
        <p:spPr bwMode="auto">
          <a:xfrm>
            <a:off x="8036878" y="4909819"/>
            <a:ext cx="23813" cy="23812"/>
          </a:xfrm>
          <a:custGeom>
            <a:avLst/>
            <a:gdLst>
              <a:gd name="T0" fmla="*/ 0 w 2"/>
              <a:gd name="T1" fmla="*/ 0 h 2"/>
              <a:gd name="T2" fmla="*/ 0 w 2"/>
              <a:gd name="T3" fmla="*/ 0 h 2"/>
              <a:gd name="T4" fmla="*/ 2 w 2"/>
              <a:gd name="T5" fmla="*/ 2 h 2"/>
              <a:gd name="T6" fmla="*/ 1 w 2"/>
              <a:gd name="T7" fmla="*/ 2 h 2"/>
              <a:gd name="T8" fmla="*/ 0 w 2"/>
              <a:gd name="T9" fmla="*/ 0 h 2"/>
              <a:gd name="T10" fmla="*/ 0 w 2"/>
              <a:gd name="T11" fmla="*/ 0 h 2"/>
              <a:gd name="T12" fmla="*/ 0 w 2"/>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0" y="0"/>
                </a:moveTo>
                <a:cubicBezTo>
                  <a:pt x="0" y="0"/>
                  <a:pt x="0" y="0"/>
                  <a:pt x="0" y="0"/>
                </a:cubicBezTo>
                <a:cubicBezTo>
                  <a:pt x="2" y="2"/>
                  <a:pt x="2" y="2"/>
                  <a:pt x="2" y="2"/>
                </a:cubicBezTo>
                <a:cubicBezTo>
                  <a:pt x="2" y="2"/>
                  <a:pt x="2" y="2"/>
                  <a:pt x="1" y="2"/>
                </a:cubicBezTo>
                <a:cubicBezTo>
                  <a:pt x="0" y="0"/>
                  <a:pt x="0" y="0"/>
                  <a:pt x="0" y="0"/>
                </a:cubicBezTo>
                <a:cubicBezTo>
                  <a:pt x="0" y="0"/>
                  <a:pt x="0" y="0"/>
                  <a:pt x="0" y="0"/>
                </a:cubicBezTo>
                <a:cubicBezTo>
                  <a:pt x="0" y="0"/>
                  <a:pt x="0" y="0"/>
                  <a:pt x="0" y="0"/>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2" name="MH_Other_50"/>
          <p:cNvSpPr>
            <a:spLocks/>
          </p:cNvSpPr>
          <p:nvPr/>
        </p:nvSpPr>
        <p:spPr bwMode="auto">
          <a:xfrm>
            <a:off x="8017827" y="4922520"/>
            <a:ext cx="19050" cy="20637"/>
          </a:xfrm>
          <a:custGeom>
            <a:avLst/>
            <a:gdLst>
              <a:gd name="T0" fmla="*/ 1 w 2"/>
              <a:gd name="T1" fmla="*/ 0 h 2"/>
              <a:gd name="T2" fmla="*/ 1 w 2"/>
              <a:gd name="T3" fmla="*/ 0 h 2"/>
              <a:gd name="T4" fmla="*/ 2 w 2"/>
              <a:gd name="T5" fmla="*/ 1 h 2"/>
              <a:gd name="T6" fmla="*/ 2 w 2"/>
              <a:gd name="T7" fmla="*/ 1 h 2"/>
              <a:gd name="T8" fmla="*/ 1 w 2"/>
              <a:gd name="T9" fmla="*/ 2 h 2"/>
              <a:gd name="T10" fmla="*/ 0 w 2"/>
              <a:gd name="T11" fmla="*/ 0 h 2"/>
              <a:gd name="T12" fmla="*/ 1 w 2"/>
              <a:gd name="T13" fmla="*/ 0 h 2"/>
              <a:gd name="T14" fmla="*/ 1 w 2"/>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1" y="0"/>
                </a:moveTo>
                <a:cubicBezTo>
                  <a:pt x="1" y="0"/>
                  <a:pt x="1" y="0"/>
                  <a:pt x="1" y="0"/>
                </a:cubicBezTo>
                <a:cubicBezTo>
                  <a:pt x="1" y="0"/>
                  <a:pt x="1" y="1"/>
                  <a:pt x="2" y="1"/>
                </a:cubicBezTo>
                <a:cubicBezTo>
                  <a:pt x="2" y="1"/>
                  <a:pt x="2" y="1"/>
                  <a:pt x="2" y="1"/>
                </a:cubicBezTo>
                <a:cubicBezTo>
                  <a:pt x="1" y="2"/>
                  <a:pt x="1" y="2"/>
                  <a:pt x="1" y="2"/>
                </a:cubicBezTo>
                <a:cubicBezTo>
                  <a:pt x="0" y="0"/>
                  <a:pt x="0" y="0"/>
                  <a:pt x="0" y="0"/>
                </a:cubicBezTo>
                <a:cubicBezTo>
                  <a:pt x="0" y="0"/>
                  <a:pt x="0" y="0"/>
                  <a:pt x="1" y="0"/>
                </a:cubicBezTo>
                <a:cubicBezTo>
                  <a:pt x="1" y="0"/>
                  <a:pt x="1" y="0"/>
                  <a:pt x="1" y="0"/>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3" name="MH_Other_51"/>
          <p:cNvSpPr>
            <a:spLocks/>
          </p:cNvSpPr>
          <p:nvPr/>
        </p:nvSpPr>
        <p:spPr bwMode="auto">
          <a:xfrm>
            <a:off x="8027352" y="4909819"/>
            <a:ext cx="19050" cy="23812"/>
          </a:xfrm>
          <a:custGeom>
            <a:avLst/>
            <a:gdLst>
              <a:gd name="T0" fmla="*/ 0 w 2"/>
              <a:gd name="T1" fmla="*/ 1 h 2"/>
              <a:gd name="T2" fmla="*/ 0 w 2"/>
              <a:gd name="T3" fmla="*/ 1 h 2"/>
              <a:gd name="T4" fmla="*/ 1 w 2"/>
              <a:gd name="T5" fmla="*/ 0 h 2"/>
              <a:gd name="T6" fmla="*/ 2 w 2"/>
              <a:gd name="T7" fmla="*/ 2 h 2"/>
              <a:gd name="T8" fmla="*/ 1 w 2"/>
              <a:gd name="T9" fmla="*/ 2 h 2"/>
              <a:gd name="T10" fmla="*/ 0 w 2"/>
              <a:gd name="T11" fmla="*/ 1 h 2"/>
              <a:gd name="T12" fmla="*/ 0 w 2"/>
              <a:gd name="T13" fmla="*/ 1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0" y="1"/>
                </a:moveTo>
                <a:cubicBezTo>
                  <a:pt x="0" y="1"/>
                  <a:pt x="0" y="1"/>
                  <a:pt x="0" y="1"/>
                </a:cubicBezTo>
                <a:cubicBezTo>
                  <a:pt x="0" y="1"/>
                  <a:pt x="0" y="0"/>
                  <a:pt x="1" y="0"/>
                </a:cubicBezTo>
                <a:cubicBezTo>
                  <a:pt x="2" y="2"/>
                  <a:pt x="2" y="2"/>
                  <a:pt x="2" y="2"/>
                </a:cubicBezTo>
                <a:cubicBezTo>
                  <a:pt x="2" y="2"/>
                  <a:pt x="1" y="2"/>
                  <a:pt x="1" y="2"/>
                </a:cubicBezTo>
                <a:cubicBezTo>
                  <a:pt x="0" y="2"/>
                  <a:pt x="0" y="1"/>
                  <a:pt x="0" y="1"/>
                </a:cubicBezTo>
                <a:cubicBezTo>
                  <a:pt x="0" y="1"/>
                  <a:pt x="0" y="1"/>
                  <a:pt x="0" y="1"/>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4" name="MH_Other_52"/>
          <p:cNvSpPr>
            <a:spLocks/>
          </p:cNvSpPr>
          <p:nvPr/>
        </p:nvSpPr>
        <p:spPr bwMode="auto">
          <a:xfrm>
            <a:off x="8046402" y="4900295"/>
            <a:ext cx="33338" cy="22225"/>
          </a:xfrm>
          <a:custGeom>
            <a:avLst/>
            <a:gdLst>
              <a:gd name="T0" fmla="*/ 3 w 3"/>
              <a:gd name="T1" fmla="*/ 2 h 2"/>
              <a:gd name="T2" fmla="*/ 1 w 3"/>
              <a:gd name="T3" fmla="*/ 1 h 2"/>
              <a:gd name="T4" fmla="*/ 0 w 3"/>
              <a:gd name="T5" fmla="*/ 0 h 2"/>
              <a:gd name="T6" fmla="*/ 0 w 3"/>
              <a:gd name="T7" fmla="*/ 0 h 2"/>
              <a:gd name="T8" fmla="*/ 3 w 3"/>
              <a:gd name="T9" fmla="*/ 2 h 2"/>
              <a:gd name="T10" fmla="*/ 3 w 3"/>
              <a:gd name="T11" fmla="*/ 2 h 2"/>
            </a:gdLst>
            <a:ahLst/>
            <a:cxnLst>
              <a:cxn ang="0">
                <a:pos x="T0" y="T1"/>
              </a:cxn>
              <a:cxn ang="0">
                <a:pos x="T2" y="T3"/>
              </a:cxn>
              <a:cxn ang="0">
                <a:pos x="T4" y="T5"/>
              </a:cxn>
              <a:cxn ang="0">
                <a:pos x="T6" y="T7"/>
              </a:cxn>
              <a:cxn ang="0">
                <a:pos x="T8" y="T9"/>
              </a:cxn>
              <a:cxn ang="0">
                <a:pos x="T10" y="T11"/>
              </a:cxn>
            </a:cxnLst>
            <a:rect l="0" t="0" r="r" b="b"/>
            <a:pathLst>
              <a:path w="3" h="2">
                <a:moveTo>
                  <a:pt x="3" y="2"/>
                </a:moveTo>
                <a:cubicBezTo>
                  <a:pt x="2" y="2"/>
                  <a:pt x="1" y="2"/>
                  <a:pt x="1" y="1"/>
                </a:cubicBezTo>
                <a:cubicBezTo>
                  <a:pt x="0" y="1"/>
                  <a:pt x="0" y="1"/>
                  <a:pt x="0" y="0"/>
                </a:cubicBezTo>
                <a:cubicBezTo>
                  <a:pt x="0" y="0"/>
                  <a:pt x="0" y="0"/>
                  <a:pt x="0" y="0"/>
                </a:cubicBezTo>
                <a:cubicBezTo>
                  <a:pt x="3" y="2"/>
                  <a:pt x="3" y="2"/>
                  <a:pt x="3" y="2"/>
                </a:cubicBezTo>
                <a:cubicBezTo>
                  <a:pt x="3" y="2"/>
                  <a:pt x="3" y="2"/>
                  <a:pt x="3" y="2"/>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5" name="MH_Other_53"/>
          <p:cNvSpPr>
            <a:spLocks/>
          </p:cNvSpPr>
          <p:nvPr/>
        </p:nvSpPr>
        <p:spPr bwMode="auto">
          <a:xfrm>
            <a:off x="8046403" y="4890769"/>
            <a:ext cx="47625" cy="31750"/>
          </a:xfrm>
          <a:custGeom>
            <a:avLst/>
            <a:gdLst>
              <a:gd name="T0" fmla="*/ 3 w 4"/>
              <a:gd name="T1" fmla="*/ 3 h 3"/>
              <a:gd name="T2" fmla="*/ 0 w 4"/>
              <a:gd name="T3" fmla="*/ 1 h 3"/>
              <a:gd name="T4" fmla="*/ 1 w 4"/>
              <a:gd name="T5" fmla="*/ 0 h 3"/>
              <a:gd name="T6" fmla="*/ 4 w 4"/>
              <a:gd name="T7" fmla="*/ 3 h 3"/>
              <a:gd name="T8" fmla="*/ 3 w 4"/>
              <a:gd name="T9" fmla="*/ 3 h 3"/>
              <a:gd name="T10" fmla="*/ 3 w 4"/>
              <a:gd name="T11" fmla="*/ 3 h 3"/>
            </a:gdLst>
            <a:ahLst/>
            <a:cxnLst>
              <a:cxn ang="0">
                <a:pos x="T0" y="T1"/>
              </a:cxn>
              <a:cxn ang="0">
                <a:pos x="T2" y="T3"/>
              </a:cxn>
              <a:cxn ang="0">
                <a:pos x="T4" y="T5"/>
              </a:cxn>
              <a:cxn ang="0">
                <a:pos x="T6" y="T7"/>
              </a:cxn>
              <a:cxn ang="0">
                <a:pos x="T8" y="T9"/>
              </a:cxn>
              <a:cxn ang="0">
                <a:pos x="T10" y="T11"/>
              </a:cxn>
            </a:cxnLst>
            <a:rect l="0" t="0" r="r" b="b"/>
            <a:pathLst>
              <a:path w="4" h="3">
                <a:moveTo>
                  <a:pt x="3" y="3"/>
                </a:moveTo>
                <a:cubicBezTo>
                  <a:pt x="0" y="1"/>
                  <a:pt x="0" y="1"/>
                  <a:pt x="0" y="1"/>
                </a:cubicBezTo>
                <a:cubicBezTo>
                  <a:pt x="1" y="1"/>
                  <a:pt x="1" y="0"/>
                  <a:pt x="1" y="0"/>
                </a:cubicBezTo>
                <a:cubicBezTo>
                  <a:pt x="4" y="3"/>
                  <a:pt x="4" y="3"/>
                  <a:pt x="4" y="3"/>
                </a:cubicBezTo>
                <a:cubicBezTo>
                  <a:pt x="3" y="3"/>
                  <a:pt x="3" y="3"/>
                  <a:pt x="3" y="3"/>
                </a:cubicBezTo>
                <a:cubicBezTo>
                  <a:pt x="3" y="3"/>
                  <a:pt x="3" y="3"/>
                  <a:pt x="3" y="3"/>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
        <p:nvSpPr>
          <p:cNvPr id="116" name="MH_Other_54"/>
          <p:cNvSpPr>
            <a:spLocks/>
          </p:cNvSpPr>
          <p:nvPr/>
        </p:nvSpPr>
        <p:spPr bwMode="auto">
          <a:xfrm>
            <a:off x="8027353" y="5557519"/>
            <a:ext cx="195263" cy="711200"/>
          </a:xfrm>
          <a:custGeom>
            <a:avLst/>
            <a:gdLst>
              <a:gd name="T0" fmla="*/ 2147483646 w 18"/>
              <a:gd name="T1" fmla="*/ 2147483646 h 65"/>
              <a:gd name="T2" fmla="*/ 0 w 18"/>
              <a:gd name="T3" fmla="*/ 2147483646 h 65"/>
              <a:gd name="T4" fmla="*/ 2147483646 w 18"/>
              <a:gd name="T5" fmla="*/ 2147483646 h 65"/>
              <a:gd name="T6" fmla="*/ 2147483646 w 18"/>
              <a:gd name="T7" fmla="*/ 2147483646 h 65"/>
              <a:gd name="T8" fmla="*/ 2147483646 w 18"/>
              <a:gd name="T9" fmla="*/ 2147483646 h 65"/>
              <a:gd name="T10" fmla="*/ 2147483646 w 18"/>
              <a:gd name="T11" fmla="*/ 2147483646 h 65"/>
              <a:gd name="T12" fmla="*/ 2147483646 w 18"/>
              <a:gd name="T13" fmla="*/ 2147483646 h 65"/>
              <a:gd name="T14" fmla="*/ 2147483646 w 18"/>
              <a:gd name="T15" fmla="*/ 2147483646 h 65"/>
              <a:gd name="T16" fmla="*/ 2147483646 w 18"/>
              <a:gd name="T17" fmla="*/ 2147483646 h 65"/>
              <a:gd name="T18" fmla="*/ 2147483646 w 18"/>
              <a:gd name="T19" fmla="*/ 2147483646 h 65"/>
              <a:gd name="T20" fmla="*/ 2147483646 w 18"/>
              <a:gd name="T21" fmla="*/ 0 h 65"/>
              <a:gd name="T22" fmla="*/ 2147483646 w 18"/>
              <a:gd name="T23" fmla="*/ 2147483646 h 65"/>
              <a:gd name="T24" fmla="*/ 2147483646 w 18"/>
              <a:gd name="T25" fmla="*/ 2147483646 h 65"/>
              <a:gd name="T26" fmla="*/ 2147483646 w 18"/>
              <a:gd name="T27" fmla="*/ 2147483646 h 65"/>
              <a:gd name="T28" fmla="*/ 2147483646 w 18"/>
              <a:gd name="T29" fmla="*/ 2147483646 h 65"/>
              <a:gd name="T30" fmla="*/ 2147483646 w 18"/>
              <a:gd name="T31" fmla="*/ 2147483646 h 65"/>
              <a:gd name="T32" fmla="*/ 2147483646 w 18"/>
              <a:gd name="T33" fmla="*/ 2147483646 h 65"/>
              <a:gd name="T34" fmla="*/ 2147483646 w 18"/>
              <a:gd name="T35" fmla="*/ 2147483646 h 65"/>
              <a:gd name="T36" fmla="*/ 2147483646 w 18"/>
              <a:gd name="T37" fmla="*/ 2147483646 h 65"/>
              <a:gd name="T38" fmla="*/ 2147483646 w 18"/>
              <a:gd name="T39" fmla="*/ 2147483646 h 65"/>
              <a:gd name="T40" fmla="*/ 2147483646 w 18"/>
              <a:gd name="T41" fmla="*/ 2147483646 h 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5">
                <a:moveTo>
                  <a:pt x="5" y="14"/>
                </a:moveTo>
                <a:cubicBezTo>
                  <a:pt x="0" y="3"/>
                  <a:pt x="0" y="3"/>
                  <a:pt x="0" y="3"/>
                </a:cubicBezTo>
                <a:cubicBezTo>
                  <a:pt x="2" y="3"/>
                  <a:pt x="4" y="3"/>
                  <a:pt x="6" y="3"/>
                </a:cubicBezTo>
                <a:cubicBezTo>
                  <a:pt x="4" y="5"/>
                  <a:pt x="4" y="5"/>
                  <a:pt x="4" y="5"/>
                </a:cubicBezTo>
                <a:cubicBezTo>
                  <a:pt x="8" y="15"/>
                  <a:pt x="8" y="15"/>
                  <a:pt x="8" y="15"/>
                </a:cubicBezTo>
                <a:cubicBezTo>
                  <a:pt x="10" y="43"/>
                  <a:pt x="10" y="43"/>
                  <a:pt x="10" y="43"/>
                </a:cubicBezTo>
                <a:cubicBezTo>
                  <a:pt x="6" y="55"/>
                  <a:pt x="6" y="59"/>
                  <a:pt x="9" y="56"/>
                </a:cubicBezTo>
                <a:cubicBezTo>
                  <a:pt x="11" y="50"/>
                  <a:pt x="12" y="45"/>
                  <a:pt x="13" y="40"/>
                </a:cubicBezTo>
                <a:cubicBezTo>
                  <a:pt x="12" y="15"/>
                  <a:pt x="12" y="15"/>
                  <a:pt x="12" y="15"/>
                </a:cubicBezTo>
                <a:cubicBezTo>
                  <a:pt x="9" y="12"/>
                  <a:pt x="7" y="8"/>
                  <a:pt x="6" y="3"/>
                </a:cubicBezTo>
                <a:cubicBezTo>
                  <a:pt x="10" y="2"/>
                  <a:pt x="13" y="1"/>
                  <a:pt x="17" y="0"/>
                </a:cubicBezTo>
                <a:cubicBezTo>
                  <a:pt x="11" y="4"/>
                  <a:pt x="11" y="4"/>
                  <a:pt x="11" y="4"/>
                </a:cubicBezTo>
                <a:cubicBezTo>
                  <a:pt x="11" y="8"/>
                  <a:pt x="12" y="11"/>
                  <a:pt x="16" y="13"/>
                </a:cubicBezTo>
                <a:cubicBezTo>
                  <a:pt x="15" y="41"/>
                  <a:pt x="15" y="41"/>
                  <a:pt x="15" y="41"/>
                </a:cubicBezTo>
                <a:cubicBezTo>
                  <a:pt x="10" y="57"/>
                  <a:pt x="11" y="62"/>
                  <a:pt x="18" y="55"/>
                </a:cubicBezTo>
                <a:cubicBezTo>
                  <a:pt x="16" y="59"/>
                  <a:pt x="16" y="59"/>
                  <a:pt x="16" y="59"/>
                </a:cubicBezTo>
                <a:cubicBezTo>
                  <a:pt x="13" y="64"/>
                  <a:pt x="9" y="65"/>
                  <a:pt x="6" y="62"/>
                </a:cubicBezTo>
                <a:cubicBezTo>
                  <a:pt x="4" y="62"/>
                  <a:pt x="3" y="62"/>
                  <a:pt x="2" y="61"/>
                </a:cubicBezTo>
                <a:cubicBezTo>
                  <a:pt x="5" y="56"/>
                  <a:pt x="7" y="50"/>
                  <a:pt x="8" y="44"/>
                </a:cubicBezTo>
                <a:cubicBezTo>
                  <a:pt x="5" y="14"/>
                  <a:pt x="5" y="14"/>
                  <a:pt x="5" y="14"/>
                </a:cubicBezTo>
                <a:cubicBezTo>
                  <a:pt x="5" y="14"/>
                  <a:pt x="5" y="14"/>
                  <a:pt x="5" y="14"/>
                </a:cubicBezTo>
                <a:close/>
              </a:path>
            </a:pathLst>
          </a:custGeom>
          <a:solidFill>
            <a:srgbClr val="B68B5E"/>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17" name="MH_Other_55"/>
          <p:cNvSpPr>
            <a:spLocks noEditPoints="1"/>
          </p:cNvSpPr>
          <p:nvPr/>
        </p:nvSpPr>
        <p:spPr bwMode="auto">
          <a:xfrm>
            <a:off x="8070216" y="5590856"/>
            <a:ext cx="98425" cy="611188"/>
          </a:xfrm>
          <a:custGeom>
            <a:avLst/>
            <a:gdLst>
              <a:gd name="T0" fmla="*/ 0 w 9"/>
              <a:gd name="T1" fmla="*/ 2147483646 h 56"/>
              <a:gd name="T2" fmla="*/ 0 w 9"/>
              <a:gd name="T3" fmla="*/ 2147483646 h 56"/>
              <a:gd name="T4" fmla="*/ 2147483646 w 9"/>
              <a:gd name="T5" fmla="*/ 2147483646 h 56"/>
              <a:gd name="T6" fmla="*/ 2147483646 w 9"/>
              <a:gd name="T7" fmla="*/ 2147483646 h 56"/>
              <a:gd name="T8" fmla="*/ 2147483646 w 9"/>
              <a:gd name="T9" fmla="*/ 2147483646 h 56"/>
              <a:gd name="T10" fmla="*/ 2147483646 w 9"/>
              <a:gd name="T11" fmla="*/ 2147483646 h 56"/>
              <a:gd name="T12" fmla="*/ 2147483646 w 9"/>
              <a:gd name="T13" fmla="*/ 2147483646 h 56"/>
              <a:gd name="T14" fmla="*/ 2147483646 w 9"/>
              <a:gd name="T15" fmla="*/ 0 h 56"/>
              <a:gd name="T16" fmla="*/ 0 w 9"/>
              <a:gd name="T17" fmla="*/ 2147483646 h 56"/>
              <a:gd name="T18" fmla="*/ 2147483646 w 9"/>
              <a:gd name="T19" fmla="*/ 2147483646 h 56"/>
              <a:gd name="T20" fmla="*/ 2147483646 w 9"/>
              <a:gd name="T21" fmla="*/ 2147483646 h 56"/>
              <a:gd name="T22" fmla="*/ 2147483646 w 9"/>
              <a:gd name="T23" fmla="*/ 2147483646 h 56"/>
              <a:gd name="T24" fmla="*/ 2147483646 w 9"/>
              <a:gd name="T25" fmla="*/ 2147483646 h 56"/>
              <a:gd name="T26" fmla="*/ 2147483646 w 9"/>
              <a:gd name="T27" fmla="*/ 2147483646 h 56"/>
              <a:gd name="T28" fmla="*/ 2147483646 w 9"/>
              <a:gd name="T29" fmla="*/ 2147483646 h 56"/>
              <a:gd name="T30" fmla="*/ 2147483646 w 9"/>
              <a:gd name="T31" fmla="*/ 2147483646 h 56"/>
              <a:gd name="T32" fmla="*/ 2147483646 w 9"/>
              <a:gd name="T33" fmla="*/ 2147483646 h 56"/>
              <a:gd name="T34" fmla="*/ 2147483646 w 9"/>
              <a:gd name="T35" fmla="*/ 2147483646 h 56"/>
              <a:gd name="T36" fmla="*/ 2147483646 w 9"/>
              <a:gd name="T37" fmla="*/ 2147483646 h 56"/>
              <a:gd name="T38" fmla="*/ 0 w 9"/>
              <a:gd name="T39" fmla="*/ 2147483646 h 56"/>
              <a:gd name="T40" fmla="*/ 2147483646 w 9"/>
              <a:gd name="T41" fmla="*/ 2147483646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 h="56">
                <a:moveTo>
                  <a:pt x="0" y="2"/>
                </a:moveTo>
                <a:cubicBezTo>
                  <a:pt x="0" y="2"/>
                  <a:pt x="0" y="2"/>
                  <a:pt x="0" y="2"/>
                </a:cubicBezTo>
                <a:cubicBezTo>
                  <a:pt x="4" y="12"/>
                  <a:pt x="4" y="12"/>
                  <a:pt x="4" y="12"/>
                </a:cubicBezTo>
                <a:cubicBezTo>
                  <a:pt x="6" y="40"/>
                  <a:pt x="6" y="40"/>
                  <a:pt x="6" y="40"/>
                </a:cubicBezTo>
                <a:cubicBezTo>
                  <a:pt x="2" y="52"/>
                  <a:pt x="2" y="56"/>
                  <a:pt x="5" y="53"/>
                </a:cubicBezTo>
                <a:cubicBezTo>
                  <a:pt x="7" y="47"/>
                  <a:pt x="8" y="42"/>
                  <a:pt x="9" y="37"/>
                </a:cubicBezTo>
                <a:cubicBezTo>
                  <a:pt x="8" y="12"/>
                  <a:pt x="8" y="12"/>
                  <a:pt x="8" y="12"/>
                </a:cubicBezTo>
                <a:cubicBezTo>
                  <a:pt x="5" y="9"/>
                  <a:pt x="3" y="5"/>
                  <a:pt x="2" y="0"/>
                </a:cubicBezTo>
                <a:cubicBezTo>
                  <a:pt x="0" y="2"/>
                  <a:pt x="0" y="2"/>
                  <a:pt x="0" y="2"/>
                </a:cubicBezTo>
                <a:close/>
                <a:moveTo>
                  <a:pt x="1" y="1"/>
                </a:moveTo>
                <a:cubicBezTo>
                  <a:pt x="1" y="1"/>
                  <a:pt x="1" y="1"/>
                  <a:pt x="1" y="1"/>
                </a:cubicBezTo>
                <a:cubicBezTo>
                  <a:pt x="2" y="6"/>
                  <a:pt x="4" y="9"/>
                  <a:pt x="7" y="12"/>
                </a:cubicBezTo>
                <a:cubicBezTo>
                  <a:pt x="8" y="37"/>
                  <a:pt x="8" y="37"/>
                  <a:pt x="8" y="37"/>
                </a:cubicBezTo>
                <a:cubicBezTo>
                  <a:pt x="8" y="41"/>
                  <a:pt x="7" y="46"/>
                  <a:pt x="5" y="50"/>
                </a:cubicBezTo>
                <a:cubicBezTo>
                  <a:pt x="5" y="48"/>
                  <a:pt x="5" y="45"/>
                  <a:pt x="7" y="40"/>
                </a:cubicBezTo>
                <a:cubicBezTo>
                  <a:pt x="7" y="40"/>
                  <a:pt x="7" y="40"/>
                  <a:pt x="7" y="40"/>
                </a:cubicBezTo>
                <a:cubicBezTo>
                  <a:pt x="8" y="37"/>
                  <a:pt x="8" y="37"/>
                  <a:pt x="8" y="37"/>
                </a:cubicBezTo>
                <a:cubicBezTo>
                  <a:pt x="6" y="12"/>
                  <a:pt x="6" y="12"/>
                  <a:pt x="6" y="12"/>
                </a:cubicBezTo>
                <a:cubicBezTo>
                  <a:pt x="5" y="12"/>
                  <a:pt x="5" y="12"/>
                  <a:pt x="5" y="12"/>
                </a:cubicBezTo>
                <a:cubicBezTo>
                  <a:pt x="0" y="2"/>
                  <a:pt x="0" y="2"/>
                  <a:pt x="0" y="2"/>
                </a:cubicBezTo>
                <a:cubicBezTo>
                  <a:pt x="1" y="1"/>
                  <a:pt x="1" y="1"/>
                  <a:pt x="1" y="1"/>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18" name="MH_Other_56"/>
          <p:cNvSpPr>
            <a:spLocks/>
          </p:cNvSpPr>
          <p:nvPr/>
        </p:nvSpPr>
        <p:spPr bwMode="auto">
          <a:xfrm>
            <a:off x="8070216" y="5600381"/>
            <a:ext cx="85725" cy="534988"/>
          </a:xfrm>
          <a:custGeom>
            <a:avLst/>
            <a:gdLst>
              <a:gd name="T0" fmla="*/ 0 w 8"/>
              <a:gd name="T1" fmla="*/ 2147483646 h 49"/>
              <a:gd name="T2" fmla="*/ 2147483646 w 8"/>
              <a:gd name="T3" fmla="*/ 0 h 49"/>
              <a:gd name="T4" fmla="*/ 2147483646 w 8"/>
              <a:gd name="T5" fmla="*/ 2147483646 h 49"/>
              <a:gd name="T6" fmla="*/ 2147483646 w 8"/>
              <a:gd name="T7" fmla="*/ 2147483646 h 49"/>
              <a:gd name="T8" fmla="*/ 2147483646 w 8"/>
              <a:gd name="T9" fmla="*/ 2147483646 h 49"/>
              <a:gd name="T10" fmla="*/ 2147483646 w 8"/>
              <a:gd name="T11" fmla="*/ 2147483646 h 49"/>
              <a:gd name="T12" fmla="*/ 2147483646 w 8"/>
              <a:gd name="T13" fmla="*/ 2147483646 h 49"/>
              <a:gd name="T14" fmla="*/ 2147483646 w 8"/>
              <a:gd name="T15" fmla="*/ 2147483646 h 49"/>
              <a:gd name="T16" fmla="*/ 2147483646 w 8"/>
              <a:gd name="T17" fmla="*/ 2147483646 h 49"/>
              <a:gd name="T18" fmla="*/ 2147483646 w 8"/>
              <a:gd name="T19" fmla="*/ 2147483646 h 49"/>
              <a:gd name="T20" fmla="*/ 0 w 8"/>
              <a:gd name="T21" fmla="*/ 2147483646 h 49"/>
              <a:gd name="T22" fmla="*/ 0 w 8"/>
              <a:gd name="T23" fmla="*/ 2147483646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 h="49">
                <a:moveTo>
                  <a:pt x="0" y="1"/>
                </a:moveTo>
                <a:cubicBezTo>
                  <a:pt x="1" y="0"/>
                  <a:pt x="1" y="0"/>
                  <a:pt x="1" y="0"/>
                </a:cubicBezTo>
                <a:cubicBezTo>
                  <a:pt x="2" y="5"/>
                  <a:pt x="4" y="8"/>
                  <a:pt x="7" y="11"/>
                </a:cubicBezTo>
                <a:cubicBezTo>
                  <a:pt x="8" y="36"/>
                  <a:pt x="8" y="36"/>
                  <a:pt x="8" y="36"/>
                </a:cubicBezTo>
                <a:cubicBezTo>
                  <a:pt x="8" y="40"/>
                  <a:pt x="7" y="45"/>
                  <a:pt x="5" y="49"/>
                </a:cubicBezTo>
                <a:cubicBezTo>
                  <a:pt x="5" y="47"/>
                  <a:pt x="5" y="44"/>
                  <a:pt x="7" y="39"/>
                </a:cubicBezTo>
                <a:cubicBezTo>
                  <a:pt x="7" y="39"/>
                  <a:pt x="7" y="39"/>
                  <a:pt x="7" y="39"/>
                </a:cubicBezTo>
                <a:cubicBezTo>
                  <a:pt x="8" y="36"/>
                  <a:pt x="8" y="36"/>
                  <a:pt x="8" y="36"/>
                </a:cubicBezTo>
                <a:cubicBezTo>
                  <a:pt x="6" y="11"/>
                  <a:pt x="6" y="11"/>
                  <a:pt x="6" y="11"/>
                </a:cubicBezTo>
                <a:cubicBezTo>
                  <a:pt x="5" y="11"/>
                  <a:pt x="5" y="11"/>
                  <a:pt x="5" y="11"/>
                </a:cubicBezTo>
                <a:cubicBezTo>
                  <a:pt x="0" y="1"/>
                  <a:pt x="0" y="1"/>
                  <a:pt x="0" y="1"/>
                </a:cubicBezTo>
                <a:cubicBezTo>
                  <a:pt x="0" y="1"/>
                  <a:pt x="0" y="1"/>
                  <a:pt x="0" y="1"/>
                </a:cubicBezTo>
                <a:close/>
              </a:path>
            </a:pathLst>
          </a:custGeom>
          <a:solidFill>
            <a:srgbClr val="F2E6DD"/>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19" name="MH_Other_57"/>
          <p:cNvSpPr>
            <a:spLocks noEditPoints="1"/>
          </p:cNvSpPr>
          <p:nvPr/>
        </p:nvSpPr>
        <p:spPr bwMode="auto">
          <a:xfrm>
            <a:off x="8136890" y="5557519"/>
            <a:ext cx="150812" cy="677862"/>
          </a:xfrm>
          <a:custGeom>
            <a:avLst/>
            <a:gdLst>
              <a:gd name="T0" fmla="*/ 2147483646 w 14"/>
              <a:gd name="T1" fmla="*/ 2147483646 h 62"/>
              <a:gd name="T2" fmla="*/ 2147483646 w 14"/>
              <a:gd name="T3" fmla="*/ 2147483646 h 62"/>
              <a:gd name="T4" fmla="*/ 2147483646 w 14"/>
              <a:gd name="T5" fmla="*/ 2147483646 h 62"/>
              <a:gd name="T6" fmla="*/ 2147483646 w 14"/>
              <a:gd name="T7" fmla="*/ 2147483646 h 62"/>
              <a:gd name="T8" fmla="*/ 2147483646 w 14"/>
              <a:gd name="T9" fmla="*/ 2147483646 h 62"/>
              <a:gd name="T10" fmla="*/ 2147483646 w 14"/>
              <a:gd name="T11" fmla="*/ 2147483646 h 62"/>
              <a:gd name="T12" fmla="*/ 2147483646 w 14"/>
              <a:gd name="T13" fmla="*/ 0 h 62"/>
              <a:gd name="T14" fmla="*/ 2147483646 w 14"/>
              <a:gd name="T15" fmla="*/ 2147483646 h 62"/>
              <a:gd name="T16" fmla="*/ 2147483646 w 14"/>
              <a:gd name="T17" fmla="*/ 2147483646 h 62"/>
              <a:gd name="T18" fmla="*/ 2147483646 w 14"/>
              <a:gd name="T19" fmla="*/ 2147483646 h 62"/>
              <a:gd name="T20" fmla="*/ 2147483646 w 14"/>
              <a:gd name="T21" fmla="*/ 2147483646 h 62"/>
              <a:gd name="T22" fmla="*/ 2147483646 w 14"/>
              <a:gd name="T23" fmla="*/ 2147483646 h 62"/>
              <a:gd name="T24" fmla="*/ 2147483646 w 14"/>
              <a:gd name="T25" fmla="*/ 2147483646 h 62"/>
              <a:gd name="T26" fmla="*/ 2147483646 w 14"/>
              <a:gd name="T27" fmla="*/ 2147483646 h 62"/>
              <a:gd name="T28" fmla="*/ 2147483646 w 14"/>
              <a:gd name="T29" fmla="*/ 2147483646 h 62"/>
              <a:gd name="T30" fmla="*/ 2147483646 w 14"/>
              <a:gd name="T31" fmla="*/ 2147483646 h 62"/>
              <a:gd name="T32" fmla="*/ 2147483646 w 14"/>
              <a:gd name="T33" fmla="*/ 2147483646 h 62"/>
              <a:gd name="T34" fmla="*/ 2147483646 w 14"/>
              <a:gd name="T35" fmla="*/ 2147483646 h 62"/>
              <a:gd name="T36" fmla="*/ 2147483646 w 14"/>
              <a:gd name="T37" fmla="*/ 2147483646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 h="62">
                <a:moveTo>
                  <a:pt x="6" y="13"/>
                </a:moveTo>
                <a:cubicBezTo>
                  <a:pt x="6" y="13"/>
                  <a:pt x="6" y="13"/>
                  <a:pt x="6" y="13"/>
                </a:cubicBezTo>
                <a:cubicBezTo>
                  <a:pt x="5" y="41"/>
                  <a:pt x="5" y="41"/>
                  <a:pt x="5" y="41"/>
                </a:cubicBezTo>
                <a:cubicBezTo>
                  <a:pt x="0" y="57"/>
                  <a:pt x="1" y="62"/>
                  <a:pt x="8" y="55"/>
                </a:cubicBezTo>
                <a:cubicBezTo>
                  <a:pt x="11" y="51"/>
                  <a:pt x="11" y="51"/>
                  <a:pt x="11" y="51"/>
                </a:cubicBezTo>
                <a:cubicBezTo>
                  <a:pt x="10" y="45"/>
                  <a:pt x="10" y="39"/>
                  <a:pt x="11" y="32"/>
                </a:cubicBezTo>
                <a:cubicBezTo>
                  <a:pt x="14" y="21"/>
                  <a:pt x="13" y="11"/>
                  <a:pt x="7" y="0"/>
                </a:cubicBezTo>
                <a:cubicBezTo>
                  <a:pt x="1" y="4"/>
                  <a:pt x="1" y="4"/>
                  <a:pt x="1" y="4"/>
                </a:cubicBezTo>
                <a:cubicBezTo>
                  <a:pt x="1" y="8"/>
                  <a:pt x="2" y="11"/>
                  <a:pt x="6" y="13"/>
                </a:cubicBezTo>
                <a:close/>
                <a:moveTo>
                  <a:pt x="6" y="2"/>
                </a:moveTo>
                <a:cubicBezTo>
                  <a:pt x="6" y="2"/>
                  <a:pt x="6" y="2"/>
                  <a:pt x="6" y="2"/>
                </a:cubicBezTo>
                <a:cubicBezTo>
                  <a:pt x="7" y="1"/>
                  <a:pt x="7" y="1"/>
                  <a:pt x="7" y="1"/>
                </a:cubicBezTo>
                <a:cubicBezTo>
                  <a:pt x="12" y="11"/>
                  <a:pt x="13" y="22"/>
                  <a:pt x="11" y="32"/>
                </a:cubicBezTo>
                <a:cubicBezTo>
                  <a:pt x="9" y="39"/>
                  <a:pt x="9" y="45"/>
                  <a:pt x="10" y="50"/>
                </a:cubicBezTo>
                <a:cubicBezTo>
                  <a:pt x="10" y="52"/>
                  <a:pt x="10" y="52"/>
                  <a:pt x="10" y="52"/>
                </a:cubicBezTo>
                <a:cubicBezTo>
                  <a:pt x="8" y="45"/>
                  <a:pt x="8" y="45"/>
                  <a:pt x="8" y="45"/>
                </a:cubicBezTo>
                <a:cubicBezTo>
                  <a:pt x="8" y="42"/>
                  <a:pt x="8" y="37"/>
                  <a:pt x="9" y="32"/>
                </a:cubicBezTo>
                <a:cubicBezTo>
                  <a:pt x="10" y="26"/>
                  <a:pt x="11" y="20"/>
                  <a:pt x="10" y="15"/>
                </a:cubicBezTo>
                <a:cubicBezTo>
                  <a:pt x="6" y="2"/>
                  <a:pt x="6" y="2"/>
                  <a:pt x="6" y="2"/>
                </a:cubicBezTo>
                <a:close/>
              </a:path>
            </a:pathLst>
          </a:custGeom>
          <a:solidFill>
            <a:srgbClr val="E2B987"/>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20" name="MH_Other_58"/>
          <p:cNvSpPr>
            <a:spLocks/>
          </p:cNvSpPr>
          <p:nvPr/>
        </p:nvSpPr>
        <p:spPr bwMode="auto">
          <a:xfrm>
            <a:off x="8201977" y="5567044"/>
            <a:ext cx="76200" cy="558800"/>
          </a:xfrm>
          <a:custGeom>
            <a:avLst/>
            <a:gdLst>
              <a:gd name="T0" fmla="*/ 2147483646 w 7"/>
              <a:gd name="T1" fmla="*/ 2147483646 h 51"/>
              <a:gd name="T2" fmla="*/ 0 w 7"/>
              <a:gd name="T3" fmla="*/ 2147483646 h 51"/>
              <a:gd name="T4" fmla="*/ 2147483646 w 7"/>
              <a:gd name="T5" fmla="*/ 0 h 51"/>
              <a:gd name="T6" fmla="*/ 2147483646 w 7"/>
              <a:gd name="T7" fmla="*/ 2147483646 h 51"/>
              <a:gd name="T8" fmla="*/ 2147483646 w 7"/>
              <a:gd name="T9" fmla="*/ 2147483646 h 51"/>
              <a:gd name="T10" fmla="*/ 2147483646 w 7"/>
              <a:gd name="T11" fmla="*/ 2147483646 h 51"/>
              <a:gd name="T12" fmla="*/ 2147483646 w 7"/>
              <a:gd name="T13" fmla="*/ 2147483646 h 51"/>
              <a:gd name="T14" fmla="*/ 2147483646 w 7"/>
              <a:gd name="T15" fmla="*/ 2147483646 h 51"/>
              <a:gd name="T16" fmla="*/ 2147483646 w 7"/>
              <a:gd name="T17" fmla="*/ 2147483646 h 51"/>
              <a:gd name="T18" fmla="*/ 2147483646 w 7"/>
              <a:gd name="T19" fmla="*/ 2147483646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51">
                <a:moveTo>
                  <a:pt x="4" y="14"/>
                </a:moveTo>
                <a:cubicBezTo>
                  <a:pt x="0" y="1"/>
                  <a:pt x="0" y="1"/>
                  <a:pt x="0" y="1"/>
                </a:cubicBezTo>
                <a:cubicBezTo>
                  <a:pt x="1" y="0"/>
                  <a:pt x="1" y="0"/>
                  <a:pt x="1" y="0"/>
                </a:cubicBezTo>
                <a:cubicBezTo>
                  <a:pt x="6" y="10"/>
                  <a:pt x="7" y="21"/>
                  <a:pt x="5" y="31"/>
                </a:cubicBezTo>
                <a:cubicBezTo>
                  <a:pt x="3" y="38"/>
                  <a:pt x="3" y="44"/>
                  <a:pt x="4" y="49"/>
                </a:cubicBezTo>
                <a:cubicBezTo>
                  <a:pt x="4" y="51"/>
                  <a:pt x="4" y="51"/>
                  <a:pt x="4" y="51"/>
                </a:cubicBezTo>
                <a:cubicBezTo>
                  <a:pt x="2" y="44"/>
                  <a:pt x="2" y="44"/>
                  <a:pt x="2" y="44"/>
                </a:cubicBezTo>
                <a:cubicBezTo>
                  <a:pt x="2" y="41"/>
                  <a:pt x="2" y="36"/>
                  <a:pt x="3" y="31"/>
                </a:cubicBezTo>
                <a:cubicBezTo>
                  <a:pt x="4" y="25"/>
                  <a:pt x="5" y="19"/>
                  <a:pt x="4" y="14"/>
                </a:cubicBezTo>
                <a:cubicBezTo>
                  <a:pt x="4" y="14"/>
                  <a:pt x="4" y="14"/>
                  <a:pt x="4" y="14"/>
                </a:cubicBezTo>
                <a:close/>
              </a:path>
            </a:pathLst>
          </a:custGeom>
          <a:solidFill>
            <a:srgbClr val="F2E6DD"/>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21" name="MH_Other_59"/>
          <p:cNvSpPr>
            <a:spLocks/>
          </p:cNvSpPr>
          <p:nvPr/>
        </p:nvSpPr>
        <p:spPr bwMode="auto">
          <a:xfrm>
            <a:off x="7941628" y="6113145"/>
            <a:ext cx="346075" cy="198437"/>
          </a:xfrm>
          <a:custGeom>
            <a:avLst/>
            <a:gdLst>
              <a:gd name="T0" fmla="*/ 10 w 32"/>
              <a:gd name="T1" fmla="*/ 10 h 18"/>
              <a:gd name="T2" fmla="*/ 14 w 32"/>
              <a:gd name="T3" fmla="*/ 11 h 18"/>
              <a:gd name="T4" fmla="*/ 24 w 32"/>
              <a:gd name="T5" fmla="*/ 8 h 18"/>
              <a:gd name="T6" fmla="*/ 26 w 32"/>
              <a:gd name="T7" fmla="*/ 4 h 18"/>
              <a:gd name="T8" fmla="*/ 29 w 32"/>
              <a:gd name="T9" fmla="*/ 0 h 18"/>
              <a:gd name="T10" fmla="*/ 30 w 32"/>
              <a:gd name="T11" fmla="*/ 9 h 18"/>
              <a:gd name="T12" fmla="*/ 30 w 32"/>
              <a:gd name="T13" fmla="*/ 15 h 18"/>
              <a:gd name="T14" fmla="*/ 29 w 32"/>
              <a:gd name="T15" fmla="*/ 15 h 18"/>
              <a:gd name="T16" fmla="*/ 29 w 32"/>
              <a:gd name="T17" fmla="*/ 9 h 18"/>
              <a:gd name="T18" fmla="*/ 22 w 32"/>
              <a:gd name="T19" fmla="*/ 17 h 18"/>
              <a:gd name="T20" fmla="*/ 6 w 32"/>
              <a:gd name="T21" fmla="*/ 18 h 18"/>
              <a:gd name="T22" fmla="*/ 8 w 32"/>
              <a:gd name="T23" fmla="*/ 15 h 18"/>
              <a:gd name="T24" fmla="*/ 0 w 32"/>
              <a:gd name="T25" fmla="*/ 14 h 18"/>
              <a:gd name="T26" fmla="*/ 10 w 32"/>
              <a:gd name="T27" fmla="*/ 10 h 18"/>
              <a:gd name="T28" fmla="*/ 10 w 32"/>
              <a:gd name="T29"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 h="18">
                <a:moveTo>
                  <a:pt x="10" y="10"/>
                </a:moveTo>
                <a:cubicBezTo>
                  <a:pt x="11" y="11"/>
                  <a:pt x="12" y="11"/>
                  <a:pt x="14" y="11"/>
                </a:cubicBezTo>
                <a:cubicBezTo>
                  <a:pt x="17" y="14"/>
                  <a:pt x="21" y="13"/>
                  <a:pt x="24" y="8"/>
                </a:cubicBezTo>
                <a:cubicBezTo>
                  <a:pt x="26" y="4"/>
                  <a:pt x="26" y="4"/>
                  <a:pt x="26" y="4"/>
                </a:cubicBezTo>
                <a:cubicBezTo>
                  <a:pt x="29" y="0"/>
                  <a:pt x="29" y="0"/>
                  <a:pt x="29" y="0"/>
                </a:cubicBezTo>
                <a:cubicBezTo>
                  <a:pt x="32" y="2"/>
                  <a:pt x="32" y="5"/>
                  <a:pt x="30" y="9"/>
                </a:cubicBezTo>
                <a:cubicBezTo>
                  <a:pt x="30" y="15"/>
                  <a:pt x="30" y="15"/>
                  <a:pt x="30" y="15"/>
                </a:cubicBezTo>
                <a:cubicBezTo>
                  <a:pt x="29" y="15"/>
                  <a:pt x="29" y="15"/>
                  <a:pt x="29" y="15"/>
                </a:cubicBezTo>
                <a:cubicBezTo>
                  <a:pt x="29" y="9"/>
                  <a:pt x="29" y="9"/>
                  <a:pt x="29" y="9"/>
                </a:cubicBezTo>
                <a:cubicBezTo>
                  <a:pt x="22" y="17"/>
                  <a:pt x="22" y="17"/>
                  <a:pt x="22" y="17"/>
                </a:cubicBezTo>
                <a:cubicBezTo>
                  <a:pt x="16" y="18"/>
                  <a:pt x="11" y="18"/>
                  <a:pt x="6" y="18"/>
                </a:cubicBezTo>
                <a:cubicBezTo>
                  <a:pt x="7" y="17"/>
                  <a:pt x="7" y="16"/>
                  <a:pt x="8" y="15"/>
                </a:cubicBezTo>
                <a:cubicBezTo>
                  <a:pt x="3" y="16"/>
                  <a:pt x="1" y="15"/>
                  <a:pt x="0" y="14"/>
                </a:cubicBezTo>
                <a:cubicBezTo>
                  <a:pt x="10" y="10"/>
                  <a:pt x="10" y="10"/>
                  <a:pt x="10" y="10"/>
                </a:cubicBezTo>
                <a:cubicBezTo>
                  <a:pt x="10" y="10"/>
                  <a:pt x="10" y="10"/>
                  <a:pt x="10" y="1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nchor="ctr">
            <a:normAutofit fontScale="5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a:solidFill>
                <a:prstClr val="black"/>
              </a:solidFill>
            </a:endParaRPr>
          </a:p>
        </p:txBody>
      </p:sp>
    </p:spTree>
    <p:extLst>
      <p:ext uri="{BB962C8B-B14F-4D97-AF65-F5344CB8AC3E}">
        <p14:creationId xmlns:p14="http://schemas.microsoft.com/office/powerpoint/2010/main" val="2117881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评价设计与测量的应用</a:t>
            </a:r>
            <a:endParaRPr lang="zh-CN" altLang="en-US" dirty="0"/>
          </a:p>
        </p:txBody>
      </p:sp>
      <p:sp>
        <p:nvSpPr>
          <p:cNvPr id="3" name="内容占位符 2"/>
          <p:cNvSpPr>
            <a:spLocks noGrp="1"/>
          </p:cNvSpPr>
          <p:nvPr>
            <p:ph idx="1"/>
          </p:nvPr>
        </p:nvSpPr>
        <p:spPr>
          <a:xfrm>
            <a:off x="754746" y="1193800"/>
            <a:ext cx="10680337" cy="5374640"/>
          </a:xfrm>
        </p:spPr>
        <p:txBody>
          <a:bodyPr>
            <a:normAutofit/>
          </a:bodyPr>
          <a:lstStyle/>
          <a:p>
            <a:pPr marL="0" indent="0">
              <a:buNone/>
            </a:pPr>
            <a:r>
              <a:rPr lang="en-US" altLang="zh-CN" b="1" dirty="0" smtClean="0"/>
              <a:t>2</a:t>
            </a:r>
            <a:r>
              <a:rPr lang="zh-CN" altLang="en-US" b="1" dirty="0" smtClean="0"/>
              <a:t>、</a:t>
            </a:r>
            <a:r>
              <a:rPr lang="zh-CN" altLang="zh-CN" b="1" dirty="0" smtClean="0"/>
              <a:t>大规模</a:t>
            </a:r>
            <a:r>
              <a:rPr lang="zh-CN" altLang="zh-CN" b="1" dirty="0"/>
              <a:t>评价的设计与</a:t>
            </a:r>
            <a:r>
              <a:rPr lang="zh-CN" altLang="zh-CN" b="1" dirty="0" smtClean="0"/>
              <a:t>使用</a:t>
            </a:r>
            <a:endParaRPr lang="en-US" altLang="zh-CN" b="1" dirty="0" smtClean="0"/>
          </a:p>
          <a:p>
            <a:pPr>
              <a:lnSpc>
                <a:spcPct val="150000"/>
              </a:lnSpc>
            </a:pPr>
            <a:r>
              <a:rPr lang="zh-CN" altLang="zh-CN" dirty="0"/>
              <a:t>大规模评价能够收集到有效的、有用的、客观的信息</a:t>
            </a:r>
            <a:r>
              <a:rPr lang="zh-CN" altLang="zh-CN" dirty="0" smtClean="0"/>
              <a:t>。</a:t>
            </a:r>
            <a:endParaRPr lang="zh-CN" altLang="zh-CN" dirty="0"/>
          </a:p>
          <a:p>
            <a:pPr lvl="0">
              <a:lnSpc>
                <a:spcPct val="150000"/>
              </a:lnSpc>
            </a:pPr>
            <a:r>
              <a:rPr lang="zh-CN" altLang="zh-CN" dirty="0"/>
              <a:t>大规模的总结性评价应该集中在学习中最关键的、最重要的方面，这些方面是课程标准所确定的，是认知研究、认知理论所认可的。大规模评价是基于学习理论的，与课堂评价相比它不注重细节。</a:t>
            </a:r>
          </a:p>
          <a:p>
            <a:pPr lvl="0">
              <a:lnSpc>
                <a:spcPct val="150000"/>
              </a:lnSpc>
            </a:pPr>
            <a:r>
              <a:rPr lang="zh-CN" altLang="zh-CN" dirty="0" smtClean="0"/>
              <a:t>诊断的细节对于</a:t>
            </a:r>
            <a:r>
              <a:rPr lang="zh-CN" altLang="zh-CN" dirty="0"/>
              <a:t>教师开展教学</a:t>
            </a:r>
            <a:r>
              <a:rPr lang="zh-CN" altLang="zh-CN" dirty="0" smtClean="0"/>
              <a:t>活动</a:t>
            </a:r>
            <a:r>
              <a:rPr lang="zh-CN" altLang="en-US" dirty="0" smtClean="0"/>
              <a:t>有</a:t>
            </a:r>
            <a:r>
              <a:rPr lang="zh-CN" altLang="zh-CN" dirty="0" smtClean="0"/>
              <a:t>很大</a:t>
            </a:r>
            <a:r>
              <a:rPr lang="zh-CN" altLang="zh-CN" dirty="0"/>
              <a:t>帮助。他们能够深入了解学生的每一个方面，针对学生的情况实施有效的教学</a:t>
            </a:r>
            <a:r>
              <a:rPr lang="zh-CN" altLang="zh-CN" dirty="0" smtClean="0"/>
              <a:t>。</a:t>
            </a:r>
            <a:endParaRPr lang="zh-CN" altLang="zh-CN" dirty="0"/>
          </a:p>
        </p:txBody>
      </p:sp>
    </p:spTree>
    <p:extLst>
      <p:ext uri="{BB962C8B-B14F-4D97-AF65-F5344CB8AC3E}">
        <p14:creationId xmlns:p14="http://schemas.microsoft.com/office/powerpoint/2010/main" val="2283456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评价设计与测量的应用</a:t>
            </a:r>
            <a:endParaRPr lang="zh-CN" altLang="en-US" dirty="0"/>
          </a:p>
        </p:txBody>
      </p:sp>
      <p:sp>
        <p:nvSpPr>
          <p:cNvPr id="3" name="内容占位符 2"/>
          <p:cNvSpPr>
            <a:spLocks noGrp="1"/>
          </p:cNvSpPr>
          <p:nvPr>
            <p:ph idx="1"/>
          </p:nvPr>
        </p:nvSpPr>
        <p:spPr>
          <a:xfrm>
            <a:off x="754746" y="1178560"/>
            <a:ext cx="10680337" cy="5035551"/>
          </a:xfrm>
        </p:spPr>
        <p:txBody>
          <a:bodyPr>
            <a:normAutofit/>
          </a:bodyPr>
          <a:lstStyle/>
          <a:p>
            <a:pPr marL="0" indent="0">
              <a:buNone/>
            </a:pPr>
            <a:r>
              <a:rPr lang="en-US" altLang="zh-CN" dirty="0" smtClean="0"/>
              <a:t>3</a:t>
            </a:r>
            <a:r>
              <a:rPr lang="zh-CN" altLang="zh-CN" dirty="0" smtClean="0"/>
              <a:t>、测量模型</a:t>
            </a:r>
            <a:endParaRPr lang="en-US" altLang="zh-CN" dirty="0" smtClean="0"/>
          </a:p>
          <a:p>
            <a:pPr>
              <a:lnSpc>
                <a:spcPct val="150000"/>
              </a:lnSpc>
            </a:pPr>
            <a:r>
              <a:rPr lang="zh-CN" altLang="zh-CN" dirty="0"/>
              <a:t>心理测量关注如何更好的收集有关能够证明学生理解程度的</a:t>
            </a:r>
            <a:r>
              <a:rPr lang="zh-CN" altLang="zh-CN" dirty="0" smtClean="0"/>
              <a:t>数据</a:t>
            </a:r>
            <a:r>
              <a:rPr lang="zh-CN" altLang="en-US" dirty="0" smtClean="0"/>
              <a:t>，</a:t>
            </a:r>
            <a:r>
              <a:rPr lang="zh-CN" altLang="zh-CN" dirty="0" smtClean="0"/>
              <a:t>分析</a:t>
            </a:r>
            <a:r>
              <a:rPr lang="zh-CN" altLang="zh-CN" dirty="0"/>
              <a:t>这些</a:t>
            </a:r>
            <a:r>
              <a:rPr lang="zh-CN" altLang="zh-CN" dirty="0" smtClean="0"/>
              <a:t>数据</a:t>
            </a:r>
            <a:r>
              <a:rPr lang="zh-CN" altLang="en-US" dirty="0" smtClean="0"/>
              <a:t>，</a:t>
            </a:r>
            <a:r>
              <a:rPr lang="zh-CN" altLang="zh-CN" dirty="0" smtClean="0"/>
              <a:t>并</a:t>
            </a:r>
            <a:r>
              <a:rPr lang="zh-CN" altLang="zh-CN" dirty="0"/>
              <a:t>以一种明确的正式的方式把分析结果告诉学生。</a:t>
            </a:r>
          </a:p>
          <a:p>
            <a:pPr>
              <a:lnSpc>
                <a:spcPct val="150000"/>
              </a:lnSpc>
            </a:pPr>
            <a:r>
              <a:rPr lang="zh-CN" altLang="zh-CN" dirty="0" smtClean="0"/>
              <a:t>开发</a:t>
            </a:r>
            <a:r>
              <a:rPr lang="zh-CN" altLang="zh-CN" dirty="0"/>
              <a:t>一个</a:t>
            </a:r>
            <a:r>
              <a:rPr lang="zh-CN" altLang="zh-CN" dirty="0" smtClean="0"/>
              <a:t>统计模型</a:t>
            </a:r>
            <a:r>
              <a:rPr lang="zh-CN" altLang="en-US" dirty="0" smtClean="0"/>
              <a:t>，记录</a:t>
            </a:r>
            <a:r>
              <a:rPr lang="zh-CN" altLang="zh-CN" dirty="0" smtClean="0"/>
              <a:t>不同</a:t>
            </a:r>
            <a:r>
              <a:rPr lang="zh-CN" altLang="zh-CN" dirty="0"/>
              <a:t>认知能力水平的</a:t>
            </a:r>
            <a:r>
              <a:rPr lang="zh-CN" altLang="zh-CN" dirty="0" smtClean="0"/>
              <a:t>学生</a:t>
            </a:r>
            <a:r>
              <a:rPr lang="zh-CN" altLang="en-US" dirty="0" smtClean="0"/>
              <a:t>的数据</a:t>
            </a:r>
            <a:r>
              <a:rPr lang="zh-CN" altLang="zh-CN" dirty="0" smtClean="0"/>
              <a:t>。</a:t>
            </a:r>
            <a:endParaRPr lang="en-US" altLang="zh-CN" dirty="0" smtClean="0"/>
          </a:p>
          <a:p>
            <a:pPr>
              <a:lnSpc>
                <a:spcPct val="150000"/>
              </a:lnSpc>
            </a:pPr>
            <a:r>
              <a:rPr lang="zh-CN" altLang="zh-CN" dirty="0"/>
              <a:t>这些心理测量模型允许</a:t>
            </a:r>
            <a:r>
              <a:rPr lang="zh-CN" altLang="zh-CN" dirty="0" smtClean="0"/>
              <a:t>人们</a:t>
            </a:r>
            <a:r>
              <a:rPr lang="zh-CN" altLang="en-US" dirty="0" smtClean="0"/>
              <a:t>从大数据中提取</a:t>
            </a:r>
            <a:r>
              <a:rPr lang="zh-CN" altLang="zh-CN" dirty="0" smtClean="0"/>
              <a:t>意义，表达</a:t>
            </a:r>
            <a:r>
              <a:rPr lang="zh-CN" altLang="en-US" dirty="0" smtClean="0"/>
              <a:t>结论的</a:t>
            </a:r>
            <a:r>
              <a:rPr lang="zh-CN" altLang="zh-CN" dirty="0" smtClean="0"/>
              <a:t>不确定程度。</a:t>
            </a:r>
            <a:endParaRPr lang="zh-CN" altLang="zh-CN" dirty="0"/>
          </a:p>
        </p:txBody>
      </p:sp>
    </p:spTree>
    <p:extLst>
      <p:ext uri="{BB962C8B-B14F-4D97-AF65-F5344CB8AC3E}">
        <p14:creationId xmlns:p14="http://schemas.microsoft.com/office/powerpoint/2010/main" val="3971550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评价设计与测量的应用</a:t>
            </a:r>
            <a:endParaRPr lang="zh-CN" altLang="en-US" dirty="0"/>
          </a:p>
        </p:txBody>
      </p:sp>
      <p:sp>
        <p:nvSpPr>
          <p:cNvPr id="3" name="内容占位符 2"/>
          <p:cNvSpPr>
            <a:spLocks noGrp="1"/>
          </p:cNvSpPr>
          <p:nvPr>
            <p:ph idx="1"/>
          </p:nvPr>
        </p:nvSpPr>
        <p:spPr>
          <a:xfrm>
            <a:off x="754746" y="1193800"/>
            <a:ext cx="10680337" cy="695960"/>
          </a:xfrm>
        </p:spPr>
        <p:txBody>
          <a:bodyPr>
            <a:normAutofit/>
          </a:bodyPr>
          <a:lstStyle/>
          <a:p>
            <a:pPr marL="0" indent="0">
              <a:buNone/>
            </a:pPr>
            <a:r>
              <a:rPr lang="en-US" altLang="zh-CN" dirty="0" smtClean="0"/>
              <a:t>3</a:t>
            </a:r>
            <a:r>
              <a:rPr lang="zh-CN" altLang="zh-CN" dirty="0" smtClean="0"/>
              <a:t>、测量模型</a:t>
            </a:r>
            <a:endParaRPr lang="en-US" altLang="zh-CN" dirty="0" smtClean="0"/>
          </a:p>
        </p:txBody>
      </p:sp>
      <p:sp>
        <p:nvSpPr>
          <p:cNvPr id="4" name="MH_Other_1"/>
          <p:cNvSpPr/>
          <p:nvPr>
            <p:custDataLst>
              <p:tags r:id="rId1"/>
            </p:custDataLst>
          </p:nvPr>
        </p:nvSpPr>
        <p:spPr>
          <a:xfrm rot="12359350" flipV="1">
            <a:off x="4733925" y="3678238"/>
            <a:ext cx="1106488" cy="347662"/>
          </a:xfrm>
          <a:custGeom>
            <a:avLst/>
            <a:gdLst>
              <a:gd name="connsiteX0" fmla="*/ 0 w 3888432"/>
              <a:gd name="connsiteY0" fmla="*/ 0 h 1129027"/>
              <a:gd name="connsiteX1" fmla="*/ 3323919 w 3888432"/>
              <a:gd name="connsiteY1" fmla="*/ 0 h 1129027"/>
              <a:gd name="connsiteX2" fmla="*/ 3888432 w 3888432"/>
              <a:gd name="connsiteY2" fmla="*/ 564514 h 1129027"/>
              <a:gd name="connsiteX3" fmla="*/ 3323919 w 3888432"/>
              <a:gd name="connsiteY3" fmla="*/ 1129027 h 1129027"/>
              <a:gd name="connsiteX4" fmla="*/ 1011895 w 3888432"/>
              <a:gd name="connsiteY4" fmla="*/ 1118735 h 1129027"/>
              <a:gd name="connsiteX5" fmla="*/ 0 w 3888432"/>
              <a:gd name="connsiteY5" fmla="*/ 8248 h 1129027"/>
              <a:gd name="connsiteX6" fmla="*/ 0 w 3888432"/>
              <a:gd name="connsiteY6" fmla="*/ 0 h 112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8432" h="1129027">
                <a:moveTo>
                  <a:pt x="0" y="0"/>
                </a:moveTo>
                <a:lnTo>
                  <a:pt x="3323919" y="0"/>
                </a:lnTo>
                <a:lnTo>
                  <a:pt x="3888432" y="564514"/>
                </a:lnTo>
                <a:lnTo>
                  <a:pt x="3323919" y="1129027"/>
                </a:lnTo>
                <a:lnTo>
                  <a:pt x="1011895" y="1118735"/>
                </a:lnTo>
                <a:lnTo>
                  <a:pt x="0" y="8248"/>
                </a:lnTo>
                <a:lnTo>
                  <a:pt x="0" y="0"/>
                </a:lnTo>
                <a:close/>
              </a:path>
            </a:pathLst>
          </a:custGeom>
          <a:gradFill flip="none" rotWithShape="1">
            <a:gsLst>
              <a:gs pos="0">
                <a:schemeClr val="accent1">
                  <a:lumMod val="75000"/>
                </a:schemeClr>
              </a:gs>
              <a:gs pos="100000">
                <a:schemeClr val="accent1"/>
              </a:gs>
            </a:gsLst>
            <a:lin ang="0" scaled="0"/>
            <a:tileRect/>
          </a:gradFill>
          <a:ln w="25400" cap="flat" cmpd="sng" algn="ctr">
            <a:noFill/>
            <a:prstDash val="solid"/>
          </a:ln>
          <a:effectLst/>
        </p:spPr>
        <p:txBody>
          <a:bodyPr anchor="ctr"/>
          <a:lstStyle/>
          <a:p>
            <a:pPr algn="ctr">
              <a:defRPr/>
            </a:pPr>
            <a:endParaRPr lang="en-US" kern="0">
              <a:solidFill>
                <a:sysClr val="window" lastClr="FFFFFF"/>
              </a:solidFill>
            </a:endParaRPr>
          </a:p>
        </p:txBody>
      </p:sp>
      <p:pic>
        <p:nvPicPr>
          <p:cNvPr id="5" name="MH_Other_2"/>
          <p:cNvPicPr>
            <a:picLocks noChangeAspect="1"/>
          </p:cNvPicPr>
          <p:nvPr>
            <p:custDataLst>
              <p:tags r:id="rId2"/>
            </p:custDataLst>
          </p:nvPr>
        </p:nvPicPr>
        <p:blipFill>
          <a:blip r:embed="rId17" cstate="print">
            <a:extLst>
              <a:ext uri="{28A0092B-C50C-407E-A947-70E740481C1C}">
                <a14:useLocalDpi xmlns:a14="http://schemas.microsoft.com/office/drawing/2010/main" val="0"/>
              </a:ext>
            </a:extLst>
          </a:blip>
          <a:srcRect l="79164" t="15523" b="15959"/>
          <a:stretch>
            <a:fillRect/>
          </a:stretch>
        </p:blipFill>
        <p:spPr bwMode="auto">
          <a:xfrm rot="14760000">
            <a:off x="5513388" y="3492501"/>
            <a:ext cx="176213" cy="93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H_Other_3"/>
          <p:cNvSpPr/>
          <p:nvPr>
            <p:custDataLst>
              <p:tags r:id="rId3"/>
            </p:custDataLst>
          </p:nvPr>
        </p:nvSpPr>
        <p:spPr>
          <a:xfrm rot="16679350" flipV="1">
            <a:off x="5349876" y="2909889"/>
            <a:ext cx="1108075" cy="346075"/>
          </a:xfrm>
          <a:custGeom>
            <a:avLst/>
            <a:gdLst>
              <a:gd name="connsiteX0" fmla="*/ 0 w 3888432"/>
              <a:gd name="connsiteY0" fmla="*/ 0 h 1129027"/>
              <a:gd name="connsiteX1" fmla="*/ 3323919 w 3888432"/>
              <a:gd name="connsiteY1" fmla="*/ 0 h 1129027"/>
              <a:gd name="connsiteX2" fmla="*/ 3888432 w 3888432"/>
              <a:gd name="connsiteY2" fmla="*/ 564514 h 1129027"/>
              <a:gd name="connsiteX3" fmla="*/ 3323919 w 3888432"/>
              <a:gd name="connsiteY3" fmla="*/ 1129027 h 1129027"/>
              <a:gd name="connsiteX4" fmla="*/ 1011895 w 3888432"/>
              <a:gd name="connsiteY4" fmla="*/ 1118735 h 1129027"/>
              <a:gd name="connsiteX5" fmla="*/ 0 w 3888432"/>
              <a:gd name="connsiteY5" fmla="*/ 8248 h 1129027"/>
              <a:gd name="connsiteX6" fmla="*/ 0 w 3888432"/>
              <a:gd name="connsiteY6" fmla="*/ 0 h 112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8432" h="1129027">
                <a:moveTo>
                  <a:pt x="0" y="0"/>
                </a:moveTo>
                <a:lnTo>
                  <a:pt x="3323919" y="0"/>
                </a:lnTo>
                <a:lnTo>
                  <a:pt x="3888432" y="564514"/>
                </a:lnTo>
                <a:lnTo>
                  <a:pt x="3323919" y="1129027"/>
                </a:lnTo>
                <a:lnTo>
                  <a:pt x="1011895" y="1118735"/>
                </a:lnTo>
                <a:lnTo>
                  <a:pt x="0" y="8248"/>
                </a:lnTo>
                <a:lnTo>
                  <a:pt x="0" y="0"/>
                </a:lnTo>
                <a:close/>
              </a:path>
            </a:pathLst>
          </a:custGeom>
          <a:gradFill flip="none" rotWithShape="1">
            <a:gsLst>
              <a:gs pos="0">
                <a:schemeClr val="accent1">
                  <a:lumMod val="75000"/>
                </a:schemeClr>
              </a:gs>
              <a:gs pos="100000">
                <a:schemeClr val="accent1"/>
              </a:gs>
            </a:gsLst>
            <a:lin ang="0" scaled="0"/>
            <a:tileRect/>
          </a:gradFill>
          <a:ln w="25400" cap="flat" cmpd="sng" algn="ctr">
            <a:noFill/>
            <a:prstDash val="solid"/>
          </a:ln>
          <a:effectLst/>
        </p:spPr>
        <p:txBody>
          <a:bodyPr anchor="ctr"/>
          <a:lstStyle/>
          <a:p>
            <a:pPr algn="ctr">
              <a:defRPr/>
            </a:pPr>
            <a:endParaRPr lang="en-US" kern="0">
              <a:solidFill>
                <a:sysClr val="window" lastClr="FFFFFF"/>
              </a:solidFill>
            </a:endParaRPr>
          </a:p>
        </p:txBody>
      </p:sp>
      <p:pic>
        <p:nvPicPr>
          <p:cNvPr id="7" name="MH_Other_4"/>
          <p:cNvPicPr>
            <a:picLocks noChangeAspect="1"/>
          </p:cNvPicPr>
          <p:nvPr>
            <p:custDataLst>
              <p:tags r:id="rId4"/>
            </p:custDataLst>
          </p:nvPr>
        </p:nvPicPr>
        <p:blipFill>
          <a:blip r:embed="rId18">
            <a:extLst>
              <a:ext uri="{28A0092B-C50C-407E-A947-70E740481C1C}">
                <a14:useLocalDpi xmlns:a14="http://schemas.microsoft.com/office/drawing/2010/main" val="0"/>
              </a:ext>
            </a:extLst>
          </a:blip>
          <a:srcRect l="79164" t="15523" b="15959"/>
          <a:stretch>
            <a:fillRect/>
          </a:stretch>
        </p:blipFill>
        <p:spPr bwMode="auto">
          <a:xfrm rot="19080000">
            <a:off x="5811838" y="2949576"/>
            <a:ext cx="176212"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H_Other_5"/>
          <p:cNvSpPr/>
          <p:nvPr>
            <p:custDataLst>
              <p:tags r:id="rId5"/>
            </p:custDataLst>
          </p:nvPr>
        </p:nvSpPr>
        <p:spPr>
          <a:xfrm rot="20999350" flipV="1">
            <a:off x="6272214" y="3259139"/>
            <a:ext cx="1108075" cy="346075"/>
          </a:xfrm>
          <a:custGeom>
            <a:avLst/>
            <a:gdLst>
              <a:gd name="connsiteX0" fmla="*/ 0 w 3888432"/>
              <a:gd name="connsiteY0" fmla="*/ 0 h 1129027"/>
              <a:gd name="connsiteX1" fmla="*/ 3323919 w 3888432"/>
              <a:gd name="connsiteY1" fmla="*/ 0 h 1129027"/>
              <a:gd name="connsiteX2" fmla="*/ 3888432 w 3888432"/>
              <a:gd name="connsiteY2" fmla="*/ 564514 h 1129027"/>
              <a:gd name="connsiteX3" fmla="*/ 3323919 w 3888432"/>
              <a:gd name="connsiteY3" fmla="*/ 1129027 h 1129027"/>
              <a:gd name="connsiteX4" fmla="*/ 1011895 w 3888432"/>
              <a:gd name="connsiteY4" fmla="*/ 1118735 h 1129027"/>
              <a:gd name="connsiteX5" fmla="*/ 0 w 3888432"/>
              <a:gd name="connsiteY5" fmla="*/ 8248 h 1129027"/>
              <a:gd name="connsiteX6" fmla="*/ 0 w 3888432"/>
              <a:gd name="connsiteY6" fmla="*/ 0 h 112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8432" h="1129027">
                <a:moveTo>
                  <a:pt x="0" y="0"/>
                </a:moveTo>
                <a:lnTo>
                  <a:pt x="3323919" y="0"/>
                </a:lnTo>
                <a:lnTo>
                  <a:pt x="3888432" y="564514"/>
                </a:lnTo>
                <a:lnTo>
                  <a:pt x="3323919" y="1129027"/>
                </a:lnTo>
                <a:lnTo>
                  <a:pt x="1011895" y="1118735"/>
                </a:lnTo>
                <a:lnTo>
                  <a:pt x="0" y="8248"/>
                </a:lnTo>
                <a:lnTo>
                  <a:pt x="0" y="0"/>
                </a:lnTo>
                <a:close/>
              </a:path>
            </a:pathLst>
          </a:custGeom>
          <a:gradFill flip="none" rotWithShape="1">
            <a:gsLst>
              <a:gs pos="0">
                <a:schemeClr val="accent1">
                  <a:lumMod val="75000"/>
                </a:schemeClr>
              </a:gs>
              <a:gs pos="100000">
                <a:schemeClr val="accent1"/>
              </a:gs>
            </a:gsLst>
            <a:lin ang="0" scaled="0"/>
            <a:tileRect/>
          </a:gradFill>
          <a:ln w="25400" cap="flat" cmpd="sng" algn="ctr">
            <a:noFill/>
            <a:prstDash val="solid"/>
          </a:ln>
          <a:effectLst/>
        </p:spPr>
        <p:txBody>
          <a:bodyPr anchor="ctr"/>
          <a:lstStyle/>
          <a:p>
            <a:pPr algn="ctr">
              <a:defRPr/>
            </a:pPr>
            <a:endParaRPr lang="en-US" kern="0">
              <a:solidFill>
                <a:sysClr val="window" lastClr="FFFFFF"/>
              </a:solidFill>
            </a:endParaRPr>
          </a:p>
        </p:txBody>
      </p:sp>
      <p:pic>
        <p:nvPicPr>
          <p:cNvPr id="9" name="MH_Other_6"/>
          <p:cNvPicPr>
            <a:picLocks noChangeAspect="1"/>
          </p:cNvPicPr>
          <p:nvPr>
            <p:custDataLst>
              <p:tags r:id="rId6"/>
            </p:custDataLst>
          </p:nvPr>
        </p:nvPicPr>
        <p:blipFill>
          <a:blip r:embed="rId17" cstate="print">
            <a:extLst>
              <a:ext uri="{28A0092B-C50C-407E-A947-70E740481C1C}">
                <a14:useLocalDpi xmlns:a14="http://schemas.microsoft.com/office/drawing/2010/main" val="0"/>
              </a:ext>
            </a:extLst>
          </a:blip>
          <a:srcRect l="79164" t="15523" b="15959"/>
          <a:stretch>
            <a:fillRect/>
          </a:stretch>
        </p:blipFill>
        <p:spPr bwMode="auto">
          <a:xfrm rot="1800000">
            <a:off x="6421438" y="3063876"/>
            <a:ext cx="176212"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MH_Other_7"/>
          <p:cNvSpPr/>
          <p:nvPr>
            <p:custDataLst>
              <p:tags r:id="rId7"/>
            </p:custDataLst>
          </p:nvPr>
        </p:nvSpPr>
        <p:spPr>
          <a:xfrm rot="3719350" flipV="1">
            <a:off x="6226175" y="4243388"/>
            <a:ext cx="1106488" cy="347662"/>
          </a:xfrm>
          <a:custGeom>
            <a:avLst/>
            <a:gdLst>
              <a:gd name="connsiteX0" fmla="*/ 0 w 3888432"/>
              <a:gd name="connsiteY0" fmla="*/ 0 h 1129027"/>
              <a:gd name="connsiteX1" fmla="*/ 3323919 w 3888432"/>
              <a:gd name="connsiteY1" fmla="*/ 0 h 1129027"/>
              <a:gd name="connsiteX2" fmla="*/ 3888432 w 3888432"/>
              <a:gd name="connsiteY2" fmla="*/ 564514 h 1129027"/>
              <a:gd name="connsiteX3" fmla="*/ 3323919 w 3888432"/>
              <a:gd name="connsiteY3" fmla="*/ 1129027 h 1129027"/>
              <a:gd name="connsiteX4" fmla="*/ 1011895 w 3888432"/>
              <a:gd name="connsiteY4" fmla="*/ 1118735 h 1129027"/>
              <a:gd name="connsiteX5" fmla="*/ 0 w 3888432"/>
              <a:gd name="connsiteY5" fmla="*/ 8248 h 1129027"/>
              <a:gd name="connsiteX6" fmla="*/ 0 w 3888432"/>
              <a:gd name="connsiteY6" fmla="*/ 0 h 112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8432" h="1129027">
                <a:moveTo>
                  <a:pt x="0" y="0"/>
                </a:moveTo>
                <a:lnTo>
                  <a:pt x="3323919" y="0"/>
                </a:lnTo>
                <a:lnTo>
                  <a:pt x="3888432" y="564514"/>
                </a:lnTo>
                <a:lnTo>
                  <a:pt x="3323919" y="1129027"/>
                </a:lnTo>
                <a:lnTo>
                  <a:pt x="1011895" y="1118735"/>
                </a:lnTo>
                <a:lnTo>
                  <a:pt x="0" y="8248"/>
                </a:lnTo>
                <a:lnTo>
                  <a:pt x="0" y="0"/>
                </a:lnTo>
                <a:close/>
              </a:path>
            </a:pathLst>
          </a:custGeom>
          <a:gradFill flip="none" rotWithShape="1">
            <a:gsLst>
              <a:gs pos="0">
                <a:schemeClr val="accent1">
                  <a:lumMod val="75000"/>
                </a:schemeClr>
              </a:gs>
              <a:gs pos="100000">
                <a:schemeClr val="accent1"/>
              </a:gs>
            </a:gsLst>
            <a:lin ang="0" scaled="0"/>
            <a:tileRect/>
          </a:gradFill>
          <a:ln w="25400" cap="flat" cmpd="sng" algn="ctr">
            <a:noFill/>
            <a:prstDash val="solid"/>
          </a:ln>
          <a:effectLst/>
        </p:spPr>
        <p:txBody>
          <a:bodyPr anchor="ctr"/>
          <a:lstStyle/>
          <a:p>
            <a:pPr algn="ctr">
              <a:defRPr/>
            </a:pPr>
            <a:endParaRPr lang="en-US" kern="0">
              <a:solidFill>
                <a:sysClr val="window" lastClr="FFFFFF"/>
              </a:solidFill>
            </a:endParaRPr>
          </a:p>
        </p:txBody>
      </p:sp>
      <p:pic>
        <p:nvPicPr>
          <p:cNvPr id="11" name="MH_Other_8"/>
          <p:cNvPicPr>
            <a:picLocks noChangeAspect="1"/>
          </p:cNvPicPr>
          <p:nvPr>
            <p:custDataLst>
              <p:tags r:id="rId8"/>
            </p:custDataLst>
          </p:nvPr>
        </p:nvPicPr>
        <p:blipFill>
          <a:blip r:embed="rId18">
            <a:extLst>
              <a:ext uri="{28A0092B-C50C-407E-A947-70E740481C1C}">
                <a14:useLocalDpi xmlns:a14="http://schemas.microsoft.com/office/drawing/2010/main" val="0"/>
              </a:ext>
            </a:extLst>
          </a:blip>
          <a:srcRect l="79164" t="15523" b="15959"/>
          <a:stretch>
            <a:fillRect/>
          </a:stretch>
        </p:blipFill>
        <p:spPr bwMode="auto">
          <a:xfrm rot="6120000">
            <a:off x="6500020" y="3680620"/>
            <a:ext cx="176213"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MH_Other_9"/>
          <p:cNvSpPr/>
          <p:nvPr>
            <p:custDataLst>
              <p:tags r:id="rId9"/>
            </p:custDataLst>
          </p:nvPr>
        </p:nvSpPr>
        <p:spPr>
          <a:xfrm rot="8039350" flipV="1">
            <a:off x="5274470" y="4502945"/>
            <a:ext cx="1106487" cy="346075"/>
          </a:xfrm>
          <a:custGeom>
            <a:avLst/>
            <a:gdLst>
              <a:gd name="connsiteX0" fmla="*/ 0 w 3888432"/>
              <a:gd name="connsiteY0" fmla="*/ 0 h 1129027"/>
              <a:gd name="connsiteX1" fmla="*/ 3323919 w 3888432"/>
              <a:gd name="connsiteY1" fmla="*/ 0 h 1129027"/>
              <a:gd name="connsiteX2" fmla="*/ 3888432 w 3888432"/>
              <a:gd name="connsiteY2" fmla="*/ 564514 h 1129027"/>
              <a:gd name="connsiteX3" fmla="*/ 3323919 w 3888432"/>
              <a:gd name="connsiteY3" fmla="*/ 1129027 h 1129027"/>
              <a:gd name="connsiteX4" fmla="*/ 1011895 w 3888432"/>
              <a:gd name="connsiteY4" fmla="*/ 1118735 h 1129027"/>
              <a:gd name="connsiteX5" fmla="*/ 0 w 3888432"/>
              <a:gd name="connsiteY5" fmla="*/ 8248 h 1129027"/>
              <a:gd name="connsiteX6" fmla="*/ 0 w 3888432"/>
              <a:gd name="connsiteY6" fmla="*/ 0 h 112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8432" h="1129027">
                <a:moveTo>
                  <a:pt x="0" y="0"/>
                </a:moveTo>
                <a:lnTo>
                  <a:pt x="3323919" y="0"/>
                </a:lnTo>
                <a:lnTo>
                  <a:pt x="3888432" y="564514"/>
                </a:lnTo>
                <a:lnTo>
                  <a:pt x="3323919" y="1129027"/>
                </a:lnTo>
                <a:lnTo>
                  <a:pt x="1011895" y="1118735"/>
                </a:lnTo>
                <a:lnTo>
                  <a:pt x="0" y="8248"/>
                </a:lnTo>
                <a:lnTo>
                  <a:pt x="0" y="0"/>
                </a:lnTo>
                <a:close/>
              </a:path>
            </a:pathLst>
          </a:custGeom>
          <a:gradFill flip="none" rotWithShape="1">
            <a:gsLst>
              <a:gs pos="0">
                <a:schemeClr val="accent1">
                  <a:lumMod val="75000"/>
                </a:schemeClr>
              </a:gs>
              <a:gs pos="100000">
                <a:schemeClr val="accent1"/>
              </a:gs>
            </a:gsLst>
            <a:lin ang="0" scaled="0"/>
            <a:tileRect/>
          </a:gradFill>
          <a:ln w="25400" cap="flat" cmpd="sng" algn="ctr">
            <a:noFill/>
            <a:prstDash val="solid"/>
          </a:ln>
          <a:effectLst/>
        </p:spPr>
        <p:txBody>
          <a:bodyPr anchor="ctr"/>
          <a:lstStyle/>
          <a:p>
            <a:pPr algn="ctr">
              <a:defRPr/>
            </a:pPr>
            <a:endParaRPr lang="en-US" kern="0">
              <a:solidFill>
                <a:sysClr val="window" lastClr="FFFFFF"/>
              </a:solidFill>
            </a:endParaRPr>
          </a:p>
        </p:txBody>
      </p:sp>
      <p:pic>
        <p:nvPicPr>
          <p:cNvPr id="13" name="MH_Other_10"/>
          <p:cNvPicPr>
            <a:picLocks noChangeAspect="1"/>
          </p:cNvPicPr>
          <p:nvPr>
            <p:custDataLst>
              <p:tags r:id="rId10"/>
            </p:custDataLst>
          </p:nvPr>
        </p:nvPicPr>
        <p:blipFill>
          <a:blip r:embed="rId18">
            <a:extLst>
              <a:ext uri="{28A0092B-C50C-407E-A947-70E740481C1C}">
                <a14:useLocalDpi xmlns:a14="http://schemas.microsoft.com/office/drawing/2010/main" val="0"/>
              </a:ext>
            </a:extLst>
          </a:blip>
          <a:srcRect l="79164" t="15523" b="15959"/>
          <a:stretch>
            <a:fillRect/>
          </a:stretch>
        </p:blipFill>
        <p:spPr bwMode="auto">
          <a:xfrm rot="10440000">
            <a:off x="5938838" y="3944939"/>
            <a:ext cx="176212"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MH_SubTitle_3"/>
          <p:cNvSpPr/>
          <p:nvPr>
            <p:custDataLst>
              <p:tags r:id="rId11"/>
            </p:custDataLst>
          </p:nvPr>
        </p:nvSpPr>
        <p:spPr>
          <a:xfrm>
            <a:off x="7452227" y="2945906"/>
            <a:ext cx="2148973" cy="808038"/>
          </a:xfrm>
          <a:prstGeom prst="bracePair">
            <a:avLst/>
          </a:prstGeom>
          <a:ln>
            <a:solidFill>
              <a:srgbClr val="DDDDDD"/>
            </a:solidFill>
          </a:ln>
        </p:spPr>
        <p:style>
          <a:lnRef idx="1">
            <a:schemeClr val="accent1"/>
          </a:lnRef>
          <a:fillRef idx="0">
            <a:schemeClr val="accent1"/>
          </a:fillRef>
          <a:effectRef idx="0">
            <a:schemeClr val="accent1"/>
          </a:effectRef>
          <a:fontRef idx="minor">
            <a:schemeClr val="tx1"/>
          </a:fontRef>
        </p:style>
        <p:txBody>
          <a:bodyPr lIns="0" tIns="0" rIns="0" bIns="0" anchor="ctr">
            <a:normAutofit/>
          </a:bodyPr>
          <a:lstStyle/>
          <a:p>
            <a:pPr algn="ctr">
              <a:lnSpc>
                <a:spcPct val="110000"/>
              </a:lnSpc>
              <a:defRPr/>
            </a:pPr>
            <a:r>
              <a:rPr lang="zh-CN" altLang="zh-CN" sz="2000" dirty="0" smtClean="0"/>
              <a:t>绘制</a:t>
            </a:r>
            <a:r>
              <a:rPr lang="zh-CN" altLang="zh-CN" sz="2000" dirty="0"/>
              <a:t>学生的学习进展路径</a:t>
            </a:r>
            <a:endParaRPr lang="zh-CN" altLang="en-US" sz="2000" dirty="0"/>
          </a:p>
        </p:txBody>
      </p:sp>
      <p:sp>
        <p:nvSpPr>
          <p:cNvPr id="15" name="MH_SubTitle_4"/>
          <p:cNvSpPr/>
          <p:nvPr>
            <p:custDataLst>
              <p:tags r:id="rId12"/>
            </p:custDataLst>
          </p:nvPr>
        </p:nvSpPr>
        <p:spPr>
          <a:xfrm>
            <a:off x="6733188" y="4987294"/>
            <a:ext cx="2828420" cy="808037"/>
          </a:xfrm>
          <a:prstGeom prst="bracePair">
            <a:avLst/>
          </a:prstGeom>
          <a:ln>
            <a:solidFill>
              <a:srgbClr val="DDDDDD"/>
            </a:solidFill>
          </a:ln>
        </p:spPr>
        <p:style>
          <a:lnRef idx="1">
            <a:schemeClr val="accent1"/>
          </a:lnRef>
          <a:fillRef idx="0">
            <a:schemeClr val="accent1"/>
          </a:fillRef>
          <a:effectRef idx="0">
            <a:schemeClr val="accent1"/>
          </a:effectRef>
          <a:fontRef idx="minor">
            <a:schemeClr val="tx1"/>
          </a:fontRef>
        </p:style>
        <p:txBody>
          <a:bodyPr lIns="0" tIns="0" rIns="0" bIns="0" anchor="ctr">
            <a:normAutofit/>
          </a:bodyPr>
          <a:lstStyle/>
          <a:p>
            <a:pPr algn="ctr">
              <a:lnSpc>
                <a:spcPct val="110000"/>
              </a:lnSpc>
              <a:defRPr/>
            </a:pPr>
            <a:r>
              <a:rPr lang="zh-CN" altLang="en-US" sz="2000" dirty="0" smtClean="0"/>
              <a:t>提供提高</a:t>
            </a:r>
            <a:r>
              <a:rPr lang="zh-CN" altLang="zh-CN" sz="2000" dirty="0" smtClean="0"/>
              <a:t>学生</a:t>
            </a:r>
            <a:r>
              <a:rPr lang="zh-CN" altLang="zh-CN" sz="2000" dirty="0"/>
              <a:t>表现的多种路径</a:t>
            </a:r>
            <a:r>
              <a:rPr lang="zh-CN" altLang="zh-CN" sz="2000" dirty="0" smtClean="0"/>
              <a:t>和方法</a:t>
            </a:r>
            <a:endParaRPr lang="zh-CN" altLang="en-US" sz="2000" dirty="0"/>
          </a:p>
        </p:txBody>
      </p:sp>
      <p:sp>
        <p:nvSpPr>
          <p:cNvPr id="16" name="MH_SubTitle_5"/>
          <p:cNvSpPr/>
          <p:nvPr>
            <p:custDataLst>
              <p:tags r:id="rId13"/>
            </p:custDataLst>
          </p:nvPr>
        </p:nvSpPr>
        <p:spPr>
          <a:xfrm>
            <a:off x="2057400" y="5009669"/>
            <a:ext cx="3261578" cy="808038"/>
          </a:xfrm>
          <a:prstGeom prst="bracePair">
            <a:avLst/>
          </a:prstGeom>
          <a:ln>
            <a:solidFill>
              <a:srgbClr val="DDDDDD"/>
            </a:solidFill>
          </a:ln>
        </p:spPr>
        <p:style>
          <a:lnRef idx="1">
            <a:schemeClr val="accent1"/>
          </a:lnRef>
          <a:fillRef idx="0">
            <a:schemeClr val="accent1"/>
          </a:fillRef>
          <a:effectRef idx="0">
            <a:schemeClr val="accent1"/>
          </a:effectRef>
          <a:fontRef idx="minor">
            <a:schemeClr val="tx1"/>
          </a:fontRef>
        </p:style>
        <p:txBody>
          <a:bodyPr lIns="0" tIns="0" rIns="0" bIns="0" anchor="ctr">
            <a:normAutofit/>
          </a:bodyPr>
          <a:lstStyle/>
          <a:p>
            <a:pPr algn="ctr">
              <a:lnSpc>
                <a:spcPct val="110000"/>
              </a:lnSpc>
              <a:defRPr/>
            </a:pPr>
            <a:r>
              <a:rPr lang="zh-CN" altLang="zh-CN" sz="2000" dirty="0" smtClean="0"/>
              <a:t>基于</a:t>
            </a:r>
            <a:r>
              <a:rPr lang="zh-CN" altLang="en-US" sz="2000" dirty="0" smtClean="0"/>
              <a:t>多元</a:t>
            </a:r>
            <a:r>
              <a:rPr lang="zh-CN" altLang="zh-CN" sz="2000" dirty="0" smtClean="0"/>
              <a:t>评价</a:t>
            </a:r>
            <a:r>
              <a:rPr lang="zh-CN" altLang="en-US" sz="2000" dirty="0" smtClean="0"/>
              <a:t>，模拟</a:t>
            </a:r>
            <a:r>
              <a:rPr lang="zh-CN" altLang="zh-CN" sz="2000" dirty="0" smtClean="0"/>
              <a:t>、</a:t>
            </a:r>
            <a:r>
              <a:rPr lang="zh-CN" altLang="zh-CN" sz="2000" dirty="0"/>
              <a:t>监控和</a:t>
            </a:r>
            <a:r>
              <a:rPr lang="zh-CN" altLang="zh-CN" sz="2000" dirty="0" smtClean="0"/>
              <a:t>改善</a:t>
            </a:r>
            <a:r>
              <a:rPr lang="zh-CN" altLang="en-US" sz="2000" dirty="0" smtClean="0"/>
              <a:t>判断</a:t>
            </a:r>
            <a:endParaRPr lang="zh-CN" altLang="en-US" sz="2000" dirty="0"/>
          </a:p>
        </p:txBody>
      </p:sp>
      <p:sp>
        <p:nvSpPr>
          <p:cNvPr id="17" name="MH_SubTitle_1"/>
          <p:cNvSpPr/>
          <p:nvPr>
            <p:custDataLst>
              <p:tags r:id="rId14"/>
            </p:custDataLst>
          </p:nvPr>
        </p:nvSpPr>
        <p:spPr>
          <a:xfrm>
            <a:off x="1158240" y="3170238"/>
            <a:ext cx="3466148" cy="806450"/>
          </a:xfrm>
          <a:prstGeom prst="bracePair">
            <a:avLst/>
          </a:prstGeom>
          <a:ln>
            <a:solidFill>
              <a:srgbClr val="DDDDDD"/>
            </a:solidFill>
          </a:ln>
        </p:spPr>
        <p:style>
          <a:lnRef idx="1">
            <a:schemeClr val="accent1"/>
          </a:lnRef>
          <a:fillRef idx="0">
            <a:schemeClr val="accent1"/>
          </a:fillRef>
          <a:effectRef idx="0">
            <a:schemeClr val="accent1"/>
          </a:effectRef>
          <a:fontRef idx="minor">
            <a:schemeClr val="tx1"/>
          </a:fontRef>
        </p:style>
        <p:txBody>
          <a:bodyPr lIns="0" tIns="0" rIns="0" bIns="0" anchor="ctr">
            <a:noAutofit/>
          </a:bodyPr>
          <a:lstStyle/>
          <a:p>
            <a:pPr algn="ctr">
              <a:lnSpc>
                <a:spcPct val="110000"/>
              </a:lnSpc>
              <a:defRPr/>
            </a:pPr>
            <a:r>
              <a:rPr lang="zh-CN" altLang="zh-CN" sz="2000" dirty="0" smtClean="0"/>
              <a:t>不仅</a:t>
            </a:r>
            <a:r>
              <a:rPr lang="zh-CN" altLang="zh-CN" sz="2000" dirty="0"/>
              <a:t>关注学生个体，还关注群体、班级、</a:t>
            </a:r>
            <a:r>
              <a:rPr lang="zh-CN" altLang="zh-CN" sz="2000" dirty="0" smtClean="0"/>
              <a:t>学校</a:t>
            </a:r>
            <a:r>
              <a:rPr lang="zh-CN" altLang="en-US" sz="2000" dirty="0"/>
              <a:t>、</a:t>
            </a:r>
            <a:r>
              <a:rPr lang="zh-CN" altLang="zh-CN" sz="2000" dirty="0" smtClean="0"/>
              <a:t>整个</a:t>
            </a:r>
            <a:r>
              <a:rPr lang="zh-CN" altLang="zh-CN" sz="2000" dirty="0"/>
              <a:t>州</a:t>
            </a:r>
            <a:endParaRPr lang="zh-CN" altLang="en-US" sz="2000" dirty="0"/>
          </a:p>
        </p:txBody>
      </p:sp>
      <p:sp>
        <p:nvSpPr>
          <p:cNvPr id="18" name="MH_SubTitle_2"/>
          <p:cNvSpPr/>
          <p:nvPr>
            <p:custDataLst>
              <p:tags r:id="rId15"/>
            </p:custDataLst>
          </p:nvPr>
        </p:nvSpPr>
        <p:spPr>
          <a:xfrm>
            <a:off x="5035550" y="1685925"/>
            <a:ext cx="2366384" cy="808038"/>
          </a:xfrm>
          <a:prstGeom prst="bracePair">
            <a:avLst/>
          </a:prstGeom>
          <a:ln>
            <a:solidFill>
              <a:srgbClr val="DDDDDD"/>
            </a:solidFill>
          </a:ln>
        </p:spPr>
        <p:style>
          <a:lnRef idx="1">
            <a:schemeClr val="accent1"/>
          </a:lnRef>
          <a:fillRef idx="0">
            <a:schemeClr val="accent1"/>
          </a:fillRef>
          <a:effectRef idx="0">
            <a:schemeClr val="accent1"/>
          </a:effectRef>
          <a:fontRef idx="minor">
            <a:schemeClr val="tx1"/>
          </a:fontRef>
        </p:style>
        <p:txBody>
          <a:bodyPr lIns="0" tIns="0" rIns="0" bIns="0" anchor="ctr">
            <a:noAutofit/>
          </a:bodyPr>
          <a:lstStyle/>
          <a:p>
            <a:pPr algn="ctr">
              <a:lnSpc>
                <a:spcPct val="110000"/>
              </a:lnSpc>
              <a:defRPr/>
            </a:pPr>
            <a:r>
              <a:rPr lang="zh-CN" altLang="zh-CN" sz="2000" dirty="0"/>
              <a:t>从多个方面来评价学生的成绩</a:t>
            </a:r>
            <a:endParaRPr lang="zh-CN" altLang="en-US" sz="2000" dirty="0"/>
          </a:p>
        </p:txBody>
      </p:sp>
    </p:spTree>
    <p:extLst>
      <p:ext uri="{BB962C8B-B14F-4D97-AF65-F5344CB8AC3E}">
        <p14:creationId xmlns:p14="http://schemas.microsoft.com/office/powerpoint/2010/main" val="420639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评价设计与测量的应用</a:t>
            </a:r>
            <a:endParaRPr lang="zh-CN" altLang="en-US" dirty="0"/>
          </a:p>
        </p:txBody>
      </p:sp>
      <p:sp>
        <p:nvSpPr>
          <p:cNvPr id="3" name="内容占位符 2"/>
          <p:cNvSpPr>
            <a:spLocks noGrp="1"/>
          </p:cNvSpPr>
          <p:nvPr>
            <p:ph idx="1"/>
          </p:nvPr>
        </p:nvSpPr>
        <p:spPr>
          <a:xfrm>
            <a:off x="754746" y="1193801"/>
            <a:ext cx="10680337" cy="1122680"/>
          </a:xfrm>
        </p:spPr>
        <p:txBody>
          <a:bodyPr>
            <a:normAutofit/>
          </a:bodyPr>
          <a:lstStyle/>
          <a:p>
            <a:pPr marL="0" indent="0">
              <a:buNone/>
            </a:pPr>
            <a:r>
              <a:rPr lang="en-US" altLang="zh-CN" dirty="0" smtClean="0"/>
              <a:t>3</a:t>
            </a:r>
            <a:r>
              <a:rPr lang="zh-CN" altLang="zh-CN" dirty="0" smtClean="0"/>
              <a:t>、测量模型</a:t>
            </a:r>
            <a:endParaRPr lang="en-US" altLang="zh-CN" dirty="0" smtClean="0"/>
          </a:p>
          <a:p>
            <a:r>
              <a:rPr lang="zh-CN" altLang="zh-CN" dirty="0" smtClean="0"/>
              <a:t>模型可以应对一些挑战，比如，测量模型得到进展，</a:t>
            </a:r>
            <a:endParaRPr lang="en-US" altLang="zh-CN" dirty="0" smtClean="0"/>
          </a:p>
        </p:txBody>
      </p:sp>
      <p:cxnSp>
        <p:nvCxnSpPr>
          <p:cNvPr id="4" name="MH_Other_1"/>
          <p:cNvCxnSpPr/>
          <p:nvPr/>
        </p:nvCxnSpPr>
        <p:spPr>
          <a:xfrm>
            <a:off x="1591805" y="4309411"/>
            <a:ext cx="9288000" cy="0"/>
          </a:xfrm>
          <a:prstGeom prst="straightConnector1">
            <a:avLst/>
          </a:prstGeom>
          <a:ln w="19050">
            <a:solidFill>
              <a:schemeClr val="accent1">
                <a:lumMod val="60000"/>
                <a:lumOff val="40000"/>
              </a:schemeClr>
            </a:solidFill>
            <a:prstDash val="sysDash"/>
            <a:headEnd type="oval"/>
            <a:tailEnd type="stealth"/>
          </a:ln>
        </p:spPr>
        <p:style>
          <a:lnRef idx="1">
            <a:schemeClr val="accent1"/>
          </a:lnRef>
          <a:fillRef idx="0">
            <a:schemeClr val="accent1"/>
          </a:fillRef>
          <a:effectRef idx="0">
            <a:schemeClr val="accent1"/>
          </a:effectRef>
          <a:fontRef idx="minor">
            <a:schemeClr val="tx1"/>
          </a:fontRef>
        </p:style>
      </p:cxnSp>
      <p:sp>
        <p:nvSpPr>
          <p:cNvPr id="5" name="MH_Other_2"/>
          <p:cNvSpPr/>
          <p:nvPr/>
        </p:nvSpPr>
        <p:spPr>
          <a:xfrm>
            <a:off x="1956736" y="4158405"/>
            <a:ext cx="302916" cy="302916"/>
          </a:xfrm>
          <a:prstGeom prst="ellipse">
            <a:avLst/>
          </a:prstGeom>
          <a:solidFill>
            <a:schemeClr val="accent1"/>
          </a:solidFill>
          <a:ln>
            <a:noFill/>
          </a:ln>
          <a:effectLst>
            <a:glow rad="101600">
              <a:schemeClr val="accent1">
                <a:alpha val="2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sz="1100">
                <a:solidFill>
                  <a:srgbClr val="FFFFFF"/>
                </a:solidFill>
              </a:rPr>
              <a:t>1</a:t>
            </a:r>
            <a:endParaRPr lang="zh-CN" altLang="en-US" sz="1100">
              <a:solidFill>
                <a:srgbClr val="FFFFFF"/>
              </a:solidFill>
            </a:endParaRPr>
          </a:p>
        </p:txBody>
      </p:sp>
      <p:sp>
        <p:nvSpPr>
          <p:cNvPr id="6" name="MH_SubTitle_1"/>
          <p:cNvSpPr/>
          <p:nvPr/>
        </p:nvSpPr>
        <p:spPr>
          <a:xfrm>
            <a:off x="683254" y="2523976"/>
            <a:ext cx="2849880" cy="1558925"/>
          </a:xfrm>
          <a:prstGeom prst="rect">
            <a:avLst/>
          </a:prstGeom>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defRPr/>
            </a:pPr>
            <a:r>
              <a:rPr lang="zh-CN" altLang="zh-CN" sz="2400" dirty="0"/>
              <a:t>开发一个模型用来测量学生的熟练程度，对学生进行排名</a:t>
            </a:r>
            <a:endParaRPr lang="zh-CN" altLang="en-US" sz="2400" dirty="0">
              <a:solidFill>
                <a:schemeClr val="tx1">
                  <a:lumMod val="75000"/>
                  <a:lumOff val="25000"/>
                </a:schemeClr>
              </a:solidFill>
            </a:endParaRPr>
          </a:p>
        </p:txBody>
      </p:sp>
      <p:sp>
        <p:nvSpPr>
          <p:cNvPr id="7" name="MH_Other_3"/>
          <p:cNvSpPr/>
          <p:nvPr/>
        </p:nvSpPr>
        <p:spPr>
          <a:xfrm>
            <a:off x="4685179" y="4158405"/>
            <a:ext cx="302916" cy="302916"/>
          </a:xfrm>
          <a:prstGeom prst="ellipse">
            <a:avLst/>
          </a:prstGeom>
          <a:solidFill>
            <a:schemeClr val="accent1"/>
          </a:solidFill>
          <a:ln>
            <a:noFill/>
          </a:ln>
          <a:effectLst>
            <a:glow rad="101600">
              <a:schemeClr val="accent1">
                <a:alpha val="2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sz="1100" dirty="0">
                <a:solidFill>
                  <a:srgbClr val="FFFFFF"/>
                </a:solidFill>
              </a:rPr>
              <a:t>2</a:t>
            </a:r>
            <a:endParaRPr lang="zh-CN" altLang="en-US" sz="1100" dirty="0">
              <a:solidFill>
                <a:srgbClr val="FFFFFF"/>
              </a:solidFill>
            </a:endParaRPr>
          </a:p>
        </p:txBody>
      </p:sp>
      <p:sp>
        <p:nvSpPr>
          <p:cNvPr id="8" name="MH_Other_4"/>
          <p:cNvSpPr/>
          <p:nvPr/>
        </p:nvSpPr>
        <p:spPr>
          <a:xfrm>
            <a:off x="7413622" y="4158405"/>
            <a:ext cx="302916" cy="302916"/>
          </a:xfrm>
          <a:prstGeom prst="ellipse">
            <a:avLst/>
          </a:prstGeom>
          <a:solidFill>
            <a:schemeClr val="accent1"/>
          </a:solidFill>
          <a:ln>
            <a:noFill/>
          </a:ln>
          <a:effectLst>
            <a:glow rad="101600">
              <a:schemeClr val="accent1">
                <a:alpha val="2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sz="1100">
                <a:solidFill>
                  <a:srgbClr val="FFFFFF"/>
                </a:solidFill>
              </a:rPr>
              <a:t>3</a:t>
            </a:r>
            <a:endParaRPr lang="zh-CN" altLang="en-US" sz="1100">
              <a:solidFill>
                <a:srgbClr val="FFFFFF"/>
              </a:solidFill>
            </a:endParaRPr>
          </a:p>
        </p:txBody>
      </p:sp>
      <p:sp>
        <p:nvSpPr>
          <p:cNvPr id="9" name="MH_Other_5"/>
          <p:cNvSpPr/>
          <p:nvPr/>
        </p:nvSpPr>
        <p:spPr>
          <a:xfrm>
            <a:off x="10142066" y="4158405"/>
            <a:ext cx="302916" cy="302916"/>
          </a:xfrm>
          <a:prstGeom prst="ellipse">
            <a:avLst/>
          </a:prstGeom>
          <a:solidFill>
            <a:schemeClr val="accent1"/>
          </a:solidFill>
          <a:ln>
            <a:noFill/>
          </a:ln>
          <a:effectLst>
            <a:glow rad="101600">
              <a:schemeClr val="accent1">
                <a:alpha val="25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US" altLang="zh-CN" sz="1100" dirty="0">
                <a:solidFill>
                  <a:srgbClr val="FFFFFF"/>
                </a:solidFill>
              </a:rPr>
              <a:t>4</a:t>
            </a:r>
            <a:endParaRPr lang="zh-CN" altLang="en-US" sz="1100" dirty="0">
              <a:solidFill>
                <a:srgbClr val="FFFFFF"/>
              </a:solidFill>
            </a:endParaRPr>
          </a:p>
        </p:txBody>
      </p:sp>
      <p:sp>
        <p:nvSpPr>
          <p:cNvPr id="10" name="MH_SubTitle_2"/>
          <p:cNvSpPr/>
          <p:nvPr/>
        </p:nvSpPr>
        <p:spPr>
          <a:xfrm>
            <a:off x="3150077" y="4649620"/>
            <a:ext cx="3383279" cy="1558925"/>
          </a:xfrm>
          <a:prstGeom prst="rect">
            <a:avLst/>
          </a:prstGeom>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zh-CN" sz="2400" dirty="0" smtClean="0"/>
              <a:t>不断加强一个标准的模型使其适应不断发展的学习概念、认知、课程重点。</a:t>
            </a:r>
            <a:endParaRPr lang="en-US" altLang="zh-CN" sz="2400" dirty="0" smtClean="0"/>
          </a:p>
        </p:txBody>
      </p:sp>
      <p:sp>
        <p:nvSpPr>
          <p:cNvPr id="11" name="MH_SubTitle_3"/>
          <p:cNvSpPr/>
          <p:nvPr/>
        </p:nvSpPr>
        <p:spPr>
          <a:xfrm>
            <a:off x="5776045" y="2508736"/>
            <a:ext cx="3567910" cy="1558925"/>
          </a:xfrm>
          <a:prstGeom prst="rect">
            <a:avLst/>
          </a:prstGeom>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zh-CN" sz="2400" dirty="0" smtClean="0"/>
              <a:t>将认知元素（包括学习模型和课程）作为参数直接整合进心理测量模型。</a:t>
            </a:r>
            <a:endParaRPr lang="en-US" altLang="zh-CN" sz="2400" dirty="0" smtClean="0"/>
          </a:p>
        </p:txBody>
      </p:sp>
      <p:sp>
        <p:nvSpPr>
          <p:cNvPr id="12" name="MH_SubTitle_4"/>
          <p:cNvSpPr/>
          <p:nvPr/>
        </p:nvSpPr>
        <p:spPr>
          <a:xfrm>
            <a:off x="9049707" y="4649620"/>
            <a:ext cx="2489518" cy="1558925"/>
          </a:xfrm>
          <a:prstGeom prst="rect">
            <a:avLst/>
          </a:prstGeom>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zh-CN" sz="2400" dirty="0" smtClean="0"/>
              <a:t>创造一个模型集，适应广泛的情境。</a:t>
            </a:r>
            <a:endParaRPr lang="zh-CN" altLang="zh-CN" sz="2400" dirty="0"/>
          </a:p>
        </p:txBody>
      </p:sp>
    </p:spTree>
    <p:extLst>
      <p:ext uri="{BB962C8B-B14F-4D97-AF65-F5344CB8AC3E}">
        <p14:creationId xmlns:p14="http://schemas.microsoft.com/office/powerpoint/2010/main" val="391007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平衡</a:t>
            </a:r>
            <a:r>
              <a:rPr lang="zh-CN" altLang="zh-CN" dirty="0"/>
              <a:t>的评价</a:t>
            </a:r>
            <a:r>
              <a:rPr lang="zh-CN" altLang="zh-CN" dirty="0" smtClean="0"/>
              <a:t>系统</a:t>
            </a:r>
            <a:endParaRPr lang="zh-CN" altLang="en-US" dirty="0"/>
          </a:p>
        </p:txBody>
      </p:sp>
      <p:sp>
        <p:nvSpPr>
          <p:cNvPr id="3" name="内容占位符 2"/>
          <p:cNvSpPr>
            <a:spLocks noGrp="1"/>
          </p:cNvSpPr>
          <p:nvPr>
            <p:ph idx="1"/>
          </p:nvPr>
        </p:nvSpPr>
        <p:spPr>
          <a:xfrm>
            <a:off x="754746" y="1193800"/>
            <a:ext cx="10680337" cy="5557520"/>
          </a:xfrm>
        </p:spPr>
        <p:txBody>
          <a:bodyPr>
            <a:normAutofit/>
          </a:bodyPr>
          <a:lstStyle/>
          <a:p>
            <a:pPr>
              <a:lnSpc>
                <a:spcPct val="150000"/>
              </a:lnSpc>
            </a:pPr>
            <a:r>
              <a:rPr lang="zh-CN" altLang="zh-CN" dirty="0" smtClean="0"/>
              <a:t>评价</a:t>
            </a:r>
            <a:r>
              <a:rPr lang="zh-CN" altLang="zh-CN" dirty="0"/>
              <a:t>更多的是集中在课堂活动设计以提供学习进步的信息，外部的、大</a:t>
            </a:r>
            <a:r>
              <a:rPr lang="zh-CN" altLang="zh-CN" dirty="0" smtClean="0"/>
              <a:t>范围</a:t>
            </a:r>
            <a:r>
              <a:rPr lang="zh-CN" altLang="en-US" dirty="0" smtClean="0"/>
              <a:t>的</a:t>
            </a:r>
            <a:r>
              <a:rPr lang="zh-CN" altLang="zh-CN" dirty="0" smtClean="0"/>
              <a:t>标准</a:t>
            </a:r>
            <a:r>
              <a:rPr lang="zh-CN" altLang="zh-CN" dirty="0"/>
              <a:t>评价在教育系统中发挥着较小的作用。可是，在美国，投入到生产和使用大规模测试的资源，比如资金、教学时间、研究</a:t>
            </a:r>
            <a:r>
              <a:rPr lang="zh-CN" altLang="zh-CN" dirty="0" smtClean="0"/>
              <a:t>和</a:t>
            </a:r>
            <a:r>
              <a:rPr lang="zh-CN" altLang="en-US" dirty="0" smtClean="0"/>
              <a:t>开发工作等，都</a:t>
            </a:r>
            <a:r>
              <a:rPr lang="zh-CN" altLang="zh-CN" dirty="0" smtClean="0"/>
              <a:t>远远</a:t>
            </a:r>
            <a:r>
              <a:rPr lang="zh-CN" altLang="zh-CN" dirty="0"/>
              <a:t>大于在课堂评价的设计和使用</a:t>
            </a:r>
            <a:r>
              <a:rPr lang="zh-CN" altLang="zh-CN" dirty="0" smtClean="0"/>
              <a:t>上</a:t>
            </a:r>
            <a:r>
              <a:rPr lang="zh-CN" altLang="en-US" dirty="0" smtClean="0"/>
              <a:t>的投入</a:t>
            </a:r>
            <a:r>
              <a:rPr lang="zh-CN" altLang="zh-CN" dirty="0" smtClean="0"/>
              <a:t>。</a:t>
            </a:r>
            <a:endParaRPr lang="en-US" altLang="zh-CN" dirty="0" smtClean="0"/>
          </a:p>
          <a:p>
            <a:pPr>
              <a:lnSpc>
                <a:spcPct val="150000"/>
              </a:lnSpc>
            </a:pPr>
            <a:r>
              <a:rPr lang="zh-CN" altLang="zh-CN" dirty="0" smtClean="0"/>
              <a:t>不幸</a:t>
            </a:r>
            <a:r>
              <a:rPr lang="zh-CN" altLang="zh-CN" dirty="0"/>
              <a:t>的是</a:t>
            </a:r>
            <a:r>
              <a:rPr lang="zh-CN" altLang="zh-CN" dirty="0" smtClean="0"/>
              <a:t>，今天</a:t>
            </a:r>
            <a:r>
              <a:rPr lang="zh-CN" altLang="zh-CN" dirty="0"/>
              <a:t>使用的大规模评价</a:t>
            </a:r>
            <a:r>
              <a:rPr lang="zh-CN" altLang="zh-CN" dirty="0" smtClean="0"/>
              <a:t>消极</a:t>
            </a:r>
            <a:r>
              <a:rPr lang="zh-CN" altLang="en-US" dirty="0" smtClean="0"/>
              <a:t>地</a:t>
            </a:r>
            <a:r>
              <a:rPr lang="zh-CN" altLang="zh-CN" dirty="0" smtClean="0"/>
              <a:t>影响</a:t>
            </a:r>
            <a:r>
              <a:rPr lang="zh-CN" altLang="zh-CN" dirty="0"/>
              <a:t>了课堂教学和评价，例如，当老师在为考试而教时，他们感受到很大的压力，这使得现在的评价系统使实践和能力应用分离开</a:t>
            </a:r>
            <a:r>
              <a:rPr lang="zh-CN" altLang="zh-CN" dirty="0" smtClean="0"/>
              <a:t>。</a:t>
            </a:r>
            <a:endParaRPr lang="zh-CN" altLang="zh-CN" dirty="0"/>
          </a:p>
        </p:txBody>
      </p:sp>
    </p:spTree>
    <p:extLst>
      <p:ext uri="{BB962C8B-B14F-4D97-AF65-F5344CB8AC3E}">
        <p14:creationId xmlns:p14="http://schemas.microsoft.com/office/powerpoint/2010/main" val="2289362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平衡的评价系统</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810910590"/>
              </p:ext>
            </p:extLst>
          </p:nvPr>
        </p:nvGraphicFramePr>
        <p:xfrm>
          <a:off x="3802064" y="1402080"/>
          <a:ext cx="7998780" cy="4827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304800" y="2471155"/>
            <a:ext cx="5288280" cy="2031325"/>
          </a:xfrm>
          <a:prstGeom prst="rect">
            <a:avLst/>
          </a:prstGeom>
        </p:spPr>
        <p:txBody>
          <a:bodyPr wrap="square">
            <a:spAutoFit/>
          </a:bodyPr>
          <a:lstStyle/>
          <a:p>
            <a:pPr>
              <a:lnSpc>
                <a:spcPct val="150000"/>
              </a:lnSpc>
            </a:pPr>
            <a:r>
              <a:rPr lang="zh-CN" altLang="zh-CN" sz="2800" dirty="0" smtClean="0"/>
              <a:t>为了平衡课堂评价和大规模评价，我们需要协调评价系统，共同支持学习和教学目标。</a:t>
            </a:r>
            <a:endParaRPr lang="en-US" altLang="zh-CN" sz="2800" dirty="0" smtClean="0"/>
          </a:p>
        </p:txBody>
      </p:sp>
    </p:spTree>
    <p:extLst>
      <p:ext uri="{BB962C8B-B14F-4D97-AF65-F5344CB8AC3E}">
        <p14:creationId xmlns:p14="http://schemas.microsoft.com/office/powerpoint/2010/main" val="215128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平衡</a:t>
            </a:r>
            <a:r>
              <a:rPr lang="zh-CN" altLang="zh-CN" dirty="0"/>
              <a:t>的评价</a:t>
            </a:r>
            <a:r>
              <a:rPr lang="zh-CN" altLang="zh-CN" dirty="0" smtClean="0"/>
              <a:t>系统</a:t>
            </a:r>
            <a:endParaRPr lang="zh-CN" altLang="en-US" dirty="0"/>
          </a:p>
        </p:txBody>
      </p:sp>
      <p:sp>
        <p:nvSpPr>
          <p:cNvPr id="3" name="内容占位符 2"/>
          <p:cNvSpPr>
            <a:spLocks noGrp="1"/>
          </p:cNvSpPr>
          <p:nvPr>
            <p:ph idx="1"/>
          </p:nvPr>
        </p:nvSpPr>
        <p:spPr/>
        <p:txBody>
          <a:bodyPr/>
          <a:lstStyle/>
          <a:p>
            <a:endParaRPr lang="zh-CN" altLang="zh-CN" dirty="0"/>
          </a:p>
          <a:p>
            <a:endParaRPr lang="zh-CN" altLang="en-US" dirty="0"/>
          </a:p>
        </p:txBody>
      </p:sp>
      <p:pic>
        <p:nvPicPr>
          <p:cNvPr id="4" name="图片 3"/>
          <p:cNvPicPr>
            <a:picLocks noChangeAspect="1"/>
          </p:cNvPicPr>
          <p:nvPr/>
        </p:nvPicPr>
        <p:blipFill>
          <a:blip r:embed="rId2"/>
          <a:stretch>
            <a:fillRect/>
          </a:stretch>
        </p:blipFill>
        <p:spPr>
          <a:xfrm>
            <a:off x="2894945" y="978455"/>
            <a:ext cx="7064383" cy="5832000"/>
          </a:xfrm>
          <a:prstGeom prst="rect">
            <a:avLst/>
          </a:prstGeom>
        </p:spPr>
      </p:pic>
    </p:spTree>
    <p:extLst>
      <p:ext uri="{BB962C8B-B14F-4D97-AF65-F5344CB8AC3E}">
        <p14:creationId xmlns:p14="http://schemas.microsoft.com/office/powerpoint/2010/main" val="3495093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总结</a:t>
            </a:r>
            <a:endParaRPr lang="zh-CN" altLang="en-US" dirty="0"/>
          </a:p>
        </p:txBody>
      </p:sp>
      <p:sp>
        <p:nvSpPr>
          <p:cNvPr id="3" name="内容占位符 2"/>
          <p:cNvSpPr>
            <a:spLocks noGrp="1"/>
          </p:cNvSpPr>
          <p:nvPr>
            <p:ph idx="1"/>
          </p:nvPr>
        </p:nvSpPr>
        <p:spPr/>
        <p:txBody>
          <a:bodyPr>
            <a:normAutofit/>
          </a:bodyPr>
          <a:lstStyle/>
          <a:p>
            <a:pPr>
              <a:lnSpc>
                <a:spcPct val="150000"/>
              </a:lnSpc>
            </a:pPr>
            <a:r>
              <a:rPr lang="zh-CN" altLang="zh-CN" dirty="0"/>
              <a:t>学习科学研究者需要高质量的证据，帮助我们提问并回答这样</a:t>
            </a:r>
            <a:r>
              <a:rPr lang="zh-CN" altLang="zh-CN" dirty="0" smtClean="0"/>
              <a:t>一</a:t>
            </a:r>
            <a:r>
              <a:rPr lang="zh-CN" altLang="en-US" dirty="0"/>
              <a:t>个</a:t>
            </a:r>
            <a:r>
              <a:rPr lang="zh-CN" altLang="zh-CN" dirty="0" smtClean="0"/>
              <a:t>问题</a:t>
            </a:r>
            <a:r>
              <a:rPr lang="zh-CN" altLang="en-US" dirty="0" smtClean="0"/>
              <a:t>：</a:t>
            </a:r>
            <a:r>
              <a:rPr lang="zh-CN" altLang="zh-CN" dirty="0" smtClean="0"/>
              <a:t>教学</a:t>
            </a:r>
            <a:r>
              <a:rPr lang="zh-CN" altLang="zh-CN" dirty="0"/>
              <a:t>和学习的结果如何</a:t>
            </a:r>
            <a:r>
              <a:rPr lang="zh-CN" altLang="zh-CN" dirty="0" smtClean="0"/>
              <a:t>？</a:t>
            </a:r>
            <a:endParaRPr lang="zh-CN" altLang="zh-CN" dirty="0"/>
          </a:p>
          <a:p>
            <a:pPr>
              <a:lnSpc>
                <a:spcPct val="150000"/>
              </a:lnSpc>
            </a:pPr>
            <a:r>
              <a:rPr lang="zh-CN" altLang="zh-CN" dirty="0"/>
              <a:t>评估是非常重要的，因为它会影响到教学，使其变得更好或者更坏</a:t>
            </a:r>
            <a:r>
              <a:rPr lang="zh-CN" altLang="zh-CN" dirty="0" smtClean="0"/>
              <a:t>。</a:t>
            </a:r>
            <a:endParaRPr lang="zh-CN" altLang="en-US" dirty="0"/>
          </a:p>
        </p:txBody>
      </p:sp>
    </p:spTree>
    <p:extLst>
      <p:ext uri="{BB962C8B-B14F-4D97-AF65-F5344CB8AC3E}">
        <p14:creationId xmlns:p14="http://schemas.microsoft.com/office/powerpoint/2010/main" val="3520801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p:txBody>
          <a:bodyPr/>
          <a:lstStyle/>
          <a:p>
            <a:pPr eaLnBrk="1" hangingPunct="1"/>
            <a:r>
              <a:rPr lang="zh-CN" altLang="en-US" dirty="0" smtClean="0"/>
              <a:t>总结</a:t>
            </a:r>
          </a:p>
        </p:txBody>
      </p:sp>
      <p:sp>
        <p:nvSpPr>
          <p:cNvPr id="4" name="MH_Other_1"/>
          <p:cNvSpPr/>
          <p:nvPr>
            <p:custDataLst>
              <p:tags r:id="rId3"/>
            </p:custDataLst>
          </p:nvPr>
        </p:nvSpPr>
        <p:spPr>
          <a:xfrm>
            <a:off x="5807075" y="1951038"/>
            <a:ext cx="577850" cy="3395662"/>
          </a:xfrm>
          <a:custGeom>
            <a:avLst/>
            <a:gdLst>
              <a:gd name="connsiteX0" fmla="*/ 286341 w 572682"/>
              <a:gd name="connsiteY0" fmla="*/ 0 h 3360921"/>
              <a:gd name="connsiteX1" fmla="*/ 572682 w 572682"/>
              <a:gd name="connsiteY1" fmla="*/ 286341 h 3360921"/>
              <a:gd name="connsiteX2" fmla="*/ 488815 w 572682"/>
              <a:gd name="connsiteY2" fmla="*/ 488815 h 3360921"/>
              <a:gd name="connsiteX3" fmla="*/ 452012 w 572682"/>
              <a:gd name="connsiteY3" fmla="*/ 513628 h 3360921"/>
              <a:gd name="connsiteX4" fmla="*/ 452012 w 572682"/>
              <a:gd name="connsiteY4" fmla="*/ 1449520 h 3360921"/>
              <a:gd name="connsiteX5" fmla="*/ 488815 w 572682"/>
              <a:gd name="connsiteY5" fmla="*/ 1474333 h 3360921"/>
              <a:gd name="connsiteX6" fmla="*/ 572682 w 572682"/>
              <a:gd name="connsiteY6" fmla="*/ 1676807 h 3360921"/>
              <a:gd name="connsiteX7" fmla="*/ 488815 w 572682"/>
              <a:gd name="connsiteY7" fmla="*/ 1879281 h 3360921"/>
              <a:gd name="connsiteX8" fmla="*/ 452012 w 572682"/>
              <a:gd name="connsiteY8" fmla="*/ 1904094 h 3360921"/>
              <a:gd name="connsiteX9" fmla="*/ 452012 w 572682"/>
              <a:gd name="connsiteY9" fmla="*/ 2847293 h 3360921"/>
              <a:gd name="connsiteX10" fmla="*/ 488815 w 572682"/>
              <a:gd name="connsiteY10" fmla="*/ 2872106 h 3360921"/>
              <a:gd name="connsiteX11" fmla="*/ 572682 w 572682"/>
              <a:gd name="connsiteY11" fmla="*/ 3074580 h 3360921"/>
              <a:gd name="connsiteX12" fmla="*/ 286341 w 572682"/>
              <a:gd name="connsiteY12" fmla="*/ 3360921 h 3360921"/>
              <a:gd name="connsiteX13" fmla="*/ 0 w 572682"/>
              <a:gd name="connsiteY13" fmla="*/ 3074580 h 3360921"/>
              <a:gd name="connsiteX14" fmla="*/ 83868 w 572682"/>
              <a:gd name="connsiteY14" fmla="*/ 2872106 h 3360921"/>
              <a:gd name="connsiteX15" fmla="*/ 120669 w 572682"/>
              <a:gd name="connsiteY15" fmla="*/ 2847294 h 3360921"/>
              <a:gd name="connsiteX16" fmla="*/ 120669 w 572682"/>
              <a:gd name="connsiteY16" fmla="*/ 1904093 h 3360921"/>
              <a:gd name="connsiteX17" fmla="*/ 83868 w 572682"/>
              <a:gd name="connsiteY17" fmla="*/ 1879281 h 3360921"/>
              <a:gd name="connsiteX18" fmla="*/ 0 w 572682"/>
              <a:gd name="connsiteY18" fmla="*/ 1676807 h 3360921"/>
              <a:gd name="connsiteX19" fmla="*/ 83868 w 572682"/>
              <a:gd name="connsiteY19" fmla="*/ 1474333 h 3360921"/>
              <a:gd name="connsiteX20" fmla="*/ 120669 w 572682"/>
              <a:gd name="connsiteY20" fmla="*/ 1449521 h 3360921"/>
              <a:gd name="connsiteX21" fmla="*/ 120669 w 572682"/>
              <a:gd name="connsiteY21" fmla="*/ 513627 h 3360921"/>
              <a:gd name="connsiteX22" fmla="*/ 83868 w 572682"/>
              <a:gd name="connsiteY22" fmla="*/ 488815 h 3360921"/>
              <a:gd name="connsiteX23" fmla="*/ 0 w 572682"/>
              <a:gd name="connsiteY23" fmla="*/ 286341 h 3360921"/>
              <a:gd name="connsiteX24" fmla="*/ 286341 w 572682"/>
              <a:gd name="connsiteY24" fmla="*/ 0 h 336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2682" h="3360921">
                <a:moveTo>
                  <a:pt x="286341" y="0"/>
                </a:moveTo>
                <a:cubicBezTo>
                  <a:pt x="444483" y="0"/>
                  <a:pt x="572682" y="128199"/>
                  <a:pt x="572682" y="286341"/>
                </a:cubicBezTo>
                <a:cubicBezTo>
                  <a:pt x="572682" y="365412"/>
                  <a:pt x="540632" y="436997"/>
                  <a:pt x="488815" y="488815"/>
                </a:cubicBezTo>
                <a:lnTo>
                  <a:pt x="452012" y="513628"/>
                </a:lnTo>
                <a:lnTo>
                  <a:pt x="452012" y="1449520"/>
                </a:lnTo>
                <a:lnTo>
                  <a:pt x="488815" y="1474333"/>
                </a:lnTo>
                <a:cubicBezTo>
                  <a:pt x="540632" y="1526151"/>
                  <a:pt x="572682" y="1597736"/>
                  <a:pt x="572682" y="1676807"/>
                </a:cubicBezTo>
                <a:cubicBezTo>
                  <a:pt x="572682" y="1755878"/>
                  <a:pt x="540632" y="1827463"/>
                  <a:pt x="488815" y="1879281"/>
                </a:cubicBezTo>
                <a:lnTo>
                  <a:pt x="452012" y="1904094"/>
                </a:lnTo>
                <a:lnTo>
                  <a:pt x="452012" y="2847293"/>
                </a:lnTo>
                <a:lnTo>
                  <a:pt x="488815" y="2872106"/>
                </a:lnTo>
                <a:cubicBezTo>
                  <a:pt x="540632" y="2923924"/>
                  <a:pt x="572682" y="2995509"/>
                  <a:pt x="572682" y="3074580"/>
                </a:cubicBezTo>
                <a:cubicBezTo>
                  <a:pt x="572682" y="3232722"/>
                  <a:pt x="444483" y="3360921"/>
                  <a:pt x="286341" y="3360921"/>
                </a:cubicBezTo>
                <a:cubicBezTo>
                  <a:pt x="128199" y="3360921"/>
                  <a:pt x="0" y="3232722"/>
                  <a:pt x="0" y="3074580"/>
                </a:cubicBezTo>
                <a:cubicBezTo>
                  <a:pt x="0" y="2995509"/>
                  <a:pt x="32050" y="2923924"/>
                  <a:pt x="83868" y="2872106"/>
                </a:cubicBezTo>
                <a:lnTo>
                  <a:pt x="120669" y="2847294"/>
                </a:lnTo>
                <a:lnTo>
                  <a:pt x="120669" y="1904093"/>
                </a:lnTo>
                <a:lnTo>
                  <a:pt x="83868" y="1879281"/>
                </a:lnTo>
                <a:cubicBezTo>
                  <a:pt x="32050" y="1827463"/>
                  <a:pt x="0" y="1755878"/>
                  <a:pt x="0" y="1676807"/>
                </a:cubicBezTo>
                <a:cubicBezTo>
                  <a:pt x="0" y="1597736"/>
                  <a:pt x="32050" y="1526151"/>
                  <a:pt x="83868" y="1474333"/>
                </a:cubicBezTo>
                <a:lnTo>
                  <a:pt x="120669" y="1449521"/>
                </a:lnTo>
                <a:lnTo>
                  <a:pt x="120669" y="513627"/>
                </a:lnTo>
                <a:lnTo>
                  <a:pt x="83868" y="488815"/>
                </a:lnTo>
                <a:cubicBezTo>
                  <a:pt x="32050" y="436997"/>
                  <a:pt x="0" y="365412"/>
                  <a:pt x="0" y="286341"/>
                </a:cubicBezTo>
                <a:cubicBezTo>
                  <a:pt x="0" y="128199"/>
                  <a:pt x="128199" y="0"/>
                  <a:pt x="286341" y="0"/>
                </a:cubicBezTo>
                <a:close/>
              </a:path>
            </a:pathLst>
          </a:custGeom>
          <a:gradFill>
            <a:gsLst>
              <a:gs pos="0">
                <a:schemeClr val="accent1"/>
              </a:gs>
              <a:gs pos="100000">
                <a:schemeClr val="accent2"/>
              </a:gs>
            </a:gsLst>
            <a:lin ang="27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MH_Other_2"/>
          <p:cNvSpPr/>
          <p:nvPr>
            <p:custDataLst>
              <p:tags r:id="rId4"/>
            </p:custDataLst>
          </p:nvPr>
        </p:nvSpPr>
        <p:spPr>
          <a:xfrm>
            <a:off x="5906996" y="2050705"/>
            <a:ext cx="378012" cy="378012"/>
          </a:xfrm>
          <a:prstGeom prst="ellipse">
            <a:avLst/>
          </a:prstGeom>
          <a:solidFill>
            <a:srgbClr val="FFFFFF"/>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 name="MH_Other_3"/>
          <p:cNvSpPr/>
          <p:nvPr>
            <p:custDataLst>
              <p:tags r:id="rId5"/>
            </p:custDataLst>
          </p:nvPr>
        </p:nvSpPr>
        <p:spPr>
          <a:xfrm>
            <a:off x="5906996" y="4867691"/>
            <a:ext cx="378012" cy="378012"/>
          </a:xfrm>
          <a:prstGeom prst="ellipse">
            <a:avLst/>
          </a:prstGeom>
          <a:solidFill>
            <a:srgbClr val="FFFFFF"/>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 name="MH_Other_4"/>
          <p:cNvSpPr/>
          <p:nvPr>
            <p:custDataLst>
              <p:tags r:id="rId6"/>
            </p:custDataLst>
          </p:nvPr>
        </p:nvSpPr>
        <p:spPr>
          <a:xfrm>
            <a:off x="5906996" y="3455506"/>
            <a:ext cx="378012" cy="378012"/>
          </a:xfrm>
          <a:prstGeom prst="ellipse">
            <a:avLst/>
          </a:prstGeom>
          <a:solidFill>
            <a:srgbClr val="FFFFFF"/>
          </a:solidFill>
          <a:ln>
            <a:noFill/>
          </a:ln>
          <a:effectLst>
            <a:innerShdw blurRad="635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4" name="MH_Other_5"/>
          <p:cNvSpPr>
            <a:spLocks noChangeAspect="1"/>
          </p:cNvSpPr>
          <p:nvPr>
            <p:custDataLst>
              <p:tags r:id="rId7"/>
            </p:custDataLst>
          </p:nvPr>
        </p:nvSpPr>
        <p:spPr bwMode="auto">
          <a:xfrm>
            <a:off x="6492875" y="2128838"/>
            <a:ext cx="279400" cy="220662"/>
          </a:xfrm>
          <a:custGeom>
            <a:avLst/>
            <a:gdLst>
              <a:gd name="T0" fmla="*/ 457481883 w 5616"/>
              <a:gd name="T1" fmla="*/ 457857528 h 4433"/>
              <a:gd name="T2" fmla="*/ 457481883 w 5616"/>
              <a:gd name="T3" fmla="*/ 457857528 h 4433"/>
              <a:gd name="T4" fmla="*/ 457481883 w 5616"/>
              <a:gd name="T5" fmla="*/ 457857528 h 4433"/>
              <a:gd name="T6" fmla="*/ 457481883 w 5616"/>
              <a:gd name="T7" fmla="*/ 457857528 h 4433"/>
              <a:gd name="T8" fmla="*/ 457481883 w 5616"/>
              <a:gd name="T9" fmla="*/ 457857528 h 4433"/>
              <a:gd name="T10" fmla="*/ 457481883 w 5616"/>
              <a:gd name="T11" fmla="*/ 457857528 h 4433"/>
              <a:gd name="T12" fmla="*/ 457481883 w 5616"/>
              <a:gd name="T13" fmla="*/ 457857528 h 4433"/>
              <a:gd name="T14" fmla="*/ 457481883 w 5616"/>
              <a:gd name="T15" fmla="*/ 457857528 h 4433"/>
              <a:gd name="T16" fmla="*/ 457481883 w 5616"/>
              <a:gd name="T17" fmla="*/ 457857528 h 4433"/>
              <a:gd name="T18" fmla="*/ 457481883 w 5616"/>
              <a:gd name="T19" fmla="*/ 457857528 h 4433"/>
              <a:gd name="T20" fmla="*/ 457481883 w 5616"/>
              <a:gd name="T21" fmla="*/ 457857528 h 4433"/>
              <a:gd name="T22" fmla="*/ 457481883 w 5616"/>
              <a:gd name="T23" fmla="*/ 457857528 h 4433"/>
              <a:gd name="T24" fmla="*/ 457481883 w 5616"/>
              <a:gd name="T25" fmla="*/ 457857528 h 4433"/>
              <a:gd name="T26" fmla="*/ 457481883 w 5616"/>
              <a:gd name="T27" fmla="*/ 457857528 h 44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616" h="4433">
                <a:moveTo>
                  <a:pt x="1854" y="1391"/>
                </a:moveTo>
                <a:lnTo>
                  <a:pt x="0" y="983"/>
                </a:lnTo>
                <a:lnTo>
                  <a:pt x="346" y="2217"/>
                </a:lnTo>
                <a:lnTo>
                  <a:pt x="0" y="3451"/>
                </a:lnTo>
                <a:lnTo>
                  <a:pt x="1854" y="3043"/>
                </a:lnTo>
                <a:lnTo>
                  <a:pt x="2116" y="2217"/>
                </a:lnTo>
                <a:lnTo>
                  <a:pt x="1854" y="1391"/>
                </a:lnTo>
                <a:close/>
                <a:moveTo>
                  <a:pt x="5616" y="2217"/>
                </a:moveTo>
                <a:lnTo>
                  <a:pt x="1777" y="0"/>
                </a:lnTo>
                <a:lnTo>
                  <a:pt x="2481" y="2217"/>
                </a:lnTo>
                <a:lnTo>
                  <a:pt x="1777" y="4433"/>
                </a:lnTo>
                <a:lnTo>
                  <a:pt x="5616" y="2217"/>
                </a:lnTo>
                <a:close/>
              </a:path>
            </a:pathLst>
          </a:custGeom>
          <a:gradFill>
            <a:gsLst>
              <a:gs pos="0">
                <a:schemeClr val="accent1"/>
              </a:gs>
              <a:gs pos="100000">
                <a:schemeClr val="accent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MH_Other_6"/>
          <p:cNvSpPr>
            <a:spLocks noChangeAspect="1"/>
          </p:cNvSpPr>
          <p:nvPr>
            <p:custDataLst>
              <p:tags r:id="rId8"/>
            </p:custDataLst>
          </p:nvPr>
        </p:nvSpPr>
        <p:spPr bwMode="auto">
          <a:xfrm flipH="1">
            <a:off x="5421313" y="3536951"/>
            <a:ext cx="279400" cy="219075"/>
          </a:xfrm>
          <a:custGeom>
            <a:avLst/>
            <a:gdLst>
              <a:gd name="T0" fmla="*/ 457481883 w 5616"/>
              <a:gd name="T1" fmla="*/ 457857528 h 4433"/>
              <a:gd name="T2" fmla="*/ 457481883 w 5616"/>
              <a:gd name="T3" fmla="*/ 457857528 h 4433"/>
              <a:gd name="T4" fmla="*/ 457481883 w 5616"/>
              <a:gd name="T5" fmla="*/ 457857528 h 4433"/>
              <a:gd name="T6" fmla="*/ 457481883 w 5616"/>
              <a:gd name="T7" fmla="*/ 457857528 h 4433"/>
              <a:gd name="T8" fmla="*/ 457481883 w 5616"/>
              <a:gd name="T9" fmla="*/ 457857528 h 4433"/>
              <a:gd name="T10" fmla="*/ 457481883 w 5616"/>
              <a:gd name="T11" fmla="*/ 457857528 h 4433"/>
              <a:gd name="T12" fmla="*/ 457481883 w 5616"/>
              <a:gd name="T13" fmla="*/ 457857528 h 4433"/>
              <a:gd name="T14" fmla="*/ 457481883 w 5616"/>
              <a:gd name="T15" fmla="*/ 457857528 h 4433"/>
              <a:gd name="T16" fmla="*/ 457481883 w 5616"/>
              <a:gd name="T17" fmla="*/ 457857528 h 4433"/>
              <a:gd name="T18" fmla="*/ 457481883 w 5616"/>
              <a:gd name="T19" fmla="*/ 457857528 h 4433"/>
              <a:gd name="T20" fmla="*/ 457481883 w 5616"/>
              <a:gd name="T21" fmla="*/ 457857528 h 4433"/>
              <a:gd name="T22" fmla="*/ 457481883 w 5616"/>
              <a:gd name="T23" fmla="*/ 457857528 h 4433"/>
              <a:gd name="T24" fmla="*/ 457481883 w 5616"/>
              <a:gd name="T25" fmla="*/ 457857528 h 4433"/>
              <a:gd name="T26" fmla="*/ 457481883 w 5616"/>
              <a:gd name="T27" fmla="*/ 457857528 h 44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616" h="4433">
                <a:moveTo>
                  <a:pt x="1854" y="1391"/>
                </a:moveTo>
                <a:lnTo>
                  <a:pt x="0" y="983"/>
                </a:lnTo>
                <a:lnTo>
                  <a:pt x="346" y="2217"/>
                </a:lnTo>
                <a:lnTo>
                  <a:pt x="0" y="3451"/>
                </a:lnTo>
                <a:lnTo>
                  <a:pt x="1854" y="3043"/>
                </a:lnTo>
                <a:lnTo>
                  <a:pt x="2116" y="2217"/>
                </a:lnTo>
                <a:lnTo>
                  <a:pt x="1854" y="1391"/>
                </a:lnTo>
                <a:close/>
                <a:moveTo>
                  <a:pt x="5616" y="2217"/>
                </a:moveTo>
                <a:lnTo>
                  <a:pt x="1777" y="0"/>
                </a:lnTo>
                <a:lnTo>
                  <a:pt x="2481" y="2217"/>
                </a:lnTo>
                <a:lnTo>
                  <a:pt x="1777" y="4433"/>
                </a:lnTo>
                <a:lnTo>
                  <a:pt x="5616" y="2217"/>
                </a:lnTo>
                <a:close/>
              </a:path>
            </a:pathLst>
          </a:custGeom>
          <a:gradFill>
            <a:gsLst>
              <a:gs pos="0">
                <a:schemeClr val="accent1"/>
              </a:gs>
              <a:gs pos="100000">
                <a:schemeClr val="accent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6" name="MH_Other_7"/>
          <p:cNvSpPr>
            <a:spLocks noChangeAspect="1"/>
          </p:cNvSpPr>
          <p:nvPr>
            <p:custDataLst>
              <p:tags r:id="rId9"/>
            </p:custDataLst>
          </p:nvPr>
        </p:nvSpPr>
        <p:spPr bwMode="auto">
          <a:xfrm>
            <a:off x="6492875" y="4946651"/>
            <a:ext cx="279400" cy="220663"/>
          </a:xfrm>
          <a:custGeom>
            <a:avLst/>
            <a:gdLst>
              <a:gd name="T0" fmla="*/ 457481883 w 5616"/>
              <a:gd name="T1" fmla="*/ 457857528 h 4433"/>
              <a:gd name="T2" fmla="*/ 457481883 w 5616"/>
              <a:gd name="T3" fmla="*/ 457857528 h 4433"/>
              <a:gd name="T4" fmla="*/ 457481883 w 5616"/>
              <a:gd name="T5" fmla="*/ 457857528 h 4433"/>
              <a:gd name="T6" fmla="*/ 457481883 w 5616"/>
              <a:gd name="T7" fmla="*/ 457857528 h 4433"/>
              <a:gd name="T8" fmla="*/ 457481883 w 5616"/>
              <a:gd name="T9" fmla="*/ 457857528 h 4433"/>
              <a:gd name="T10" fmla="*/ 457481883 w 5616"/>
              <a:gd name="T11" fmla="*/ 457857528 h 4433"/>
              <a:gd name="T12" fmla="*/ 457481883 w 5616"/>
              <a:gd name="T13" fmla="*/ 457857528 h 4433"/>
              <a:gd name="T14" fmla="*/ 457481883 w 5616"/>
              <a:gd name="T15" fmla="*/ 457857528 h 4433"/>
              <a:gd name="T16" fmla="*/ 457481883 w 5616"/>
              <a:gd name="T17" fmla="*/ 457857528 h 4433"/>
              <a:gd name="T18" fmla="*/ 457481883 w 5616"/>
              <a:gd name="T19" fmla="*/ 457857528 h 4433"/>
              <a:gd name="T20" fmla="*/ 457481883 w 5616"/>
              <a:gd name="T21" fmla="*/ 457857528 h 4433"/>
              <a:gd name="T22" fmla="*/ 457481883 w 5616"/>
              <a:gd name="T23" fmla="*/ 457857528 h 4433"/>
              <a:gd name="T24" fmla="*/ 457481883 w 5616"/>
              <a:gd name="T25" fmla="*/ 457857528 h 4433"/>
              <a:gd name="T26" fmla="*/ 457481883 w 5616"/>
              <a:gd name="T27" fmla="*/ 457857528 h 44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616" h="4433">
                <a:moveTo>
                  <a:pt x="1854" y="1391"/>
                </a:moveTo>
                <a:lnTo>
                  <a:pt x="0" y="983"/>
                </a:lnTo>
                <a:lnTo>
                  <a:pt x="346" y="2217"/>
                </a:lnTo>
                <a:lnTo>
                  <a:pt x="0" y="3451"/>
                </a:lnTo>
                <a:lnTo>
                  <a:pt x="1854" y="3043"/>
                </a:lnTo>
                <a:lnTo>
                  <a:pt x="2116" y="2217"/>
                </a:lnTo>
                <a:lnTo>
                  <a:pt x="1854" y="1391"/>
                </a:lnTo>
                <a:close/>
                <a:moveTo>
                  <a:pt x="5616" y="2217"/>
                </a:moveTo>
                <a:lnTo>
                  <a:pt x="1777" y="0"/>
                </a:lnTo>
                <a:lnTo>
                  <a:pt x="2481" y="2217"/>
                </a:lnTo>
                <a:lnTo>
                  <a:pt x="1777" y="4433"/>
                </a:lnTo>
                <a:lnTo>
                  <a:pt x="5616" y="2217"/>
                </a:lnTo>
                <a:close/>
              </a:path>
            </a:pathLst>
          </a:custGeom>
          <a:gradFill>
            <a:gsLst>
              <a:gs pos="0">
                <a:schemeClr val="accent1"/>
              </a:gs>
              <a:gs pos="100000">
                <a:schemeClr val="accent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8" name="MH_Text_1"/>
          <p:cNvSpPr/>
          <p:nvPr>
            <p:custDataLst>
              <p:tags r:id="rId10"/>
            </p:custDataLst>
          </p:nvPr>
        </p:nvSpPr>
        <p:spPr>
          <a:xfrm>
            <a:off x="6904673" y="1560194"/>
            <a:ext cx="3787557" cy="1746886"/>
          </a:xfrm>
          <a:prstGeom prst="rect">
            <a:avLst/>
          </a:prstGeom>
        </p:spPr>
        <p:txBody>
          <a:bodyPr>
            <a:normAutofit/>
          </a:bodyPr>
          <a:lstStyle/>
          <a:p>
            <a:pPr>
              <a:lnSpc>
                <a:spcPct val="150000"/>
              </a:lnSpc>
              <a:defRPr/>
            </a:pPr>
            <a:r>
              <a:rPr lang="zh-CN" altLang="zh-CN" sz="2000" dirty="0"/>
              <a:t>它们来源于理论和数据，这些数据是关于基于内容的认知的，这些表明知识和技能都应该被评估。</a:t>
            </a:r>
            <a:endParaRPr lang="en-US" altLang="zh-CN" sz="2000" dirty="0">
              <a:solidFill>
                <a:schemeClr val="tx1">
                  <a:lumMod val="75000"/>
                  <a:lumOff val="25000"/>
                </a:schemeClr>
              </a:solidFill>
            </a:endParaRPr>
          </a:p>
        </p:txBody>
      </p:sp>
      <p:sp>
        <p:nvSpPr>
          <p:cNvPr id="20" name="MH_Text_3"/>
          <p:cNvSpPr/>
          <p:nvPr>
            <p:custDataLst>
              <p:tags r:id="rId11"/>
            </p:custDataLst>
          </p:nvPr>
        </p:nvSpPr>
        <p:spPr>
          <a:xfrm>
            <a:off x="6880225" y="4292693"/>
            <a:ext cx="3787557" cy="1544228"/>
          </a:xfrm>
          <a:prstGeom prst="rect">
            <a:avLst/>
          </a:prstGeom>
        </p:spPr>
        <p:txBody>
          <a:bodyPr>
            <a:normAutofit/>
          </a:bodyPr>
          <a:lstStyle/>
          <a:p>
            <a:pPr>
              <a:lnSpc>
                <a:spcPct val="150000"/>
              </a:lnSpc>
            </a:pPr>
            <a:r>
              <a:rPr lang="zh-CN" altLang="zh-CN" sz="2000" dirty="0" smtClean="0"/>
              <a:t>使用定性和定量的技术方法解释学生表现，以分析学生在知识和技能获得上的差异。</a:t>
            </a:r>
            <a:endParaRPr lang="zh-CN" altLang="zh-CN" sz="2000" dirty="0"/>
          </a:p>
        </p:txBody>
      </p:sp>
      <p:sp>
        <p:nvSpPr>
          <p:cNvPr id="21" name="MH_Text_2"/>
          <p:cNvSpPr/>
          <p:nvPr>
            <p:custDataLst>
              <p:tags r:id="rId12"/>
            </p:custDataLst>
          </p:nvPr>
        </p:nvSpPr>
        <p:spPr>
          <a:xfrm>
            <a:off x="1581885" y="2898457"/>
            <a:ext cx="3785235" cy="1773873"/>
          </a:xfrm>
          <a:prstGeom prst="rect">
            <a:avLst/>
          </a:prstGeom>
        </p:spPr>
        <p:txBody>
          <a:bodyPr>
            <a:noAutofit/>
          </a:bodyPr>
          <a:lstStyle/>
          <a:p>
            <a:pPr>
              <a:lnSpc>
                <a:spcPct val="150000"/>
              </a:lnSpc>
            </a:pPr>
            <a:r>
              <a:rPr lang="zh-CN" altLang="zh-CN" sz="2000" dirty="0" smtClean="0"/>
              <a:t>它包括</a:t>
            </a:r>
            <a:r>
              <a:rPr lang="zh-CN" altLang="en-US" sz="2000" dirty="0" smtClean="0"/>
              <a:t>任务和观察结果，这些提供了</a:t>
            </a:r>
            <a:r>
              <a:rPr lang="zh-CN" altLang="zh-CN" sz="2000" dirty="0" smtClean="0"/>
              <a:t>学生是否掌握知识和技能的信息和证据。</a:t>
            </a:r>
            <a:endParaRPr lang="en-US" altLang="zh-CN" sz="2000" dirty="0" smtClean="0"/>
          </a:p>
        </p:txBody>
      </p:sp>
      <p:sp>
        <p:nvSpPr>
          <p:cNvPr id="3" name="矩形 2"/>
          <p:cNvSpPr/>
          <p:nvPr/>
        </p:nvSpPr>
        <p:spPr>
          <a:xfrm>
            <a:off x="0" y="6057707"/>
            <a:ext cx="12191999" cy="646331"/>
          </a:xfrm>
          <a:prstGeom prst="rect">
            <a:avLst/>
          </a:prstGeom>
        </p:spPr>
        <p:txBody>
          <a:bodyPr wrap="square">
            <a:spAutoFit/>
          </a:bodyPr>
          <a:lstStyle/>
          <a:p>
            <a:pPr algn="ctr"/>
            <a:r>
              <a:rPr lang="zh-CN" altLang="zh-CN" sz="3600" b="1" dirty="0" smtClean="0">
                <a:solidFill>
                  <a:srgbClr val="FF0000"/>
                </a:solidFill>
              </a:rPr>
              <a:t>有效</a:t>
            </a:r>
            <a:r>
              <a:rPr lang="zh-CN" altLang="en-US" sz="3600" b="1" dirty="0" smtClean="0">
                <a:solidFill>
                  <a:srgbClr val="FF0000"/>
                </a:solidFill>
              </a:rPr>
              <a:t>评价的</a:t>
            </a:r>
            <a:r>
              <a:rPr lang="zh-CN" altLang="zh-CN" sz="3600" b="1" dirty="0" smtClean="0">
                <a:solidFill>
                  <a:srgbClr val="FF0000"/>
                </a:solidFill>
              </a:rPr>
              <a:t>三个重要成分</a:t>
            </a:r>
            <a:endParaRPr lang="zh-CN" altLang="en-US" sz="3600" b="1" dirty="0">
              <a:solidFill>
                <a:srgbClr val="FF0000"/>
              </a:solidFill>
            </a:endParaRPr>
          </a:p>
        </p:txBody>
      </p:sp>
    </p:spTree>
    <p:custDataLst>
      <p:tags r:id="rId1"/>
    </p:custDataLst>
    <p:extLst>
      <p:ext uri="{BB962C8B-B14F-4D97-AF65-F5344CB8AC3E}">
        <p14:creationId xmlns:p14="http://schemas.microsoft.com/office/powerpoint/2010/main" val="275835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H_Others_1"/>
          <p:cNvSpPr/>
          <p:nvPr>
            <p:custDataLst>
              <p:tags r:id="rId2"/>
            </p:custDataLst>
          </p:nvPr>
        </p:nvSpPr>
        <p:spPr>
          <a:xfrm rot="10800000">
            <a:off x="8771963" y="2589024"/>
            <a:ext cx="3420037" cy="4268974"/>
          </a:xfrm>
          <a:prstGeom prst="diagStripe">
            <a:avLst>
              <a:gd name="adj" fmla="val 7893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MH_Others_2"/>
          <p:cNvSpPr/>
          <p:nvPr>
            <p:custDataLst>
              <p:tags r:id="rId3"/>
            </p:custDataLst>
          </p:nvPr>
        </p:nvSpPr>
        <p:spPr>
          <a:xfrm rot="10800000">
            <a:off x="9669411" y="3753289"/>
            <a:ext cx="2522585" cy="3104711"/>
          </a:xfrm>
          <a:prstGeom prst="diagStripe">
            <a:avLst>
              <a:gd name="adj" fmla="val 7893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4" name="MH_Others_3"/>
          <p:cNvCxnSpPr/>
          <p:nvPr>
            <p:custDataLst>
              <p:tags r:id="rId4"/>
            </p:custDataLst>
          </p:nvPr>
        </p:nvCxnSpPr>
        <p:spPr>
          <a:xfrm>
            <a:off x="1706243" y="196769"/>
            <a:ext cx="2352532" cy="165892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MH_Others_4"/>
          <p:cNvSpPr txBox="1"/>
          <p:nvPr>
            <p:custDataLst>
              <p:tags r:id="rId5"/>
            </p:custDataLst>
          </p:nvPr>
        </p:nvSpPr>
        <p:spPr>
          <a:xfrm rot="2106176">
            <a:off x="1121510" y="1050143"/>
            <a:ext cx="2997564" cy="769441"/>
          </a:xfrm>
          <a:prstGeom prst="rect">
            <a:avLst/>
          </a:prstGeom>
          <a:noFill/>
        </p:spPr>
        <p:txBody>
          <a:bodyPr wrap="square" rtlCol="0">
            <a:spAutoFit/>
          </a:bodyPr>
          <a:lstStyle/>
          <a:p>
            <a:pPr algn="ctr"/>
            <a:r>
              <a:rPr lang="en-US" altLang="zh-CN" sz="4400" dirty="0">
                <a:solidFill>
                  <a:schemeClr val="accent2"/>
                </a:solidFill>
              </a:rPr>
              <a:t>CONTENTS</a:t>
            </a:r>
            <a:endParaRPr lang="zh-CN" altLang="en-US" sz="4400" dirty="0">
              <a:solidFill>
                <a:schemeClr val="accent2"/>
              </a:solidFill>
            </a:endParaRPr>
          </a:p>
        </p:txBody>
      </p:sp>
      <p:cxnSp>
        <p:nvCxnSpPr>
          <p:cNvPr id="6" name="MH_Others_5"/>
          <p:cNvCxnSpPr/>
          <p:nvPr>
            <p:custDataLst>
              <p:tags r:id="rId6"/>
            </p:custDataLst>
          </p:nvPr>
        </p:nvCxnSpPr>
        <p:spPr>
          <a:xfrm flipH="1">
            <a:off x="2142564" y="1"/>
            <a:ext cx="3334872" cy="4626909"/>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MH_Number_1">
            <a:hlinkClick r:id="rId24" action="ppaction://hlinksldjump"/>
          </p:cNvPr>
          <p:cNvSpPr txBox="1"/>
          <p:nvPr>
            <p:custDataLst>
              <p:tags r:id="rId7"/>
            </p:custDataLst>
          </p:nvPr>
        </p:nvSpPr>
        <p:spPr>
          <a:xfrm rot="2022606">
            <a:off x="5102210" y="804587"/>
            <a:ext cx="1588386" cy="523220"/>
          </a:xfrm>
          <a:prstGeom prst="rect">
            <a:avLst/>
          </a:prstGeom>
          <a:noFill/>
        </p:spPr>
        <p:txBody>
          <a:bodyPr wrap="square" rtlCol="0">
            <a:normAutofit/>
          </a:bodyPr>
          <a:lstStyle/>
          <a:p>
            <a:r>
              <a:rPr lang="en-US" altLang="zh-CN" sz="2800" dirty="0">
                <a:solidFill>
                  <a:schemeClr val="accent2"/>
                </a:solidFill>
              </a:rPr>
              <a:t>Part one</a:t>
            </a:r>
            <a:endParaRPr lang="zh-CN" altLang="en-US" sz="2800" dirty="0">
              <a:solidFill>
                <a:schemeClr val="accent2"/>
              </a:solidFill>
            </a:endParaRPr>
          </a:p>
        </p:txBody>
      </p:sp>
      <p:sp>
        <p:nvSpPr>
          <p:cNvPr id="9" name="MH_Entry_1">
            <a:hlinkClick r:id="rId24" action="ppaction://hlinksldjump"/>
          </p:cNvPr>
          <p:cNvSpPr txBox="1">
            <a:spLocks noChangeArrowheads="1"/>
          </p:cNvSpPr>
          <p:nvPr>
            <p:custDataLst>
              <p:tags r:id="rId8"/>
            </p:custDataLst>
          </p:nvPr>
        </p:nvSpPr>
        <p:spPr bwMode="auto">
          <a:xfrm rot="2072852">
            <a:off x="4746185" y="1550967"/>
            <a:ext cx="2267006" cy="44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rmAutofit/>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eaLnBrk="1" hangingPunct="1"/>
            <a:r>
              <a:rPr lang="zh-CN" altLang="en-US" sz="2000" smtClean="0">
                <a:solidFill>
                  <a:schemeClr val="tx1">
                    <a:lumMod val="75000"/>
                    <a:lumOff val="25000"/>
                  </a:schemeClr>
                </a:solidFill>
                <a:latin typeface="+mn-lt"/>
                <a:ea typeface="+mn-ea"/>
              </a:rPr>
              <a:t>引言</a:t>
            </a:r>
            <a:endParaRPr lang="zh-CN" altLang="en-US" sz="2000" dirty="0">
              <a:solidFill>
                <a:schemeClr val="tx1">
                  <a:lumMod val="75000"/>
                  <a:lumOff val="25000"/>
                </a:schemeClr>
              </a:solidFill>
              <a:latin typeface="+mn-lt"/>
              <a:ea typeface="+mn-ea"/>
            </a:endParaRPr>
          </a:p>
        </p:txBody>
      </p:sp>
      <p:sp>
        <p:nvSpPr>
          <p:cNvPr id="11" name="MH_Number_2">
            <a:hlinkClick r:id="rId24" action="ppaction://hlinksldjump"/>
          </p:cNvPr>
          <p:cNvSpPr txBox="1"/>
          <p:nvPr>
            <p:custDataLst>
              <p:tags r:id="rId9"/>
            </p:custDataLst>
          </p:nvPr>
        </p:nvSpPr>
        <p:spPr>
          <a:xfrm rot="2022606">
            <a:off x="4297879" y="1987720"/>
            <a:ext cx="1588386" cy="523220"/>
          </a:xfrm>
          <a:prstGeom prst="rect">
            <a:avLst/>
          </a:prstGeom>
          <a:noFill/>
        </p:spPr>
        <p:txBody>
          <a:bodyPr wrap="square" rtlCol="0">
            <a:normAutofit/>
          </a:bodyPr>
          <a:lstStyle/>
          <a:p>
            <a:r>
              <a:rPr lang="en-US" altLang="zh-CN" sz="2800" dirty="0">
                <a:solidFill>
                  <a:schemeClr val="accent2"/>
                </a:solidFill>
              </a:rPr>
              <a:t>Part two</a:t>
            </a:r>
            <a:endParaRPr lang="zh-CN" altLang="en-US" sz="2800" dirty="0">
              <a:solidFill>
                <a:schemeClr val="accent2"/>
              </a:solidFill>
            </a:endParaRPr>
          </a:p>
        </p:txBody>
      </p:sp>
      <p:sp>
        <p:nvSpPr>
          <p:cNvPr id="12" name="MH_Entry_2">
            <a:hlinkClick r:id="rId24" action="ppaction://hlinksldjump"/>
          </p:cNvPr>
          <p:cNvSpPr txBox="1">
            <a:spLocks noChangeArrowheads="1"/>
          </p:cNvSpPr>
          <p:nvPr>
            <p:custDataLst>
              <p:tags r:id="rId10"/>
            </p:custDataLst>
          </p:nvPr>
        </p:nvSpPr>
        <p:spPr bwMode="auto">
          <a:xfrm rot="2072852">
            <a:off x="3885080" y="2689913"/>
            <a:ext cx="2300870" cy="44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rmAutofit/>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eaLnBrk="1" hangingPunct="1"/>
            <a:r>
              <a:rPr lang="zh-CN" altLang="en-US" sz="2000" smtClean="0">
                <a:solidFill>
                  <a:schemeClr val="tx1">
                    <a:lumMod val="75000"/>
                    <a:lumOff val="25000"/>
                  </a:schemeClr>
                </a:solidFill>
                <a:latin typeface="+mn-lt"/>
                <a:ea typeface="+mn-ea"/>
              </a:rPr>
              <a:t>概念框架</a:t>
            </a:r>
            <a:endParaRPr lang="zh-CN" altLang="en-US" sz="2000" dirty="0">
              <a:solidFill>
                <a:schemeClr val="tx1">
                  <a:lumMod val="75000"/>
                  <a:lumOff val="25000"/>
                </a:schemeClr>
              </a:solidFill>
              <a:latin typeface="+mn-lt"/>
              <a:ea typeface="+mn-ea"/>
            </a:endParaRPr>
          </a:p>
        </p:txBody>
      </p:sp>
      <p:sp>
        <p:nvSpPr>
          <p:cNvPr id="14" name="MH_Number_3">
            <a:hlinkClick r:id="rId24" action="ppaction://hlinksldjump"/>
          </p:cNvPr>
          <p:cNvSpPr txBox="1"/>
          <p:nvPr>
            <p:custDataLst>
              <p:tags r:id="rId11"/>
            </p:custDataLst>
          </p:nvPr>
        </p:nvSpPr>
        <p:spPr>
          <a:xfrm rot="2022606">
            <a:off x="3411685" y="3226249"/>
            <a:ext cx="1881306" cy="523220"/>
          </a:xfrm>
          <a:prstGeom prst="rect">
            <a:avLst/>
          </a:prstGeom>
          <a:noFill/>
        </p:spPr>
        <p:txBody>
          <a:bodyPr wrap="square" rtlCol="0">
            <a:normAutofit/>
          </a:bodyPr>
          <a:lstStyle/>
          <a:p>
            <a:r>
              <a:rPr lang="en-US" altLang="zh-CN" sz="2800" dirty="0">
                <a:solidFill>
                  <a:schemeClr val="accent2"/>
                </a:solidFill>
              </a:rPr>
              <a:t>Part three</a:t>
            </a:r>
            <a:endParaRPr lang="zh-CN" altLang="en-US" sz="2800" dirty="0">
              <a:solidFill>
                <a:schemeClr val="accent2"/>
              </a:solidFill>
            </a:endParaRPr>
          </a:p>
        </p:txBody>
      </p:sp>
      <p:sp>
        <p:nvSpPr>
          <p:cNvPr id="15" name="MH_Entry_3">
            <a:hlinkClick r:id="rId24" action="ppaction://hlinksldjump"/>
          </p:cNvPr>
          <p:cNvSpPr txBox="1">
            <a:spLocks noChangeArrowheads="1"/>
          </p:cNvSpPr>
          <p:nvPr>
            <p:custDataLst>
              <p:tags r:id="rId12"/>
            </p:custDataLst>
          </p:nvPr>
        </p:nvSpPr>
        <p:spPr bwMode="auto">
          <a:xfrm rot="2072852">
            <a:off x="3077300" y="3900946"/>
            <a:ext cx="2300870" cy="44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rmAutofit fontScale="85000" lnSpcReduction="10000"/>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eaLnBrk="1" hangingPunct="1"/>
            <a:r>
              <a:rPr lang="zh-CN" altLang="en-US" sz="2000" smtClean="0">
                <a:solidFill>
                  <a:schemeClr val="tx1">
                    <a:lumMod val="75000"/>
                    <a:lumOff val="25000"/>
                  </a:schemeClr>
                </a:solidFill>
                <a:latin typeface="+mn-lt"/>
                <a:ea typeface="+mn-ea"/>
              </a:rPr>
              <a:t>评价设计与测量的应用</a:t>
            </a:r>
            <a:endParaRPr lang="zh-CN" altLang="en-US" sz="2000" dirty="0">
              <a:solidFill>
                <a:schemeClr val="tx1">
                  <a:lumMod val="75000"/>
                  <a:lumOff val="25000"/>
                </a:schemeClr>
              </a:solidFill>
              <a:latin typeface="+mn-lt"/>
              <a:ea typeface="+mn-ea"/>
            </a:endParaRPr>
          </a:p>
        </p:txBody>
      </p:sp>
      <p:sp>
        <p:nvSpPr>
          <p:cNvPr id="17" name="MH_Number_4">
            <a:hlinkClick r:id="rId24" action="ppaction://hlinksldjump"/>
          </p:cNvPr>
          <p:cNvSpPr txBox="1"/>
          <p:nvPr>
            <p:custDataLst>
              <p:tags r:id="rId13"/>
            </p:custDataLst>
          </p:nvPr>
        </p:nvSpPr>
        <p:spPr>
          <a:xfrm rot="2022606">
            <a:off x="2630560" y="4347490"/>
            <a:ext cx="1818327" cy="523220"/>
          </a:xfrm>
          <a:prstGeom prst="rect">
            <a:avLst/>
          </a:prstGeom>
          <a:noFill/>
        </p:spPr>
        <p:txBody>
          <a:bodyPr wrap="square" rtlCol="0">
            <a:normAutofit/>
          </a:bodyPr>
          <a:lstStyle/>
          <a:p>
            <a:r>
              <a:rPr lang="en-US" altLang="zh-CN" sz="2800" dirty="0">
                <a:solidFill>
                  <a:schemeClr val="accent2"/>
                </a:solidFill>
              </a:rPr>
              <a:t>Part four</a:t>
            </a:r>
            <a:endParaRPr lang="zh-CN" altLang="en-US" sz="2800" dirty="0">
              <a:solidFill>
                <a:schemeClr val="accent2"/>
              </a:solidFill>
            </a:endParaRPr>
          </a:p>
        </p:txBody>
      </p:sp>
      <p:sp>
        <p:nvSpPr>
          <p:cNvPr id="18" name="MH_Entry_4">
            <a:hlinkClick r:id="rId24" action="ppaction://hlinksldjump"/>
          </p:cNvPr>
          <p:cNvSpPr txBox="1">
            <a:spLocks noChangeArrowheads="1"/>
          </p:cNvSpPr>
          <p:nvPr>
            <p:custDataLst>
              <p:tags r:id="rId14"/>
            </p:custDataLst>
          </p:nvPr>
        </p:nvSpPr>
        <p:spPr bwMode="auto">
          <a:xfrm rot="2072852">
            <a:off x="2290880" y="5039663"/>
            <a:ext cx="2300870" cy="44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rmAutofit/>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eaLnBrk="1" hangingPunct="1"/>
            <a:r>
              <a:rPr lang="zh-CN" altLang="en-US" sz="2000" smtClean="0">
                <a:solidFill>
                  <a:schemeClr val="tx1">
                    <a:lumMod val="75000"/>
                    <a:lumOff val="25000"/>
                  </a:schemeClr>
                </a:solidFill>
                <a:latin typeface="+mn-lt"/>
                <a:ea typeface="+mn-ea"/>
              </a:rPr>
              <a:t>平衡评价系统</a:t>
            </a:r>
            <a:endParaRPr lang="zh-CN" altLang="en-US" sz="2000" dirty="0">
              <a:solidFill>
                <a:schemeClr val="tx1">
                  <a:lumMod val="75000"/>
                  <a:lumOff val="25000"/>
                </a:schemeClr>
              </a:solidFill>
              <a:latin typeface="+mn-lt"/>
              <a:ea typeface="+mn-ea"/>
            </a:endParaRPr>
          </a:p>
        </p:txBody>
      </p:sp>
      <p:cxnSp>
        <p:nvCxnSpPr>
          <p:cNvPr id="23" name="MH_Others_14"/>
          <p:cNvCxnSpPr/>
          <p:nvPr>
            <p:custDataLst>
              <p:tags r:id="rId15"/>
            </p:custDataLst>
          </p:nvPr>
        </p:nvCxnSpPr>
        <p:spPr>
          <a:xfrm flipH="1">
            <a:off x="4058774" y="395650"/>
            <a:ext cx="4276868" cy="603052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MH_Number_5">
            <a:hlinkClick r:id="rId24" action="ppaction://hlinksldjump"/>
          </p:cNvPr>
          <p:cNvSpPr txBox="1"/>
          <p:nvPr>
            <p:custDataLst>
              <p:tags r:id="rId16"/>
            </p:custDataLst>
          </p:nvPr>
        </p:nvSpPr>
        <p:spPr>
          <a:xfrm rot="2022606">
            <a:off x="8036260" y="1161310"/>
            <a:ext cx="1818327" cy="523220"/>
          </a:xfrm>
          <a:prstGeom prst="rect">
            <a:avLst/>
          </a:prstGeom>
          <a:noFill/>
        </p:spPr>
        <p:txBody>
          <a:bodyPr wrap="square" rtlCol="0">
            <a:normAutofit/>
          </a:bodyPr>
          <a:lstStyle/>
          <a:p>
            <a:r>
              <a:rPr lang="en-US" altLang="zh-CN" sz="2800" dirty="0">
                <a:solidFill>
                  <a:schemeClr val="accent2"/>
                </a:solidFill>
              </a:rPr>
              <a:t>Part five</a:t>
            </a:r>
            <a:endParaRPr lang="zh-CN" altLang="en-US" sz="2800" dirty="0">
              <a:solidFill>
                <a:schemeClr val="accent2"/>
              </a:solidFill>
            </a:endParaRPr>
          </a:p>
        </p:txBody>
      </p:sp>
      <p:sp>
        <p:nvSpPr>
          <p:cNvPr id="42" name="MH_Entry_5">
            <a:hlinkClick r:id="rId24" action="ppaction://hlinksldjump"/>
          </p:cNvPr>
          <p:cNvSpPr txBox="1">
            <a:spLocks noChangeArrowheads="1"/>
          </p:cNvSpPr>
          <p:nvPr>
            <p:custDataLst>
              <p:tags r:id="rId17"/>
            </p:custDataLst>
          </p:nvPr>
        </p:nvSpPr>
        <p:spPr bwMode="auto">
          <a:xfrm rot="2072852">
            <a:off x="7696580" y="1853483"/>
            <a:ext cx="2300870" cy="44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ormAutofit/>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eaLnBrk="1" hangingPunct="1"/>
            <a:r>
              <a:rPr lang="zh-CN" altLang="en-US" sz="2000" smtClean="0">
                <a:solidFill>
                  <a:schemeClr val="tx1">
                    <a:lumMod val="75000"/>
                    <a:lumOff val="25000"/>
                  </a:schemeClr>
                </a:solidFill>
                <a:latin typeface="+mn-lt"/>
                <a:ea typeface="+mn-ea"/>
              </a:rPr>
              <a:t>总结</a:t>
            </a:r>
            <a:endParaRPr lang="zh-CN" altLang="en-US" sz="2000" dirty="0">
              <a:solidFill>
                <a:schemeClr val="tx1">
                  <a:lumMod val="75000"/>
                  <a:lumOff val="25000"/>
                </a:schemeClr>
              </a:solidFill>
              <a:latin typeface="+mn-lt"/>
              <a:ea typeface="+mn-ea"/>
            </a:endParaRPr>
          </a:p>
        </p:txBody>
      </p:sp>
      <p:cxnSp>
        <p:nvCxnSpPr>
          <p:cNvPr id="43" name="MH_Others_17"/>
          <p:cNvCxnSpPr/>
          <p:nvPr>
            <p:custDataLst>
              <p:tags r:id="rId18"/>
            </p:custDataLst>
          </p:nvPr>
        </p:nvCxnSpPr>
        <p:spPr>
          <a:xfrm>
            <a:off x="3510250" y="3173507"/>
            <a:ext cx="1523433" cy="102203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MH_Others_18"/>
          <p:cNvCxnSpPr/>
          <p:nvPr>
            <p:custDataLst>
              <p:tags r:id="rId19"/>
            </p:custDataLst>
          </p:nvPr>
        </p:nvCxnSpPr>
        <p:spPr>
          <a:xfrm>
            <a:off x="2701838" y="4333820"/>
            <a:ext cx="1502115" cy="99748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MH_Others_19"/>
          <p:cNvCxnSpPr/>
          <p:nvPr>
            <p:custDataLst>
              <p:tags r:id="rId20"/>
            </p:custDataLst>
          </p:nvPr>
        </p:nvCxnSpPr>
        <p:spPr>
          <a:xfrm>
            <a:off x="5184651" y="827781"/>
            <a:ext cx="1523433" cy="102203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MH_Others_20"/>
          <p:cNvCxnSpPr/>
          <p:nvPr>
            <p:custDataLst>
              <p:tags r:id="rId21"/>
            </p:custDataLst>
          </p:nvPr>
        </p:nvCxnSpPr>
        <p:spPr>
          <a:xfrm>
            <a:off x="4384705" y="2009059"/>
            <a:ext cx="1523433" cy="102203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MH_Others_21"/>
          <p:cNvCxnSpPr/>
          <p:nvPr>
            <p:custDataLst>
              <p:tags r:id="rId22"/>
            </p:custDataLst>
          </p:nvPr>
        </p:nvCxnSpPr>
        <p:spPr>
          <a:xfrm>
            <a:off x="8122451" y="1174931"/>
            <a:ext cx="1523433" cy="102203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272163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p:txBody>
          <a:bodyPr/>
          <a:lstStyle/>
          <a:p>
            <a:pPr eaLnBrk="1" hangingPunct="1"/>
            <a:r>
              <a:rPr lang="zh-CN" altLang="en-US" dirty="0"/>
              <a:t>总结</a:t>
            </a:r>
            <a:endParaRPr lang="zh-CN" altLang="en-US" dirty="0" smtClean="0"/>
          </a:p>
        </p:txBody>
      </p:sp>
      <p:sp>
        <p:nvSpPr>
          <p:cNvPr id="2051" name="MH_Other_1"/>
          <p:cNvSpPr>
            <a:spLocks noChangeArrowheads="1"/>
          </p:cNvSpPr>
          <p:nvPr>
            <p:custDataLst>
              <p:tags r:id="rId3"/>
            </p:custDataLst>
          </p:nvPr>
        </p:nvSpPr>
        <p:spPr bwMode="auto">
          <a:xfrm>
            <a:off x="5703570" y="2325370"/>
            <a:ext cx="984250" cy="984250"/>
          </a:xfrm>
          <a:prstGeom prst="chevron">
            <a:avLst>
              <a:gd name="adj" fmla="val 50000"/>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30000"/>
              </a:lnSpc>
            </a:pPr>
            <a:endParaRPr lang="zh-CN" altLang="en-US" sz="2000">
              <a:solidFill>
                <a:srgbClr val="FFFFFF"/>
              </a:solidFill>
            </a:endParaRPr>
          </a:p>
        </p:txBody>
      </p:sp>
      <p:sp>
        <p:nvSpPr>
          <p:cNvPr id="6" name="MH_Other_2"/>
          <p:cNvSpPr/>
          <p:nvPr>
            <p:custDataLst>
              <p:tags r:id="rId4"/>
            </p:custDataLst>
          </p:nvPr>
        </p:nvSpPr>
        <p:spPr>
          <a:xfrm>
            <a:off x="6235383" y="2653984"/>
            <a:ext cx="328612" cy="327025"/>
          </a:xfrm>
          <a:prstGeom prst="ellipse">
            <a:avLst/>
          </a:prstGeom>
          <a:solidFill>
            <a:srgbClr val="FFFFFF"/>
          </a:solidFill>
        </p:spPr>
        <p:txBody>
          <a:bodyPr lIns="0" tIns="0" rIns="0" bIns="0" anchor="ctr"/>
          <a:lstStyle/>
          <a:p>
            <a:pPr algn="ctr">
              <a:defRPr/>
            </a:pPr>
            <a:r>
              <a:rPr lang="en-US" altLang="zh-CN" dirty="0">
                <a:solidFill>
                  <a:schemeClr val="accent2">
                    <a:lumMod val="75000"/>
                  </a:schemeClr>
                </a:solidFill>
              </a:rPr>
              <a:t>B</a:t>
            </a:r>
            <a:endParaRPr lang="zh-CN" altLang="en-US" dirty="0" err="1">
              <a:solidFill>
                <a:schemeClr val="accent2">
                  <a:lumMod val="75000"/>
                </a:schemeClr>
              </a:solidFill>
            </a:endParaRPr>
          </a:p>
        </p:txBody>
      </p:sp>
      <p:sp>
        <p:nvSpPr>
          <p:cNvPr id="8" name="MH_Other_3"/>
          <p:cNvSpPr/>
          <p:nvPr>
            <p:custDataLst>
              <p:tags r:id="rId5"/>
            </p:custDataLst>
          </p:nvPr>
        </p:nvSpPr>
        <p:spPr>
          <a:xfrm>
            <a:off x="5703570" y="3765233"/>
            <a:ext cx="984250" cy="982662"/>
          </a:xfrm>
          <a:prstGeom prst="chevron">
            <a:avLst/>
          </a:prstGeom>
          <a:solidFill>
            <a:schemeClr val="accent4"/>
          </a:solidFill>
        </p:spPr>
        <p:txBody>
          <a:bodyPr anchor="ctr"/>
          <a:lstStyle/>
          <a:p>
            <a:pPr algn="just">
              <a:lnSpc>
                <a:spcPct val="130000"/>
              </a:lnSpc>
              <a:defRPr/>
            </a:pPr>
            <a:endParaRPr lang="zh-CN" altLang="en-US" sz="2000" dirty="0" err="1">
              <a:solidFill>
                <a:srgbClr val="FFFFFF"/>
              </a:solidFill>
            </a:endParaRPr>
          </a:p>
        </p:txBody>
      </p:sp>
      <p:sp>
        <p:nvSpPr>
          <p:cNvPr id="9" name="MH_Other_4"/>
          <p:cNvSpPr/>
          <p:nvPr>
            <p:custDataLst>
              <p:tags r:id="rId6"/>
            </p:custDataLst>
          </p:nvPr>
        </p:nvSpPr>
        <p:spPr>
          <a:xfrm>
            <a:off x="6235383" y="4092259"/>
            <a:ext cx="328612" cy="327025"/>
          </a:xfrm>
          <a:prstGeom prst="ellipse">
            <a:avLst/>
          </a:prstGeom>
          <a:solidFill>
            <a:srgbClr val="FFFFFF"/>
          </a:solidFill>
        </p:spPr>
        <p:txBody>
          <a:bodyPr lIns="0" tIns="0" rIns="0" bIns="0" anchor="ctr"/>
          <a:lstStyle/>
          <a:p>
            <a:pPr algn="ctr">
              <a:defRPr/>
            </a:pPr>
            <a:r>
              <a:rPr lang="en-US" altLang="zh-CN" dirty="0">
                <a:solidFill>
                  <a:schemeClr val="accent4">
                    <a:lumMod val="75000"/>
                  </a:schemeClr>
                </a:solidFill>
              </a:rPr>
              <a:t>D</a:t>
            </a:r>
            <a:endParaRPr lang="zh-CN" altLang="en-US" dirty="0" err="1">
              <a:solidFill>
                <a:schemeClr val="accent4">
                  <a:lumMod val="75000"/>
                </a:schemeClr>
              </a:solidFill>
            </a:endParaRPr>
          </a:p>
        </p:txBody>
      </p:sp>
      <p:sp>
        <p:nvSpPr>
          <p:cNvPr id="2055" name="MH_Other_7"/>
          <p:cNvSpPr>
            <a:spLocks noChangeArrowheads="1"/>
          </p:cNvSpPr>
          <p:nvPr>
            <p:custDataLst>
              <p:tags r:id="rId7"/>
            </p:custDataLst>
          </p:nvPr>
        </p:nvSpPr>
        <p:spPr bwMode="auto">
          <a:xfrm flipH="1">
            <a:off x="4986020" y="1606233"/>
            <a:ext cx="984250" cy="984250"/>
          </a:xfrm>
          <a:prstGeom prst="chevron">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30000"/>
              </a:lnSpc>
            </a:pPr>
            <a:endParaRPr lang="zh-CN" altLang="en-US" sz="2000">
              <a:solidFill>
                <a:srgbClr val="FFFFFF"/>
              </a:solidFill>
            </a:endParaRPr>
          </a:p>
        </p:txBody>
      </p:sp>
      <p:sp>
        <p:nvSpPr>
          <p:cNvPr id="15" name="MH_Other_8"/>
          <p:cNvSpPr/>
          <p:nvPr>
            <p:custDataLst>
              <p:tags r:id="rId8"/>
            </p:custDataLst>
          </p:nvPr>
        </p:nvSpPr>
        <p:spPr>
          <a:xfrm flipH="1">
            <a:off x="5109846" y="1934846"/>
            <a:ext cx="328613" cy="327025"/>
          </a:xfrm>
          <a:prstGeom prst="ellipse">
            <a:avLst/>
          </a:prstGeom>
          <a:solidFill>
            <a:srgbClr val="FFFFFF"/>
          </a:solidFill>
        </p:spPr>
        <p:txBody>
          <a:bodyPr lIns="0" tIns="0" rIns="0" bIns="0" anchor="ctr"/>
          <a:lstStyle/>
          <a:p>
            <a:pPr algn="ctr">
              <a:defRPr/>
            </a:pPr>
            <a:r>
              <a:rPr lang="en-US" altLang="zh-CN" dirty="0">
                <a:solidFill>
                  <a:schemeClr val="accent1">
                    <a:lumMod val="75000"/>
                  </a:schemeClr>
                </a:solidFill>
              </a:rPr>
              <a:t>A</a:t>
            </a:r>
            <a:endParaRPr lang="zh-CN" altLang="en-US" dirty="0" err="1">
              <a:solidFill>
                <a:schemeClr val="accent1">
                  <a:lumMod val="75000"/>
                </a:schemeClr>
              </a:solidFill>
            </a:endParaRPr>
          </a:p>
        </p:txBody>
      </p:sp>
      <p:sp>
        <p:nvSpPr>
          <p:cNvPr id="17" name="MH_Other_9"/>
          <p:cNvSpPr/>
          <p:nvPr>
            <p:custDataLst>
              <p:tags r:id="rId9"/>
            </p:custDataLst>
          </p:nvPr>
        </p:nvSpPr>
        <p:spPr>
          <a:xfrm flipH="1">
            <a:off x="4986020" y="3046096"/>
            <a:ext cx="984250" cy="982663"/>
          </a:xfrm>
          <a:prstGeom prst="chevron">
            <a:avLst/>
          </a:prstGeom>
          <a:solidFill>
            <a:schemeClr val="accent3"/>
          </a:solidFill>
        </p:spPr>
        <p:txBody>
          <a:bodyPr anchor="ctr"/>
          <a:lstStyle/>
          <a:p>
            <a:pPr algn="just">
              <a:lnSpc>
                <a:spcPct val="130000"/>
              </a:lnSpc>
              <a:defRPr/>
            </a:pPr>
            <a:endParaRPr lang="zh-CN" altLang="en-US" sz="2000" dirty="0" err="1">
              <a:solidFill>
                <a:srgbClr val="FFFFFF"/>
              </a:solidFill>
            </a:endParaRPr>
          </a:p>
        </p:txBody>
      </p:sp>
      <p:sp>
        <p:nvSpPr>
          <p:cNvPr id="18" name="MH_Other_10"/>
          <p:cNvSpPr/>
          <p:nvPr>
            <p:custDataLst>
              <p:tags r:id="rId10"/>
            </p:custDataLst>
          </p:nvPr>
        </p:nvSpPr>
        <p:spPr>
          <a:xfrm flipH="1">
            <a:off x="5109846" y="3373121"/>
            <a:ext cx="328613" cy="327025"/>
          </a:xfrm>
          <a:prstGeom prst="ellipse">
            <a:avLst/>
          </a:prstGeom>
          <a:solidFill>
            <a:srgbClr val="FFFFFF"/>
          </a:solidFill>
        </p:spPr>
        <p:txBody>
          <a:bodyPr lIns="0" tIns="0" rIns="0" bIns="0" anchor="ctr"/>
          <a:lstStyle/>
          <a:p>
            <a:pPr algn="ctr">
              <a:defRPr/>
            </a:pPr>
            <a:r>
              <a:rPr lang="en-US" altLang="zh-CN" dirty="0">
                <a:solidFill>
                  <a:schemeClr val="accent3">
                    <a:lumMod val="75000"/>
                  </a:schemeClr>
                </a:solidFill>
              </a:rPr>
              <a:t>C</a:t>
            </a:r>
            <a:endParaRPr lang="zh-CN" altLang="en-US" dirty="0" err="1">
              <a:solidFill>
                <a:schemeClr val="accent3">
                  <a:lumMod val="75000"/>
                </a:schemeClr>
              </a:solidFill>
            </a:endParaRPr>
          </a:p>
        </p:txBody>
      </p:sp>
      <p:sp>
        <p:nvSpPr>
          <p:cNvPr id="20" name="MH_Other_11"/>
          <p:cNvSpPr/>
          <p:nvPr>
            <p:custDataLst>
              <p:tags r:id="rId11"/>
            </p:custDataLst>
          </p:nvPr>
        </p:nvSpPr>
        <p:spPr>
          <a:xfrm flipH="1">
            <a:off x="4986020" y="4484371"/>
            <a:ext cx="984250" cy="982663"/>
          </a:xfrm>
          <a:prstGeom prst="chevron">
            <a:avLst/>
          </a:prstGeom>
          <a:solidFill>
            <a:schemeClr val="accent6"/>
          </a:solidFill>
        </p:spPr>
        <p:txBody>
          <a:bodyPr anchor="ctr"/>
          <a:lstStyle/>
          <a:p>
            <a:pPr algn="just">
              <a:lnSpc>
                <a:spcPct val="130000"/>
              </a:lnSpc>
              <a:defRPr/>
            </a:pPr>
            <a:endParaRPr lang="zh-CN" altLang="en-US" sz="2000" dirty="0" err="1">
              <a:solidFill>
                <a:srgbClr val="FFFFFF"/>
              </a:solidFill>
            </a:endParaRPr>
          </a:p>
        </p:txBody>
      </p:sp>
      <p:sp>
        <p:nvSpPr>
          <p:cNvPr id="21" name="MH_Other_12"/>
          <p:cNvSpPr/>
          <p:nvPr>
            <p:custDataLst>
              <p:tags r:id="rId12"/>
            </p:custDataLst>
          </p:nvPr>
        </p:nvSpPr>
        <p:spPr>
          <a:xfrm flipH="1">
            <a:off x="5109846" y="4811396"/>
            <a:ext cx="328613" cy="327025"/>
          </a:xfrm>
          <a:prstGeom prst="ellipse">
            <a:avLst/>
          </a:prstGeom>
          <a:solidFill>
            <a:srgbClr val="FFFFFF"/>
          </a:solidFill>
        </p:spPr>
        <p:txBody>
          <a:bodyPr lIns="0" tIns="0" rIns="0" bIns="0" anchor="ctr"/>
          <a:lstStyle/>
          <a:p>
            <a:pPr algn="ctr">
              <a:defRPr/>
            </a:pPr>
            <a:r>
              <a:rPr lang="en-US" altLang="zh-CN" dirty="0">
                <a:solidFill>
                  <a:schemeClr val="accent6">
                    <a:lumMod val="75000"/>
                  </a:schemeClr>
                </a:solidFill>
              </a:rPr>
              <a:t>E</a:t>
            </a:r>
            <a:endParaRPr lang="zh-CN" altLang="en-US" dirty="0" err="1">
              <a:solidFill>
                <a:schemeClr val="accent6">
                  <a:lumMod val="75000"/>
                </a:schemeClr>
              </a:solidFill>
            </a:endParaRPr>
          </a:p>
        </p:txBody>
      </p:sp>
      <p:sp>
        <p:nvSpPr>
          <p:cNvPr id="2061" name="MH_SubTitle_1"/>
          <p:cNvSpPr>
            <a:spLocks noChangeArrowheads="1"/>
          </p:cNvSpPr>
          <p:nvPr>
            <p:custDataLst>
              <p:tags r:id="rId13"/>
            </p:custDataLst>
          </p:nvPr>
        </p:nvSpPr>
        <p:spPr bwMode="auto">
          <a:xfrm>
            <a:off x="838200" y="1440180"/>
            <a:ext cx="4147820" cy="1327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zh-CN" sz="2400" dirty="0" smtClean="0"/>
              <a:t>如何设计新的评估模型使其更加容易使用，并在教室中变得更加实用。</a:t>
            </a:r>
            <a:endParaRPr lang="en-US" altLang="zh-CN" sz="2400" dirty="0" smtClean="0"/>
          </a:p>
        </p:txBody>
      </p:sp>
      <p:sp>
        <p:nvSpPr>
          <p:cNvPr id="2062" name="MH_SubTitle_3"/>
          <p:cNvSpPr>
            <a:spLocks noChangeArrowheads="1"/>
          </p:cNvSpPr>
          <p:nvPr>
            <p:custDataLst>
              <p:tags r:id="rId14"/>
            </p:custDataLst>
          </p:nvPr>
        </p:nvSpPr>
        <p:spPr bwMode="auto">
          <a:xfrm>
            <a:off x="838200" y="2776244"/>
            <a:ext cx="4147820" cy="1469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zh-CN" sz="2400" dirty="0" smtClean="0"/>
              <a:t>各种新形式的评估如何影响学生的学习</a:t>
            </a:r>
            <a:r>
              <a:rPr lang="zh-CN" altLang="en-US" sz="2400" dirty="0" smtClean="0"/>
              <a:t>、</a:t>
            </a:r>
            <a:r>
              <a:rPr lang="zh-CN" altLang="zh-CN" sz="2400" dirty="0" smtClean="0"/>
              <a:t>教师实践</a:t>
            </a:r>
            <a:r>
              <a:rPr lang="zh-CN" altLang="en-US" sz="2400" dirty="0" smtClean="0"/>
              <a:t>、</a:t>
            </a:r>
            <a:r>
              <a:rPr lang="zh-CN" altLang="zh-CN" sz="2400" dirty="0" smtClean="0"/>
              <a:t>教育决策</a:t>
            </a:r>
            <a:r>
              <a:rPr lang="zh-CN" altLang="en-US" sz="2400" dirty="0" smtClean="0"/>
              <a:t>。</a:t>
            </a:r>
            <a:endParaRPr lang="en-US" altLang="zh-CN" sz="2400" dirty="0" smtClean="0"/>
          </a:p>
        </p:txBody>
      </p:sp>
      <p:sp>
        <p:nvSpPr>
          <p:cNvPr id="2063" name="MH_SubTitle_5"/>
          <p:cNvSpPr>
            <a:spLocks noChangeArrowheads="1"/>
          </p:cNvSpPr>
          <p:nvPr>
            <p:custDataLst>
              <p:tags r:id="rId15"/>
            </p:custDataLst>
          </p:nvPr>
        </p:nvSpPr>
        <p:spPr bwMode="auto">
          <a:xfrm>
            <a:off x="838200" y="4214519"/>
            <a:ext cx="4147820" cy="1469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en-US" sz="2400" dirty="0" smtClean="0"/>
              <a:t>在教育中，教学传递的</a:t>
            </a:r>
            <a:r>
              <a:rPr lang="zh-CN" altLang="zh-CN" sz="2400" dirty="0" smtClean="0"/>
              <a:t>结构</a:t>
            </a:r>
            <a:r>
              <a:rPr lang="zh-CN" altLang="en-US" sz="2400" dirty="0" smtClean="0"/>
              <a:t>特征是如何</a:t>
            </a:r>
            <a:r>
              <a:rPr lang="zh-CN" altLang="zh-CN" sz="2400" dirty="0" smtClean="0"/>
              <a:t>影响新型</a:t>
            </a:r>
            <a:r>
              <a:rPr lang="zh-CN" altLang="en-US" sz="2400" dirty="0" smtClean="0"/>
              <a:t>评价系统</a:t>
            </a:r>
            <a:r>
              <a:rPr lang="zh-CN" altLang="zh-CN" sz="2400" dirty="0" smtClean="0"/>
              <a:t>实施的可行性和有效性</a:t>
            </a:r>
            <a:r>
              <a:rPr lang="zh-CN" altLang="en-US" sz="2400" dirty="0" smtClean="0"/>
              <a:t>的</a:t>
            </a:r>
            <a:r>
              <a:rPr lang="zh-CN" altLang="zh-CN" sz="2400" dirty="0" smtClean="0"/>
              <a:t>。</a:t>
            </a:r>
            <a:endParaRPr lang="zh-CN" altLang="zh-CN" sz="2400" dirty="0"/>
          </a:p>
        </p:txBody>
      </p:sp>
      <p:sp>
        <p:nvSpPr>
          <p:cNvPr id="2064" name="MH_SubTitle_2"/>
          <p:cNvSpPr>
            <a:spLocks noChangeArrowheads="1"/>
          </p:cNvSpPr>
          <p:nvPr>
            <p:custDataLst>
              <p:tags r:id="rId16"/>
            </p:custDataLst>
          </p:nvPr>
        </p:nvSpPr>
        <p:spPr bwMode="auto">
          <a:xfrm>
            <a:off x="6687821" y="2128837"/>
            <a:ext cx="4925059"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zh-CN" sz="2400" dirty="0" smtClean="0"/>
              <a:t>在</a:t>
            </a:r>
            <a:r>
              <a:rPr lang="en-US" altLang="zh-CN" sz="2400" dirty="0" smtClean="0"/>
              <a:t>K-16 </a:t>
            </a:r>
            <a:r>
              <a:rPr lang="zh-CN" altLang="en-US" sz="2400" dirty="0" smtClean="0"/>
              <a:t>（</a:t>
            </a:r>
            <a:r>
              <a:rPr lang="en-US" altLang="zh-CN" sz="2400" dirty="0" smtClean="0"/>
              <a:t>K-12</a:t>
            </a:r>
            <a:r>
              <a:rPr lang="zh-CN" altLang="en-US" sz="2400" dirty="0" smtClean="0"/>
              <a:t>之后的四年学习，颁发副学士学位和学士学位）</a:t>
            </a:r>
            <a:r>
              <a:rPr lang="zh-CN" altLang="en-US" sz="2400" dirty="0" smtClean="0"/>
              <a:t>的</a:t>
            </a:r>
            <a:r>
              <a:rPr lang="zh-CN" altLang="zh-CN" sz="2400" dirty="0" smtClean="0"/>
              <a:t>教学</a:t>
            </a:r>
            <a:r>
              <a:rPr lang="zh-CN" altLang="zh-CN" sz="2400" dirty="0" smtClean="0"/>
              <a:t>情境中如何使评估更加有效。</a:t>
            </a:r>
            <a:endParaRPr lang="en-US" altLang="zh-CN" sz="2400" dirty="0" smtClean="0"/>
          </a:p>
        </p:txBody>
      </p:sp>
      <p:sp>
        <p:nvSpPr>
          <p:cNvPr id="2065" name="MH_SubTitle_4"/>
          <p:cNvSpPr>
            <a:spLocks noChangeArrowheads="1"/>
          </p:cNvSpPr>
          <p:nvPr>
            <p:custDataLst>
              <p:tags r:id="rId17"/>
            </p:custDataLst>
          </p:nvPr>
        </p:nvSpPr>
        <p:spPr bwMode="auto">
          <a:xfrm>
            <a:off x="6687821" y="3567112"/>
            <a:ext cx="4925059"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zh-CN" sz="2400" dirty="0" smtClean="0"/>
              <a:t>如何帮助教师将新形式的评估集成到他们的教学实践</a:t>
            </a:r>
            <a:r>
              <a:rPr lang="zh-CN" altLang="en-US" sz="2400" dirty="0" smtClean="0"/>
              <a:t>中，</a:t>
            </a:r>
            <a:r>
              <a:rPr lang="zh-CN" altLang="zh-CN" sz="2400" dirty="0" smtClean="0"/>
              <a:t>如何更好地利用评估系统提供的信息。</a:t>
            </a:r>
            <a:endParaRPr lang="en-US" altLang="zh-CN" sz="2400" dirty="0" smtClean="0"/>
          </a:p>
        </p:txBody>
      </p:sp>
      <p:sp>
        <p:nvSpPr>
          <p:cNvPr id="19" name="矩形 18"/>
          <p:cNvSpPr/>
          <p:nvPr/>
        </p:nvSpPr>
        <p:spPr>
          <a:xfrm>
            <a:off x="0" y="6057707"/>
            <a:ext cx="12191999" cy="646331"/>
          </a:xfrm>
          <a:prstGeom prst="rect">
            <a:avLst/>
          </a:prstGeom>
        </p:spPr>
        <p:txBody>
          <a:bodyPr wrap="square">
            <a:spAutoFit/>
          </a:bodyPr>
          <a:lstStyle/>
          <a:p>
            <a:pPr algn="ctr"/>
            <a:r>
              <a:rPr lang="zh-CN" altLang="en-US" sz="3600" b="1" dirty="0">
                <a:solidFill>
                  <a:srgbClr val="FF0000"/>
                </a:solidFill>
              </a:rPr>
              <a:t>未来</a:t>
            </a:r>
            <a:r>
              <a:rPr lang="zh-CN" altLang="en-US" sz="3600" b="1" dirty="0" smtClean="0">
                <a:solidFill>
                  <a:srgbClr val="FF0000"/>
                </a:solidFill>
              </a:rPr>
              <a:t>的研究问题</a:t>
            </a:r>
            <a:endParaRPr lang="zh-CN" altLang="en-US" sz="3600" b="1" dirty="0">
              <a:solidFill>
                <a:srgbClr val="FF0000"/>
              </a:solidFill>
            </a:endParaRPr>
          </a:p>
        </p:txBody>
      </p:sp>
    </p:spTree>
    <p:custDataLst>
      <p:tags r:id="rId1"/>
    </p:custDataLst>
    <p:extLst>
      <p:ext uri="{BB962C8B-B14F-4D97-AF65-F5344CB8AC3E}">
        <p14:creationId xmlns:p14="http://schemas.microsoft.com/office/powerpoint/2010/main" val="2528163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文本框 44"/>
          <p:cNvSpPr txBox="1">
            <a:spLocks noChangeArrowheads="1"/>
          </p:cNvSpPr>
          <p:nvPr>
            <p:custDataLst>
              <p:tags r:id="rId2"/>
            </p:custDataLst>
          </p:nvPr>
        </p:nvSpPr>
        <p:spPr bwMode="auto">
          <a:xfrm>
            <a:off x="4251326" y="1512889"/>
            <a:ext cx="36099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 typeface="Arial" panose="020B0604020202020204" pitchFamily="34" charset="0"/>
              <a:buNone/>
              <a:defRPr/>
            </a:pPr>
            <a:r>
              <a:rPr lang="zh-CN" altLang="en-US" sz="6600" dirty="0">
                <a:solidFill>
                  <a:srgbClr val="FF0000"/>
                </a:solidFill>
                <a:latin typeface="方正姚体" panose="02010601030101010101" pitchFamily="2" charset="-122"/>
                <a:ea typeface="方正姚体" panose="02010601030101010101" pitchFamily="2" charset="-122"/>
              </a:rPr>
              <a:t>谢谢大家</a:t>
            </a:r>
          </a:p>
        </p:txBody>
      </p:sp>
      <p:sp>
        <p:nvSpPr>
          <p:cNvPr id="3075" name="文本框 45"/>
          <p:cNvSpPr txBox="1">
            <a:spLocks noChangeArrowheads="1"/>
          </p:cNvSpPr>
          <p:nvPr>
            <p:custDataLst>
              <p:tags r:id="rId3"/>
            </p:custDataLst>
          </p:nvPr>
        </p:nvSpPr>
        <p:spPr bwMode="auto">
          <a:xfrm>
            <a:off x="4400550" y="2538414"/>
            <a:ext cx="3214688" cy="306387"/>
          </a:xfrm>
          <a:prstGeom prst="rect">
            <a:avLst/>
          </a:prstGeom>
          <a:solidFill>
            <a:schemeClr val="accent1">
              <a:lumMod val="20000"/>
              <a:lumOff val="80000"/>
            </a:schemeClr>
          </a:solidFill>
          <a:ln>
            <a:noFill/>
          </a:ln>
        </p:spPr>
        <p:txBody>
          <a:bodyPr wrap="none">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 typeface="Arial" panose="020B0604020202020204" pitchFamily="34" charset="0"/>
              <a:buNone/>
              <a:defRPr/>
            </a:pPr>
            <a:r>
              <a:rPr lang="en-US" altLang="zh-CN" sz="1400" b="1">
                <a:solidFill>
                  <a:srgbClr val="FF0000"/>
                </a:solidFill>
                <a:latin typeface="Tempus Sans ITC" panose="04020404030D07020202" pitchFamily="82" charset="0"/>
              </a:rPr>
              <a:t>THANK YOU FOR YOUR ATTENTION</a:t>
            </a:r>
            <a:endParaRPr lang="zh-CN" altLang="en-US" sz="1400" b="1">
              <a:solidFill>
                <a:srgbClr val="FF0000"/>
              </a:solidFill>
              <a:latin typeface="Tempus Sans ITC" panose="04020404030D07020202" pitchFamily="82" charset="0"/>
            </a:endParaRPr>
          </a:p>
        </p:txBody>
      </p:sp>
      <p:sp>
        <p:nvSpPr>
          <p:cNvPr id="3076" name="椭圆 16"/>
          <p:cNvSpPr>
            <a:spLocks noChangeArrowheads="1"/>
          </p:cNvSpPr>
          <p:nvPr>
            <p:custDataLst>
              <p:tags r:id="rId4"/>
            </p:custDataLst>
          </p:nvPr>
        </p:nvSpPr>
        <p:spPr bwMode="auto">
          <a:xfrm>
            <a:off x="4655185" y="4537075"/>
            <a:ext cx="463550" cy="463550"/>
          </a:xfrm>
          <a:prstGeom prst="ellipse">
            <a:avLst/>
          </a:prstGeom>
          <a:solidFill>
            <a:schemeClr val="accent2"/>
          </a:solidFill>
          <a:ln w="25400">
            <a:solidFill>
              <a:srgbClr val="FFFFFF"/>
            </a:solidFill>
            <a:round/>
            <a:headEnd/>
            <a:tailE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latin typeface="Arial Narrow" panose="020B0606020202030204" pitchFamily="34" charset="0"/>
              <a:ea typeface="微软雅黑" panose="020B0503020204020204" pitchFamily="34" charset="-122"/>
            </a:endParaRPr>
          </a:p>
        </p:txBody>
      </p:sp>
      <p:sp>
        <p:nvSpPr>
          <p:cNvPr id="3078" name="椭圆 18"/>
          <p:cNvSpPr>
            <a:spLocks noChangeArrowheads="1"/>
          </p:cNvSpPr>
          <p:nvPr>
            <p:custDataLst>
              <p:tags r:id="rId5"/>
            </p:custDataLst>
          </p:nvPr>
        </p:nvSpPr>
        <p:spPr bwMode="auto">
          <a:xfrm>
            <a:off x="6160135" y="4537075"/>
            <a:ext cx="465138" cy="463550"/>
          </a:xfrm>
          <a:prstGeom prst="ellipse">
            <a:avLst/>
          </a:prstGeom>
          <a:solidFill>
            <a:schemeClr val="accent2"/>
          </a:solidFill>
          <a:ln w="25400">
            <a:solidFill>
              <a:srgbClr val="FFFFFF"/>
            </a:solidFill>
            <a:round/>
            <a:headEnd/>
            <a:tailE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latin typeface="Arial Narrow" panose="020B0606020202030204" pitchFamily="34" charset="0"/>
              <a:ea typeface="微软雅黑" panose="020B0503020204020204" pitchFamily="34" charset="-122"/>
            </a:endParaRPr>
          </a:p>
        </p:txBody>
      </p:sp>
      <p:sp>
        <p:nvSpPr>
          <p:cNvPr id="3079" name="KSO_Shape"/>
          <p:cNvSpPr>
            <a:spLocks/>
          </p:cNvSpPr>
          <p:nvPr>
            <p:custDataLst>
              <p:tags r:id="rId6"/>
            </p:custDataLst>
          </p:nvPr>
        </p:nvSpPr>
        <p:spPr bwMode="auto">
          <a:xfrm>
            <a:off x="6298248" y="4705350"/>
            <a:ext cx="188912" cy="127000"/>
          </a:xfrm>
          <a:custGeom>
            <a:avLst/>
            <a:gdLst>
              <a:gd name="T0" fmla="*/ 4 w 4974795"/>
              <a:gd name="T1" fmla="*/ 4 h 3320682"/>
              <a:gd name="T2" fmla="*/ 5 w 4974795"/>
              <a:gd name="T3" fmla="*/ 5 h 3320682"/>
              <a:gd name="T4" fmla="*/ 6 w 4974795"/>
              <a:gd name="T5" fmla="*/ 4 h 3320682"/>
              <a:gd name="T6" fmla="*/ 10 w 4974795"/>
              <a:gd name="T7" fmla="*/ 7 h 3320682"/>
              <a:gd name="T8" fmla="*/ 0 w 4974795"/>
              <a:gd name="T9" fmla="*/ 7 h 3320682"/>
              <a:gd name="T10" fmla="*/ 4 w 4974795"/>
              <a:gd name="T11" fmla="*/ 4 h 3320682"/>
              <a:gd name="T12" fmla="*/ 0 w 4974795"/>
              <a:gd name="T13" fmla="*/ 0 h 3320682"/>
              <a:gd name="T14" fmla="*/ 4 w 4974795"/>
              <a:gd name="T15" fmla="*/ 4 h 3320682"/>
              <a:gd name="T16" fmla="*/ 0 w 4974795"/>
              <a:gd name="T17" fmla="*/ 7 h 3320682"/>
              <a:gd name="T18" fmla="*/ 0 w 4974795"/>
              <a:gd name="T19" fmla="*/ 0 h 3320682"/>
              <a:gd name="T20" fmla="*/ 10 w 4974795"/>
              <a:gd name="T21" fmla="*/ 0 h 3320682"/>
              <a:gd name="T22" fmla="*/ 10 w 4974795"/>
              <a:gd name="T23" fmla="*/ 7 h 3320682"/>
              <a:gd name="T24" fmla="*/ 7 w 4974795"/>
              <a:gd name="T25" fmla="*/ 4 h 3320682"/>
              <a:gd name="T26" fmla="*/ 10 w 4974795"/>
              <a:gd name="T27" fmla="*/ 0 h 3320682"/>
              <a:gd name="T28" fmla="*/ 0 w 4974795"/>
              <a:gd name="T29" fmla="*/ 0 h 3320682"/>
              <a:gd name="T30" fmla="*/ 10 w 4974795"/>
              <a:gd name="T31" fmla="*/ 0 h 3320682"/>
              <a:gd name="T32" fmla="*/ 5 w 4974795"/>
              <a:gd name="T33" fmla="*/ 5 h 3320682"/>
              <a:gd name="T34" fmla="*/ 0 w 4974795"/>
              <a:gd name="T35" fmla="*/ 0 h 33206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74795" h="3320682">
                <a:moveTo>
                  <a:pt x="1897867" y="1805825"/>
                </a:moveTo>
                <a:lnTo>
                  <a:pt x="2485737" y="2315734"/>
                </a:lnTo>
                <a:lnTo>
                  <a:pt x="3073607" y="1805825"/>
                </a:lnTo>
                <a:lnTo>
                  <a:pt x="4820061" y="3320682"/>
                </a:lnTo>
                <a:lnTo>
                  <a:pt x="151413" y="3320682"/>
                </a:lnTo>
                <a:lnTo>
                  <a:pt x="1897867" y="1805825"/>
                </a:lnTo>
                <a:close/>
                <a:moveTo>
                  <a:pt x="0" y="159634"/>
                </a:moveTo>
                <a:lnTo>
                  <a:pt x="1788328" y="1710812"/>
                </a:lnTo>
                <a:lnTo>
                  <a:pt x="0" y="3261996"/>
                </a:lnTo>
                <a:lnTo>
                  <a:pt x="0" y="159634"/>
                </a:lnTo>
                <a:close/>
                <a:moveTo>
                  <a:pt x="4974795" y="156753"/>
                </a:moveTo>
                <a:lnTo>
                  <a:pt x="4974795" y="3264872"/>
                </a:lnTo>
                <a:lnTo>
                  <a:pt x="3183146" y="1710812"/>
                </a:lnTo>
                <a:lnTo>
                  <a:pt x="4974795" y="156753"/>
                </a:lnTo>
                <a:close/>
                <a:moveTo>
                  <a:pt x="35040" y="0"/>
                </a:moveTo>
                <a:lnTo>
                  <a:pt x="4936434" y="0"/>
                </a:lnTo>
                <a:lnTo>
                  <a:pt x="2485737" y="2125709"/>
                </a:lnTo>
                <a:lnTo>
                  <a:pt x="3504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endParaRPr lang="zh-CN" altLang="en-US"/>
          </a:p>
        </p:txBody>
      </p:sp>
      <p:sp>
        <p:nvSpPr>
          <p:cNvPr id="3080" name="椭圆 20"/>
          <p:cNvSpPr>
            <a:spLocks noChangeArrowheads="1"/>
          </p:cNvSpPr>
          <p:nvPr>
            <p:custDataLst>
              <p:tags r:id="rId7"/>
            </p:custDataLst>
          </p:nvPr>
        </p:nvSpPr>
        <p:spPr bwMode="auto">
          <a:xfrm>
            <a:off x="8154354" y="4537075"/>
            <a:ext cx="465137" cy="463550"/>
          </a:xfrm>
          <a:prstGeom prst="ellipse">
            <a:avLst/>
          </a:prstGeom>
          <a:solidFill>
            <a:schemeClr val="accent2"/>
          </a:solidFill>
          <a:ln w="25400">
            <a:solidFill>
              <a:srgbClr val="FFFFFF"/>
            </a:solidFill>
            <a:round/>
            <a:headEnd/>
            <a:tailE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latin typeface="Arial Narrow" panose="020B0606020202030204" pitchFamily="34" charset="0"/>
              <a:ea typeface="微软雅黑" panose="020B0503020204020204" pitchFamily="34" charset="-122"/>
            </a:endParaRPr>
          </a:p>
        </p:txBody>
      </p:sp>
      <p:sp>
        <p:nvSpPr>
          <p:cNvPr id="3081" name="KSO_Shape"/>
          <p:cNvSpPr>
            <a:spLocks/>
          </p:cNvSpPr>
          <p:nvPr>
            <p:custDataLst>
              <p:tags r:id="rId8"/>
            </p:custDataLst>
          </p:nvPr>
        </p:nvSpPr>
        <p:spPr bwMode="auto">
          <a:xfrm>
            <a:off x="8287704" y="4667250"/>
            <a:ext cx="198437" cy="203200"/>
          </a:xfrm>
          <a:custGeom>
            <a:avLst/>
            <a:gdLst>
              <a:gd name="T0" fmla="*/ 134 w 1119349"/>
              <a:gd name="T1" fmla="*/ 778 h 1157433"/>
              <a:gd name="T2" fmla="*/ 107 w 1119349"/>
              <a:gd name="T3" fmla="*/ 1048 h 1157433"/>
              <a:gd name="T4" fmla="*/ 432 w 1119349"/>
              <a:gd name="T5" fmla="*/ 988 h 1157433"/>
              <a:gd name="T6" fmla="*/ 134 w 1119349"/>
              <a:gd name="T7" fmla="*/ 778 h 1157433"/>
              <a:gd name="T8" fmla="*/ 575 w 1119349"/>
              <a:gd name="T9" fmla="*/ 328 h 1157433"/>
              <a:gd name="T10" fmla="*/ 409 w 1119349"/>
              <a:gd name="T11" fmla="*/ 471 h 1157433"/>
              <a:gd name="T12" fmla="*/ 741 w 1119349"/>
              <a:gd name="T13" fmla="*/ 471 h 1157433"/>
              <a:gd name="T14" fmla="*/ 575 w 1119349"/>
              <a:gd name="T15" fmla="*/ 328 h 1157433"/>
              <a:gd name="T16" fmla="*/ 943 w 1119349"/>
              <a:gd name="T17" fmla="*/ 0 h 1157433"/>
              <a:gd name="T18" fmla="*/ 1068 w 1119349"/>
              <a:gd name="T19" fmla="*/ 39 h 1157433"/>
              <a:gd name="T20" fmla="*/ 1106 w 1119349"/>
              <a:gd name="T21" fmla="*/ 110 h 1157433"/>
              <a:gd name="T22" fmla="*/ 1080 w 1119349"/>
              <a:gd name="T23" fmla="*/ 77 h 1157433"/>
              <a:gd name="T24" fmla="*/ 728 w 1119349"/>
              <a:gd name="T25" fmla="*/ 124 h 1157433"/>
              <a:gd name="T26" fmla="*/ 1078 w 1119349"/>
              <a:gd name="T27" fmla="*/ 554 h 1157433"/>
              <a:gd name="T28" fmla="*/ 1072 w 1119349"/>
              <a:gd name="T29" fmla="*/ 609 h 1157433"/>
              <a:gd name="T30" fmla="*/ 747 w 1119349"/>
              <a:gd name="T31" fmla="*/ 609 h 1157433"/>
              <a:gd name="T32" fmla="*/ 710 w 1119349"/>
              <a:gd name="T33" fmla="*/ 609 h 1157433"/>
              <a:gd name="T34" fmla="*/ 403 w 1119349"/>
              <a:gd name="T35" fmla="*/ 609 h 1157433"/>
              <a:gd name="T36" fmla="*/ 575 w 1119349"/>
              <a:gd name="T37" fmla="*/ 778 h 1157433"/>
              <a:gd name="T38" fmla="*/ 717 w 1119349"/>
              <a:gd name="T39" fmla="*/ 692 h 1157433"/>
              <a:gd name="T40" fmla="*/ 1052 w 1119349"/>
              <a:gd name="T41" fmla="*/ 692 h 1157433"/>
              <a:gd name="T42" fmla="*/ 571 w 1119349"/>
              <a:gd name="T43" fmla="*/ 1007 h 1157433"/>
              <a:gd name="T44" fmla="*/ 465 w 1119349"/>
              <a:gd name="T45" fmla="*/ 996 h 1157433"/>
              <a:gd name="T46" fmla="*/ 45 w 1119349"/>
              <a:gd name="T47" fmla="*/ 1060 h 1157433"/>
              <a:gd name="T48" fmla="*/ 123 w 1119349"/>
              <a:gd name="T49" fmla="*/ 613 h 1157433"/>
              <a:gd name="T50" fmla="*/ 129 w 1119349"/>
              <a:gd name="T51" fmla="*/ 603 h 1157433"/>
              <a:gd name="T52" fmla="*/ 161 w 1119349"/>
              <a:gd name="T53" fmla="*/ 554 h 1157433"/>
              <a:gd name="T54" fmla="*/ 187 w 1119349"/>
              <a:gd name="T55" fmla="*/ 520 h 1157433"/>
              <a:gd name="T56" fmla="*/ 246 w 1119349"/>
              <a:gd name="T57" fmla="*/ 445 h 1157433"/>
              <a:gd name="T58" fmla="*/ 285 w 1119349"/>
              <a:gd name="T59" fmla="*/ 403 h 1157433"/>
              <a:gd name="T60" fmla="*/ 337 w 1119349"/>
              <a:gd name="T61" fmla="*/ 346 h 1157433"/>
              <a:gd name="T62" fmla="*/ 492 w 1119349"/>
              <a:gd name="T63" fmla="*/ 210 h 1157433"/>
              <a:gd name="T64" fmla="*/ 65 w 1119349"/>
              <a:gd name="T65" fmla="*/ 551 h 1157433"/>
              <a:gd name="T66" fmla="*/ 571 w 1119349"/>
              <a:gd name="T67" fmla="*/ 100 h 1157433"/>
              <a:gd name="T68" fmla="*/ 644 w 1119349"/>
              <a:gd name="T69" fmla="*/ 106 h 1157433"/>
              <a:gd name="T70" fmla="*/ 943 w 1119349"/>
              <a:gd name="T71" fmla="*/ 0 h 11574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endParaRPr lang="zh-CN" altLang="en-US"/>
          </a:p>
        </p:txBody>
      </p:sp>
      <p:sp>
        <p:nvSpPr>
          <p:cNvPr id="3082" name="椭圆 5"/>
          <p:cNvSpPr>
            <a:spLocks noChangeArrowheads="1"/>
          </p:cNvSpPr>
          <p:nvPr>
            <p:custDataLst>
              <p:tags r:id="rId9"/>
            </p:custDataLst>
          </p:nvPr>
        </p:nvSpPr>
        <p:spPr bwMode="auto">
          <a:xfrm>
            <a:off x="3377249" y="4537075"/>
            <a:ext cx="465137" cy="463550"/>
          </a:xfrm>
          <a:prstGeom prst="ellipse">
            <a:avLst/>
          </a:prstGeom>
          <a:solidFill>
            <a:schemeClr val="accent2"/>
          </a:solidFill>
          <a:ln w="25400">
            <a:solidFill>
              <a:srgbClr val="FFFFFF"/>
            </a:solidFill>
            <a:round/>
            <a:headEnd/>
            <a:tailEnd/>
          </a:ln>
        </p:spPr>
        <p:txBody>
          <a:bodyPr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endParaRPr lang="zh-CN" altLang="en-US" sz="1800">
              <a:solidFill>
                <a:srgbClr val="FFFFFF"/>
              </a:solidFill>
              <a:latin typeface="Arial Narrow" panose="020B0606020202030204" pitchFamily="34" charset="0"/>
              <a:ea typeface="微软雅黑" panose="020B0503020204020204" pitchFamily="34" charset="-122"/>
            </a:endParaRPr>
          </a:p>
        </p:txBody>
      </p:sp>
      <p:sp>
        <p:nvSpPr>
          <p:cNvPr id="3083" name="KSO_Shape"/>
          <p:cNvSpPr>
            <a:spLocks/>
          </p:cNvSpPr>
          <p:nvPr>
            <p:custDataLst>
              <p:tags r:id="rId10"/>
            </p:custDataLst>
          </p:nvPr>
        </p:nvSpPr>
        <p:spPr bwMode="auto">
          <a:xfrm>
            <a:off x="3521711" y="4643439"/>
            <a:ext cx="176213" cy="250825"/>
          </a:xfrm>
          <a:custGeom>
            <a:avLst/>
            <a:gdLst>
              <a:gd name="T0" fmla="*/ 2147483646 w 78"/>
              <a:gd name="T1" fmla="*/ 2147483646 h 112"/>
              <a:gd name="T2" fmla="*/ 2147483646 w 78"/>
              <a:gd name="T3" fmla="*/ 2147483646 h 112"/>
              <a:gd name="T4" fmla="*/ 2147483646 w 78"/>
              <a:gd name="T5" fmla="*/ 2147483646 h 112"/>
              <a:gd name="T6" fmla="*/ 2147483646 w 78"/>
              <a:gd name="T7" fmla="*/ 2147483646 h 112"/>
              <a:gd name="T8" fmla="*/ 2147483646 w 78"/>
              <a:gd name="T9" fmla="*/ 2147483646 h 112"/>
              <a:gd name="T10" fmla="*/ 2147483646 w 78"/>
              <a:gd name="T11" fmla="*/ 2147483646 h 112"/>
              <a:gd name="T12" fmla="*/ 2147483646 w 78"/>
              <a:gd name="T13" fmla="*/ 2147483646 h 112"/>
              <a:gd name="T14" fmla="*/ 2147483646 w 78"/>
              <a:gd name="T15" fmla="*/ 2147483646 h 112"/>
              <a:gd name="T16" fmla="*/ 2147483646 w 78"/>
              <a:gd name="T17" fmla="*/ 2147483646 h 112"/>
              <a:gd name="T18" fmla="*/ 2147483646 w 78"/>
              <a:gd name="T19" fmla="*/ 2147483646 h 112"/>
              <a:gd name="T20" fmla="*/ 2147483646 w 78"/>
              <a:gd name="T21" fmla="*/ 2147483646 h 112"/>
              <a:gd name="T22" fmla="*/ 2147483646 w 78"/>
              <a:gd name="T23" fmla="*/ 2147483646 h 112"/>
              <a:gd name="T24" fmla="*/ 2147483646 w 78"/>
              <a:gd name="T25" fmla="*/ 2147483646 h 112"/>
              <a:gd name="T26" fmla="*/ 2147483646 w 78"/>
              <a:gd name="T27" fmla="*/ 2147483646 h 112"/>
              <a:gd name="T28" fmla="*/ 2147483646 w 78"/>
              <a:gd name="T29" fmla="*/ 2147483646 h 112"/>
              <a:gd name="T30" fmla="*/ 2147483646 w 78"/>
              <a:gd name="T31" fmla="*/ 2147483646 h 112"/>
              <a:gd name="T32" fmla="*/ 2147483646 w 78"/>
              <a:gd name="T33" fmla="*/ 2147483646 h 112"/>
              <a:gd name="T34" fmla="*/ 2147483646 w 78"/>
              <a:gd name="T35" fmla="*/ 2147483646 h 112"/>
              <a:gd name="T36" fmla="*/ 2147483646 w 78"/>
              <a:gd name="T37" fmla="*/ 2147483646 h 112"/>
              <a:gd name="T38" fmla="*/ 2147483646 w 78"/>
              <a:gd name="T39" fmla="*/ 2147483646 h 112"/>
              <a:gd name="T40" fmla="*/ 2147483646 w 78"/>
              <a:gd name="T41" fmla="*/ 2147483646 h 112"/>
              <a:gd name="T42" fmla="*/ 2147483646 w 78"/>
              <a:gd name="T43" fmla="*/ 2147483646 h 112"/>
              <a:gd name="T44" fmla="*/ 2147483646 w 78"/>
              <a:gd name="T45" fmla="*/ 2147483646 h 112"/>
              <a:gd name="T46" fmla="*/ 2147483646 w 78"/>
              <a:gd name="T47" fmla="*/ 2147483646 h 112"/>
              <a:gd name="T48" fmla="*/ 2147483646 w 78"/>
              <a:gd name="T49" fmla="*/ 2147483646 h 112"/>
              <a:gd name="T50" fmla="*/ 2147483646 w 78"/>
              <a:gd name="T51" fmla="*/ 2147483646 h 112"/>
              <a:gd name="T52" fmla="*/ 2147483646 w 78"/>
              <a:gd name="T53" fmla="*/ 2147483646 h 112"/>
              <a:gd name="T54" fmla="*/ 2147483646 w 78"/>
              <a:gd name="T55" fmla="*/ 2147483646 h 112"/>
              <a:gd name="T56" fmla="*/ 2147483646 w 78"/>
              <a:gd name="T57" fmla="*/ 2147483646 h 112"/>
              <a:gd name="T58" fmla="*/ 2147483646 w 78"/>
              <a:gd name="T59" fmla="*/ 2147483646 h 112"/>
              <a:gd name="T60" fmla="*/ 2147483646 w 78"/>
              <a:gd name="T61" fmla="*/ 2147483646 h 112"/>
              <a:gd name="T62" fmla="*/ 2147483646 w 78"/>
              <a:gd name="T63" fmla="*/ 2147483646 h 112"/>
              <a:gd name="T64" fmla="*/ 2147483646 w 78"/>
              <a:gd name="T65" fmla="*/ 2147483646 h 112"/>
              <a:gd name="T66" fmla="*/ 2147483646 w 78"/>
              <a:gd name="T67" fmla="*/ 2147483646 h 112"/>
              <a:gd name="T68" fmla="*/ 2147483646 w 78"/>
              <a:gd name="T69" fmla="*/ 2147483646 h 112"/>
              <a:gd name="T70" fmla="*/ 2147483646 w 78"/>
              <a:gd name="T71" fmla="*/ 2147483646 h 112"/>
              <a:gd name="T72" fmla="*/ 2147483646 w 78"/>
              <a:gd name="T73" fmla="*/ 2147483646 h 112"/>
              <a:gd name="T74" fmla="*/ 2147483646 w 78"/>
              <a:gd name="T75" fmla="*/ 2147483646 h 112"/>
              <a:gd name="T76" fmla="*/ 2147483646 w 78"/>
              <a:gd name="T77" fmla="*/ 2147483646 h 1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8" h="112">
                <a:moveTo>
                  <a:pt x="21" y="36"/>
                </a:moveTo>
                <a:cubicBezTo>
                  <a:pt x="20" y="27"/>
                  <a:pt x="20" y="19"/>
                  <a:pt x="21" y="11"/>
                </a:cubicBezTo>
                <a:cubicBezTo>
                  <a:pt x="37" y="0"/>
                  <a:pt x="45" y="13"/>
                  <a:pt x="58" y="11"/>
                </a:cubicBezTo>
                <a:cubicBezTo>
                  <a:pt x="59" y="19"/>
                  <a:pt x="59" y="29"/>
                  <a:pt x="57" y="36"/>
                </a:cubicBezTo>
                <a:cubicBezTo>
                  <a:pt x="57" y="40"/>
                  <a:pt x="55" y="44"/>
                  <a:pt x="53" y="47"/>
                </a:cubicBezTo>
                <a:cubicBezTo>
                  <a:pt x="49" y="51"/>
                  <a:pt x="44" y="53"/>
                  <a:pt x="39" y="53"/>
                </a:cubicBezTo>
                <a:cubicBezTo>
                  <a:pt x="39" y="53"/>
                  <a:pt x="39" y="53"/>
                  <a:pt x="39" y="53"/>
                </a:cubicBezTo>
                <a:cubicBezTo>
                  <a:pt x="34" y="53"/>
                  <a:pt x="29" y="51"/>
                  <a:pt x="26" y="47"/>
                </a:cubicBezTo>
                <a:cubicBezTo>
                  <a:pt x="24" y="44"/>
                  <a:pt x="22" y="40"/>
                  <a:pt x="21" y="36"/>
                </a:cubicBezTo>
                <a:close/>
                <a:moveTo>
                  <a:pt x="13" y="107"/>
                </a:moveTo>
                <a:cubicBezTo>
                  <a:pt x="67" y="107"/>
                  <a:pt x="67" y="107"/>
                  <a:pt x="67" y="107"/>
                </a:cubicBezTo>
                <a:cubicBezTo>
                  <a:pt x="64" y="112"/>
                  <a:pt x="64" y="112"/>
                  <a:pt x="64" y="112"/>
                </a:cubicBezTo>
                <a:cubicBezTo>
                  <a:pt x="16" y="112"/>
                  <a:pt x="16" y="112"/>
                  <a:pt x="16" y="112"/>
                </a:cubicBezTo>
                <a:cubicBezTo>
                  <a:pt x="13" y="107"/>
                  <a:pt x="13" y="107"/>
                  <a:pt x="13" y="107"/>
                </a:cubicBezTo>
                <a:close/>
                <a:moveTo>
                  <a:pt x="70" y="67"/>
                </a:moveTo>
                <a:cubicBezTo>
                  <a:pt x="76" y="90"/>
                  <a:pt x="76" y="90"/>
                  <a:pt x="76" y="90"/>
                </a:cubicBezTo>
                <a:cubicBezTo>
                  <a:pt x="78" y="98"/>
                  <a:pt x="77" y="103"/>
                  <a:pt x="68" y="103"/>
                </a:cubicBezTo>
                <a:cubicBezTo>
                  <a:pt x="66" y="103"/>
                  <a:pt x="66" y="103"/>
                  <a:pt x="66" y="103"/>
                </a:cubicBezTo>
                <a:cubicBezTo>
                  <a:pt x="66" y="72"/>
                  <a:pt x="66" y="72"/>
                  <a:pt x="66" y="72"/>
                </a:cubicBezTo>
                <a:cubicBezTo>
                  <a:pt x="42" y="72"/>
                  <a:pt x="42" y="72"/>
                  <a:pt x="42" y="72"/>
                </a:cubicBezTo>
                <a:cubicBezTo>
                  <a:pt x="49" y="56"/>
                  <a:pt x="49" y="56"/>
                  <a:pt x="49" y="56"/>
                </a:cubicBezTo>
                <a:cubicBezTo>
                  <a:pt x="51" y="54"/>
                  <a:pt x="51" y="54"/>
                  <a:pt x="51" y="54"/>
                </a:cubicBezTo>
                <a:cubicBezTo>
                  <a:pt x="65" y="57"/>
                  <a:pt x="65" y="57"/>
                  <a:pt x="65" y="57"/>
                </a:cubicBezTo>
                <a:cubicBezTo>
                  <a:pt x="66" y="57"/>
                  <a:pt x="66" y="57"/>
                  <a:pt x="66" y="57"/>
                </a:cubicBezTo>
                <a:cubicBezTo>
                  <a:pt x="66" y="58"/>
                  <a:pt x="66" y="58"/>
                  <a:pt x="66" y="58"/>
                </a:cubicBezTo>
                <a:cubicBezTo>
                  <a:pt x="68" y="61"/>
                  <a:pt x="69" y="64"/>
                  <a:pt x="70" y="67"/>
                </a:cubicBezTo>
                <a:cubicBezTo>
                  <a:pt x="70" y="67"/>
                  <a:pt x="70" y="67"/>
                  <a:pt x="70" y="67"/>
                </a:cubicBezTo>
                <a:close/>
                <a:moveTo>
                  <a:pt x="14" y="103"/>
                </a:moveTo>
                <a:cubicBezTo>
                  <a:pt x="11" y="103"/>
                  <a:pt x="11" y="103"/>
                  <a:pt x="11" y="103"/>
                </a:cubicBezTo>
                <a:cubicBezTo>
                  <a:pt x="1" y="103"/>
                  <a:pt x="0" y="98"/>
                  <a:pt x="3" y="90"/>
                </a:cubicBezTo>
                <a:cubicBezTo>
                  <a:pt x="9" y="67"/>
                  <a:pt x="9" y="67"/>
                  <a:pt x="9" y="67"/>
                </a:cubicBezTo>
                <a:cubicBezTo>
                  <a:pt x="9" y="63"/>
                  <a:pt x="11" y="60"/>
                  <a:pt x="14" y="58"/>
                </a:cubicBezTo>
                <a:cubicBezTo>
                  <a:pt x="14" y="57"/>
                  <a:pt x="14" y="57"/>
                  <a:pt x="14" y="57"/>
                </a:cubicBezTo>
                <a:cubicBezTo>
                  <a:pt x="14" y="57"/>
                  <a:pt x="14" y="57"/>
                  <a:pt x="14" y="57"/>
                </a:cubicBezTo>
                <a:cubicBezTo>
                  <a:pt x="28" y="54"/>
                  <a:pt x="28" y="54"/>
                  <a:pt x="28" y="54"/>
                </a:cubicBezTo>
                <a:cubicBezTo>
                  <a:pt x="30" y="56"/>
                  <a:pt x="30" y="56"/>
                  <a:pt x="30" y="56"/>
                </a:cubicBezTo>
                <a:cubicBezTo>
                  <a:pt x="38" y="72"/>
                  <a:pt x="38" y="72"/>
                  <a:pt x="38" y="72"/>
                </a:cubicBezTo>
                <a:cubicBezTo>
                  <a:pt x="14" y="72"/>
                  <a:pt x="14" y="72"/>
                  <a:pt x="14" y="72"/>
                </a:cubicBezTo>
                <a:lnTo>
                  <a:pt x="14" y="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cxnSp>
        <p:nvCxnSpPr>
          <p:cNvPr id="3084" name="直接连接符 41"/>
          <p:cNvCxnSpPr>
            <a:cxnSpLocks noChangeShapeType="1"/>
          </p:cNvCxnSpPr>
          <p:nvPr>
            <p:custDataLst>
              <p:tags r:id="rId11"/>
            </p:custDataLst>
          </p:nvPr>
        </p:nvCxnSpPr>
        <p:spPr bwMode="auto">
          <a:xfrm>
            <a:off x="4215448" y="4579939"/>
            <a:ext cx="0" cy="828675"/>
          </a:xfrm>
          <a:prstGeom prst="line">
            <a:avLst/>
          </a:prstGeom>
          <a:noFill/>
          <a:ln w="9525">
            <a:solidFill>
              <a:srgbClr val="D7D7D7"/>
            </a:solidFill>
            <a:prstDash val="sysDash"/>
            <a:round/>
            <a:headEnd/>
            <a:tailEnd/>
          </a:ln>
          <a:extLst>
            <a:ext uri="{909E8E84-426E-40DD-AFC4-6F175D3DCCD1}">
              <a14:hiddenFill xmlns:a14="http://schemas.microsoft.com/office/drawing/2010/main">
                <a:noFill/>
              </a14:hiddenFill>
            </a:ext>
          </a:extLst>
        </p:spPr>
      </p:cxnSp>
      <p:cxnSp>
        <p:nvCxnSpPr>
          <p:cNvPr id="3085" name="直接连接符 42"/>
          <p:cNvCxnSpPr>
            <a:cxnSpLocks noChangeShapeType="1"/>
          </p:cNvCxnSpPr>
          <p:nvPr>
            <p:custDataLst>
              <p:tags r:id="rId12"/>
            </p:custDataLst>
          </p:nvPr>
        </p:nvCxnSpPr>
        <p:spPr bwMode="auto">
          <a:xfrm>
            <a:off x="5515610" y="4579939"/>
            <a:ext cx="0" cy="828675"/>
          </a:xfrm>
          <a:prstGeom prst="line">
            <a:avLst/>
          </a:prstGeom>
          <a:noFill/>
          <a:ln w="9525">
            <a:solidFill>
              <a:srgbClr val="D7D7D7"/>
            </a:solidFill>
            <a:prstDash val="sysDash"/>
            <a:round/>
            <a:headEnd/>
            <a:tailEnd/>
          </a:ln>
          <a:extLst>
            <a:ext uri="{909E8E84-426E-40DD-AFC4-6F175D3DCCD1}">
              <a14:hiddenFill xmlns:a14="http://schemas.microsoft.com/office/drawing/2010/main">
                <a:noFill/>
              </a14:hiddenFill>
            </a:ext>
          </a:extLst>
        </p:spPr>
      </p:cxnSp>
      <p:cxnSp>
        <p:nvCxnSpPr>
          <p:cNvPr id="3086" name="直接连接符 43"/>
          <p:cNvCxnSpPr>
            <a:cxnSpLocks noChangeShapeType="1"/>
          </p:cNvCxnSpPr>
          <p:nvPr>
            <p:custDataLst>
              <p:tags r:id="rId13"/>
            </p:custDataLst>
          </p:nvPr>
        </p:nvCxnSpPr>
        <p:spPr bwMode="auto">
          <a:xfrm>
            <a:off x="7225665" y="4579939"/>
            <a:ext cx="0" cy="828675"/>
          </a:xfrm>
          <a:prstGeom prst="line">
            <a:avLst/>
          </a:prstGeom>
          <a:noFill/>
          <a:ln w="9525">
            <a:solidFill>
              <a:srgbClr val="D7D7D7"/>
            </a:solidFill>
            <a:prstDash val="sysDash"/>
            <a:round/>
            <a:headEnd/>
            <a:tailEnd/>
          </a:ln>
          <a:extLst>
            <a:ext uri="{909E8E84-426E-40DD-AFC4-6F175D3DCCD1}">
              <a14:hiddenFill xmlns:a14="http://schemas.microsoft.com/office/drawing/2010/main">
                <a:noFill/>
              </a14:hiddenFill>
            </a:ext>
          </a:extLst>
        </p:spPr>
      </p:cxnSp>
      <p:sp>
        <p:nvSpPr>
          <p:cNvPr id="19" name="文本框 31"/>
          <p:cNvSpPr txBox="1">
            <a:spLocks noChangeArrowheads="1"/>
          </p:cNvSpPr>
          <p:nvPr>
            <p:custDataLst>
              <p:tags r:id="rId14"/>
            </p:custDataLst>
          </p:nvPr>
        </p:nvSpPr>
        <p:spPr bwMode="auto">
          <a:xfrm>
            <a:off x="3164523" y="5141914"/>
            <a:ext cx="912812"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spcBef>
                <a:spcPct val="0"/>
              </a:spcBef>
              <a:buFont typeface="Arial" panose="020B0604020202020204" pitchFamily="34" charset="0"/>
              <a:buNone/>
              <a:defRPr/>
            </a:pPr>
            <a:r>
              <a:rPr lang="zh-CN" altLang="en-US" sz="1400" dirty="0" smtClean="0">
                <a:solidFill>
                  <a:schemeClr val="tx1">
                    <a:lumMod val="50000"/>
                    <a:lumOff val="50000"/>
                  </a:schemeClr>
                </a:solidFill>
              </a:rPr>
              <a:t>徐刘杰</a:t>
            </a:r>
            <a:endParaRPr lang="zh-CN" altLang="en-US" sz="1400" dirty="0">
              <a:solidFill>
                <a:schemeClr val="tx1">
                  <a:lumMod val="50000"/>
                  <a:lumOff val="50000"/>
                </a:schemeClr>
              </a:solidFill>
            </a:endParaRPr>
          </a:p>
        </p:txBody>
      </p:sp>
      <p:sp>
        <p:nvSpPr>
          <p:cNvPr id="20" name="文本框 26"/>
          <p:cNvSpPr txBox="1">
            <a:spLocks noChangeArrowheads="1"/>
          </p:cNvSpPr>
          <p:nvPr>
            <p:custDataLst>
              <p:tags r:id="rId15"/>
            </p:custDataLst>
          </p:nvPr>
        </p:nvSpPr>
        <p:spPr bwMode="auto">
          <a:xfrm>
            <a:off x="4424998" y="5141914"/>
            <a:ext cx="912812"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spcBef>
                <a:spcPct val="0"/>
              </a:spcBef>
              <a:buFont typeface="Arial" panose="020B0604020202020204" pitchFamily="34" charset="0"/>
              <a:buNone/>
              <a:defRPr/>
            </a:pPr>
            <a:r>
              <a:rPr lang="en-US" altLang="zh-CN" sz="1400" dirty="0" smtClean="0">
                <a:solidFill>
                  <a:schemeClr val="tx1">
                    <a:lumMod val="50000"/>
                    <a:lumOff val="50000"/>
                  </a:schemeClr>
                </a:solidFill>
              </a:rPr>
              <a:t>erren1yu</a:t>
            </a:r>
            <a:endParaRPr lang="zh-CN" altLang="en-US" sz="1400" dirty="0">
              <a:solidFill>
                <a:schemeClr val="tx1">
                  <a:lumMod val="50000"/>
                  <a:lumOff val="50000"/>
                </a:schemeClr>
              </a:solidFill>
            </a:endParaRPr>
          </a:p>
        </p:txBody>
      </p:sp>
      <p:sp>
        <p:nvSpPr>
          <p:cNvPr id="21" name="文本框 40"/>
          <p:cNvSpPr txBox="1">
            <a:spLocks noChangeArrowheads="1"/>
          </p:cNvSpPr>
          <p:nvPr>
            <p:custDataLst>
              <p:tags r:id="rId16"/>
            </p:custDataLst>
          </p:nvPr>
        </p:nvSpPr>
        <p:spPr bwMode="auto">
          <a:xfrm>
            <a:off x="5712460" y="5141914"/>
            <a:ext cx="136800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spcBef>
                <a:spcPct val="0"/>
              </a:spcBef>
              <a:buFont typeface="Arial" panose="020B0604020202020204" pitchFamily="34" charset="0"/>
              <a:buNone/>
              <a:defRPr/>
            </a:pPr>
            <a:r>
              <a:rPr lang="en-US" altLang="zh-CN" sz="1400" dirty="0" smtClean="0">
                <a:solidFill>
                  <a:schemeClr val="tx1">
                    <a:lumMod val="50000"/>
                    <a:lumOff val="50000"/>
                  </a:schemeClr>
                </a:solidFill>
              </a:rPr>
              <a:t>xulj2004@sina.cn</a:t>
            </a:r>
            <a:endParaRPr lang="zh-CN" altLang="en-US" sz="1400" dirty="0">
              <a:solidFill>
                <a:schemeClr val="tx1">
                  <a:lumMod val="50000"/>
                  <a:lumOff val="50000"/>
                </a:schemeClr>
              </a:solidFill>
            </a:endParaRPr>
          </a:p>
        </p:txBody>
      </p:sp>
      <p:sp>
        <p:nvSpPr>
          <p:cNvPr id="22" name="文本框 46"/>
          <p:cNvSpPr txBox="1">
            <a:spLocks noChangeArrowheads="1"/>
          </p:cNvSpPr>
          <p:nvPr>
            <p:custDataLst>
              <p:tags r:id="rId17"/>
            </p:custDataLst>
          </p:nvPr>
        </p:nvSpPr>
        <p:spPr bwMode="auto">
          <a:xfrm>
            <a:off x="7253288" y="5141914"/>
            <a:ext cx="226800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a:spcBef>
                <a:spcPct val="0"/>
              </a:spcBef>
              <a:buNone/>
              <a:defRPr/>
            </a:pPr>
            <a:r>
              <a:rPr lang="en-US" altLang="zh-CN" sz="1400" dirty="0">
                <a:solidFill>
                  <a:schemeClr val="tx1">
                    <a:lumMod val="50000"/>
                    <a:lumOff val="50000"/>
                  </a:schemeClr>
                </a:solidFill>
              </a:rPr>
              <a:t>http://blog.sina.com.cn/2ren1yu</a:t>
            </a:r>
          </a:p>
        </p:txBody>
      </p:sp>
      <p:sp>
        <p:nvSpPr>
          <p:cNvPr id="23" name="KSO_Shape"/>
          <p:cNvSpPr>
            <a:spLocks noChangeAspect="1"/>
          </p:cNvSpPr>
          <p:nvPr/>
        </p:nvSpPr>
        <p:spPr>
          <a:xfrm>
            <a:off x="4716145" y="4613811"/>
            <a:ext cx="324000" cy="301859"/>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ustDataLst>
      <p:tags r:id="rId1"/>
    </p:custDataLst>
    <p:extLst>
      <p:ext uri="{BB962C8B-B14F-4D97-AF65-F5344CB8AC3E}">
        <p14:creationId xmlns:p14="http://schemas.microsoft.com/office/powerpoint/2010/main" val="52645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引言</a:t>
            </a:r>
            <a:endParaRPr lang="zh-CN" altLang="en-US" dirty="0"/>
          </a:p>
        </p:txBody>
      </p:sp>
      <p:sp>
        <p:nvSpPr>
          <p:cNvPr id="3" name="内容占位符 2"/>
          <p:cNvSpPr>
            <a:spLocks noGrp="1"/>
          </p:cNvSpPr>
          <p:nvPr>
            <p:ph idx="1"/>
          </p:nvPr>
        </p:nvSpPr>
        <p:spPr>
          <a:xfrm>
            <a:off x="754746" y="1193800"/>
            <a:ext cx="10680337" cy="5664200"/>
          </a:xfrm>
        </p:spPr>
        <p:txBody>
          <a:bodyPr>
            <a:normAutofit/>
          </a:bodyPr>
          <a:lstStyle/>
          <a:p>
            <a:pPr>
              <a:lnSpc>
                <a:spcPct val="150000"/>
              </a:lnSpc>
            </a:pPr>
            <a:r>
              <a:rPr lang="zh-CN" altLang="zh-CN" dirty="0"/>
              <a:t>评价为教师、管理者、政策制定者、学生、家长和研究人员提供信息，帮助他们评价学生的学习情况，以做出应用和行为的决策。</a:t>
            </a:r>
          </a:p>
          <a:p>
            <a:pPr marL="715963" lvl="1" indent="715963">
              <a:lnSpc>
                <a:spcPct val="150000"/>
              </a:lnSpc>
              <a:buFont typeface="Wingdings" panose="05000000000000000000" pitchFamily="2" charset="2"/>
              <a:buChar char="Ø"/>
            </a:pPr>
            <a:r>
              <a:rPr lang="zh-CN" altLang="zh-CN" sz="2800" dirty="0"/>
              <a:t>评价支持学习，给学生反馈，激励学生学习。</a:t>
            </a:r>
          </a:p>
          <a:p>
            <a:pPr marL="715963" lvl="1" indent="715963">
              <a:lnSpc>
                <a:spcPct val="150000"/>
              </a:lnSpc>
              <a:buFont typeface="Wingdings" panose="05000000000000000000" pitchFamily="2" charset="2"/>
              <a:buChar char="Ø"/>
            </a:pPr>
            <a:r>
              <a:rPr lang="zh-CN" altLang="zh-CN" sz="2800" dirty="0"/>
              <a:t>个人成就的评价</a:t>
            </a:r>
            <a:r>
              <a:rPr lang="zh-CN" altLang="zh-CN" sz="2800" dirty="0" smtClean="0"/>
              <a:t>。</a:t>
            </a:r>
            <a:endParaRPr lang="en-US" altLang="zh-CN" sz="2800" dirty="0" smtClean="0"/>
          </a:p>
          <a:p>
            <a:pPr marL="1958975" lvl="2" indent="-457200">
              <a:lnSpc>
                <a:spcPct val="150000"/>
              </a:lnSpc>
              <a:buFont typeface="Wingdings" panose="05000000000000000000" pitchFamily="2" charset="2"/>
              <a:buChar char="ü"/>
            </a:pPr>
            <a:r>
              <a:rPr lang="zh-CN" altLang="zh-CN" sz="3000" dirty="0" smtClean="0">
                <a:solidFill>
                  <a:srgbClr val="FFC000"/>
                </a:solidFill>
              </a:rPr>
              <a:t>确定</a:t>
            </a:r>
            <a:r>
              <a:rPr lang="zh-CN" altLang="zh-CN" sz="3000" dirty="0">
                <a:solidFill>
                  <a:srgbClr val="FFC000"/>
                </a:solidFill>
              </a:rPr>
              <a:t>学生是否达到了学习要求</a:t>
            </a:r>
            <a:r>
              <a:rPr lang="zh-CN" altLang="zh-CN" sz="3000" dirty="0" smtClean="0">
                <a:solidFill>
                  <a:srgbClr val="FFC000"/>
                </a:solidFill>
              </a:rPr>
              <a:t>。</a:t>
            </a:r>
            <a:endParaRPr lang="en-US" altLang="zh-CN" sz="3000" dirty="0" smtClean="0">
              <a:solidFill>
                <a:srgbClr val="FFC000"/>
              </a:solidFill>
            </a:endParaRPr>
          </a:p>
          <a:p>
            <a:pPr marL="1958975" lvl="2" indent="-457200">
              <a:lnSpc>
                <a:spcPct val="150000"/>
              </a:lnSpc>
              <a:buFont typeface="Wingdings" panose="05000000000000000000" pitchFamily="2" charset="2"/>
              <a:buChar char="ü"/>
            </a:pPr>
            <a:r>
              <a:rPr lang="zh-CN" altLang="zh-CN" sz="3000" dirty="0" smtClean="0">
                <a:solidFill>
                  <a:srgbClr val="FFC000"/>
                </a:solidFill>
              </a:rPr>
              <a:t>教师</a:t>
            </a:r>
            <a:r>
              <a:rPr lang="zh-CN" altLang="zh-CN" sz="3000" dirty="0">
                <a:solidFill>
                  <a:srgbClr val="FFC000"/>
                </a:solidFill>
              </a:rPr>
              <a:t>改善日常教学</a:t>
            </a:r>
            <a:r>
              <a:rPr lang="zh-CN" altLang="zh-CN" sz="3000" dirty="0" smtClean="0">
                <a:solidFill>
                  <a:srgbClr val="FFC000"/>
                </a:solidFill>
              </a:rPr>
              <a:t>行为。</a:t>
            </a:r>
            <a:endParaRPr lang="zh-CN" altLang="zh-CN" sz="3000" dirty="0">
              <a:solidFill>
                <a:srgbClr val="FFC000"/>
              </a:solidFill>
            </a:endParaRPr>
          </a:p>
          <a:p>
            <a:pPr marL="715963" lvl="1" indent="715963">
              <a:lnSpc>
                <a:spcPct val="150000"/>
              </a:lnSpc>
              <a:buFont typeface="Wingdings" panose="05000000000000000000" pitchFamily="2" charset="2"/>
              <a:buChar char="Ø"/>
            </a:pPr>
            <a:r>
              <a:rPr lang="zh-CN" altLang="zh-CN" sz="2800" dirty="0"/>
              <a:t>评价项目和组织机构。帮助管理者、政策制定者研究人员评价教育项目的质量和有效性</a:t>
            </a:r>
            <a:r>
              <a:rPr lang="zh-CN" altLang="zh-CN" sz="2800" dirty="0" smtClean="0"/>
              <a:t>。</a:t>
            </a:r>
            <a:endParaRPr lang="zh-CN" altLang="zh-CN" sz="2800" dirty="0"/>
          </a:p>
        </p:txBody>
      </p:sp>
    </p:spTree>
    <p:extLst>
      <p:ext uri="{BB962C8B-B14F-4D97-AF65-F5344CB8AC3E}">
        <p14:creationId xmlns:p14="http://schemas.microsoft.com/office/powerpoint/2010/main" val="126303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概念框架</a:t>
            </a:r>
            <a:endParaRPr lang="zh-CN" altLang="en-US" dirty="0"/>
          </a:p>
        </p:txBody>
      </p:sp>
      <p:sp>
        <p:nvSpPr>
          <p:cNvPr id="3" name="内容占位符 2"/>
          <p:cNvSpPr>
            <a:spLocks noGrp="1"/>
          </p:cNvSpPr>
          <p:nvPr>
            <p:ph idx="1"/>
          </p:nvPr>
        </p:nvSpPr>
        <p:spPr>
          <a:xfrm>
            <a:off x="754746" y="1193801"/>
            <a:ext cx="10680337" cy="756920"/>
          </a:xfrm>
        </p:spPr>
        <p:txBody>
          <a:bodyPr/>
          <a:lstStyle/>
          <a:p>
            <a:pPr marL="0" indent="0">
              <a:buNone/>
            </a:pPr>
            <a:r>
              <a:rPr lang="en-US" altLang="zh-CN" b="1" dirty="0"/>
              <a:t>1</a:t>
            </a:r>
            <a:r>
              <a:rPr lang="zh-CN" altLang="zh-CN" b="1" dirty="0"/>
              <a:t>、评价作为基于证据的推理过程：评价</a:t>
            </a:r>
            <a:r>
              <a:rPr lang="zh-CN" altLang="zh-CN" b="1" dirty="0" smtClean="0"/>
              <a:t>三角形</a:t>
            </a:r>
            <a:endParaRPr lang="zh-CN" altLang="zh-CN" b="1" dirty="0"/>
          </a:p>
        </p:txBody>
      </p:sp>
      <p:grpSp>
        <p:nvGrpSpPr>
          <p:cNvPr id="4" name="组合 3"/>
          <p:cNvGrpSpPr>
            <a:grpSpLocks noChangeAspect="1"/>
          </p:cNvGrpSpPr>
          <p:nvPr/>
        </p:nvGrpSpPr>
        <p:grpSpPr>
          <a:xfrm>
            <a:off x="2406042" y="2080258"/>
            <a:ext cx="7271358" cy="3191045"/>
            <a:chOff x="-781739" y="7316"/>
            <a:chExt cx="4046633" cy="1776224"/>
          </a:xfrm>
        </p:grpSpPr>
        <p:sp>
          <p:nvSpPr>
            <p:cNvPr id="5" name="等腰三角形 4"/>
            <p:cNvSpPr/>
            <p:nvPr/>
          </p:nvSpPr>
          <p:spPr>
            <a:xfrm flipV="1">
              <a:off x="365760" y="263348"/>
              <a:ext cx="1631289" cy="12362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sz="2800"/>
            </a:p>
          </p:txBody>
        </p:sp>
        <p:sp>
          <p:nvSpPr>
            <p:cNvPr id="6" name="文本框 2"/>
            <p:cNvSpPr txBox="1">
              <a:spLocks noChangeArrowheads="1"/>
            </p:cNvSpPr>
            <p:nvPr/>
          </p:nvSpPr>
          <p:spPr bwMode="auto">
            <a:xfrm>
              <a:off x="-781739" y="14630"/>
              <a:ext cx="1827765" cy="291239"/>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zh-CN" sz="2800" kern="100" dirty="0">
                  <a:effectLst/>
                  <a:latin typeface="Times New Roman" panose="02020603050405020304" pitchFamily="18" charset="0"/>
                  <a:ea typeface="宋体" panose="02010600030101010101" pitchFamily="2" charset="-122"/>
                  <a:cs typeface="Times New Roman" panose="02020603050405020304" pitchFamily="18" charset="0"/>
                </a:rPr>
                <a:t>观察</a:t>
              </a:r>
              <a:r>
                <a:rPr lang="en-US" sz="2800" kern="100" dirty="0">
                  <a:effectLst/>
                  <a:latin typeface="Times New Roman" panose="02020603050405020304" pitchFamily="18" charset="0"/>
                  <a:ea typeface="宋体" panose="02010600030101010101" pitchFamily="2" charset="-122"/>
                  <a:cs typeface="Times New Roman" panose="02020603050405020304" pitchFamily="18" charset="0"/>
                </a:rPr>
                <a:t>Observation</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2"/>
            <p:cNvSpPr txBox="1">
              <a:spLocks noChangeArrowheads="1"/>
            </p:cNvSpPr>
            <p:nvPr/>
          </p:nvSpPr>
          <p:spPr bwMode="auto">
            <a:xfrm>
              <a:off x="1419050" y="7316"/>
              <a:ext cx="1845844" cy="291239"/>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zh-CN" sz="2800" kern="100" dirty="0">
                  <a:effectLst/>
                  <a:latin typeface="Times New Roman" panose="02020603050405020304" pitchFamily="18" charset="0"/>
                  <a:ea typeface="宋体" panose="02010600030101010101" pitchFamily="2" charset="-122"/>
                  <a:cs typeface="Times New Roman" panose="02020603050405020304" pitchFamily="18" charset="0"/>
                </a:rPr>
                <a:t>解释</a:t>
              </a:r>
              <a:r>
                <a:rPr lang="en-US" sz="2800" kern="100" dirty="0">
                  <a:effectLst/>
                  <a:latin typeface="Times New Roman" panose="02020603050405020304" pitchFamily="18" charset="0"/>
                  <a:ea typeface="宋体" panose="02010600030101010101" pitchFamily="2" charset="-122"/>
                  <a:cs typeface="Times New Roman" panose="02020603050405020304" pitchFamily="18" charset="0"/>
                </a:rPr>
                <a:t>Interpretation</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文本框 2"/>
            <p:cNvSpPr txBox="1">
              <a:spLocks noChangeArrowheads="1"/>
            </p:cNvSpPr>
            <p:nvPr/>
          </p:nvSpPr>
          <p:spPr bwMode="auto">
            <a:xfrm>
              <a:off x="260914" y="1492301"/>
              <a:ext cx="1850522" cy="291239"/>
            </a:xfrm>
            <a:prstGeom prst="rect">
              <a:avLst/>
            </a:prstGeom>
            <a:noFill/>
            <a:ln w="9525">
              <a:noFill/>
              <a:miter lim="800000"/>
              <a:headEnd/>
              <a:tailEnd/>
            </a:ln>
          </p:spPr>
          <p:txBody>
            <a:bodyPr rot="0" vert="horz" wrap="square" lIns="91440" tIns="45720" rIns="91440" bIns="45720" anchor="t" anchorCtr="0">
              <a:spAutoFit/>
            </a:bodyPr>
            <a:lstStyle/>
            <a:p>
              <a:pPr algn="ctr">
                <a:spcAft>
                  <a:spcPts val="0"/>
                </a:spcAft>
              </a:pPr>
              <a:r>
                <a:rPr lang="zh-CN" sz="2800" kern="100" dirty="0">
                  <a:effectLst/>
                  <a:latin typeface="Times New Roman" panose="02020603050405020304" pitchFamily="18" charset="0"/>
                  <a:ea typeface="宋体" panose="02010600030101010101" pitchFamily="2" charset="-122"/>
                  <a:cs typeface="Times New Roman" panose="02020603050405020304" pitchFamily="18" charset="0"/>
                </a:rPr>
                <a:t>认知</a:t>
              </a:r>
              <a:r>
                <a:rPr lang="en-US" sz="2800" kern="100" dirty="0">
                  <a:effectLst/>
                  <a:latin typeface="Times New Roman" panose="02020603050405020304" pitchFamily="18" charset="0"/>
                  <a:ea typeface="宋体" panose="02010600030101010101" pitchFamily="2" charset="-122"/>
                  <a:cs typeface="Times New Roman" panose="02020603050405020304" pitchFamily="18" charset="0"/>
                </a:rPr>
                <a:t>Cognition</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grpSp>
      <p:sp>
        <p:nvSpPr>
          <p:cNvPr id="9" name="矩形 8"/>
          <p:cNvSpPr/>
          <p:nvPr/>
        </p:nvSpPr>
        <p:spPr>
          <a:xfrm>
            <a:off x="3048000" y="5444062"/>
            <a:ext cx="6096000" cy="954107"/>
          </a:xfrm>
          <a:prstGeom prst="rect">
            <a:avLst/>
          </a:prstGeom>
        </p:spPr>
        <p:txBody>
          <a:bodyPr>
            <a:spAutoFit/>
          </a:bodyPr>
          <a:lstStyle/>
          <a:p>
            <a:r>
              <a:rPr lang="zh-CN" altLang="zh-CN" sz="2800" dirty="0" smtClean="0"/>
              <a:t>在一个学科领域里关于学生如何呈现知识和发展能力的模型</a:t>
            </a:r>
            <a:endParaRPr lang="en-US" altLang="zh-CN" sz="2800" dirty="0" smtClean="0"/>
          </a:p>
        </p:txBody>
      </p:sp>
      <p:sp>
        <p:nvSpPr>
          <p:cNvPr id="10" name="矩形 9"/>
          <p:cNvSpPr/>
          <p:nvPr/>
        </p:nvSpPr>
        <p:spPr>
          <a:xfrm>
            <a:off x="655610" y="2615816"/>
            <a:ext cx="2514310" cy="1384995"/>
          </a:xfrm>
          <a:prstGeom prst="rect">
            <a:avLst/>
          </a:prstGeom>
        </p:spPr>
        <p:txBody>
          <a:bodyPr wrap="square">
            <a:spAutoFit/>
          </a:bodyPr>
          <a:lstStyle/>
          <a:p>
            <a:r>
              <a:rPr lang="zh-CN" altLang="zh-CN" sz="2800" dirty="0" smtClean="0"/>
              <a:t>允许一个人观察学生行动的任务或情境</a:t>
            </a:r>
            <a:endParaRPr lang="zh-CN" altLang="en-US" sz="2800" dirty="0"/>
          </a:p>
        </p:txBody>
      </p:sp>
      <p:sp>
        <p:nvSpPr>
          <p:cNvPr id="11" name="矩形 10"/>
          <p:cNvSpPr/>
          <p:nvPr/>
        </p:nvSpPr>
        <p:spPr>
          <a:xfrm>
            <a:off x="8324753" y="2615816"/>
            <a:ext cx="2666998" cy="1384995"/>
          </a:xfrm>
          <a:prstGeom prst="rect">
            <a:avLst/>
          </a:prstGeom>
        </p:spPr>
        <p:txBody>
          <a:bodyPr wrap="square">
            <a:spAutoFit/>
          </a:bodyPr>
          <a:lstStyle/>
          <a:p>
            <a:r>
              <a:rPr lang="zh-CN" altLang="zh-CN" sz="2800" dirty="0" smtClean="0"/>
              <a:t>对观察中获得的行动证据进行推论的模型</a:t>
            </a:r>
            <a:endParaRPr lang="zh-CN" altLang="en-US" sz="2800" dirty="0"/>
          </a:p>
        </p:txBody>
      </p:sp>
    </p:spTree>
    <p:extLst>
      <p:ext uri="{BB962C8B-B14F-4D97-AF65-F5344CB8AC3E}">
        <p14:creationId xmlns:p14="http://schemas.microsoft.com/office/powerpoint/2010/main" val="943739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概念框架</a:t>
            </a:r>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b="1" dirty="0"/>
              <a:t>2</a:t>
            </a:r>
            <a:r>
              <a:rPr lang="zh-CN" altLang="zh-CN" b="1" dirty="0"/>
              <a:t>、特定领域的学习：学习进阶的</a:t>
            </a:r>
            <a:r>
              <a:rPr lang="zh-CN" altLang="zh-CN" b="1" dirty="0" smtClean="0"/>
              <a:t>概念</a:t>
            </a:r>
            <a:endParaRPr lang="en-US" altLang="zh-CN" b="1" dirty="0" smtClean="0"/>
          </a:p>
          <a:p>
            <a:pPr>
              <a:lnSpc>
                <a:spcPct val="150000"/>
              </a:lnSpc>
            </a:pPr>
            <a:r>
              <a:rPr lang="zh-CN" altLang="zh-CN" dirty="0"/>
              <a:t>学习进阶是以实证为基础的、可检验的假说，它阐释了在一段时间内经过适当的教学指导，学生对科学核心概念、科学解释以及科学实践的理解和运用是如何逐渐发展、逐渐深入的</a:t>
            </a:r>
            <a:r>
              <a:rPr lang="zh-CN" altLang="zh-CN" dirty="0" smtClean="0"/>
              <a:t>。</a:t>
            </a:r>
            <a:endParaRPr lang="zh-CN" altLang="zh-CN" dirty="0"/>
          </a:p>
        </p:txBody>
      </p:sp>
    </p:spTree>
    <p:extLst>
      <p:ext uri="{BB962C8B-B14F-4D97-AF65-F5344CB8AC3E}">
        <p14:creationId xmlns:p14="http://schemas.microsoft.com/office/powerpoint/2010/main" val="857731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概念框架</a:t>
            </a:r>
            <a:endParaRPr lang="zh-CN" altLang="en-US" dirty="0"/>
          </a:p>
        </p:txBody>
      </p:sp>
      <p:sp>
        <p:nvSpPr>
          <p:cNvPr id="3" name="内容占位符 2"/>
          <p:cNvSpPr>
            <a:spLocks noGrp="1"/>
          </p:cNvSpPr>
          <p:nvPr>
            <p:ph idx="1"/>
          </p:nvPr>
        </p:nvSpPr>
        <p:spPr>
          <a:xfrm>
            <a:off x="754746" y="1193801"/>
            <a:ext cx="10680337" cy="726440"/>
          </a:xfrm>
        </p:spPr>
        <p:txBody>
          <a:bodyPr>
            <a:normAutofit/>
          </a:bodyPr>
          <a:lstStyle/>
          <a:p>
            <a:pPr marL="0" indent="0">
              <a:buNone/>
            </a:pPr>
            <a:r>
              <a:rPr lang="en-US" altLang="zh-CN" b="1" dirty="0"/>
              <a:t>2</a:t>
            </a:r>
            <a:r>
              <a:rPr lang="zh-CN" altLang="zh-CN" b="1" dirty="0"/>
              <a:t>、特定领域的学习：学习进阶的</a:t>
            </a:r>
            <a:r>
              <a:rPr lang="zh-CN" altLang="zh-CN" b="1" dirty="0" smtClean="0"/>
              <a:t>概念</a:t>
            </a:r>
            <a:endParaRPr lang="en-US" altLang="zh-CN" b="1" dirty="0" smtClean="0"/>
          </a:p>
        </p:txBody>
      </p:sp>
      <p:sp>
        <p:nvSpPr>
          <p:cNvPr id="4" name="MH_Title_1"/>
          <p:cNvSpPr/>
          <p:nvPr>
            <p:custDataLst>
              <p:tags r:id="rId1"/>
            </p:custDataLst>
          </p:nvPr>
        </p:nvSpPr>
        <p:spPr>
          <a:xfrm>
            <a:off x="5410200" y="4209098"/>
            <a:ext cx="1081088" cy="1079500"/>
          </a:xfrm>
          <a:prstGeom prst="ellipse">
            <a:avLst/>
          </a:prstGeom>
          <a:solidFill>
            <a:schemeClr val="accent5"/>
          </a:solidFill>
        </p:spPr>
        <p:txBody>
          <a:bodyPr wrap="none" lIns="0" tIns="0" rIns="0" bIns="0" anchor="ctr">
            <a:normAutofit/>
          </a:bodyPr>
          <a:lstStyle/>
          <a:p>
            <a:pPr algn="ctr">
              <a:defRPr/>
            </a:pPr>
            <a:r>
              <a:rPr lang="zh-CN" altLang="zh-CN" sz="2000" dirty="0">
                <a:solidFill>
                  <a:srgbClr val="000000"/>
                </a:solidFill>
              </a:rPr>
              <a:t>学习进阶</a:t>
            </a:r>
            <a:endParaRPr lang="zh-CN" altLang="en-US" sz="2000" dirty="0">
              <a:solidFill>
                <a:srgbClr val="000000"/>
              </a:solidFill>
            </a:endParaRPr>
          </a:p>
        </p:txBody>
      </p:sp>
      <p:sp>
        <p:nvSpPr>
          <p:cNvPr id="5" name="MH_Text_2"/>
          <p:cNvSpPr/>
          <p:nvPr>
            <p:custDataLst>
              <p:tags r:id="rId2"/>
            </p:custDataLst>
          </p:nvPr>
        </p:nvSpPr>
        <p:spPr>
          <a:xfrm>
            <a:off x="7005321" y="3445926"/>
            <a:ext cx="4734562" cy="1260000"/>
          </a:xfrm>
          <a:prstGeom prst="rect">
            <a:avLst/>
          </a:prstGeom>
        </p:spPr>
        <p:txBody>
          <a:bodyPr anchor="ctr">
            <a:noAutofit/>
          </a:bodyPr>
          <a:lstStyle/>
          <a:p>
            <a:pPr algn="ctr"/>
            <a:r>
              <a:rPr lang="zh-CN" altLang="zh-CN" sz="2800" dirty="0" smtClean="0"/>
              <a:t>进步变量</a:t>
            </a:r>
            <a:endParaRPr lang="en-US" altLang="zh-CN" sz="2800" dirty="0" smtClean="0"/>
          </a:p>
          <a:p>
            <a:pPr algn="ctr"/>
            <a:r>
              <a:rPr lang="en-US" altLang="zh-CN" sz="2800" dirty="0" smtClean="0"/>
              <a:t>Progress variables</a:t>
            </a:r>
          </a:p>
        </p:txBody>
      </p:sp>
      <p:sp>
        <p:nvSpPr>
          <p:cNvPr id="6" name="MH_Text_1"/>
          <p:cNvSpPr/>
          <p:nvPr>
            <p:custDataLst>
              <p:tags r:id="rId3"/>
            </p:custDataLst>
          </p:nvPr>
        </p:nvSpPr>
        <p:spPr>
          <a:xfrm>
            <a:off x="1082040" y="1669159"/>
            <a:ext cx="9692640" cy="1260000"/>
          </a:xfrm>
          <a:prstGeom prst="rect">
            <a:avLst/>
          </a:prstGeom>
        </p:spPr>
        <p:txBody>
          <a:bodyPr anchor="ctr">
            <a:normAutofit/>
          </a:bodyPr>
          <a:lstStyle/>
          <a:p>
            <a:pPr algn="ctr">
              <a:lnSpc>
                <a:spcPct val="120000"/>
              </a:lnSpc>
              <a:defRPr/>
            </a:pPr>
            <a:r>
              <a:rPr lang="zh-CN" altLang="zh-CN" sz="2800" dirty="0"/>
              <a:t>目标表现或学习</a:t>
            </a:r>
            <a:r>
              <a:rPr lang="zh-CN" altLang="zh-CN" sz="2800" dirty="0" smtClean="0"/>
              <a:t>目标</a:t>
            </a:r>
            <a:endParaRPr lang="en-US" altLang="zh-CN" sz="2800" dirty="0" smtClean="0"/>
          </a:p>
          <a:p>
            <a:pPr algn="ctr">
              <a:lnSpc>
                <a:spcPct val="120000"/>
              </a:lnSpc>
              <a:defRPr/>
            </a:pPr>
            <a:r>
              <a:rPr lang="en-US" altLang="zh-CN" sz="2800" dirty="0" smtClean="0"/>
              <a:t>Target </a:t>
            </a:r>
            <a:r>
              <a:rPr lang="en-US" altLang="zh-CN" sz="2800" dirty="0"/>
              <a:t>performances or learning goals</a:t>
            </a:r>
            <a:endParaRPr lang="zh-CN" altLang="en-US" sz="2800" dirty="0"/>
          </a:p>
        </p:txBody>
      </p:sp>
      <p:sp>
        <p:nvSpPr>
          <p:cNvPr id="7" name="MH_Text_5"/>
          <p:cNvSpPr/>
          <p:nvPr>
            <p:custDataLst>
              <p:tags r:id="rId4"/>
            </p:custDataLst>
          </p:nvPr>
        </p:nvSpPr>
        <p:spPr>
          <a:xfrm>
            <a:off x="1230073" y="3512017"/>
            <a:ext cx="3307260" cy="1260000"/>
          </a:xfrm>
          <a:prstGeom prst="rect">
            <a:avLst/>
          </a:prstGeom>
        </p:spPr>
        <p:txBody>
          <a:bodyPr anchor="ctr">
            <a:normAutofit/>
          </a:bodyPr>
          <a:lstStyle/>
          <a:p>
            <a:pPr algn="ctr"/>
            <a:r>
              <a:rPr lang="zh-CN" altLang="zh-CN" sz="2800" dirty="0" smtClean="0"/>
              <a:t>评价</a:t>
            </a:r>
            <a:endParaRPr lang="en-US" altLang="zh-CN" sz="2800" dirty="0" smtClean="0"/>
          </a:p>
          <a:p>
            <a:pPr algn="ctr"/>
            <a:r>
              <a:rPr lang="en-US" altLang="zh-CN" sz="2800" dirty="0" smtClean="0"/>
              <a:t>Assessments</a:t>
            </a:r>
            <a:endParaRPr lang="zh-CN" altLang="zh-CN" sz="2800" b="1" dirty="0"/>
          </a:p>
        </p:txBody>
      </p:sp>
      <p:sp>
        <p:nvSpPr>
          <p:cNvPr id="8" name="MH_Text_3"/>
          <p:cNvSpPr/>
          <p:nvPr>
            <p:custDataLst>
              <p:tags r:id="rId5"/>
            </p:custDataLst>
          </p:nvPr>
        </p:nvSpPr>
        <p:spPr>
          <a:xfrm>
            <a:off x="6778259" y="5226785"/>
            <a:ext cx="4931144" cy="1260000"/>
          </a:xfrm>
          <a:prstGeom prst="rect">
            <a:avLst/>
          </a:prstGeom>
        </p:spPr>
        <p:txBody>
          <a:bodyPr anchor="ctr">
            <a:normAutofit/>
          </a:bodyPr>
          <a:lstStyle/>
          <a:p>
            <a:pPr algn="ctr"/>
            <a:r>
              <a:rPr lang="zh-CN" altLang="zh-CN" sz="2800" dirty="0" smtClean="0"/>
              <a:t>成就水平 </a:t>
            </a:r>
            <a:endParaRPr lang="en-US" altLang="zh-CN" sz="2800" dirty="0" smtClean="0"/>
          </a:p>
          <a:p>
            <a:pPr algn="ctr"/>
            <a:r>
              <a:rPr lang="en-US" altLang="zh-CN" sz="2800" dirty="0" smtClean="0"/>
              <a:t>Levels of achievement</a:t>
            </a:r>
          </a:p>
        </p:txBody>
      </p:sp>
      <p:sp>
        <p:nvSpPr>
          <p:cNvPr id="9" name="MH_Other_1"/>
          <p:cNvSpPr>
            <a:spLocks/>
          </p:cNvSpPr>
          <p:nvPr>
            <p:custDataLst>
              <p:tags r:id="rId6"/>
            </p:custDataLst>
          </p:nvPr>
        </p:nvSpPr>
        <p:spPr bwMode="auto">
          <a:xfrm rot="13871108" flipH="1">
            <a:off x="4482307" y="3546317"/>
            <a:ext cx="869950" cy="1462087"/>
          </a:xfrm>
          <a:custGeom>
            <a:avLst/>
            <a:gdLst>
              <a:gd name="T0" fmla="*/ 2147483647 w 849"/>
              <a:gd name="T1" fmla="*/ 0 h 1133"/>
              <a:gd name="T2" fmla="*/ 2147483647 w 849"/>
              <a:gd name="T3" fmla="*/ 2147483647 h 1133"/>
              <a:gd name="T4" fmla="*/ 2147483647 w 849"/>
              <a:gd name="T5" fmla="*/ 2147483647 h 1133"/>
              <a:gd name="T6" fmla="*/ 2147483647 w 849"/>
              <a:gd name="T7" fmla="*/ 2147483647 h 1133"/>
              <a:gd name="T8" fmla="*/ 2147483647 w 849"/>
              <a:gd name="T9" fmla="*/ 2147483647 h 1133"/>
              <a:gd name="T10" fmla="*/ 2147483647 w 849"/>
              <a:gd name="T11" fmla="*/ 2147483647 h 1133"/>
              <a:gd name="T12" fmla="*/ 0 w 849"/>
              <a:gd name="T13" fmla="*/ 2147483647 h 1133"/>
              <a:gd name="T14" fmla="*/ 2147483647 w 849"/>
              <a:gd name="T15" fmla="*/ 0 h 1133"/>
              <a:gd name="T16" fmla="*/ 0 60000 65536"/>
              <a:gd name="T17" fmla="*/ 0 60000 65536"/>
              <a:gd name="T18" fmla="*/ 0 60000 65536"/>
              <a:gd name="T19" fmla="*/ 0 60000 65536"/>
              <a:gd name="T20" fmla="*/ 0 60000 65536"/>
              <a:gd name="T21" fmla="*/ 0 60000 65536"/>
              <a:gd name="T22" fmla="*/ 0 60000 65536"/>
              <a:gd name="T23" fmla="*/ 0 60000 65536"/>
              <a:gd name="T24" fmla="*/ 0 w 849"/>
              <a:gd name="T25" fmla="*/ 0 h 1133"/>
              <a:gd name="T26" fmla="*/ 849 w 849"/>
              <a:gd name="T27" fmla="*/ 1133 h 1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49" h="1133">
                <a:moveTo>
                  <a:pt x="283" y="0"/>
                </a:moveTo>
                <a:cubicBezTo>
                  <a:pt x="595" y="0"/>
                  <a:pt x="849" y="253"/>
                  <a:pt x="849" y="567"/>
                </a:cubicBezTo>
                <a:cubicBezTo>
                  <a:pt x="849" y="880"/>
                  <a:pt x="595" y="1133"/>
                  <a:pt x="283" y="1133"/>
                </a:cubicBezTo>
                <a:cubicBezTo>
                  <a:pt x="283" y="1133"/>
                  <a:pt x="283" y="1133"/>
                  <a:pt x="283" y="1133"/>
                </a:cubicBezTo>
                <a:cubicBezTo>
                  <a:pt x="439" y="1133"/>
                  <a:pt x="566" y="1007"/>
                  <a:pt x="566" y="851"/>
                </a:cubicBezTo>
                <a:cubicBezTo>
                  <a:pt x="566" y="694"/>
                  <a:pt x="439" y="567"/>
                  <a:pt x="283" y="567"/>
                </a:cubicBezTo>
                <a:cubicBezTo>
                  <a:pt x="127" y="567"/>
                  <a:pt x="0" y="440"/>
                  <a:pt x="0" y="283"/>
                </a:cubicBezTo>
                <a:cubicBezTo>
                  <a:pt x="0" y="127"/>
                  <a:pt x="127" y="0"/>
                  <a:pt x="283" y="0"/>
                </a:cubicBezTo>
                <a:close/>
              </a:path>
            </a:pathLst>
          </a:custGeom>
          <a:gradFill flip="none" rotWithShape="1">
            <a:gsLst>
              <a:gs pos="100000">
                <a:srgbClr val="FFFFFF"/>
              </a:gs>
              <a:gs pos="0">
                <a:srgbClr val="B2B2B2"/>
              </a:gs>
            </a:gsLst>
            <a:lin ang="8100000" scaled="1"/>
            <a:tileRect/>
          </a:gradFill>
          <a:ln w="3175" cap="flat" cmpd="sng" algn="ctr">
            <a:noFill/>
            <a:prstDash val="solid"/>
          </a:ln>
          <a:effectLst/>
        </p:spPr>
        <p:txBody>
          <a:bodyPr anchor="ctr"/>
          <a:lstStyle/>
          <a:p>
            <a:pPr algn="ctr">
              <a:lnSpc>
                <a:spcPct val="120000"/>
              </a:lnSpc>
              <a:defRPr/>
            </a:pPr>
            <a:endParaRPr lang="en-US" sz="1050" b="1" kern="0" dirty="0">
              <a:solidFill>
                <a:srgbClr val="F9F9F9"/>
              </a:solidFill>
            </a:endParaRPr>
          </a:p>
        </p:txBody>
      </p:sp>
      <p:sp>
        <p:nvSpPr>
          <p:cNvPr id="10" name="MH_SubTitle_5"/>
          <p:cNvSpPr/>
          <p:nvPr>
            <p:custDataLst>
              <p:tags r:id="rId7"/>
            </p:custDataLst>
          </p:nvPr>
        </p:nvSpPr>
        <p:spPr>
          <a:xfrm>
            <a:off x="4143376" y="3991611"/>
            <a:ext cx="741363" cy="741363"/>
          </a:xfrm>
          <a:prstGeom prst="ellipse">
            <a:avLst/>
          </a:prstGeom>
          <a:solidFill>
            <a:schemeClr val="accent6"/>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defRPr/>
            </a:pPr>
            <a:r>
              <a:rPr lang="en-US" altLang="zh-CN" sz="1400" dirty="0" smtClean="0">
                <a:solidFill>
                  <a:srgbClr val="FFFFFF"/>
                </a:solidFill>
              </a:rPr>
              <a:t>5</a:t>
            </a:r>
            <a:endParaRPr lang="zh-CN" altLang="en-US" sz="1400" dirty="0" err="1">
              <a:solidFill>
                <a:srgbClr val="FFFFFF"/>
              </a:solidFill>
            </a:endParaRPr>
          </a:p>
        </p:txBody>
      </p:sp>
      <p:sp>
        <p:nvSpPr>
          <p:cNvPr id="11" name="MH_Other_2"/>
          <p:cNvSpPr>
            <a:spLocks/>
          </p:cNvSpPr>
          <p:nvPr>
            <p:custDataLst>
              <p:tags r:id="rId8"/>
            </p:custDataLst>
          </p:nvPr>
        </p:nvSpPr>
        <p:spPr bwMode="auto">
          <a:xfrm rot="18191108" flipH="1">
            <a:off x="5659438" y="2894648"/>
            <a:ext cx="869950" cy="1460500"/>
          </a:xfrm>
          <a:custGeom>
            <a:avLst/>
            <a:gdLst>
              <a:gd name="T0" fmla="*/ 2147483647 w 849"/>
              <a:gd name="T1" fmla="*/ 0 h 1133"/>
              <a:gd name="T2" fmla="*/ 2147483647 w 849"/>
              <a:gd name="T3" fmla="*/ 2147483647 h 1133"/>
              <a:gd name="T4" fmla="*/ 2147483647 w 849"/>
              <a:gd name="T5" fmla="*/ 2147483647 h 1133"/>
              <a:gd name="T6" fmla="*/ 2147483647 w 849"/>
              <a:gd name="T7" fmla="*/ 2147483647 h 1133"/>
              <a:gd name="T8" fmla="*/ 2147483647 w 849"/>
              <a:gd name="T9" fmla="*/ 2147483647 h 1133"/>
              <a:gd name="T10" fmla="*/ 2147483647 w 849"/>
              <a:gd name="T11" fmla="*/ 2147483647 h 1133"/>
              <a:gd name="T12" fmla="*/ 0 w 849"/>
              <a:gd name="T13" fmla="*/ 2147483647 h 1133"/>
              <a:gd name="T14" fmla="*/ 2147483647 w 849"/>
              <a:gd name="T15" fmla="*/ 0 h 1133"/>
              <a:gd name="T16" fmla="*/ 0 60000 65536"/>
              <a:gd name="T17" fmla="*/ 0 60000 65536"/>
              <a:gd name="T18" fmla="*/ 0 60000 65536"/>
              <a:gd name="T19" fmla="*/ 0 60000 65536"/>
              <a:gd name="T20" fmla="*/ 0 60000 65536"/>
              <a:gd name="T21" fmla="*/ 0 60000 65536"/>
              <a:gd name="T22" fmla="*/ 0 60000 65536"/>
              <a:gd name="T23" fmla="*/ 0 60000 65536"/>
              <a:gd name="T24" fmla="*/ 0 w 849"/>
              <a:gd name="T25" fmla="*/ 0 h 1133"/>
              <a:gd name="T26" fmla="*/ 849 w 849"/>
              <a:gd name="T27" fmla="*/ 1133 h 1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49" h="1133">
                <a:moveTo>
                  <a:pt x="283" y="0"/>
                </a:moveTo>
                <a:cubicBezTo>
                  <a:pt x="595" y="0"/>
                  <a:pt x="849" y="253"/>
                  <a:pt x="849" y="567"/>
                </a:cubicBezTo>
                <a:cubicBezTo>
                  <a:pt x="849" y="880"/>
                  <a:pt x="595" y="1133"/>
                  <a:pt x="283" y="1133"/>
                </a:cubicBezTo>
                <a:cubicBezTo>
                  <a:pt x="283" y="1133"/>
                  <a:pt x="283" y="1133"/>
                  <a:pt x="283" y="1133"/>
                </a:cubicBezTo>
                <a:cubicBezTo>
                  <a:pt x="439" y="1133"/>
                  <a:pt x="566" y="1007"/>
                  <a:pt x="566" y="851"/>
                </a:cubicBezTo>
                <a:cubicBezTo>
                  <a:pt x="566" y="694"/>
                  <a:pt x="439" y="567"/>
                  <a:pt x="283" y="567"/>
                </a:cubicBezTo>
                <a:cubicBezTo>
                  <a:pt x="127" y="567"/>
                  <a:pt x="0" y="440"/>
                  <a:pt x="0" y="283"/>
                </a:cubicBezTo>
                <a:cubicBezTo>
                  <a:pt x="0" y="127"/>
                  <a:pt x="127" y="0"/>
                  <a:pt x="283" y="0"/>
                </a:cubicBezTo>
                <a:close/>
              </a:path>
            </a:pathLst>
          </a:custGeom>
          <a:gradFill flip="none" rotWithShape="1">
            <a:gsLst>
              <a:gs pos="100000">
                <a:srgbClr val="FFFFFF"/>
              </a:gs>
              <a:gs pos="0">
                <a:srgbClr val="B2B2B2"/>
              </a:gs>
            </a:gsLst>
            <a:lin ang="8100000" scaled="1"/>
            <a:tileRect/>
          </a:gradFill>
          <a:ln w="3175" cap="flat" cmpd="sng" algn="ctr">
            <a:noFill/>
            <a:prstDash val="solid"/>
          </a:ln>
          <a:effectLst/>
        </p:spPr>
        <p:txBody>
          <a:bodyPr anchor="ctr"/>
          <a:lstStyle/>
          <a:p>
            <a:pPr algn="ctr">
              <a:lnSpc>
                <a:spcPct val="120000"/>
              </a:lnSpc>
              <a:defRPr/>
            </a:pPr>
            <a:endParaRPr lang="en-US" sz="1050" b="1" kern="0" dirty="0">
              <a:solidFill>
                <a:srgbClr val="F9F9F9"/>
              </a:solidFill>
            </a:endParaRPr>
          </a:p>
        </p:txBody>
      </p:sp>
      <p:sp>
        <p:nvSpPr>
          <p:cNvPr id="12" name="MH_SubTitle_1"/>
          <p:cNvSpPr/>
          <p:nvPr>
            <p:custDataLst>
              <p:tags r:id="rId9"/>
            </p:custDataLst>
          </p:nvPr>
        </p:nvSpPr>
        <p:spPr>
          <a:xfrm>
            <a:off x="5519739" y="2897824"/>
            <a:ext cx="739775" cy="739775"/>
          </a:xfrm>
          <a:prstGeom prst="ellipse">
            <a:avLst/>
          </a:prstGeom>
          <a:solidFill>
            <a:schemeClr val="accent1"/>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defRPr/>
            </a:pPr>
            <a:r>
              <a:rPr lang="en-US" altLang="zh-CN" sz="1400" dirty="0" smtClean="0">
                <a:solidFill>
                  <a:srgbClr val="FFFFFF"/>
                </a:solidFill>
              </a:rPr>
              <a:t>1</a:t>
            </a:r>
            <a:endParaRPr lang="zh-CN" altLang="en-US" sz="1400" dirty="0" err="1">
              <a:solidFill>
                <a:srgbClr val="FFFFFF"/>
              </a:solidFill>
            </a:endParaRPr>
          </a:p>
        </p:txBody>
      </p:sp>
      <p:sp>
        <p:nvSpPr>
          <p:cNvPr id="13" name="MH_Other_3"/>
          <p:cNvSpPr>
            <a:spLocks/>
          </p:cNvSpPr>
          <p:nvPr>
            <p:custDataLst>
              <p:tags r:id="rId10"/>
            </p:custDataLst>
          </p:nvPr>
        </p:nvSpPr>
        <p:spPr bwMode="auto">
          <a:xfrm rot="911108" flipH="1">
            <a:off x="6643688" y="3812224"/>
            <a:ext cx="869950" cy="1462087"/>
          </a:xfrm>
          <a:custGeom>
            <a:avLst/>
            <a:gdLst>
              <a:gd name="T0" fmla="*/ 2147483647 w 849"/>
              <a:gd name="T1" fmla="*/ 0 h 1133"/>
              <a:gd name="T2" fmla="*/ 2147483647 w 849"/>
              <a:gd name="T3" fmla="*/ 2147483647 h 1133"/>
              <a:gd name="T4" fmla="*/ 2147483647 w 849"/>
              <a:gd name="T5" fmla="*/ 2147483647 h 1133"/>
              <a:gd name="T6" fmla="*/ 2147483647 w 849"/>
              <a:gd name="T7" fmla="*/ 2147483647 h 1133"/>
              <a:gd name="T8" fmla="*/ 2147483647 w 849"/>
              <a:gd name="T9" fmla="*/ 2147483647 h 1133"/>
              <a:gd name="T10" fmla="*/ 2147483647 w 849"/>
              <a:gd name="T11" fmla="*/ 2147483647 h 1133"/>
              <a:gd name="T12" fmla="*/ 0 w 849"/>
              <a:gd name="T13" fmla="*/ 2147483647 h 1133"/>
              <a:gd name="T14" fmla="*/ 2147483647 w 849"/>
              <a:gd name="T15" fmla="*/ 0 h 1133"/>
              <a:gd name="T16" fmla="*/ 0 60000 65536"/>
              <a:gd name="T17" fmla="*/ 0 60000 65536"/>
              <a:gd name="T18" fmla="*/ 0 60000 65536"/>
              <a:gd name="T19" fmla="*/ 0 60000 65536"/>
              <a:gd name="T20" fmla="*/ 0 60000 65536"/>
              <a:gd name="T21" fmla="*/ 0 60000 65536"/>
              <a:gd name="T22" fmla="*/ 0 60000 65536"/>
              <a:gd name="T23" fmla="*/ 0 60000 65536"/>
              <a:gd name="T24" fmla="*/ 0 w 849"/>
              <a:gd name="T25" fmla="*/ 0 h 1133"/>
              <a:gd name="T26" fmla="*/ 849 w 849"/>
              <a:gd name="T27" fmla="*/ 1133 h 1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49" h="1133">
                <a:moveTo>
                  <a:pt x="283" y="0"/>
                </a:moveTo>
                <a:cubicBezTo>
                  <a:pt x="595" y="0"/>
                  <a:pt x="849" y="253"/>
                  <a:pt x="849" y="567"/>
                </a:cubicBezTo>
                <a:cubicBezTo>
                  <a:pt x="849" y="880"/>
                  <a:pt x="595" y="1133"/>
                  <a:pt x="283" y="1133"/>
                </a:cubicBezTo>
                <a:cubicBezTo>
                  <a:pt x="283" y="1133"/>
                  <a:pt x="283" y="1133"/>
                  <a:pt x="283" y="1133"/>
                </a:cubicBezTo>
                <a:cubicBezTo>
                  <a:pt x="439" y="1133"/>
                  <a:pt x="566" y="1007"/>
                  <a:pt x="566" y="851"/>
                </a:cubicBezTo>
                <a:cubicBezTo>
                  <a:pt x="566" y="694"/>
                  <a:pt x="439" y="567"/>
                  <a:pt x="283" y="567"/>
                </a:cubicBezTo>
                <a:cubicBezTo>
                  <a:pt x="127" y="567"/>
                  <a:pt x="0" y="440"/>
                  <a:pt x="0" y="283"/>
                </a:cubicBezTo>
                <a:cubicBezTo>
                  <a:pt x="0" y="127"/>
                  <a:pt x="127" y="0"/>
                  <a:pt x="283" y="0"/>
                </a:cubicBezTo>
                <a:close/>
              </a:path>
            </a:pathLst>
          </a:custGeom>
          <a:gradFill flip="none" rotWithShape="1">
            <a:gsLst>
              <a:gs pos="100000">
                <a:srgbClr val="FFFFFF"/>
              </a:gs>
              <a:gs pos="0">
                <a:srgbClr val="B2B2B2"/>
              </a:gs>
            </a:gsLst>
            <a:lin ang="8100000" scaled="1"/>
            <a:tileRect/>
          </a:gradFill>
          <a:ln w="3175" cap="flat" cmpd="sng" algn="ctr">
            <a:noFill/>
            <a:prstDash val="solid"/>
          </a:ln>
          <a:effectLst/>
        </p:spPr>
        <p:txBody>
          <a:bodyPr anchor="ctr"/>
          <a:lstStyle/>
          <a:p>
            <a:pPr algn="ctr">
              <a:lnSpc>
                <a:spcPct val="120000"/>
              </a:lnSpc>
              <a:defRPr/>
            </a:pPr>
            <a:endParaRPr lang="en-US" sz="1050" b="1" kern="0" dirty="0">
              <a:solidFill>
                <a:srgbClr val="F9F9F9"/>
              </a:solidFill>
            </a:endParaRPr>
          </a:p>
        </p:txBody>
      </p:sp>
      <p:sp>
        <p:nvSpPr>
          <p:cNvPr id="14" name="MH_SubTitle_2"/>
          <p:cNvSpPr/>
          <p:nvPr>
            <p:custDataLst>
              <p:tags r:id="rId11"/>
            </p:custDataLst>
          </p:nvPr>
        </p:nvSpPr>
        <p:spPr>
          <a:xfrm>
            <a:off x="6985001" y="3867786"/>
            <a:ext cx="739775" cy="739775"/>
          </a:xfrm>
          <a:prstGeom prst="ellipse">
            <a:avLst/>
          </a:prstGeom>
          <a:solidFill>
            <a:schemeClr val="accent2"/>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defRPr/>
            </a:pPr>
            <a:r>
              <a:rPr lang="en-US" altLang="zh-CN" sz="1400" dirty="0" smtClean="0">
                <a:solidFill>
                  <a:srgbClr val="FFFFFF"/>
                </a:solidFill>
              </a:rPr>
              <a:t>2</a:t>
            </a:r>
            <a:endParaRPr lang="zh-CN" altLang="en-US" sz="1400" dirty="0" err="1">
              <a:solidFill>
                <a:srgbClr val="FFFFFF"/>
              </a:solidFill>
            </a:endParaRPr>
          </a:p>
        </p:txBody>
      </p:sp>
      <p:sp>
        <p:nvSpPr>
          <p:cNvPr id="15" name="MH_Other_4"/>
          <p:cNvSpPr>
            <a:spLocks/>
          </p:cNvSpPr>
          <p:nvPr>
            <p:custDataLst>
              <p:tags r:id="rId12"/>
            </p:custDataLst>
          </p:nvPr>
        </p:nvSpPr>
        <p:spPr bwMode="auto">
          <a:xfrm rot="5231108" flipH="1">
            <a:off x="6073776" y="5031423"/>
            <a:ext cx="871537" cy="1462088"/>
          </a:xfrm>
          <a:custGeom>
            <a:avLst/>
            <a:gdLst>
              <a:gd name="T0" fmla="*/ 2147483647 w 849"/>
              <a:gd name="T1" fmla="*/ 0 h 1133"/>
              <a:gd name="T2" fmla="*/ 2147483647 w 849"/>
              <a:gd name="T3" fmla="*/ 2147483647 h 1133"/>
              <a:gd name="T4" fmla="*/ 2147483647 w 849"/>
              <a:gd name="T5" fmla="*/ 2147483647 h 1133"/>
              <a:gd name="T6" fmla="*/ 2147483647 w 849"/>
              <a:gd name="T7" fmla="*/ 2147483647 h 1133"/>
              <a:gd name="T8" fmla="*/ 2147483647 w 849"/>
              <a:gd name="T9" fmla="*/ 2147483647 h 1133"/>
              <a:gd name="T10" fmla="*/ 2147483647 w 849"/>
              <a:gd name="T11" fmla="*/ 2147483647 h 1133"/>
              <a:gd name="T12" fmla="*/ 0 w 849"/>
              <a:gd name="T13" fmla="*/ 2147483647 h 1133"/>
              <a:gd name="T14" fmla="*/ 2147483647 w 849"/>
              <a:gd name="T15" fmla="*/ 0 h 1133"/>
              <a:gd name="T16" fmla="*/ 0 60000 65536"/>
              <a:gd name="T17" fmla="*/ 0 60000 65536"/>
              <a:gd name="T18" fmla="*/ 0 60000 65536"/>
              <a:gd name="T19" fmla="*/ 0 60000 65536"/>
              <a:gd name="T20" fmla="*/ 0 60000 65536"/>
              <a:gd name="T21" fmla="*/ 0 60000 65536"/>
              <a:gd name="T22" fmla="*/ 0 60000 65536"/>
              <a:gd name="T23" fmla="*/ 0 60000 65536"/>
              <a:gd name="T24" fmla="*/ 0 w 849"/>
              <a:gd name="T25" fmla="*/ 0 h 1133"/>
              <a:gd name="T26" fmla="*/ 849 w 849"/>
              <a:gd name="T27" fmla="*/ 1133 h 1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49" h="1133">
                <a:moveTo>
                  <a:pt x="283" y="0"/>
                </a:moveTo>
                <a:cubicBezTo>
                  <a:pt x="595" y="0"/>
                  <a:pt x="849" y="253"/>
                  <a:pt x="849" y="567"/>
                </a:cubicBezTo>
                <a:cubicBezTo>
                  <a:pt x="849" y="880"/>
                  <a:pt x="595" y="1133"/>
                  <a:pt x="283" y="1133"/>
                </a:cubicBezTo>
                <a:cubicBezTo>
                  <a:pt x="283" y="1133"/>
                  <a:pt x="283" y="1133"/>
                  <a:pt x="283" y="1133"/>
                </a:cubicBezTo>
                <a:cubicBezTo>
                  <a:pt x="439" y="1133"/>
                  <a:pt x="566" y="1007"/>
                  <a:pt x="566" y="851"/>
                </a:cubicBezTo>
                <a:cubicBezTo>
                  <a:pt x="566" y="694"/>
                  <a:pt x="439" y="567"/>
                  <a:pt x="283" y="567"/>
                </a:cubicBezTo>
                <a:cubicBezTo>
                  <a:pt x="127" y="567"/>
                  <a:pt x="0" y="440"/>
                  <a:pt x="0" y="283"/>
                </a:cubicBezTo>
                <a:cubicBezTo>
                  <a:pt x="0" y="127"/>
                  <a:pt x="127" y="0"/>
                  <a:pt x="283" y="0"/>
                </a:cubicBezTo>
                <a:close/>
              </a:path>
            </a:pathLst>
          </a:custGeom>
          <a:gradFill flip="none" rotWithShape="1">
            <a:gsLst>
              <a:gs pos="100000">
                <a:srgbClr val="FFFFFF"/>
              </a:gs>
              <a:gs pos="0">
                <a:srgbClr val="B2B2B2"/>
              </a:gs>
            </a:gsLst>
            <a:lin ang="8100000" scaled="1"/>
            <a:tileRect/>
          </a:gradFill>
          <a:ln w="3175" cap="flat" cmpd="sng" algn="ctr">
            <a:noFill/>
            <a:prstDash val="solid"/>
          </a:ln>
          <a:effectLst/>
        </p:spPr>
        <p:txBody>
          <a:bodyPr anchor="ctr"/>
          <a:lstStyle/>
          <a:p>
            <a:pPr algn="ctr">
              <a:lnSpc>
                <a:spcPct val="120000"/>
              </a:lnSpc>
              <a:defRPr/>
            </a:pPr>
            <a:endParaRPr lang="en-US" sz="1050" b="1" kern="0" dirty="0">
              <a:solidFill>
                <a:srgbClr val="F9F9F9"/>
              </a:solidFill>
            </a:endParaRPr>
          </a:p>
        </p:txBody>
      </p:sp>
      <p:sp>
        <p:nvSpPr>
          <p:cNvPr id="16" name="MH_SubTitle_3"/>
          <p:cNvSpPr/>
          <p:nvPr>
            <p:custDataLst>
              <p:tags r:id="rId13"/>
            </p:custDataLst>
          </p:nvPr>
        </p:nvSpPr>
        <p:spPr>
          <a:xfrm>
            <a:off x="6515101" y="5560061"/>
            <a:ext cx="741363" cy="741363"/>
          </a:xfrm>
          <a:prstGeom prst="ellipse">
            <a:avLst/>
          </a:prstGeom>
          <a:solidFill>
            <a:schemeClr val="accent3"/>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defRPr/>
            </a:pPr>
            <a:r>
              <a:rPr lang="en-US" altLang="zh-CN" sz="1400" dirty="0" smtClean="0">
                <a:solidFill>
                  <a:srgbClr val="FFFFFF"/>
                </a:solidFill>
              </a:rPr>
              <a:t>3</a:t>
            </a:r>
            <a:endParaRPr lang="zh-CN" altLang="en-US" sz="1400" dirty="0" err="1">
              <a:solidFill>
                <a:srgbClr val="FFFFFF"/>
              </a:solidFill>
            </a:endParaRPr>
          </a:p>
        </p:txBody>
      </p:sp>
      <p:sp>
        <p:nvSpPr>
          <p:cNvPr id="17" name="MH_Other_5"/>
          <p:cNvSpPr>
            <a:spLocks/>
          </p:cNvSpPr>
          <p:nvPr>
            <p:custDataLst>
              <p:tags r:id="rId14"/>
            </p:custDataLst>
          </p:nvPr>
        </p:nvSpPr>
        <p:spPr bwMode="auto">
          <a:xfrm rot="9551108" flipH="1">
            <a:off x="4738688" y="4867910"/>
            <a:ext cx="869950" cy="1460500"/>
          </a:xfrm>
          <a:custGeom>
            <a:avLst/>
            <a:gdLst>
              <a:gd name="T0" fmla="*/ 2147483647 w 849"/>
              <a:gd name="T1" fmla="*/ 0 h 1133"/>
              <a:gd name="T2" fmla="*/ 2147483647 w 849"/>
              <a:gd name="T3" fmla="*/ 2147483647 h 1133"/>
              <a:gd name="T4" fmla="*/ 2147483647 w 849"/>
              <a:gd name="T5" fmla="*/ 2147483647 h 1133"/>
              <a:gd name="T6" fmla="*/ 2147483647 w 849"/>
              <a:gd name="T7" fmla="*/ 2147483647 h 1133"/>
              <a:gd name="T8" fmla="*/ 2147483647 w 849"/>
              <a:gd name="T9" fmla="*/ 2147483647 h 1133"/>
              <a:gd name="T10" fmla="*/ 2147483647 w 849"/>
              <a:gd name="T11" fmla="*/ 2147483647 h 1133"/>
              <a:gd name="T12" fmla="*/ 0 w 849"/>
              <a:gd name="T13" fmla="*/ 2147483647 h 1133"/>
              <a:gd name="T14" fmla="*/ 2147483647 w 849"/>
              <a:gd name="T15" fmla="*/ 0 h 1133"/>
              <a:gd name="T16" fmla="*/ 0 60000 65536"/>
              <a:gd name="T17" fmla="*/ 0 60000 65536"/>
              <a:gd name="T18" fmla="*/ 0 60000 65536"/>
              <a:gd name="T19" fmla="*/ 0 60000 65536"/>
              <a:gd name="T20" fmla="*/ 0 60000 65536"/>
              <a:gd name="T21" fmla="*/ 0 60000 65536"/>
              <a:gd name="T22" fmla="*/ 0 60000 65536"/>
              <a:gd name="T23" fmla="*/ 0 60000 65536"/>
              <a:gd name="T24" fmla="*/ 0 w 849"/>
              <a:gd name="T25" fmla="*/ 0 h 1133"/>
              <a:gd name="T26" fmla="*/ 849 w 849"/>
              <a:gd name="T27" fmla="*/ 1133 h 1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49" h="1133">
                <a:moveTo>
                  <a:pt x="283" y="0"/>
                </a:moveTo>
                <a:cubicBezTo>
                  <a:pt x="595" y="0"/>
                  <a:pt x="849" y="253"/>
                  <a:pt x="849" y="567"/>
                </a:cubicBezTo>
                <a:cubicBezTo>
                  <a:pt x="849" y="880"/>
                  <a:pt x="595" y="1133"/>
                  <a:pt x="283" y="1133"/>
                </a:cubicBezTo>
                <a:cubicBezTo>
                  <a:pt x="283" y="1133"/>
                  <a:pt x="283" y="1133"/>
                  <a:pt x="283" y="1133"/>
                </a:cubicBezTo>
                <a:cubicBezTo>
                  <a:pt x="439" y="1133"/>
                  <a:pt x="566" y="1007"/>
                  <a:pt x="566" y="851"/>
                </a:cubicBezTo>
                <a:cubicBezTo>
                  <a:pt x="566" y="694"/>
                  <a:pt x="439" y="567"/>
                  <a:pt x="283" y="567"/>
                </a:cubicBezTo>
                <a:cubicBezTo>
                  <a:pt x="127" y="567"/>
                  <a:pt x="0" y="440"/>
                  <a:pt x="0" y="283"/>
                </a:cubicBezTo>
                <a:cubicBezTo>
                  <a:pt x="0" y="127"/>
                  <a:pt x="127" y="0"/>
                  <a:pt x="283" y="0"/>
                </a:cubicBezTo>
                <a:close/>
              </a:path>
            </a:pathLst>
          </a:custGeom>
          <a:gradFill flip="none" rotWithShape="1">
            <a:gsLst>
              <a:gs pos="100000">
                <a:srgbClr val="FFFFFF"/>
              </a:gs>
              <a:gs pos="0">
                <a:srgbClr val="B2B2B2"/>
              </a:gs>
            </a:gsLst>
            <a:lin ang="8100000" scaled="1"/>
            <a:tileRect/>
          </a:gradFill>
          <a:ln w="3175" cap="flat" cmpd="sng" algn="ctr">
            <a:noFill/>
            <a:prstDash val="solid"/>
          </a:ln>
          <a:effectLst/>
        </p:spPr>
        <p:txBody>
          <a:bodyPr anchor="ctr"/>
          <a:lstStyle/>
          <a:p>
            <a:pPr algn="ctr">
              <a:lnSpc>
                <a:spcPct val="120000"/>
              </a:lnSpc>
              <a:defRPr/>
            </a:pPr>
            <a:endParaRPr lang="en-US" sz="1050" b="1" kern="0" dirty="0">
              <a:solidFill>
                <a:srgbClr val="F9F9F9"/>
              </a:solidFill>
            </a:endParaRPr>
          </a:p>
        </p:txBody>
      </p:sp>
      <p:sp>
        <p:nvSpPr>
          <p:cNvPr id="18" name="MH_SubTitle_4"/>
          <p:cNvSpPr/>
          <p:nvPr>
            <p:custDataLst>
              <p:tags r:id="rId15"/>
            </p:custDataLst>
          </p:nvPr>
        </p:nvSpPr>
        <p:spPr>
          <a:xfrm>
            <a:off x="4759326" y="5637849"/>
            <a:ext cx="741363" cy="739775"/>
          </a:xfrm>
          <a:prstGeom prst="ellipse">
            <a:avLst/>
          </a:prstGeom>
          <a:solidFill>
            <a:schemeClr val="accent4"/>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defRPr/>
            </a:pPr>
            <a:r>
              <a:rPr lang="en-US" altLang="zh-CN" sz="1400" dirty="0" smtClean="0">
                <a:solidFill>
                  <a:srgbClr val="FFFFFF"/>
                </a:solidFill>
              </a:rPr>
              <a:t>4</a:t>
            </a:r>
            <a:endParaRPr lang="zh-CN" altLang="en-US" sz="1400" dirty="0" err="1">
              <a:solidFill>
                <a:srgbClr val="FFFFFF"/>
              </a:solidFill>
            </a:endParaRPr>
          </a:p>
        </p:txBody>
      </p:sp>
      <p:sp>
        <p:nvSpPr>
          <p:cNvPr id="19" name="MH_Text_4"/>
          <p:cNvSpPr/>
          <p:nvPr>
            <p:custDataLst>
              <p:tags r:id="rId16"/>
            </p:custDataLst>
          </p:nvPr>
        </p:nvSpPr>
        <p:spPr>
          <a:xfrm>
            <a:off x="503360" y="5394544"/>
            <a:ext cx="4442340" cy="1260000"/>
          </a:xfrm>
          <a:prstGeom prst="rect">
            <a:avLst/>
          </a:prstGeom>
        </p:spPr>
        <p:txBody>
          <a:bodyPr anchor="ctr">
            <a:normAutofit/>
          </a:bodyPr>
          <a:lstStyle/>
          <a:p>
            <a:pPr algn="ctr"/>
            <a:r>
              <a:rPr lang="zh-CN" altLang="zh-CN" sz="2800" dirty="0" smtClean="0"/>
              <a:t>学习表现</a:t>
            </a:r>
            <a:endParaRPr lang="en-US" altLang="zh-CN" sz="2800" dirty="0" smtClean="0"/>
          </a:p>
          <a:p>
            <a:pPr algn="ctr"/>
            <a:r>
              <a:rPr lang="en-US" altLang="zh-CN" sz="2800" dirty="0" smtClean="0"/>
              <a:t>Learning performances</a:t>
            </a:r>
          </a:p>
        </p:txBody>
      </p:sp>
    </p:spTree>
    <p:extLst>
      <p:ext uri="{BB962C8B-B14F-4D97-AF65-F5344CB8AC3E}">
        <p14:creationId xmlns:p14="http://schemas.microsoft.com/office/powerpoint/2010/main" val="2383413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概念框架</a:t>
            </a:r>
            <a:endParaRPr lang="zh-CN" altLang="en-US" dirty="0"/>
          </a:p>
        </p:txBody>
      </p:sp>
      <p:sp>
        <p:nvSpPr>
          <p:cNvPr id="3" name="内容占位符 2"/>
          <p:cNvSpPr>
            <a:spLocks noGrp="1"/>
          </p:cNvSpPr>
          <p:nvPr>
            <p:ph idx="1"/>
          </p:nvPr>
        </p:nvSpPr>
        <p:spPr>
          <a:xfrm>
            <a:off x="838200" y="1825624"/>
            <a:ext cx="10515600" cy="4620896"/>
          </a:xfrm>
        </p:spPr>
        <p:txBody>
          <a:bodyPr>
            <a:normAutofit/>
          </a:bodyPr>
          <a:lstStyle/>
          <a:p>
            <a:pPr>
              <a:lnSpc>
                <a:spcPct val="150000"/>
              </a:lnSpc>
            </a:pPr>
            <a:r>
              <a:rPr lang="zh-CN" altLang="zh-CN" dirty="0" smtClean="0"/>
              <a:t>教育</a:t>
            </a:r>
            <a:r>
              <a:rPr lang="zh-CN" altLang="zh-CN" dirty="0"/>
              <a:t>评估的设计应该以目的为</a:t>
            </a:r>
            <a:r>
              <a:rPr lang="zh-CN" altLang="zh-CN" dirty="0" smtClean="0"/>
              <a:t>导向</a:t>
            </a:r>
            <a:r>
              <a:rPr lang="zh-CN" altLang="en-US" dirty="0" smtClean="0"/>
              <a:t>，</a:t>
            </a:r>
            <a:r>
              <a:rPr lang="zh-CN" altLang="zh-CN" dirty="0" smtClean="0"/>
              <a:t>结合情境和</a:t>
            </a:r>
            <a:r>
              <a:rPr lang="zh-CN" altLang="zh-CN" dirty="0"/>
              <a:t>实际的</a:t>
            </a:r>
            <a:r>
              <a:rPr lang="zh-CN" altLang="zh-CN" dirty="0" smtClean="0"/>
              <a:t>约束条件。</a:t>
            </a:r>
            <a:endParaRPr lang="en-US" altLang="zh-CN" dirty="0" smtClean="0"/>
          </a:p>
          <a:p>
            <a:pPr>
              <a:lnSpc>
                <a:spcPct val="150000"/>
              </a:lnSpc>
            </a:pPr>
            <a:r>
              <a:rPr lang="zh-CN" altLang="zh-CN" dirty="0"/>
              <a:t>评价设计的趋势是</a:t>
            </a:r>
            <a:r>
              <a:rPr lang="zh-CN" altLang="zh-CN" dirty="0" smtClean="0"/>
              <a:t>从学生</a:t>
            </a:r>
            <a:r>
              <a:rPr lang="zh-CN" altLang="zh-CN" dirty="0"/>
              <a:t>应该知道什么，他们应该能够做</a:t>
            </a:r>
            <a:r>
              <a:rPr lang="zh-CN" altLang="zh-CN" dirty="0" smtClean="0"/>
              <a:t>什么</a:t>
            </a:r>
            <a:r>
              <a:rPr lang="zh-CN" altLang="en-US" dirty="0" smtClean="0"/>
              <a:t>，</a:t>
            </a:r>
            <a:r>
              <a:rPr lang="zh-CN" altLang="zh-CN" dirty="0" smtClean="0"/>
              <a:t>到</a:t>
            </a:r>
            <a:r>
              <a:rPr lang="zh-CN" altLang="zh-CN" dirty="0"/>
              <a:t>学生完成任务或解决问题</a:t>
            </a:r>
            <a:r>
              <a:rPr lang="zh-CN" altLang="zh-CN" dirty="0" smtClean="0"/>
              <a:t>。</a:t>
            </a:r>
            <a:endParaRPr lang="en-US" altLang="zh-CN" dirty="0" smtClean="0"/>
          </a:p>
          <a:p>
            <a:pPr>
              <a:lnSpc>
                <a:spcPct val="150000"/>
              </a:lnSpc>
            </a:pPr>
            <a:r>
              <a:rPr lang="zh-CN" altLang="zh-CN" dirty="0" smtClean="0"/>
              <a:t>许多</a:t>
            </a:r>
            <a:r>
              <a:rPr lang="zh-CN" altLang="zh-CN" dirty="0"/>
              <a:t>评价在评价认知结构、内容覆盖范围、推理范围的不确定性，等</a:t>
            </a:r>
            <a:r>
              <a:rPr lang="zh-CN" altLang="zh-CN" dirty="0" smtClean="0"/>
              <a:t>方面</a:t>
            </a:r>
            <a:r>
              <a:rPr lang="zh-CN" altLang="en-US" dirty="0" smtClean="0"/>
              <a:t>存在</a:t>
            </a:r>
            <a:r>
              <a:rPr lang="zh-CN" altLang="zh-CN" dirty="0" smtClean="0"/>
              <a:t>不足。</a:t>
            </a:r>
            <a:endParaRPr lang="zh-CN" altLang="zh-CN" dirty="0"/>
          </a:p>
        </p:txBody>
      </p:sp>
      <p:sp>
        <p:nvSpPr>
          <p:cNvPr id="19" name="内容占位符 2"/>
          <p:cNvSpPr txBox="1">
            <a:spLocks/>
          </p:cNvSpPr>
          <p:nvPr/>
        </p:nvSpPr>
        <p:spPr>
          <a:xfrm>
            <a:off x="762000" y="1200785"/>
            <a:ext cx="10515600" cy="647864"/>
          </a:xfrm>
          <a:prstGeom prst="rect">
            <a:avLst/>
          </a:prstGeom>
        </p:spPr>
        <p:txBody>
          <a:bodyPr vert="horz" lIns="91440" tIns="45720" rIns="91440" bIns="45720" rtlCol="0">
            <a:normAutofit/>
          </a:bodyPr>
          <a:lstStyle>
            <a:lvl1pPr marL="357188" indent="-357188" algn="l" defTabSz="914400" rtl="0" eaLnBrk="1" latinLnBrk="0" hangingPunct="1">
              <a:lnSpc>
                <a:spcPct val="90000"/>
              </a:lnSpc>
              <a:spcBef>
                <a:spcPts val="1800"/>
              </a:spcBef>
              <a:buClr>
                <a:schemeClr val="accent1">
                  <a:lumMod val="60000"/>
                  <a:lumOff val="40000"/>
                </a:schemeClr>
              </a:buClr>
              <a:buSzPct val="60000"/>
              <a:buFont typeface="Wingdings 2" panose="05020102010507070707" pitchFamily="18" charset="2"/>
              <a:buChar char=""/>
              <a:defRPr sz="2800" kern="1200">
                <a:solidFill>
                  <a:schemeClr val="tx1"/>
                </a:solidFill>
                <a:latin typeface="+mn-lt"/>
                <a:ea typeface="+mn-ea"/>
                <a:cs typeface="+mn-cs"/>
              </a:defRPr>
            </a:lvl1pPr>
            <a:lvl2pPr marL="357188" indent="-357188" algn="l" defTabSz="914400" rtl="0" eaLnBrk="1" latinLnBrk="0" hangingPunct="1">
              <a:lnSpc>
                <a:spcPct val="130000"/>
              </a:lnSpc>
              <a:spcBef>
                <a:spcPts val="0"/>
              </a:spcBef>
              <a:buFont typeface="Calibri" panose="020F0502020204030204" pitchFamily="34" charset="0"/>
              <a:buChar char=" "/>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2" panose="05020102010507070707" pitchFamily="18" charset="2"/>
              <a:buNone/>
            </a:pPr>
            <a:r>
              <a:rPr lang="en-US" altLang="zh-CN" b="1" smtClean="0"/>
              <a:t>3</a:t>
            </a:r>
            <a:r>
              <a:rPr lang="zh-CN" altLang="zh-CN" b="1" smtClean="0"/>
              <a:t>、评价发展：以证据为中心的设计</a:t>
            </a:r>
            <a:endParaRPr lang="en-US" altLang="zh-CN" b="1" dirty="0" smtClean="0"/>
          </a:p>
        </p:txBody>
      </p:sp>
      <p:sp>
        <p:nvSpPr>
          <p:cNvPr id="21" name="矩形 20"/>
          <p:cNvSpPr/>
          <p:nvPr/>
        </p:nvSpPr>
        <p:spPr>
          <a:xfrm>
            <a:off x="12395941" y="1681542"/>
            <a:ext cx="9520555" cy="4616648"/>
          </a:xfrm>
          <a:prstGeom prst="rect">
            <a:avLst/>
          </a:prstGeom>
          <a:solidFill>
            <a:schemeClr val="accent1">
              <a:lumMod val="60000"/>
              <a:lumOff val="40000"/>
            </a:schemeClr>
          </a:solidFill>
        </p:spPr>
        <p:txBody>
          <a:bodyPr wrap="none">
            <a:spAutoFit/>
          </a:bodyPr>
          <a:lstStyle/>
          <a:p>
            <a:pPr>
              <a:lnSpc>
                <a:spcPct val="150000"/>
              </a:lnSpc>
            </a:pPr>
            <a:endParaRPr lang="en-US" altLang="zh-CN" sz="2800" dirty="0" smtClean="0"/>
          </a:p>
          <a:p>
            <a:pPr>
              <a:lnSpc>
                <a:spcPct val="150000"/>
              </a:lnSpc>
            </a:pPr>
            <a:endParaRPr lang="en-US" altLang="zh-CN" sz="2800" dirty="0" smtClean="0"/>
          </a:p>
          <a:p>
            <a:pPr>
              <a:lnSpc>
                <a:spcPct val="150000"/>
              </a:lnSpc>
            </a:pPr>
            <a:endParaRPr lang="en-US" altLang="zh-CN" sz="2800" dirty="0"/>
          </a:p>
          <a:p>
            <a:pPr>
              <a:lnSpc>
                <a:spcPct val="150000"/>
              </a:lnSpc>
            </a:pPr>
            <a:r>
              <a:rPr lang="zh-CN" altLang="zh-CN" sz="2800" dirty="0" smtClean="0"/>
              <a:t>解决方案就是基于认知和学习的实践证据来设计评价方案。</a:t>
            </a:r>
            <a:endParaRPr lang="en-US" altLang="zh-CN" sz="2800" dirty="0" smtClean="0"/>
          </a:p>
          <a:p>
            <a:pPr>
              <a:lnSpc>
                <a:spcPct val="150000"/>
              </a:lnSpc>
            </a:pPr>
            <a:endParaRPr lang="en-US" altLang="zh-CN" sz="2800" dirty="0"/>
          </a:p>
          <a:p>
            <a:pPr>
              <a:lnSpc>
                <a:spcPct val="150000"/>
              </a:lnSpc>
            </a:pPr>
            <a:endParaRPr lang="en-US" altLang="zh-CN" sz="2800" dirty="0"/>
          </a:p>
          <a:p>
            <a:pPr>
              <a:lnSpc>
                <a:spcPct val="150000"/>
              </a:lnSpc>
            </a:pPr>
            <a:endParaRPr lang="zh-CN" altLang="zh-CN" sz="2800" dirty="0"/>
          </a:p>
        </p:txBody>
      </p:sp>
    </p:spTree>
    <p:extLst>
      <p:ext uri="{BB962C8B-B14F-4D97-AF65-F5344CB8AC3E}">
        <p14:creationId xmlns:p14="http://schemas.microsoft.com/office/powerpoint/2010/main" val="343636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1.45833E-6 -2.96296E-6 L -0.90156 -0.01157 " pathEditMode="relative" rAng="0" ptsTypes="AA">
                                      <p:cBhvr>
                                        <p:cTn id="6" dur="2000" fill="hold"/>
                                        <p:tgtEl>
                                          <p:spTgt spid="21"/>
                                        </p:tgtEl>
                                        <p:attrNameLst>
                                          <p:attrName>ppt_x</p:attrName>
                                          <p:attrName>ppt_y</p:attrName>
                                        </p:attrNameLst>
                                      </p:cBhvr>
                                      <p:rCtr x="-45078" y="-5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概念框架</a:t>
            </a:r>
            <a:endParaRPr lang="zh-CN" altLang="en-US" dirty="0"/>
          </a:p>
        </p:txBody>
      </p:sp>
      <p:sp>
        <p:nvSpPr>
          <p:cNvPr id="3" name="内容占位符 2"/>
          <p:cNvSpPr>
            <a:spLocks noGrp="1"/>
          </p:cNvSpPr>
          <p:nvPr>
            <p:ph idx="1"/>
          </p:nvPr>
        </p:nvSpPr>
        <p:spPr>
          <a:xfrm>
            <a:off x="762000" y="1200785"/>
            <a:ext cx="10515600" cy="647864"/>
          </a:xfrm>
        </p:spPr>
        <p:txBody>
          <a:bodyPr>
            <a:normAutofit/>
          </a:bodyPr>
          <a:lstStyle/>
          <a:p>
            <a:pPr marL="0" indent="0">
              <a:buNone/>
            </a:pPr>
            <a:r>
              <a:rPr lang="en-US" altLang="zh-CN" b="1" dirty="0"/>
              <a:t>3</a:t>
            </a:r>
            <a:r>
              <a:rPr lang="zh-CN" altLang="zh-CN" b="1" dirty="0"/>
              <a:t>、评价发展：以证据为中心的</a:t>
            </a:r>
            <a:r>
              <a:rPr lang="zh-CN" altLang="zh-CN" b="1" dirty="0" smtClean="0"/>
              <a:t>设计</a:t>
            </a:r>
            <a:endParaRPr lang="en-US" altLang="zh-CN" b="1" dirty="0" smtClean="0"/>
          </a:p>
        </p:txBody>
      </p:sp>
      <p:grpSp>
        <p:nvGrpSpPr>
          <p:cNvPr id="4" name="组合 3"/>
          <p:cNvGrpSpPr>
            <a:grpSpLocks noChangeAspect="1"/>
          </p:cNvGrpSpPr>
          <p:nvPr/>
        </p:nvGrpSpPr>
        <p:grpSpPr>
          <a:xfrm>
            <a:off x="1770648" y="2097722"/>
            <a:ext cx="8704570" cy="3802466"/>
            <a:chOff x="0" y="0"/>
            <a:chExt cx="4352925" cy="1901524"/>
          </a:xfrm>
          <a:noFill/>
        </p:grpSpPr>
        <p:grpSp>
          <p:nvGrpSpPr>
            <p:cNvPr id="5" name="组合 4"/>
            <p:cNvGrpSpPr/>
            <p:nvPr/>
          </p:nvGrpSpPr>
          <p:grpSpPr>
            <a:xfrm>
              <a:off x="0" y="0"/>
              <a:ext cx="4352925" cy="1901524"/>
              <a:chOff x="0" y="0"/>
              <a:chExt cx="4352925" cy="1901524"/>
            </a:xfrm>
            <a:grpFill/>
          </p:grpSpPr>
          <p:grpSp>
            <p:nvGrpSpPr>
              <p:cNvPr id="8" name="组合 7"/>
              <p:cNvGrpSpPr/>
              <p:nvPr/>
            </p:nvGrpSpPr>
            <p:grpSpPr>
              <a:xfrm>
                <a:off x="1552575" y="76200"/>
                <a:ext cx="1257300" cy="1404238"/>
                <a:chOff x="0" y="0"/>
                <a:chExt cx="1257300" cy="1404238"/>
              </a:xfrm>
              <a:grpFill/>
            </p:grpSpPr>
            <p:sp>
              <p:nvSpPr>
                <p:cNvPr id="17" name="文本框 2"/>
                <p:cNvSpPr txBox="1">
                  <a:spLocks noChangeArrowheads="1"/>
                </p:cNvSpPr>
                <p:nvPr/>
              </p:nvSpPr>
              <p:spPr bwMode="auto">
                <a:xfrm>
                  <a:off x="0" y="0"/>
                  <a:ext cx="1257300" cy="784950"/>
                </a:xfrm>
                <a:prstGeom prst="rect">
                  <a:avLst/>
                </a:prstGeom>
                <a:grpFill/>
                <a:ln w="9525">
                  <a:solidFill>
                    <a:srgbClr val="FFFF00"/>
                  </a:solidFill>
                  <a:miter lim="800000"/>
                  <a:headEnd/>
                  <a:tailEnd/>
                </a:ln>
              </p:spPr>
              <p:txBody>
                <a:bodyPr rot="0" vert="horz" wrap="square" lIns="91440" tIns="45720" rIns="91440" bIns="45720" anchor="t" anchorCtr="0">
                  <a:spAutoFit/>
                </a:bodyPr>
                <a:lstStyle/>
                <a:p>
                  <a:pPr algn="just">
                    <a:spcAft>
                      <a:spcPts val="0"/>
                    </a:spcAft>
                  </a:pPr>
                  <a:r>
                    <a:rPr lang="zh-CN" sz="2400" kern="100" dirty="0">
                      <a:effectLst/>
                      <a:latin typeface="Times New Roman" panose="02020603050405020304" pitchFamily="18" charset="0"/>
                      <a:ea typeface="宋体" panose="02010600030101010101" pitchFamily="2" charset="-122"/>
                      <a:cs typeface="Times New Roman" panose="02020603050405020304" pitchFamily="18" charset="0"/>
                    </a:rPr>
                    <a:t>你能够接受什么样的证据表明学生获得了应该获得的知识？</a:t>
                  </a:r>
                </a:p>
              </p:txBody>
            </p:sp>
            <p:sp>
              <p:nvSpPr>
                <p:cNvPr id="18" name="文本框 2"/>
                <p:cNvSpPr txBox="1">
                  <a:spLocks noChangeArrowheads="1"/>
                </p:cNvSpPr>
                <p:nvPr/>
              </p:nvSpPr>
              <p:spPr bwMode="auto">
                <a:xfrm>
                  <a:off x="0" y="988676"/>
                  <a:ext cx="1257300" cy="415562"/>
                </a:xfrm>
                <a:prstGeom prst="rect">
                  <a:avLst/>
                </a:prstGeom>
                <a:grpFill/>
                <a:ln w="9525">
                  <a:solidFill>
                    <a:srgbClr val="FFFF00"/>
                  </a:solidFill>
                  <a:miter lim="800000"/>
                  <a:headEnd/>
                  <a:tailEnd/>
                </a:ln>
              </p:spPr>
              <p:txBody>
                <a:bodyPr rot="0" vert="horz" wrap="square" lIns="91440" tIns="45720" rIns="91440" bIns="45720" anchor="t" anchorCtr="0">
                  <a:spAutoFit/>
                </a:bodyPr>
                <a:lstStyle/>
                <a:p>
                  <a:pPr algn="just">
                    <a:spcAft>
                      <a:spcPts val="0"/>
                    </a:spcAft>
                  </a:pPr>
                  <a:r>
                    <a:rPr lang="zh-CN" sz="2400" kern="100" dirty="0">
                      <a:effectLst/>
                      <a:latin typeface="Times New Roman" panose="02020603050405020304" pitchFamily="18" charset="0"/>
                      <a:ea typeface="宋体" panose="02010600030101010101" pitchFamily="2" charset="-122"/>
                      <a:cs typeface="Times New Roman" panose="02020603050405020304" pitchFamily="18" charset="0"/>
                    </a:rPr>
                    <a:t>你将怎样分析和解释这些证据？</a:t>
                  </a:r>
                </a:p>
              </p:txBody>
            </p:sp>
          </p:grpSp>
          <p:grpSp>
            <p:nvGrpSpPr>
              <p:cNvPr id="9" name="组合 8"/>
              <p:cNvGrpSpPr/>
              <p:nvPr/>
            </p:nvGrpSpPr>
            <p:grpSpPr>
              <a:xfrm>
                <a:off x="0" y="0"/>
                <a:ext cx="4352925" cy="1901524"/>
                <a:chOff x="0" y="0"/>
                <a:chExt cx="4352925" cy="1901524"/>
              </a:xfrm>
              <a:grpFill/>
            </p:grpSpPr>
            <p:grpSp>
              <p:nvGrpSpPr>
                <p:cNvPr id="10" name="组合 9"/>
                <p:cNvGrpSpPr/>
                <p:nvPr/>
              </p:nvGrpSpPr>
              <p:grpSpPr>
                <a:xfrm>
                  <a:off x="0" y="0"/>
                  <a:ext cx="4352925" cy="1901524"/>
                  <a:chOff x="0" y="0"/>
                  <a:chExt cx="4352925" cy="1901524"/>
                </a:xfrm>
                <a:grpFill/>
              </p:grpSpPr>
              <p:sp>
                <p:nvSpPr>
                  <p:cNvPr id="12" name="文本框 2"/>
                  <p:cNvSpPr txBox="1">
                    <a:spLocks noChangeArrowheads="1"/>
                  </p:cNvSpPr>
                  <p:nvPr/>
                </p:nvSpPr>
                <p:spPr bwMode="auto">
                  <a:xfrm>
                    <a:off x="0" y="0"/>
                    <a:ext cx="1257300" cy="1602245"/>
                  </a:xfrm>
                  <a:prstGeom prst="rect">
                    <a:avLst/>
                  </a:prstGeom>
                  <a:grpFill/>
                  <a:ln w="9525">
                    <a:solidFill>
                      <a:srgbClr val="FFFF00"/>
                    </a:solidFill>
                    <a:miter lim="800000"/>
                    <a:headEnd/>
                    <a:tailEnd/>
                  </a:ln>
                </p:spPr>
                <p:txBody>
                  <a:bodyPr rot="0" vert="horz" wrap="square" lIns="91440" tIns="45720" rIns="91440" bIns="45720" anchor="ctr" anchorCtr="0">
                    <a:noAutofit/>
                  </a:bodyPr>
                  <a:lstStyle/>
                  <a:p>
                    <a:pPr algn="just">
                      <a:spcAft>
                        <a:spcPts val="0"/>
                      </a:spcAft>
                    </a:pPr>
                    <a:r>
                      <a:rPr lang="zh-CN" sz="2400" kern="100" dirty="0">
                        <a:effectLst/>
                        <a:latin typeface="Times New Roman" panose="02020603050405020304" pitchFamily="18" charset="0"/>
                        <a:ea typeface="宋体" panose="02010600030101010101" pitchFamily="2" charset="-122"/>
                        <a:cs typeface="Times New Roman" panose="02020603050405020304" pitchFamily="18" charset="0"/>
                      </a:rPr>
                      <a:t>确定你想让学生获得什么知识，你怎样让他们获得这些知识？</a:t>
                    </a:r>
                  </a:p>
                </p:txBody>
              </p:sp>
              <p:sp>
                <p:nvSpPr>
                  <p:cNvPr id="13" name="文本框 2"/>
                  <p:cNvSpPr txBox="1">
                    <a:spLocks noChangeArrowheads="1"/>
                  </p:cNvSpPr>
                  <p:nvPr/>
                </p:nvSpPr>
                <p:spPr bwMode="auto">
                  <a:xfrm>
                    <a:off x="0" y="1670656"/>
                    <a:ext cx="1257300" cy="230868"/>
                  </a:xfrm>
                  <a:prstGeom prst="rect">
                    <a:avLst/>
                  </a:prstGeom>
                  <a:grpFill/>
                  <a:ln w="9525">
                    <a:solidFill>
                      <a:srgbClr val="FFFF00"/>
                    </a:solidFill>
                    <a:miter lim="800000"/>
                    <a:headEnd/>
                    <a:tailEnd/>
                  </a:ln>
                </p:spPr>
                <p:txBody>
                  <a:bodyPr rot="0" vert="horz" wrap="square" lIns="91440" tIns="45720" rIns="91440" bIns="45720" anchor="t" anchorCtr="0">
                    <a:spAutoFit/>
                  </a:bodyPr>
                  <a:lstStyle/>
                  <a:p>
                    <a:pPr algn="ctr">
                      <a:spcAft>
                        <a:spcPts val="0"/>
                      </a:spcAft>
                    </a:pPr>
                    <a:r>
                      <a:rPr lang="zh-CN" sz="2400" kern="100">
                        <a:effectLst/>
                        <a:latin typeface="Times New Roman" panose="02020603050405020304" pitchFamily="18" charset="0"/>
                        <a:ea typeface="宋体" panose="02010600030101010101" pitchFamily="2" charset="-122"/>
                        <a:cs typeface="Times New Roman" panose="02020603050405020304" pitchFamily="18" charset="0"/>
                      </a:rPr>
                      <a:t>要求空间</a:t>
                    </a:r>
                  </a:p>
                </p:txBody>
              </p:sp>
              <p:sp>
                <p:nvSpPr>
                  <p:cNvPr id="14" name="文本框 2"/>
                  <p:cNvSpPr txBox="1">
                    <a:spLocks noChangeArrowheads="1"/>
                  </p:cNvSpPr>
                  <p:nvPr/>
                </p:nvSpPr>
                <p:spPr bwMode="auto">
                  <a:xfrm>
                    <a:off x="1543050" y="1670656"/>
                    <a:ext cx="1257300" cy="230868"/>
                  </a:xfrm>
                  <a:prstGeom prst="rect">
                    <a:avLst/>
                  </a:prstGeom>
                  <a:grpFill/>
                  <a:ln w="9525">
                    <a:solidFill>
                      <a:srgbClr val="FFFF00"/>
                    </a:solidFill>
                    <a:miter lim="800000"/>
                    <a:headEnd/>
                    <a:tailEnd/>
                  </a:ln>
                </p:spPr>
                <p:txBody>
                  <a:bodyPr rot="0" vert="horz" wrap="square" lIns="91440" tIns="45720" rIns="91440" bIns="45720" anchor="t" anchorCtr="0">
                    <a:spAutoFit/>
                  </a:bodyPr>
                  <a:lstStyle/>
                  <a:p>
                    <a:pPr algn="ctr">
                      <a:spcAft>
                        <a:spcPts val="0"/>
                      </a:spcAft>
                    </a:pPr>
                    <a:r>
                      <a:rPr lang="zh-CN" sz="2400" kern="100">
                        <a:effectLst/>
                        <a:latin typeface="Times New Roman" panose="02020603050405020304" pitchFamily="18" charset="0"/>
                        <a:ea typeface="宋体" panose="02010600030101010101" pitchFamily="2" charset="-122"/>
                        <a:cs typeface="Times New Roman" panose="02020603050405020304" pitchFamily="18" charset="0"/>
                      </a:rPr>
                      <a:t>证据</a:t>
                    </a:r>
                  </a:p>
                </p:txBody>
              </p:sp>
              <p:sp>
                <p:nvSpPr>
                  <p:cNvPr id="15" name="文本框 2"/>
                  <p:cNvSpPr txBox="1">
                    <a:spLocks noChangeArrowheads="1"/>
                  </p:cNvSpPr>
                  <p:nvPr/>
                </p:nvSpPr>
                <p:spPr bwMode="auto">
                  <a:xfrm>
                    <a:off x="3095625" y="0"/>
                    <a:ext cx="1257300" cy="1602245"/>
                  </a:xfrm>
                  <a:prstGeom prst="rect">
                    <a:avLst/>
                  </a:prstGeom>
                  <a:grpFill/>
                  <a:ln w="9525">
                    <a:solidFill>
                      <a:srgbClr val="FFFF00"/>
                    </a:solidFill>
                    <a:miter lim="800000"/>
                    <a:headEnd/>
                    <a:tailEnd/>
                  </a:ln>
                </p:spPr>
                <p:txBody>
                  <a:bodyPr rot="0" vert="horz" wrap="square" lIns="91440" tIns="45720" rIns="91440" bIns="45720" anchor="ctr" anchorCtr="0">
                    <a:noAutofit/>
                  </a:bodyPr>
                  <a:lstStyle/>
                  <a:p>
                    <a:pPr algn="just">
                      <a:spcAft>
                        <a:spcPts val="0"/>
                      </a:spcAft>
                    </a:pPr>
                    <a:r>
                      <a:rPr lang="zh-CN" sz="2400" kern="100">
                        <a:effectLst/>
                        <a:latin typeface="Times New Roman" panose="02020603050405020304" pitchFamily="18" charset="0"/>
                        <a:ea typeface="宋体" panose="02010600030101010101" pitchFamily="2" charset="-122"/>
                        <a:cs typeface="Times New Roman" panose="02020603050405020304" pitchFamily="18" charset="0"/>
                      </a:rPr>
                      <a:t>为实现学生交流知识，他们需要完成什么任务？</a:t>
                    </a:r>
                  </a:p>
                </p:txBody>
              </p:sp>
              <p:sp>
                <p:nvSpPr>
                  <p:cNvPr id="16" name="文本框 2"/>
                  <p:cNvSpPr txBox="1">
                    <a:spLocks noChangeArrowheads="1"/>
                  </p:cNvSpPr>
                  <p:nvPr/>
                </p:nvSpPr>
                <p:spPr bwMode="auto">
                  <a:xfrm>
                    <a:off x="3095625" y="1670656"/>
                    <a:ext cx="1257300" cy="230868"/>
                  </a:xfrm>
                  <a:prstGeom prst="rect">
                    <a:avLst/>
                  </a:prstGeom>
                  <a:grpFill/>
                  <a:ln w="9525">
                    <a:solidFill>
                      <a:srgbClr val="FFFF00"/>
                    </a:solidFill>
                    <a:miter lim="800000"/>
                    <a:headEnd/>
                    <a:tailEnd/>
                  </a:ln>
                </p:spPr>
                <p:txBody>
                  <a:bodyPr rot="0" vert="horz" wrap="square" lIns="91440" tIns="45720" rIns="91440" bIns="45720" anchor="t" anchorCtr="0">
                    <a:spAutoFit/>
                  </a:bodyPr>
                  <a:lstStyle/>
                  <a:p>
                    <a:pPr algn="ctr">
                      <a:spcAft>
                        <a:spcPts val="0"/>
                      </a:spcAft>
                    </a:pPr>
                    <a:r>
                      <a:rPr lang="zh-CN" sz="2400" kern="100">
                        <a:effectLst/>
                        <a:latin typeface="Times New Roman" panose="02020603050405020304" pitchFamily="18" charset="0"/>
                        <a:ea typeface="宋体" panose="02010600030101010101" pitchFamily="2" charset="-122"/>
                        <a:cs typeface="Times New Roman" panose="02020603050405020304" pitchFamily="18" charset="0"/>
                      </a:rPr>
                      <a:t>任务</a:t>
                    </a:r>
                  </a:p>
                </p:txBody>
              </p:sp>
            </p:grpSp>
            <p:sp>
              <p:nvSpPr>
                <p:cNvPr id="11" name="矩形 10"/>
                <p:cNvSpPr/>
                <p:nvPr/>
              </p:nvSpPr>
              <p:spPr>
                <a:xfrm>
                  <a:off x="1476375" y="0"/>
                  <a:ext cx="1404000" cy="1602245"/>
                </a:xfrm>
                <a:prstGeom prst="rect">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sz="2400">
                    <a:solidFill>
                      <a:schemeClr val="tx1"/>
                    </a:solidFill>
                  </a:endParaRPr>
                </a:p>
              </p:txBody>
            </p:sp>
          </p:grpSp>
        </p:grpSp>
        <p:sp>
          <p:nvSpPr>
            <p:cNvPr id="6" name="左右箭头 5"/>
            <p:cNvSpPr/>
            <p:nvPr/>
          </p:nvSpPr>
          <p:spPr>
            <a:xfrm>
              <a:off x="2895600" y="895350"/>
              <a:ext cx="179705" cy="107950"/>
            </a:xfrm>
            <a:prstGeom prst="leftRightArrow">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sz="2400">
                <a:solidFill>
                  <a:schemeClr val="tx1"/>
                </a:solidFill>
              </a:endParaRPr>
            </a:p>
          </p:txBody>
        </p:sp>
        <p:sp>
          <p:nvSpPr>
            <p:cNvPr id="7" name="左右箭头 6"/>
            <p:cNvSpPr/>
            <p:nvPr/>
          </p:nvSpPr>
          <p:spPr>
            <a:xfrm>
              <a:off x="1276350" y="895350"/>
              <a:ext cx="179705" cy="107950"/>
            </a:xfrm>
            <a:prstGeom prst="leftRightArrow">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sz="2400">
                <a:solidFill>
                  <a:schemeClr val="tx1"/>
                </a:solidFill>
              </a:endParaRPr>
            </a:p>
          </p:txBody>
        </p:sp>
      </p:grpSp>
    </p:spTree>
    <p:extLst>
      <p:ext uri="{BB962C8B-B14F-4D97-AF65-F5344CB8AC3E}">
        <p14:creationId xmlns:p14="http://schemas.microsoft.com/office/powerpoint/2010/main" val="1496478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概念框架</a:t>
            </a:r>
            <a:endParaRPr lang="zh-CN" altLang="en-US" dirty="0"/>
          </a:p>
        </p:txBody>
      </p:sp>
      <p:sp>
        <p:nvSpPr>
          <p:cNvPr id="3" name="内容占位符 2"/>
          <p:cNvSpPr>
            <a:spLocks noGrp="1"/>
          </p:cNvSpPr>
          <p:nvPr>
            <p:ph idx="1"/>
          </p:nvPr>
        </p:nvSpPr>
        <p:spPr>
          <a:xfrm>
            <a:off x="838200" y="1276984"/>
            <a:ext cx="10515600" cy="4773296"/>
          </a:xfrm>
        </p:spPr>
        <p:txBody>
          <a:bodyPr>
            <a:normAutofit/>
          </a:bodyPr>
          <a:lstStyle/>
          <a:p>
            <a:pPr marL="0" indent="0">
              <a:buNone/>
            </a:pPr>
            <a:r>
              <a:rPr lang="en-US" altLang="zh-CN" b="1" dirty="0"/>
              <a:t>4</a:t>
            </a:r>
            <a:r>
              <a:rPr lang="zh-CN" altLang="zh-CN" b="1" dirty="0"/>
              <a:t>、评价的有效性：论证与证据</a:t>
            </a:r>
          </a:p>
          <a:p>
            <a:pPr>
              <a:lnSpc>
                <a:spcPct val="150000"/>
              </a:lnSpc>
            </a:pPr>
            <a:r>
              <a:rPr lang="zh-CN" altLang="zh-CN" dirty="0" smtClean="0"/>
              <a:t>应用理论驱动和基于证据的方法完成评价设计与使用的最终目标是创建任务和条件</a:t>
            </a:r>
            <a:r>
              <a:rPr lang="zh-CN" altLang="en-US" dirty="0" smtClean="0"/>
              <a:t>，</a:t>
            </a:r>
            <a:r>
              <a:rPr lang="zh-CN" altLang="zh-CN" dirty="0" smtClean="0"/>
              <a:t>提供给我们关于学生学习的有效的、可靠的信息。</a:t>
            </a:r>
            <a:endParaRPr lang="en-US" altLang="zh-CN" dirty="0" smtClean="0"/>
          </a:p>
          <a:p>
            <a:pPr>
              <a:lnSpc>
                <a:spcPct val="150000"/>
              </a:lnSpc>
            </a:pPr>
            <a:r>
              <a:rPr lang="zh-CN" altLang="zh-CN" dirty="0" smtClean="0"/>
              <a:t>因此</a:t>
            </a:r>
            <a:r>
              <a:rPr lang="zh-CN" altLang="en-US" dirty="0" smtClean="0"/>
              <a:t>，</a:t>
            </a:r>
            <a:r>
              <a:rPr lang="zh-CN" altLang="zh-CN" dirty="0" smtClean="0"/>
              <a:t>有效性是所有评价工作的中心。</a:t>
            </a:r>
          </a:p>
        </p:txBody>
      </p:sp>
    </p:spTree>
    <p:extLst>
      <p:ext uri="{BB962C8B-B14F-4D97-AF65-F5344CB8AC3E}">
        <p14:creationId xmlns:p14="http://schemas.microsoft.com/office/powerpoint/2010/main" val="12279374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_CONTENTSID" val="258"/>
  <p:tag name="MH_SECTIONID" val="259,260,261,262,263,"/>
</p:tagLst>
</file>

<file path=ppt/tags/tag10.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NUMBER"/>
  <p:tag name="ID" val="626779"/>
  <p:tag name="MH_ORDER" val="2"/>
</p:tagLst>
</file>

<file path=ppt/tags/tag100.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文本框 46"/>
</p:tagLst>
</file>

<file path=ppt/tags/tag11.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ENTRY"/>
  <p:tag name="ID" val="626779"/>
  <p:tag name="MH_ORDER" val="2"/>
</p:tagLst>
</file>

<file path=ppt/tags/tag12.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NUMBER"/>
  <p:tag name="ID" val="626779"/>
  <p:tag name="MH_ORDER" val="3"/>
</p:tagLst>
</file>

<file path=ppt/tags/tag13.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ENTRY"/>
  <p:tag name="ID" val="626779"/>
  <p:tag name="MH_ORDER" val="3"/>
</p:tagLst>
</file>

<file path=ppt/tags/tag14.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NUMBER"/>
  <p:tag name="ID" val="626779"/>
  <p:tag name="MH_ORDER" val="4"/>
</p:tagLst>
</file>

<file path=ppt/tags/tag15.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ENTRY"/>
  <p:tag name="ID" val="626779"/>
  <p:tag name="MH_ORDER" val="4"/>
</p:tagLst>
</file>

<file path=ppt/tags/tag16.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17.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NUMBER"/>
  <p:tag name="ID" val="626779"/>
  <p:tag name="MH_ORDER" val="5"/>
</p:tagLst>
</file>

<file path=ppt/tags/tag18.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ENTRY"/>
  <p:tag name="ID" val="626779"/>
  <p:tag name="MH_ORDER" val="5"/>
</p:tagLst>
</file>

<file path=ppt/tags/tag19.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2.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AUTOCOLOR" val="TRUE"/>
  <p:tag name="MH_TYPE" val="CONTENTS"/>
  <p:tag name="ID" val="626779"/>
</p:tagLst>
</file>

<file path=ppt/tags/tag20.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21.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22.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23.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24.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Title"/>
  <p:tag name="MH_ORDER" val="1"/>
</p:tagLst>
</file>

<file path=ppt/tags/tag25.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Text"/>
  <p:tag name="MH_ORDER" val="2"/>
</p:tagLst>
</file>

<file path=ppt/tags/tag26.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Text"/>
  <p:tag name="MH_ORDER" val="1"/>
</p:tagLst>
</file>

<file path=ppt/tags/tag27.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Text"/>
  <p:tag name="MH_ORDER" val="5"/>
</p:tagLst>
</file>

<file path=ppt/tags/tag28.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Text"/>
  <p:tag name="MH_ORDER" val="3"/>
</p:tagLst>
</file>

<file path=ppt/tags/tag29.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Other"/>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30.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SubTitle"/>
  <p:tag name="MH_ORDER" val="5"/>
</p:tagLst>
</file>

<file path=ppt/tags/tag31.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Other"/>
  <p:tag name="MH_ORDER" val="2"/>
</p:tagLst>
</file>

<file path=ppt/tags/tag32.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SubTitle"/>
  <p:tag name="MH_ORDER" val="1"/>
</p:tagLst>
</file>

<file path=ppt/tags/tag33.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Other"/>
  <p:tag name="MH_ORDER" val="3"/>
</p:tagLst>
</file>

<file path=ppt/tags/tag34.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SubTitle"/>
  <p:tag name="MH_ORDER" val="2"/>
</p:tagLst>
</file>

<file path=ppt/tags/tag35.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Other"/>
  <p:tag name="MH_ORDER" val="4"/>
</p:tagLst>
</file>

<file path=ppt/tags/tag36.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SubTitle"/>
  <p:tag name="MH_ORDER" val="3"/>
</p:tagLst>
</file>

<file path=ppt/tags/tag37.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Other"/>
  <p:tag name="MH_ORDER" val="5"/>
</p:tagLst>
</file>

<file path=ppt/tags/tag38.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SubTitle"/>
  <p:tag name="MH_ORDER" val="4"/>
</p:tagLst>
</file>

<file path=ppt/tags/tag39.xml><?xml version="1.0" encoding="utf-8"?>
<p:tagLst xmlns:a="http://schemas.openxmlformats.org/drawingml/2006/main" xmlns:r="http://schemas.openxmlformats.org/officeDocument/2006/relationships" xmlns:p="http://schemas.openxmlformats.org/presentationml/2006/main">
  <p:tag name="MH" val="20161120154536"/>
  <p:tag name="MH_LIBRARY" val="GRAPHIC"/>
  <p:tag name="MH_TYPE" val="Text"/>
  <p:tag name="MH_ORDER" val="4"/>
</p:tagLst>
</file>

<file path=ppt/tags/tag4.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40.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1"/>
</p:tagLst>
</file>

<file path=ppt/tags/tag41.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2"/>
</p:tagLst>
</file>

<file path=ppt/tags/tag42.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3"/>
</p:tagLst>
</file>

<file path=ppt/tags/tag43.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4"/>
</p:tagLst>
</file>

<file path=ppt/tags/tag44.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5"/>
</p:tagLst>
</file>

<file path=ppt/tags/tag45.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6"/>
</p:tagLst>
</file>

<file path=ppt/tags/tag46.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7"/>
</p:tagLst>
</file>

<file path=ppt/tags/tag47.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8"/>
</p:tagLst>
</file>

<file path=ppt/tags/tag48.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9"/>
</p:tagLst>
</file>

<file path=ppt/tags/tag49.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Other"/>
  <p:tag name="MH_ORDER" val="10"/>
</p:tagLst>
</file>

<file path=ppt/tags/tag5.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50.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SubTitle"/>
  <p:tag name="MH_ORDER" val="3"/>
</p:tagLst>
</file>

<file path=ppt/tags/tag51.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SubTitle"/>
  <p:tag name="MH_ORDER" val="4"/>
</p:tagLst>
</file>

<file path=ppt/tags/tag52.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SubTitle"/>
  <p:tag name="MH_ORDER" val="5"/>
</p:tagLst>
</file>

<file path=ppt/tags/tag53.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SubTitle"/>
  <p:tag name="MH_ORDER" val="1"/>
</p:tagLst>
</file>

<file path=ppt/tags/tag54.xml><?xml version="1.0" encoding="utf-8"?>
<p:tagLst xmlns:a="http://schemas.openxmlformats.org/drawingml/2006/main" xmlns:r="http://schemas.openxmlformats.org/officeDocument/2006/relationships" xmlns:p="http://schemas.openxmlformats.org/presentationml/2006/main">
  <p:tag name="MH" val="20161120163427"/>
  <p:tag name="MH_LIBRARY" val="GRAPHIC"/>
  <p:tag name="MH_TYPE" val="SubTitle"/>
  <p:tag name="MH_ORDER" val="2"/>
</p:tagLst>
</file>

<file path=ppt/tags/tag55.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LiuChBZh#"/>
  <p:tag name="MH_LAYOUT" val="SubTitleText"/>
  <p:tag name="MH" val="20161120173910"/>
  <p:tag name="MH_LIBRARY" val="GRAPHIC"/>
</p:tagLst>
</file>

<file path=ppt/tags/tag56.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PageTitle"/>
  <p:tag name="MH_ORDER" val="PageTitle"/>
</p:tagLst>
</file>

<file path=ppt/tags/tag57.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1"/>
</p:tagLst>
</file>

<file path=ppt/tags/tag58.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2"/>
</p:tagLst>
</file>

<file path=ppt/tags/tag59.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60.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4"/>
</p:tagLst>
</file>

<file path=ppt/tags/tag61.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5"/>
</p:tagLst>
</file>

<file path=ppt/tags/tag62.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6"/>
</p:tagLst>
</file>

<file path=ppt/tags/tag63.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Other"/>
  <p:tag name="MH_ORDER" val="7"/>
</p:tagLst>
</file>

<file path=ppt/tags/tag64.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Text"/>
  <p:tag name="MH_ORDER" val="1"/>
</p:tagLst>
</file>

<file path=ppt/tags/tag65.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Text"/>
  <p:tag name="MH_ORDER" val="3"/>
</p:tagLst>
</file>

<file path=ppt/tags/tag66.xml><?xml version="1.0" encoding="utf-8"?>
<p:tagLst xmlns:a="http://schemas.openxmlformats.org/drawingml/2006/main" xmlns:r="http://schemas.openxmlformats.org/officeDocument/2006/relationships" xmlns:p="http://schemas.openxmlformats.org/presentationml/2006/main">
  <p:tag name="MH" val="20161120173910"/>
  <p:tag name="MH_LIBRARY" val="GRAPHIC"/>
  <p:tag name="MH_TYPE" val="Text"/>
  <p:tag name="MH_ORDER" val="2"/>
</p:tagLst>
</file>

<file path=ppt/tags/tag67.xml><?xml version="1.0" encoding="utf-8"?>
<p:tagLst xmlns:a="http://schemas.openxmlformats.org/drawingml/2006/main" xmlns:r="http://schemas.openxmlformats.org/officeDocument/2006/relationships" xmlns:p="http://schemas.openxmlformats.org/presentationml/2006/main">
  <p:tag name="MH_TYPE" val="#NeiR#"/>
  <p:tag name="MH_NUMBER" val="5"/>
  <p:tag name="MH_CATEGORY" val="#LiuChBZh#"/>
  <p:tag name="MH_LAYOUT" val="SubTitle"/>
  <p:tag name="MH" val="20161120172004"/>
  <p:tag name="MH_LIBRARY" val="GRAPHIC"/>
</p:tagLst>
</file>

<file path=ppt/tags/tag68.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PageTitle"/>
  <p:tag name="MH_ORDER" val="PageTitle"/>
</p:tagLst>
</file>

<file path=ppt/tags/tag69.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OTHERS"/>
  <p:tag name="ID" val="626779"/>
</p:tagLst>
</file>

<file path=ppt/tags/tag70.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2"/>
</p:tagLst>
</file>

<file path=ppt/tags/tag71.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3"/>
</p:tagLst>
</file>

<file path=ppt/tags/tag72.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4"/>
</p:tagLst>
</file>

<file path=ppt/tags/tag73.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7"/>
</p:tagLst>
</file>

<file path=ppt/tags/tag74.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8"/>
</p:tagLst>
</file>

<file path=ppt/tags/tag75.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9"/>
</p:tagLst>
</file>

<file path=ppt/tags/tag76.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10"/>
</p:tagLst>
</file>

<file path=ppt/tags/tag77.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11"/>
</p:tagLst>
</file>

<file path=ppt/tags/tag78.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Other"/>
  <p:tag name="MH_ORDER" val="12"/>
</p:tagLst>
</file>

<file path=ppt/tags/tag79.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SubTitle"/>
  <p:tag name="MH_ORDER" val="1"/>
</p:tagLst>
</file>

<file path=ppt/tags/tag8.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NUMBER"/>
  <p:tag name="ID" val="626779"/>
  <p:tag name="MH_ORDER" val="1"/>
</p:tagLst>
</file>

<file path=ppt/tags/tag80.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SubTitle"/>
  <p:tag name="MH_ORDER" val="3"/>
</p:tagLst>
</file>

<file path=ppt/tags/tag81.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SubTitle"/>
  <p:tag name="MH_ORDER" val="5"/>
</p:tagLst>
</file>

<file path=ppt/tags/tag82.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SubTitle"/>
  <p:tag name="MH_ORDER" val="2"/>
</p:tagLst>
</file>

<file path=ppt/tags/tag83.xml><?xml version="1.0" encoding="utf-8"?>
<p:tagLst xmlns:a="http://schemas.openxmlformats.org/drawingml/2006/main" xmlns:r="http://schemas.openxmlformats.org/officeDocument/2006/relationships" xmlns:p="http://schemas.openxmlformats.org/presentationml/2006/main">
  <p:tag name="MH" val="20161120172004"/>
  <p:tag name="MH_LIBRARY" val="GRAPHIC"/>
  <p:tag name="MH_TYPE" val="SubTitle"/>
  <p:tag name="MH_ORDER" val="4"/>
</p:tagLst>
</file>

<file path=ppt/tags/tag84.xml><?xml version="1.0" encoding="utf-8"?>
<p:tagLst xmlns:a="http://schemas.openxmlformats.org/drawingml/2006/main" xmlns:r="http://schemas.openxmlformats.org/officeDocument/2006/relationships" xmlns:p="http://schemas.openxmlformats.org/presentationml/2006/main">
  <p:tag name="MH" val="20161120174653"/>
  <p:tag name="MH_LIBRARY" val="GRAPHIC"/>
</p:tagLst>
</file>

<file path=ppt/tags/tag85.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文本框 44"/>
</p:tagLst>
</file>

<file path=ppt/tags/tag86.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文本框 45"/>
</p:tagLst>
</file>

<file path=ppt/tags/tag87.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椭圆 16"/>
</p:tagLst>
</file>

<file path=ppt/tags/tag88.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椭圆 18"/>
</p:tagLst>
</file>

<file path=ppt/tags/tag89.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Shape"/>
</p:tagLst>
</file>

<file path=ppt/tags/tag9.xml><?xml version="1.0" encoding="utf-8"?>
<p:tagLst xmlns:a="http://schemas.openxmlformats.org/drawingml/2006/main" xmlns:r="http://schemas.openxmlformats.org/officeDocument/2006/relationships" xmlns:p="http://schemas.openxmlformats.org/presentationml/2006/main">
  <p:tag name="MH" val="20161120111950"/>
  <p:tag name="MH_LIBRARY" val="CONTENTS"/>
  <p:tag name="MH_TYPE" val="ENTRY"/>
  <p:tag name="ID" val="626779"/>
  <p:tag name="MH_ORDER" val="1"/>
</p:tagLst>
</file>

<file path=ppt/tags/tag90.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椭圆 20"/>
</p:tagLst>
</file>

<file path=ppt/tags/tag91.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Shape"/>
</p:tagLst>
</file>

<file path=ppt/tags/tag92.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椭圆 5"/>
</p:tagLst>
</file>

<file path=ppt/tags/tag93.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Shape"/>
</p:tagLst>
</file>

<file path=ppt/tags/tag94.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直接连接符 41"/>
</p:tagLst>
</file>

<file path=ppt/tags/tag95.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直接连接符 42"/>
</p:tagLst>
</file>

<file path=ppt/tags/tag96.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直接连接符 43"/>
</p:tagLst>
</file>

<file path=ppt/tags/tag97.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文本框 31"/>
</p:tagLst>
</file>

<file path=ppt/tags/tag98.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文本框 26"/>
</p:tagLst>
</file>

<file path=ppt/tags/tag99.xml><?xml version="1.0" encoding="utf-8"?>
<p:tagLst xmlns:a="http://schemas.openxmlformats.org/drawingml/2006/main" xmlns:r="http://schemas.openxmlformats.org/officeDocument/2006/relationships" xmlns:p="http://schemas.openxmlformats.org/presentationml/2006/main">
  <p:tag name="MH" val="20161120174653"/>
  <p:tag name="MH_LIBRARY" val="GRAPHIC"/>
  <p:tag name="MH_ORDER" val="文本框 40"/>
</p:tagLst>
</file>

<file path=ppt/theme/theme1.xml><?xml version="1.0" encoding="utf-8"?>
<a:theme xmlns:a="http://schemas.openxmlformats.org/drawingml/2006/main" name="A000120141119A01PPBG">
  <a:themeElements>
    <a:clrScheme name="自定义 530">
      <a:dk1>
        <a:srgbClr val="FFFFFF"/>
      </a:dk1>
      <a:lt1>
        <a:srgbClr val="717579"/>
      </a:lt1>
      <a:dk2>
        <a:srgbClr val="FFFFFF"/>
      </a:dk2>
      <a:lt2>
        <a:srgbClr val="717579"/>
      </a:lt2>
      <a:accent1>
        <a:srgbClr val="A53CA0"/>
      </a:accent1>
      <a:accent2>
        <a:srgbClr val="2C75B2"/>
      </a:accent2>
      <a:accent3>
        <a:srgbClr val="489EB2"/>
      </a:accent3>
      <a:accent4>
        <a:srgbClr val="3A867D"/>
      </a:accent4>
      <a:accent5>
        <a:srgbClr val="FF79FF"/>
      </a:accent5>
      <a:accent6>
        <a:srgbClr val="FFC000"/>
      </a:accent6>
      <a:hlink>
        <a:srgbClr val="00B0F0"/>
      </a:hlink>
      <a:folHlink>
        <a:srgbClr val="AFB2B4"/>
      </a:folHlink>
    </a:clrScheme>
    <a:fontScheme name="KSO主题文字4">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A000120150407A28KPBG</Template>
  <TotalTime>813</TotalTime>
  <Words>1348</Words>
  <Application>Microsoft Office PowerPoint</Application>
  <PresentationFormat>宽屏</PresentationFormat>
  <Paragraphs>149</Paragraphs>
  <Slides>21</Slides>
  <Notes>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等线</vt:lpstr>
      <vt:lpstr>方正姚体</vt:lpstr>
      <vt:lpstr>黑体</vt:lpstr>
      <vt:lpstr>宋体</vt:lpstr>
      <vt:lpstr>微软雅黑</vt:lpstr>
      <vt:lpstr>Arial</vt:lpstr>
      <vt:lpstr>Arial Narrow</vt:lpstr>
      <vt:lpstr>Bookman Old Style</vt:lpstr>
      <vt:lpstr>Calibri</vt:lpstr>
      <vt:lpstr>Tempus Sans ITC</vt:lpstr>
      <vt:lpstr>Times New Roman</vt:lpstr>
      <vt:lpstr>Wingdings</vt:lpstr>
      <vt:lpstr>Wingdings 2</vt:lpstr>
      <vt:lpstr>A000120141119A01PPBG</vt:lpstr>
      <vt:lpstr>A Learning Sciences Perspective on the Design and Use of Assessment in Education</vt:lpstr>
      <vt:lpstr>PowerPoint 演示文稿</vt:lpstr>
      <vt:lpstr>引言</vt:lpstr>
      <vt:lpstr>概念框架</vt:lpstr>
      <vt:lpstr>概念框架</vt:lpstr>
      <vt:lpstr>概念框架</vt:lpstr>
      <vt:lpstr>概念框架</vt:lpstr>
      <vt:lpstr>概念框架</vt:lpstr>
      <vt:lpstr>概念框架</vt:lpstr>
      <vt:lpstr>评价设计与测量的应用</vt:lpstr>
      <vt:lpstr>评价设计与测量的应用</vt:lpstr>
      <vt:lpstr>评价设计与测量的应用</vt:lpstr>
      <vt:lpstr>评价设计与测量的应用</vt:lpstr>
      <vt:lpstr>评价设计与测量的应用</vt:lpstr>
      <vt:lpstr>平衡的评价系统</vt:lpstr>
      <vt:lpstr>平衡的评价系统</vt:lpstr>
      <vt:lpstr>平衡的评价系统</vt:lpstr>
      <vt:lpstr>总结</vt:lpstr>
      <vt:lpstr>总结</vt:lpstr>
      <vt:lpstr>总结</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Learning Sciences Perspective on the Design and Use of Assessment in Education</dc:title>
  <dc:creator>徐杰</dc:creator>
  <cp:lastModifiedBy>徐杰</cp:lastModifiedBy>
  <cp:revision>32</cp:revision>
  <dcterms:created xsi:type="dcterms:W3CDTF">2016-11-20T03:16:45Z</dcterms:created>
  <dcterms:modified xsi:type="dcterms:W3CDTF">2016-12-20T08:41:17Z</dcterms:modified>
</cp:coreProperties>
</file>