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8" r:id="rId11"/>
    <p:sldId id="285" r:id="rId12"/>
    <p:sldId id="267" r:id="rId13"/>
    <p:sldId id="268" r:id="rId14"/>
    <p:sldId id="269" r:id="rId15"/>
    <p:sldId id="270" r:id="rId16"/>
    <p:sldId id="286" r:id="rId17"/>
    <p:sldId id="271" r:id="rId18"/>
    <p:sldId id="287" r:id="rId19"/>
    <p:sldId id="275" r:id="rId20"/>
  </p:sldIdLst>
  <p:sldSz cx="9144000" cy="6858000" type="screen4x3"/>
  <p:notesSz cx="6858000" cy="9144000"/>
  <p:embeddedFontLst>
    <p:embeddedFont>
      <p:font typeface="幼圆" pitchFamily="49" charset="-122"/>
      <p:regular r:id="rId22"/>
    </p:embeddedFont>
    <p:embeddedFont>
      <p:font typeface="微软雅黑" pitchFamily="34" charset="-122"/>
      <p:regular r:id="rId23"/>
      <p:bold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华文琥珀" pitchFamily="2" charset="-122"/>
      <p:regular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079F6A-9408-441A-97A4-70F7A7F19B3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9991B01-D237-45D4-8D73-FB2ED7DAAE01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孩子们与槐树结成了伴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ACF1F03F-2507-437A-9881-94B526275C76}" type="parTrans" cxnId="{E0C87BF7-97E3-44D5-A616-8229C9515F1F}">
      <dgm:prSet/>
      <dgm:spPr/>
      <dgm:t>
        <a:bodyPr/>
        <a:lstStyle/>
        <a:p>
          <a:endParaRPr lang="zh-CN" altLang="en-US"/>
        </a:p>
      </dgm:t>
    </dgm:pt>
    <dgm:pt modelId="{B9F9CC23-2661-4349-AC10-BABB0DD26241}" type="sibTrans" cxnId="{E0C87BF7-97E3-44D5-A616-8229C9515F1F}">
      <dgm:prSet/>
      <dgm:spPr/>
      <dgm:t>
        <a:bodyPr/>
        <a:lstStyle/>
        <a:p>
          <a:endParaRPr lang="zh-CN" altLang="en-US"/>
        </a:p>
      </dgm:t>
    </dgm:pt>
    <dgm:pt modelId="{529D5CDA-A27E-46E1-B45D-7A2D4A90C865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八月的槐米是孩子们的宝贝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82012DB8-3F90-43E1-BE93-2C3B92C99EE2}" type="parTrans" cxnId="{3CC887F6-D71D-4FDF-8E4E-CAB67F79D711}">
      <dgm:prSet/>
      <dgm:spPr/>
      <dgm:t>
        <a:bodyPr/>
        <a:lstStyle/>
        <a:p>
          <a:endParaRPr lang="zh-CN" altLang="en-US"/>
        </a:p>
      </dgm:t>
    </dgm:pt>
    <dgm:pt modelId="{21DA4E3F-72D8-465E-ADD5-648EF368479F}" type="sibTrans" cxnId="{3CC887F6-D71D-4FDF-8E4E-CAB67F79D711}">
      <dgm:prSet/>
      <dgm:spPr/>
      <dgm:t>
        <a:bodyPr/>
        <a:lstStyle/>
        <a:p>
          <a:endParaRPr lang="zh-CN" altLang="en-US"/>
        </a:p>
      </dgm:t>
    </dgm:pt>
    <dgm:pt modelId="{4FD09220-FC88-41D6-B07D-6CE09E41BDFD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孩子们快来的采摘槐米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46CFCD31-A3AA-41AD-BB89-B5F70BB5D79B}" type="parTrans" cxnId="{9521834D-3E27-4FB3-ACA1-6378899EABF9}">
      <dgm:prSet/>
      <dgm:spPr/>
      <dgm:t>
        <a:bodyPr/>
        <a:lstStyle/>
        <a:p>
          <a:endParaRPr lang="zh-CN" altLang="en-US"/>
        </a:p>
      </dgm:t>
    </dgm:pt>
    <dgm:pt modelId="{E95FCFF0-0AE1-49A2-884E-9FC118B2949B}" type="sibTrans" cxnId="{9521834D-3E27-4FB3-ACA1-6378899EABF9}">
      <dgm:prSet/>
      <dgm:spPr/>
      <dgm:t>
        <a:bodyPr/>
        <a:lstStyle/>
        <a:p>
          <a:endParaRPr lang="zh-CN" altLang="en-US"/>
        </a:p>
      </dgm:t>
    </dgm:pt>
    <dgm:pt modelId="{F755B910-D74A-420B-809C-0632E5C8A13C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孩子们进入梦乡和他们的明天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4DB94687-EA3C-4B6D-B94A-9793D694CACB}" type="parTrans" cxnId="{879709F7-85AD-49E6-8305-DF959E50CAD2}">
      <dgm:prSet/>
      <dgm:spPr/>
      <dgm:t>
        <a:bodyPr/>
        <a:lstStyle/>
        <a:p>
          <a:endParaRPr lang="zh-CN" altLang="en-US"/>
        </a:p>
      </dgm:t>
    </dgm:pt>
    <dgm:pt modelId="{796867A0-81D0-43CE-A810-0526CF8CF0CF}" type="sibTrans" cxnId="{879709F7-85AD-49E6-8305-DF959E50CAD2}">
      <dgm:prSet/>
      <dgm:spPr/>
      <dgm:t>
        <a:bodyPr/>
        <a:lstStyle/>
        <a:p>
          <a:endParaRPr lang="zh-CN" altLang="en-US"/>
        </a:p>
      </dgm:t>
    </dgm:pt>
    <dgm:pt modelId="{9F632AFA-1579-4C84-BD4E-F7182F0A63F9}" type="pres">
      <dgm:prSet presAssocID="{84079F6A-9408-441A-97A4-70F7A7F19B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E8708551-AADA-4433-8186-E9288FD289DD}" type="pres">
      <dgm:prSet presAssocID="{84079F6A-9408-441A-97A4-70F7A7F19B3A}" presName="Name1" presStyleCnt="0"/>
      <dgm:spPr/>
    </dgm:pt>
    <dgm:pt modelId="{94DA6BE9-BA9A-4A0F-B199-6913C1153186}" type="pres">
      <dgm:prSet presAssocID="{84079F6A-9408-441A-97A4-70F7A7F19B3A}" presName="cycle" presStyleCnt="0"/>
      <dgm:spPr/>
    </dgm:pt>
    <dgm:pt modelId="{67EC9988-B476-40FE-934B-6D8B191C5786}" type="pres">
      <dgm:prSet presAssocID="{84079F6A-9408-441A-97A4-70F7A7F19B3A}" presName="srcNode" presStyleLbl="node1" presStyleIdx="0" presStyleCnt="4"/>
      <dgm:spPr/>
    </dgm:pt>
    <dgm:pt modelId="{261D4F75-FAFC-41EB-AAC1-BC89A320F484}" type="pres">
      <dgm:prSet presAssocID="{84079F6A-9408-441A-97A4-70F7A7F19B3A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D3FB9404-EFE7-4876-BD67-DEBDC5F37697}" type="pres">
      <dgm:prSet presAssocID="{84079F6A-9408-441A-97A4-70F7A7F19B3A}" presName="extraNode" presStyleLbl="node1" presStyleIdx="0" presStyleCnt="4"/>
      <dgm:spPr/>
    </dgm:pt>
    <dgm:pt modelId="{AEEBFDE4-EC21-45F2-AD78-B6B95881C4F2}" type="pres">
      <dgm:prSet presAssocID="{84079F6A-9408-441A-97A4-70F7A7F19B3A}" presName="dstNode" presStyleLbl="node1" presStyleIdx="0" presStyleCnt="4"/>
      <dgm:spPr/>
    </dgm:pt>
    <dgm:pt modelId="{F581C496-B55A-4CF8-8BB6-4A17EE495CA8}" type="pres">
      <dgm:prSet presAssocID="{59991B01-D237-45D4-8D73-FB2ED7DAAE0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680C9F-AFBE-46B2-B8F1-3ED22DBC898C}" type="pres">
      <dgm:prSet presAssocID="{59991B01-D237-45D4-8D73-FB2ED7DAAE01}" presName="accent_1" presStyleCnt="0"/>
      <dgm:spPr/>
    </dgm:pt>
    <dgm:pt modelId="{0D9F8655-EB9F-4631-A542-3E82EDCB1506}" type="pres">
      <dgm:prSet presAssocID="{59991B01-D237-45D4-8D73-FB2ED7DAAE01}" presName="accentRepeatNode" presStyleLbl="solidFgAcc1" presStyleIdx="0" presStyleCnt="4"/>
      <dgm:spPr/>
    </dgm:pt>
    <dgm:pt modelId="{A75D4E3E-488F-4FBF-BEF1-1190C8018878}" type="pres">
      <dgm:prSet presAssocID="{529D5CDA-A27E-46E1-B45D-7A2D4A90C86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69AB17-7803-4DBB-BB15-9275E420B00B}" type="pres">
      <dgm:prSet presAssocID="{529D5CDA-A27E-46E1-B45D-7A2D4A90C865}" presName="accent_2" presStyleCnt="0"/>
      <dgm:spPr/>
    </dgm:pt>
    <dgm:pt modelId="{2B8A3637-6A06-492F-9D56-E4446AA8F0EB}" type="pres">
      <dgm:prSet presAssocID="{529D5CDA-A27E-46E1-B45D-7A2D4A90C865}" presName="accentRepeatNode" presStyleLbl="solidFgAcc1" presStyleIdx="1" presStyleCnt="4"/>
      <dgm:spPr/>
    </dgm:pt>
    <dgm:pt modelId="{0161FF1D-6ECB-4F61-8C6F-0CCC0349C386}" type="pres">
      <dgm:prSet presAssocID="{4FD09220-FC88-41D6-B07D-6CE09E41BDF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4A5F5B-1D25-4F19-8329-9D5D6032D7FC}" type="pres">
      <dgm:prSet presAssocID="{4FD09220-FC88-41D6-B07D-6CE09E41BDFD}" presName="accent_3" presStyleCnt="0"/>
      <dgm:spPr/>
    </dgm:pt>
    <dgm:pt modelId="{CC4FD3B1-3AFB-45F9-9F5A-DDFD7A439C36}" type="pres">
      <dgm:prSet presAssocID="{4FD09220-FC88-41D6-B07D-6CE09E41BDFD}" presName="accentRepeatNode" presStyleLbl="solidFgAcc1" presStyleIdx="2" presStyleCnt="4"/>
      <dgm:spPr/>
    </dgm:pt>
    <dgm:pt modelId="{FFF34852-FB15-4160-B694-288826A7ECF0}" type="pres">
      <dgm:prSet presAssocID="{F755B910-D74A-420B-809C-0632E5C8A13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C3901E-64B7-4571-9D62-0E6586DE8235}" type="pres">
      <dgm:prSet presAssocID="{F755B910-D74A-420B-809C-0632E5C8A13C}" presName="accent_4" presStyleCnt="0"/>
      <dgm:spPr/>
    </dgm:pt>
    <dgm:pt modelId="{A405F06C-FBDC-4250-8E20-5450DE7ACFF0}" type="pres">
      <dgm:prSet presAssocID="{F755B910-D74A-420B-809C-0632E5C8A13C}" presName="accentRepeatNode" presStyleLbl="solidFgAcc1" presStyleIdx="3" presStyleCnt="4"/>
      <dgm:spPr/>
    </dgm:pt>
  </dgm:ptLst>
  <dgm:cxnLst>
    <dgm:cxn modelId="{9521834D-3E27-4FB3-ACA1-6378899EABF9}" srcId="{84079F6A-9408-441A-97A4-70F7A7F19B3A}" destId="{4FD09220-FC88-41D6-B07D-6CE09E41BDFD}" srcOrd="2" destOrd="0" parTransId="{46CFCD31-A3AA-41AD-BB89-B5F70BB5D79B}" sibTransId="{E95FCFF0-0AE1-49A2-884E-9FC118B2949B}"/>
    <dgm:cxn modelId="{ED31DAF8-85EB-473F-A1EF-FF5C77806D51}" type="presOf" srcId="{4FD09220-FC88-41D6-B07D-6CE09E41BDFD}" destId="{0161FF1D-6ECB-4F61-8C6F-0CCC0349C386}" srcOrd="0" destOrd="0" presId="urn:microsoft.com/office/officeart/2008/layout/VerticalCurvedList"/>
    <dgm:cxn modelId="{A939968E-49B2-4FF6-8B8C-CE8E201E1F11}" type="presOf" srcId="{59991B01-D237-45D4-8D73-FB2ED7DAAE01}" destId="{F581C496-B55A-4CF8-8BB6-4A17EE495CA8}" srcOrd="0" destOrd="0" presId="urn:microsoft.com/office/officeart/2008/layout/VerticalCurvedList"/>
    <dgm:cxn modelId="{879709F7-85AD-49E6-8305-DF959E50CAD2}" srcId="{84079F6A-9408-441A-97A4-70F7A7F19B3A}" destId="{F755B910-D74A-420B-809C-0632E5C8A13C}" srcOrd="3" destOrd="0" parTransId="{4DB94687-EA3C-4B6D-B94A-9793D694CACB}" sibTransId="{796867A0-81D0-43CE-A810-0526CF8CF0CF}"/>
    <dgm:cxn modelId="{57FFC786-A91D-477C-ACAA-036FAC382B96}" type="presOf" srcId="{F755B910-D74A-420B-809C-0632E5C8A13C}" destId="{FFF34852-FB15-4160-B694-288826A7ECF0}" srcOrd="0" destOrd="0" presId="urn:microsoft.com/office/officeart/2008/layout/VerticalCurvedList"/>
    <dgm:cxn modelId="{9503817E-5722-48DB-A7FD-C941444948A5}" type="presOf" srcId="{84079F6A-9408-441A-97A4-70F7A7F19B3A}" destId="{9F632AFA-1579-4C84-BD4E-F7182F0A63F9}" srcOrd="0" destOrd="0" presId="urn:microsoft.com/office/officeart/2008/layout/VerticalCurvedList"/>
    <dgm:cxn modelId="{D308DCEA-8EAA-4EEF-9FCC-9917F5DD2751}" type="presOf" srcId="{529D5CDA-A27E-46E1-B45D-7A2D4A90C865}" destId="{A75D4E3E-488F-4FBF-BEF1-1190C8018878}" srcOrd="0" destOrd="0" presId="urn:microsoft.com/office/officeart/2008/layout/VerticalCurvedList"/>
    <dgm:cxn modelId="{8BEC5F84-50D8-44CB-892B-C3E3781477F1}" type="presOf" srcId="{B9F9CC23-2661-4349-AC10-BABB0DD26241}" destId="{261D4F75-FAFC-41EB-AAC1-BC89A320F484}" srcOrd="0" destOrd="0" presId="urn:microsoft.com/office/officeart/2008/layout/VerticalCurvedList"/>
    <dgm:cxn modelId="{3CC887F6-D71D-4FDF-8E4E-CAB67F79D711}" srcId="{84079F6A-9408-441A-97A4-70F7A7F19B3A}" destId="{529D5CDA-A27E-46E1-B45D-7A2D4A90C865}" srcOrd="1" destOrd="0" parTransId="{82012DB8-3F90-43E1-BE93-2C3B92C99EE2}" sibTransId="{21DA4E3F-72D8-465E-ADD5-648EF368479F}"/>
    <dgm:cxn modelId="{E0C87BF7-97E3-44D5-A616-8229C9515F1F}" srcId="{84079F6A-9408-441A-97A4-70F7A7F19B3A}" destId="{59991B01-D237-45D4-8D73-FB2ED7DAAE01}" srcOrd="0" destOrd="0" parTransId="{ACF1F03F-2507-437A-9881-94B526275C76}" sibTransId="{B9F9CC23-2661-4349-AC10-BABB0DD26241}"/>
    <dgm:cxn modelId="{5D71489B-E9A3-411C-95F4-8B7BCDAFFC54}" type="presParOf" srcId="{9F632AFA-1579-4C84-BD4E-F7182F0A63F9}" destId="{E8708551-AADA-4433-8186-E9288FD289DD}" srcOrd="0" destOrd="0" presId="urn:microsoft.com/office/officeart/2008/layout/VerticalCurvedList"/>
    <dgm:cxn modelId="{49A52286-AAD2-4DA0-A5D8-94779B44C883}" type="presParOf" srcId="{E8708551-AADA-4433-8186-E9288FD289DD}" destId="{94DA6BE9-BA9A-4A0F-B199-6913C1153186}" srcOrd="0" destOrd="0" presId="urn:microsoft.com/office/officeart/2008/layout/VerticalCurvedList"/>
    <dgm:cxn modelId="{EF4C71FF-D578-4C0E-A577-FE425ADC5D45}" type="presParOf" srcId="{94DA6BE9-BA9A-4A0F-B199-6913C1153186}" destId="{67EC9988-B476-40FE-934B-6D8B191C5786}" srcOrd="0" destOrd="0" presId="urn:microsoft.com/office/officeart/2008/layout/VerticalCurvedList"/>
    <dgm:cxn modelId="{BA20D542-3785-4192-B455-894EF897DA52}" type="presParOf" srcId="{94DA6BE9-BA9A-4A0F-B199-6913C1153186}" destId="{261D4F75-FAFC-41EB-AAC1-BC89A320F484}" srcOrd="1" destOrd="0" presId="urn:microsoft.com/office/officeart/2008/layout/VerticalCurvedList"/>
    <dgm:cxn modelId="{6206C5D1-4FA2-450B-8390-B4593D610FA8}" type="presParOf" srcId="{94DA6BE9-BA9A-4A0F-B199-6913C1153186}" destId="{D3FB9404-EFE7-4876-BD67-DEBDC5F37697}" srcOrd="2" destOrd="0" presId="urn:microsoft.com/office/officeart/2008/layout/VerticalCurvedList"/>
    <dgm:cxn modelId="{72F3A95E-39F6-4FFA-814B-6F9F93DBA0BB}" type="presParOf" srcId="{94DA6BE9-BA9A-4A0F-B199-6913C1153186}" destId="{AEEBFDE4-EC21-45F2-AD78-B6B95881C4F2}" srcOrd="3" destOrd="0" presId="urn:microsoft.com/office/officeart/2008/layout/VerticalCurvedList"/>
    <dgm:cxn modelId="{3A81A65A-55DA-4F4A-AE3E-5BCFF99032F3}" type="presParOf" srcId="{E8708551-AADA-4433-8186-E9288FD289DD}" destId="{F581C496-B55A-4CF8-8BB6-4A17EE495CA8}" srcOrd="1" destOrd="0" presId="urn:microsoft.com/office/officeart/2008/layout/VerticalCurvedList"/>
    <dgm:cxn modelId="{5DF9C071-168F-40B7-BC05-CB2BE249D37C}" type="presParOf" srcId="{E8708551-AADA-4433-8186-E9288FD289DD}" destId="{AD680C9F-AFBE-46B2-B8F1-3ED22DBC898C}" srcOrd="2" destOrd="0" presId="urn:microsoft.com/office/officeart/2008/layout/VerticalCurvedList"/>
    <dgm:cxn modelId="{B83BA596-D8A1-4484-9656-BCAA79584D8B}" type="presParOf" srcId="{AD680C9F-AFBE-46B2-B8F1-3ED22DBC898C}" destId="{0D9F8655-EB9F-4631-A542-3E82EDCB1506}" srcOrd="0" destOrd="0" presId="urn:microsoft.com/office/officeart/2008/layout/VerticalCurvedList"/>
    <dgm:cxn modelId="{5E0367AA-4875-4AD9-8BF0-428C1D44EF89}" type="presParOf" srcId="{E8708551-AADA-4433-8186-E9288FD289DD}" destId="{A75D4E3E-488F-4FBF-BEF1-1190C8018878}" srcOrd="3" destOrd="0" presId="urn:microsoft.com/office/officeart/2008/layout/VerticalCurvedList"/>
    <dgm:cxn modelId="{44D390D8-0DA6-423A-9239-E929858DD186}" type="presParOf" srcId="{E8708551-AADA-4433-8186-E9288FD289DD}" destId="{EC69AB17-7803-4DBB-BB15-9275E420B00B}" srcOrd="4" destOrd="0" presId="urn:microsoft.com/office/officeart/2008/layout/VerticalCurvedList"/>
    <dgm:cxn modelId="{3CB3A3E9-3909-4E2D-B976-AB36683F5C10}" type="presParOf" srcId="{EC69AB17-7803-4DBB-BB15-9275E420B00B}" destId="{2B8A3637-6A06-492F-9D56-E4446AA8F0EB}" srcOrd="0" destOrd="0" presId="urn:microsoft.com/office/officeart/2008/layout/VerticalCurvedList"/>
    <dgm:cxn modelId="{470D5FEF-8BCC-4F0A-A7BC-F69BC3F5E155}" type="presParOf" srcId="{E8708551-AADA-4433-8186-E9288FD289DD}" destId="{0161FF1D-6ECB-4F61-8C6F-0CCC0349C386}" srcOrd="5" destOrd="0" presId="urn:microsoft.com/office/officeart/2008/layout/VerticalCurvedList"/>
    <dgm:cxn modelId="{D654E5A3-73EA-4BB6-B0EE-5610857A7227}" type="presParOf" srcId="{E8708551-AADA-4433-8186-E9288FD289DD}" destId="{F24A5F5B-1D25-4F19-8329-9D5D6032D7FC}" srcOrd="6" destOrd="0" presId="urn:microsoft.com/office/officeart/2008/layout/VerticalCurvedList"/>
    <dgm:cxn modelId="{6F59D5AC-8C39-423F-BE9C-AAC28E249093}" type="presParOf" srcId="{F24A5F5B-1D25-4F19-8329-9D5D6032D7FC}" destId="{CC4FD3B1-3AFB-45F9-9F5A-DDFD7A439C36}" srcOrd="0" destOrd="0" presId="urn:microsoft.com/office/officeart/2008/layout/VerticalCurvedList"/>
    <dgm:cxn modelId="{5BFC27FD-A060-412C-9B8F-0CDF81453750}" type="presParOf" srcId="{E8708551-AADA-4433-8186-E9288FD289DD}" destId="{FFF34852-FB15-4160-B694-288826A7ECF0}" srcOrd="7" destOrd="0" presId="urn:microsoft.com/office/officeart/2008/layout/VerticalCurvedList"/>
    <dgm:cxn modelId="{A424B5AC-1159-402E-BF1D-BAABFB048120}" type="presParOf" srcId="{E8708551-AADA-4433-8186-E9288FD289DD}" destId="{2BC3901E-64B7-4571-9D62-0E6586DE8235}" srcOrd="8" destOrd="0" presId="urn:microsoft.com/office/officeart/2008/layout/VerticalCurvedList"/>
    <dgm:cxn modelId="{124B0F6E-0612-43D2-B087-BF2075CCC040}" type="presParOf" srcId="{2BC3901E-64B7-4571-9D62-0E6586DE8235}" destId="{A405F06C-FBDC-4250-8E20-5450DE7ACFF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D4F75-FAFC-41EB-AAC1-BC89A320F484}">
      <dsp:nvSpPr>
        <dsp:cNvPr id="0" name=""/>
        <dsp:cNvSpPr/>
      </dsp:nvSpPr>
      <dsp:spPr>
        <a:xfrm>
          <a:off x="-5146766" y="-788392"/>
          <a:ext cx="6129064" cy="6129064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1C496-B55A-4CF8-8BB6-4A17EE495CA8}">
      <dsp:nvSpPr>
        <dsp:cNvPr id="0" name=""/>
        <dsp:cNvSpPr/>
      </dsp:nvSpPr>
      <dsp:spPr>
        <a:xfrm>
          <a:off x="514330" y="349979"/>
          <a:ext cx="6071170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孩子们与槐树结成了伴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514330" y="349979"/>
        <a:ext cx="6071170" cy="700322"/>
      </dsp:txXfrm>
    </dsp:sp>
    <dsp:sp modelId="{0D9F8655-EB9F-4631-A542-3E82EDCB1506}">
      <dsp:nvSpPr>
        <dsp:cNvPr id="0" name=""/>
        <dsp:cNvSpPr/>
      </dsp:nvSpPr>
      <dsp:spPr>
        <a:xfrm>
          <a:off x="76628" y="262438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5D4E3E-488F-4FBF-BEF1-1190C8018878}">
      <dsp:nvSpPr>
        <dsp:cNvPr id="0" name=""/>
        <dsp:cNvSpPr/>
      </dsp:nvSpPr>
      <dsp:spPr>
        <a:xfrm>
          <a:off x="915841" y="1400645"/>
          <a:ext cx="5669659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八月的槐米是孩子们的宝贝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915841" y="1400645"/>
        <a:ext cx="5669659" cy="700322"/>
      </dsp:txXfrm>
    </dsp:sp>
    <dsp:sp modelId="{2B8A3637-6A06-492F-9D56-E4446AA8F0EB}">
      <dsp:nvSpPr>
        <dsp:cNvPr id="0" name=""/>
        <dsp:cNvSpPr/>
      </dsp:nvSpPr>
      <dsp:spPr>
        <a:xfrm>
          <a:off x="478140" y="1313105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1FF1D-6ECB-4F61-8C6F-0CCC0349C386}">
      <dsp:nvSpPr>
        <dsp:cNvPr id="0" name=""/>
        <dsp:cNvSpPr/>
      </dsp:nvSpPr>
      <dsp:spPr>
        <a:xfrm>
          <a:off x="915841" y="2451311"/>
          <a:ext cx="5669659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孩子们快来的采摘槐米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915841" y="2451311"/>
        <a:ext cx="5669659" cy="700322"/>
      </dsp:txXfrm>
    </dsp:sp>
    <dsp:sp modelId="{CC4FD3B1-3AFB-45F9-9F5A-DDFD7A439C36}">
      <dsp:nvSpPr>
        <dsp:cNvPr id="0" name=""/>
        <dsp:cNvSpPr/>
      </dsp:nvSpPr>
      <dsp:spPr>
        <a:xfrm>
          <a:off x="478140" y="2363771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34852-FB15-4160-B694-288826A7ECF0}">
      <dsp:nvSpPr>
        <dsp:cNvPr id="0" name=""/>
        <dsp:cNvSpPr/>
      </dsp:nvSpPr>
      <dsp:spPr>
        <a:xfrm>
          <a:off x="514330" y="3501977"/>
          <a:ext cx="6071170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孩子们进入梦乡和他们的明天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514330" y="3501977"/>
        <a:ext cx="6071170" cy="700322"/>
      </dsp:txXfrm>
    </dsp:sp>
    <dsp:sp modelId="{A405F06C-FBDC-4250-8E20-5450DE7ACFF0}">
      <dsp:nvSpPr>
        <dsp:cNvPr id="0" name=""/>
        <dsp:cNvSpPr/>
      </dsp:nvSpPr>
      <dsp:spPr>
        <a:xfrm>
          <a:off x="76628" y="3414437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2D1D6DF-113F-4781-9806-17F4D553AA8F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715A192-080A-4BB5-B989-038E2E49B1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093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04700-397E-4337-A2A2-E8873B87B116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B9A32-BD04-48BE-AC23-86A5D38537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657EE-6B34-4A65-8025-3B0EF5703292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EF544-6104-41B5-9F3F-7CB0439EBB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5172F-DB04-44CF-8E8F-DA77A4AA8DAF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8FE89-C450-404A-9DA4-8C42600A4D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C3BF-3CBA-46EF-8D1C-8F1BC57BE877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FF09B-435D-401F-AE8F-EDE26FB47D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EDCEA-F012-476F-8CB7-49D6C31F7ADB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4E5CE-49DA-43F4-BA09-FC8D44AED2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3BC3E-1AA4-45B6-ADCA-BBAE08E2392C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EC607-69A6-4D7A-8DC9-2B15B41300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49CC-7593-48DB-A63D-34F0418997D4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624B0-52BE-44D1-88ED-1DAF0E700D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708A-BFDC-40DF-9BAA-A8BDAB3009CB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C8228-AA6D-4465-A831-BE10E8CF2B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7654B-3EC7-45A2-8E97-9F482715E9FD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A1E4-BFD4-4A70-846A-9BEA4F42AF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4F19-F006-43FB-8AC7-0FB84DDBC80A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1563-728E-4E69-8DE4-B8E8A541B0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E6F06-52A8-45A9-ADA8-8F4BB2D0F63C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D4C81-1433-410B-A319-4BD95F13A2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941A78-ED93-485C-81EA-A338A066A0B4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00C4F6-C98F-47B2-8B28-D10B86235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pull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35838;&#31243;&#23548;&#20837;.wmv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5&#24180;&#32423;&#19979;&#20876;&#35821;&#25991;&#12298;&#27088;&#20065;&#30340;&#23401;&#23376;&#12299;.flv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ideo" Target="&#27088;.swf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ideo" Target="&#33324;.swf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ideo" Target="&#22622;.swf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ideo" Target="&#28810;.swf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video" Target="&#30952;.swf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0097212318273976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3768" y="1772816"/>
            <a:ext cx="44164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600" dirty="0">
                <a:latin typeface="华文琥珀"/>
                <a:ea typeface="华文琥珀"/>
                <a:cs typeface="华文琥珀"/>
              </a:rPr>
              <a:t>槐乡的孩子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727450" y="3717033"/>
            <a:ext cx="1504167" cy="1152128"/>
            <a:chOff x="3727450" y="3717033"/>
            <a:chExt cx="1504167" cy="1152128"/>
          </a:xfrm>
        </p:grpSpPr>
        <p:pic>
          <p:nvPicPr>
            <p:cNvPr id="14" name="图片 13">
              <a:hlinkClick r:id="rId3" action="ppaction://hlinkfile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7450" y="3717033"/>
              <a:ext cx="1504167" cy="1152128"/>
            </a:xfrm>
            <a:prstGeom prst="rect">
              <a:avLst/>
            </a:prstGeom>
          </p:spPr>
        </p:pic>
        <p:sp>
          <p:nvSpPr>
            <p:cNvPr id="15" name="TextBox 14">
              <a:hlinkClick r:id="rId3" action="ppaction://hlinkfile"/>
            </p:cNvPr>
            <p:cNvSpPr txBox="1"/>
            <p:nvPr/>
          </p:nvSpPr>
          <p:spPr>
            <a:xfrm>
              <a:off x="4067944" y="4005064"/>
              <a:ext cx="11636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smtClean="0">
                  <a:solidFill>
                    <a:srgbClr val="FF0000"/>
                  </a:solidFill>
                </a:rPr>
                <a:t>进入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3843965"/>
            <a:ext cx="1645881" cy="19888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3864589"/>
            <a:ext cx="1645881" cy="198884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3843965"/>
            <a:ext cx="1645881" cy="198884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3789040"/>
            <a:ext cx="1645881" cy="19888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1340768"/>
            <a:ext cx="1645881" cy="19888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1340768"/>
            <a:ext cx="1645881" cy="19888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1340768"/>
            <a:ext cx="1645881" cy="19888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1356516"/>
            <a:ext cx="1645881" cy="19888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9741" y="1660738"/>
            <a:ext cx="841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sāi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5998" y="1627302"/>
            <a:ext cx="636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lǘ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34739" y="1660738"/>
            <a:ext cx="990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mó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7362" y="1629064"/>
            <a:ext cx="120898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chūi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04011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缕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81646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塞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6607" y="413049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炊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43416" y="410716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磨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946874" y="2626761"/>
            <a:ext cx="2083585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1979712" y="2626761"/>
            <a:ext cx="1892756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092229" y="2564904"/>
            <a:ext cx="1937999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6092230" y="2564904"/>
            <a:ext cx="1923190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84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42" y="303039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课文梳理：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513990835"/>
              </p:ext>
            </p:extLst>
          </p:nvPr>
        </p:nvGraphicFramePr>
        <p:xfrm>
          <a:off x="1524000" y="1397000"/>
          <a:ext cx="664840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17888" y="1732473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1203" y="2792378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1203" y="3854207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2160" y="4825939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1367644" y="1484784"/>
            <a:ext cx="252028" cy="4392488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8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2732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68425" y="1011238"/>
            <a:ext cx="6048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zh-CN" altLang="zh-CN" sz="4000" b="1">
                <a:solidFill>
                  <a:srgbClr val="00B050"/>
                </a:solidFill>
                <a:latin typeface="幼圆"/>
                <a:ea typeface="幼圆"/>
                <a:cs typeface="幼圆"/>
              </a:rPr>
              <a:t>勤劳的槐乡孩子是不向爸爸妈妈伸手要钱的，他们上学的钱是用槐米换来的。</a:t>
            </a:r>
            <a:endParaRPr lang="zh-CN" altLang="en-US" sz="4000" b="1">
              <a:solidFill>
                <a:srgbClr val="00B050"/>
              </a:solidFill>
              <a:latin typeface="幼圆"/>
              <a:ea typeface="幼圆"/>
              <a:cs typeface="幼圆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2016125" y="3789363"/>
            <a:ext cx="5400675" cy="1943100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accent6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勤劳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00113" y="981075"/>
            <a:ext cx="66055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zh-CN" altLang="zh-CN" sz="4000" b="1">
                <a:solidFill>
                  <a:srgbClr val="00B050"/>
                </a:solidFill>
                <a:latin typeface="幼圆"/>
                <a:ea typeface="幼圆"/>
                <a:cs typeface="幼圆"/>
              </a:rPr>
              <a:t>槐乡的孩子可不怕热，他们背着水葫芦，带着干粮，没等云雀开口歌唱黎明，就已经爬到小山上了。</a:t>
            </a:r>
            <a:endParaRPr lang="zh-CN" altLang="en-US" sz="4000" b="1">
              <a:solidFill>
                <a:srgbClr val="00B050"/>
              </a:solidFill>
              <a:latin typeface="幼圆"/>
              <a:ea typeface="幼圆"/>
              <a:cs typeface="幼圆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763713" y="3781425"/>
            <a:ext cx="5400675" cy="1944688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accent6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刻苦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23925" y="1341438"/>
            <a:ext cx="66055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zh-CN" altLang="zh-CN" sz="4000" b="1">
                <a:solidFill>
                  <a:srgbClr val="00B050"/>
                </a:solidFill>
                <a:latin typeface="幼圆"/>
                <a:ea typeface="幼圆"/>
                <a:cs typeface="幼圆"/>
              </a:rPr>
              <a:t>月落柳梢，劳累一天的孩子们带着甜蜜的微笑进入梦乡。</a:t>
            </a:r>
            <a:endParaRPr lang="zh-CN" altLang="en-US" sz="4000" b="1">
              <a:solidFill>
                <a:srgbClr val="00B050"/>
              </a:solidFill>
              <a:latin typeface="幼圆"/>
              <a:ea typeface="幼圆"/>
              <a:cs typeface="幼圆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763713" y="3644900"/>
            <a:ext cx="5400675" cy="1944688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accent6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快乐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71799" y="2492896"/>
            <a:ext cx="47164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幼圆"/>
                <a:ea typeface="幼圆"/>
                <a:cs typeface="幼圆"/>
              </a:rPr>
              <a:t>说出</a:t>
            </a:r>
            <a:r>
              <a:rPr lang="zh-CN" altLang="en-US" sz="4000" b="1" dirty="0">
                <a:solidFill>
                  <a:srgbClr val="FF0000"/>
                </a:solidFill>
                <a:latin typeface="幼圆"/>
                <a:ea typeface="幼圆"/>
                <a:cs typeface="幼圆"/>
              </a:rPr>
              <a:t>你喜欢的句子和同学们分享吧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0063" y="76470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课堂讨论：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289514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槐乡的孩子有什么性格特点呢？</a:t>
            </a:r>
            <a:endParaRPr lang="zh-CN" altLang="en-US" sz="44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0340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议一议：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259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48875" y="2871617"/>
            <a:ext cx="1622206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reflection blurRad="6350" stA="50000" endA="295" endPos="92000" dist="101600" dir="5400000" sy="-100000" algn="bl" rotWithShape="0"/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勤劳</a:t>
            </a:r>
          </a:p>
        </p:txBody>
      </p:sp>
      <p:sp>
        <p:nvSpPr>
          <p:cNvPr id="4" name="矩形 3"/>
          <p:cNvSpPr/>
          <p:nvPr/>
        </p:nvSpPr>
        <p:spPr>
          <a:xfrm>
            <a:off x="3059832" y="925270"/>
            <a:ext cx="1220084" cy="175432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</a:rPr>
              <a:t>刻苦</a:t>
            </a:r>
          </a:p>
        </p:txBody>
      </p:sp>
      <p:sp>
        <p:nvSpPr>
          <p:cNvPr id="5" name="矩形 4"/>
          <p:cNvSpPr/>
          <p:nvPr/>
        </p:nvSpPr>
        <p:spPr>
          <a:xfrm>
            <a:off x="4543963" y="1340768"/>
            <a:ext cx="2967480" cy="923330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</a:rPr>
              <a:t>吃苦耐劳</a:t>
            </a:r>
          </a:p>
        </p:txBody>
      </p:sp>
      <p:sp>
        <p:nvSpPr>
          <p:cNvPr id="6" name="矩形 5"/>
          <p:cNvSpPr/>
          <p:nvPr/>
        </p:nvSpPr>
        <p:spPr>
          <a:xfrm>
            <a:off x="2186134" y="3068960"/>
            <a:ext cx="2967480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</a:rPr>
              <a:t>意志顽强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0872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想一想：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859033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小朋友们想做什么样的孩子呢？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9582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1900" y="1920875"/>
            <a:ext cx="4032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000">
                <a:latin typeface="华文琥珀"/>
                <a:ea typeface="华文琥珀"/>
                <a:cs typeface="华文琥珀"/>
              </a:rPr>
              <a:t>槐乡的孩子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0" y="3381375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latin typeface="幼圆"/>
                <a:ea typeface="幼圆"/>
                <a:cs typeface="幼圆"/>
              </a:rPr>
              <a:t>谢谢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64163" y="5864225"/>
            <a:ext cx="2338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Calibri" pitchFamily="34" charset="0"/>
              </a:rPr>
              <a:t>制作人：何春丽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9118" y="1844824"/>
            <a:ext cx="63367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hlinkClick r:id="rId3" action="ppaction://hlinkfile"/>
              </a:rPr>
              <a:t>听读课文</a:t>
            </a:r>
            <a:endParaRPr lang="en-US" altLang="zh-CN" sz="60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hlinkClick r:id="rId3" action="ppaction://hlinkfile"/>
            </a:endParaRPr>
          </a:p>
          <a:p>
            <a:r>
              <a:rPr lang="zh-CN" altLang="en-US" sz="6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hlinkClick r:id="rId3" action="ppaction://hlinkfile"/>
              </a:rPr>
              <a:t>找出不认识的字</a:t>
            </a:r>
            <a:endParaRPr lang="zh-CN" altLang="en-US" sz="6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75032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槐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55576" y="484379"/>
            <a:ext cx="748883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683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般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83568" y="543000"/>
            <a:ext cx="7776864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07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塞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548680"/>
            <a:ext cx="777686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686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炊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620688"/>
            <a:ext cx="7632848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860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磨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476672"/>
            <a:ext cx="777686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3019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726247" y="2924944"/>
            <a:ext cx="1368152" cy="1512168"/>
          </a:xfrm>
          <a:prstGeom prst="round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缕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7935" y="76470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按照前面的动画</a:t>
            </a:r>
            <a:endParaRPr lang="en-US" altLang="zh-CN" sz="3600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跟着老师一起去学习下面的汉字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347864" y="2956474"/>
            <a:ext cx="1368152" cy="1512168"/>
          </a:xfrm>
          <a:prstGeom prst="round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耷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899592" y="2924944"/>
            <a:ext cx="1368152" cy="1512168"/>
          </a:xfrm>
          <a:prstGeom prst="round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苞</a:t>
            </a:r>
          </a:p>
        </p:txBody>
      </p:sp>
    </p:spTree>
    <p:extLst>
      <p:ext uri="{BB962C8B-B14F-4D97-AF65-F5344CB8AC3E}">
        <p14:creationId xmlns:p14="http://schemas.microsoft.com/office/powerpoint/2010/main" val="120767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3843965"/>
            <a:ext cx="1645881" cy="19888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3864589"/>
            <a:ext cx="1645881" cy="198884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3843965"/>
            <a:ext cx="1645881" cy="198884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3789040"/>
            <a:ext cx="1645881" cy="19888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1340768"/>
            <a:ext cx="1645881" cy="19888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1340768"/>
            <a:ext cx="1645881" cy="19888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1340768"/>
            <a:ext cx="1645881" cy="19888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1356516"/>
            <a:ext cx="1645881" cy="1988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3528" y="303039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玩灯笼</a:t>
            </a:r>
            <a:r>
              <a:rPr lang="zh-CN" altLang="en-US" sz="5400" dirty="0">
                <a:latin typeface="微软雅黑" pitchFamily="34" charset="-122"/>
                <a:ea typeface="微软雅黑" pitchFamily="34" charset="-122"/>
              </a:rPr>
              <a:t>对对碰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34707" y="1660738"/>
            <a:ext cx="1236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huái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70050" y="1676467"/>
            <a:ext cx="1120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bāo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31722" y="1703734"/>
            <a:ext cx="797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ā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36629" y="1703734"/>
            <a:ext cx="111120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bān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04011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苞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1646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槐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66607" y="413049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般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43416" y="410716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耷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946874" y="2626761"/>
            <a:ext cx="2083585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1979712" y="2626761"/>
            <a:ext cx="1892756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092229" y="2564904"/>
            <a:ext cx="1937999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6092230" y="2564904"/>
            <a:ext cx="1923190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03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1FFC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5400" dirty="0" smtClean="0">
            <a:latin typeface="微软雅黑" pitchFamily="34" charset="-122"/>
            <a:ea typeface="微软雅黑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1FFC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206</Words>
  <Application>Microsoft Office PowerPoint</Application>
  <PresentationFormat>全屏显示(4:3)</PresentationFormat>
  <Paragraphs>54</Paragraphs>
  <Slides>19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幼圆</vt:lpstr>
      <vt:lpstr>微软雅黑</vt:lpstr>
      <vt:lpstr>Calibri</vt:lpstr>
      <vt:lpstr>Wingdings</vt:lpstr>
      <vt:lpstr>华文琥珀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DADI</dc:creator>
  <cp:lastModifiedBy>DADI</cp:lastModifiedBy>
  <cp:revision>66</cp:revision>
  <dcterms:created xsi:type="dcterms:W3CDTF">2012-03-28T07:02:46Z</dcterms:created>
  <dcterms:modified xsi:type="dcterms:W3CDTF">2013-04-06T12:44:47Z</dcterms:modified>
</cp:coreProperties>
</file>