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21"/>
  </p:notesMasterIdLst>
  <p:sldIdLst>
    <p:sldId id="256" r:id="rId2"/>
    <p:sldId id="276" r:id="rId3"/>
    <p:sldId id="277" r:id="rId4"/>
    <p:sldId id="278" r:id="rId5"/>
    <p:sldId id="279" r:id="rId6"/>
    <p:sldId id="280" r:id="rId7"/>
    <p:sldId id="281" r:id="rId8"/>
    <p:sldId id="282" r:id="rId9"/>
    <p:sldId id="283" r:id="rId10"/>
    <p:sldId id="288" r:id="rId11"/>
    <p:sldId id="285" r:id="rId12"/>
    <p:sldId id="267" r:id="rId13"/>
    <p:sldId id="268" r:id="rId14"/>
    <p:sldId id="269" r:id="rId15"/>
    <p:sldId id="270" r:id="rId16"/>
    <p:sldId id="286" r:id="rId17"/>
    <p:sldId id="271" r:id="rId18"/>
    <p:sldId id="287" r:id="rId19"/>
    <p:sldId id="275" r:id="rId20"/>
  </p:sldIdLst>
  <p:sldSz cx="9144000" cy="6858000" type="screen4x3"/>
  <p:notesSz cx="6858000" cy="9144000"/>
  <p:embeddedFontLst>
    <p:embeddedFont>
      <p:font typeface="幼圆" pitchFamily="49" charset="-122"/>
      <p:regular r:id="rId22"/>
    </p:embeddedFont>
    <p:embeddedFont>
      <p:font typeface="微软雅黑" pitchFamily="34" charset="-122"/>
      <p:regular r:id="rId23"/>
      <p:bold r:id="rId24"/>
    </p:embeddedFont>
    <p:embeddedFont>
      <p:font typeface="Calibri" pitchFamily="34" charset="0"/>
      <p:regular r:id="rId25"/>
      <p:bold r:id="rId26"/>
      <p:italic r:id="rId27"/>
      <p:boldItalic r:id="rId28"/>
    </p:embeddedFont>
    <p:embeddedFont>
      <p:font typeface="华文琥珀" pitchFamily="2" charset="-122"/>
      <p:regular r:id="rId29"/>
    </p:embeddedFont>
  </p:embeddedFont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50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5.fntdata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4.fntdata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font" Target="fonts/font8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3.fntdata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2.fntdata"/><Relationship Id="rId28" Type="http://schemas.openxmlformats.org/officeDocument/2006/relationships/font" Target="fonts/font7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1.fntdata"/><Relationship Id="rId27" Type="http://schemas.openxmlformats.org/officeDocument/2006/relationships/font" Target="fonts/font6.fntdata"/><Relationship Id="rId30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4079F6A-9408-441A-97A4-70F7A7F19B3A}" type="doc">
      <dgm:prSet loTypeId="urn:microsoft.com/office/officeart/2008/layout/VerticalCurv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zh-CN" altLang="en-US"/>
        </a:p>
      </dgm:t>
    </dgm:pt>
    <dgm:pt modelId="{59991B01-D237-45D4-8D73-FB2ED7DAAE01}">
      <dgm:prSet phldrT="[文本]" custT="1"/>
      <dgm:spPr>
        <a:gradFill rotWithShape="0">
          <a:gsLst>
            <a:gs pos="0">
              <a:schemeClr val="accent1">
                <a:tint val="66000"/>
                <a:satMod val="160000"/>
                <a:lumMod val="88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ln>
          <a:noFill/>
        </a:ln>
      </dgm:spPr>
      <dgm:t>
        <a:bodyPr/>
        <a:lstStyle/>
        <a:p>
          <a:r>
            <a:rPr lang="zh-CN" altLang="en-US" sz="3200" dirty="0" smtClean="0">
              <a:solidFill>
                <a:srgbClr val="FFFF00"/>
              </a:solidFill>
              <a:latin typeface="微软雅黑" pitchFamily="34" charset="-122"/>
              <a:ea typeface="微软雅黑" pitchFamily="34" charset="-122"/>
            </a:rPr>
            <a:t>孩子们与槐树结成了伴</a:t>
          </a:r>
          <a:endParaRPr lang="zh-CN" altLang="en-US" sz="3200" dirty="0">
            <a:solidFill>
              <a:srgbClr val="FFFF00"/>
            </a:solidFill>
            <a:latin typeface="微软雅黑" pitchFamily="34" charset="-122"/>
            <a:ea typeface="微软雅黑" pitchFamily="34" charset="-122"/>
          </a:endParaRPr>
        </a:p>
      </dgm:t>
    </dgm:pt>
    <dgm:pt modelId="{ACF1F03F-2507-437A-9881-94B526275C76}" type="parTrans" cxnId="{E0C87BF7-97E3-44D5-A616-8229C9515F1F}">
      <dgm:prSet/>
      <dgm:spPr/>
      <dgm:t>
        <a:bodyPr/>
        <a:lstStyle/>
        <a:p>
          <a:endParaRPr lang="zh-CN" altLang="en-US"/>
        </a:p>
      </dgm:t>
    </dgm:pt>
    <dgm:pt modelId="{B9F9CC23-2661-4349-AC10-BABB0DD26241}" type="sibTrans" cxnId="{E0C87BF7-97E3-44D5-A616-8229C9515F1F}">
      <dgm:prSet/>
      <dgm:spPr/>
      <dgm:t>
        <a:bodyPr/>
        <a:lstStyle/>
        <a:p>
          <a:endParaRPr lang="zh-CN" altLang="en-US"/>
        </a:p>
      </dgm:t>
    </dgm:pt>
    <dgm:pt modelId="{529D5CDA-A27E-46E1-B45D-7A2D4A90C865}">
      <dgm:prSet phldrT="[文本]" custT="1"/>
      <dgm:spPr>
        <a:gradFill rotWithShape="0">
          <a:gsLst>
            <a:gs pos="0">
              <a:schemeClr val="accent1">
                <a:tint val="66000"/>
                <a:satMod val="160000"/>
                <a:lumMod val="88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ln>
          <a:noFill/>
        </a:ln>
      </dgm:spPr>
      <dgm:t>
        <a:bodyPr/>
        <a:lstStyle/>
        <a:p>
          <a:r>
            <a:rPr lang="zh-CN" altLang="en-US" sz="3200" dirty="0" smtClean="0">
              <a:solidFill>
                <a:srgbClr val="FFFF00"/>
              </a:solidFill>
              <a:latin typeface="微软雅黑" pitchFamily="34" charset="-122"/>
              <a:ea typeface="微软雅黑" pitchFamily="34" charset="-122"/>
            </a:rPr>
            <a:t>八月的槐米是孩子们的宝贝</a:t>
          </a:r>
          <a:endParaRPr lang="zh-CN" altLang="en-US" sz="3200" dirty="0">
            <a:solidFill>
              <a:srgbClr val="FFFF00"/>
            </a:solidFill>
            <a:latin typeface="微软雅黑" pitchFamily="34" charset="-122"/>
            <a:ea typeface="微软雅黑" pitchFamily="34" charset="-122"/>
          </a:endParaRPr>
        </a:p>
      </dgm:t>
    </dgm:pt>
    <dgm:pt modelId="{82012DB8-3F90-43E1-BE93-2C3B92C99EE2}" type="parTrans" cxnId="{3CC887F6-D71D-4FDF-8E4E-CAB67F79D711}">
      <dgm:prSet/>
      <dgm:spPr/>
      <dgm:t>
        <a:bodyPr/>
        <a:lstStyle/>
        <a:p>
          <a:endParaRPr lang="zh-CN" altLang="en-US"/>
        </a:p>
      </dgm:t>
    </dgm:pt>
    <dgm:pt modelId="{21DA4E3F-72D8-465E-ADD5-648EF368479F}" type="sibTrans" cxnId="{3CC887F6-D71D-4FDF-8E4E-CAB67F79D711}">
      <dgm:prSet/>
      <dgm:spPr/>
      <dgm:t>
        <a:bodyPr/>
        <a:lstStyle/>
        <a:p>
          <a:endParaRPr lang="zh-CN" altLang="en-US"/>
        </a:p>
      </dgm:t>
    </dgm:pt>
    <dgm:pt modelId="{4FD09220-FC88-41D6-B07D-6CE09E41BDFD}">
      <dgm:prSet phldrT="[文本]" custT="1"/>
      <dgm:spPr>
        <a:gradFill rotWithShape="0">
          <a:gsLst>
            <a:gs pos="0">
              <a:schemeClr val="accent1">
                <a:tint val="66000"/>
                <a:satMod val="160000"/>
                <a:lumMod val="88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ln>
          <a:noFill/>
        </a:ln>
      </dgm:spPr>
      <dgm:t>
        <a:bodyPr/>
        <a:lstStyle/>
        <a:p>
          <a:r>
            <a:rPr lang="zh-CN" altLang="en-US" sz="3200" dirty="0" smtClean="0">
              <a:solidFill>
                <a:srgbClr val="FFFF00"/>
              </a:solidFill>
              <a:latin typeface="微软雅黑" pitchFamily="34" charset="-122"/>
              <a:ea typeface="微软雅黑" pitchFamily="34" charset="-122"/>
            </a:rPr>
            <a:t>孩子们快来的采摘槐米</a:t>
          </a:r>
          <a:endParaRPr lang="zh-CN" altLang="en-US" sz="3200" dirty="0">
            <a:solidFill>
              <a:srgbClr val="FFFF00"/>
            </a:solidFill>
            <a:latin typeface="微软雅黑" pitchFamily="34" charset="-122"/>
            <a:ea typeface="微软雅黑" pitchFamily="34" charset="-122"/>
          </a:endParaRPr>
        </a:p>
      </dgm:t>
    </dgm:pt>
    <dgm:pt modelId="{46CFCD31-A3AA-41AD-BB89-B5F70BB5D79B}" type="parTrans" cxnId="{9521834D-3E27-4FB3-ACA1-6378899EABF9}">
      <dgm:prSet/>
      <dgm:spPr/>
      <dgm:t>
        <a:bodyPr/>
        <a:lstStyle/>
        <a:p>
          <a:endParaRPr lang="zh-CN" altLang="en-US"/>
        </a:p>
      </dgm:t>
    </dgm:pt>
    <dgm:pt modelId="{E95FCFF0-0AE1-49A2-884E-9FC118B2949B}" type="sibTrans" cxnId="{9521834D-3E27-4FB3-ACA1-6378899EABF9}">
      <dgm:prSet/>
      <dgm:spPr/>
      <dgm:t>
        <a:bodyPr/>
        <a:lstStyle/>
        <a:p>
          <a:endParaRPr lang="zh-CN" altLang="en-US"/>
        </a:p>
      </dgm:t>
    </dgm:pt>
    <dgm:pt modelId="{F755B910-D74A-420B-809C-0632E5C8A13C}">
      <dgm:prSet phldrT="[文本]" custT="1"/>
      <dgm:spPr>
        <a:gradFill rotWithShape="0">
          <a:gsLst>
            <a:gs pos="0">
              <a:schemeClr val="accent1">
                <a:tint val="66000"/>
                <a:satMod val="160000"/>
                <a:lumMod val="88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ln>
          <a:noFill/>
        </a:ln>
      </dgm:spPr>
      <dgm:t>
        <a:bodyPr/>
        <a:lstStyle/>
        <a:p>
          <a:r>
            <a:rPr lang="zh-CN" altLang="en-US" sz="3200" dirty="0" smtClean="0">
              <a:solidFill>
                <a:srgbClr val="FFFF00"/>
              </a:solidFill>
              <a:latin typeface="微软雅黑" pitchFamily="34" charset="-122"/>
              <a:ea typeface="微软雅黑" pitchFamily="34" charset="-122"/>
            </a:rPr>
            <a:t>孩子们进入梦乡和他们的明天</a:t>
          </a:r>
          <a:endParaRPr lang="zh-CN" altLang="en-US" sz="3200" dirty="0">
            <a:solidFill>
              <a:srgbClr val="FFFF00"/>
            </a:solidFill>
            <a:latin typeface="微软雅黑" pitchFamily="34" charset="-122"/>
            <a:ea typeface="微软雅黑" pitchFamily="34" charset="-122"/>
          </a:endParaRPr>
        </a:p>
      </dgm:t>
    </dgm:pt>
    <dgm:pt modelId="{4DB94687-EA3C-4B6D-B94A-9793D694CACB}" type="parTrans" cxnId="{879709F7-85AD-49E6-8305-DF959E50CAD2}">
      <dgm:prSet/>
      <dgm:spPr/>
      <dgm:t>
        <a:bodyPr/>
        <a:lstStyle/>
        <a:p>
          <a:endParaRPr lang="zh-CN" altLang="en-US"/>
        </a:p>
      </dgm:t>
    </dgm:pt>
    <dgm:pt modelId="{796867A0-81D0-43CE-A810-0526CF8CF0CF}" type="sibTrans" cxnId="{879709F7-85AD-49E6-8305-DF959E50CAD2}">
      <dgm:prSet/>
      <dgm:spPr/>
      <dgm:t>
        <a:bodyPr/>
        <a:lstStyle/>
        <a:p>
          <a:endParaRPr lang="zh-CN" altLang="en-US"/>
        </a:p>
      </dgm:t>
    </dgm:pt>
    <dgm:pt modelId="{9F632AFA-1579-4C84-BD4E-F7182F0A63F9}" type="pres">
      <dgm:prSet presAssocID="{84079F6A-9408-441A-97A4-70F7A7F19B3A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zh-CN" altLang="en-US"/>
        </a:p>
      </dgm:t>
    </dgm:pt>
    <dgm:pt modelId="{E8708551-AADA-4433-8186-E9288FD289DD}" type="pres">
      <dgm:prSet presAssocID="{84079F6A-9408-441A-97A4-70F7A7F19B3A}" presName="Name1" presStyleCnt="0"/>
      <dgm:spPr/>
    </dgm:pt>
    <dgm:pt modelId="{94DA6BE9-BA9A-4A0F-B199-6913C1153186}" type="pres">
      <dgm:prSet presAssocID="{84079F6A-9408-441A-97A4-70F7A7F19B3A}" presName="cycle" presStyleCnt="0"/>
      <dgm:spPr/>
    </dgm:pt>
    <dgm:pt modelId="{67EC9988-B476-40FE-934B-6D8B191C5786}" type="pres">
      <dgm:prSet presAssocID="{84079F6A-9408-441A-97A4-70F7A7F19B3A}" presName="srcNode" presStyleLbl="node1" presStyleIdx="0" presStyleCnt="4"/>
      <dgm:spPr/>
    </dgm:pt>
    <dgm:pt modelId="{261D4F75-FAFC-41EB-AAC1-BC89A320F484}" type="pres">
      <dgm:prSet presAssocID="{84079F6A-9408-441A-97A4-70F7A7F19B3A}" presName="conn" presStyleLbl="parChTrans1D2" presStyleIdx="0" presStyleCnt="1"/>
      <dgm:spPr/>
      <dgm:t>
        <a:bodyPr/>
        <a:lstStyle/>
        <a:p>
          <a:endParaRPr lang="zh-CN" altLang="en-US"/>
        </a:p>
      </dgm:t>
    </dgm:pt>
    <dgm:pt modelId="{D3FB9404-EFE7-4876-BD67-DEBDC5F37697}" type="pres">
      <dgm:prSet presAssocID="{84079F6A-9408-441A-97A4-70F7A7F19B3A}" presName="extraNode" presStyleLbl="node1" presStyleIdx="0" presStyleCnt="4"/>
      <dgm:spPr/>
    </dgm:pt>
    <dgm:pt modelId="{AEEBFDE4-EC21-45F2-AD78-B6B95881C4F2}" type="pres">
      <dgm:prSet presAssocID="{84079F6A-9408-441A-97A4-70F7A7F19B3A}" presName="dstNode" presStyleLbl="node1" presStyleIdx="0" presStyleCnt="4"/>
      <dgm:spPr/>
    </dgm:pt>
    <dgm:pt modelId="{F581C496-B55A-4CF8-8BB6-4A17EE495CA8}" type="pres">
      <dgm:prSet presAssocID="{59991B01-D237-45D4-8D73-FB2ED7DAAE01}" presName="text_1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AD680C9F-AFBE-46B2-B8F1-3ED22DBC898C}" type="pres">
      <dgm:prSet presAssocID="{59991B01-D237-45D4-8D73-FB2ED7DAAE01}" presName="accent_1" presStyleCnt="0"/>
      <dgm:spPr/>
    </dgm:pt>
    <dgm:pt modelId="{0D9F8655-EB9F-4631-A542-3E82EDCB1506}" type="pres">
      <dgm:prSet presAssocID="{59991B01-D237-45D4-8D73-FB2ED7DAAE01}" presName="accentRepeatNode" presStyleLbl="solidFgAcc1" presStyleIdx="0" presStyleCnt="4"/>
      <dgm:spPr/>
    </dgm:pt>
    <dgm:pt modelId="{A75D4E3E-488F-4FBF-BEF1-1190C8018878}" type="pres">
      <dgm:prSet presAssocID="{529D5CDA-A27E-46E1-B45D-7A2D4A90C865}" presName="text_2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EC69AB17-7803-4DBB-BB15-9275E420B00B}" type="pres">
      <dgm:prSet presAssocID="{529D5CDA-A27E-46E1-B45D-7A2D4A90C865}" presName="accent_2" presStyleCnt="0"/>
      <dgm:spPr/>
    </dgm:pt>
    <dgm:pt modelId="{2B8A3637-6A06-492F-9D56-E4446AA8F0EB}" type="pres">
      <dgm:prSet presAssocID="{529D5CDA-A27E-46E1-B45D-7A2D4A90C865}" presName="accentRepeatNode" presStyleLbl="solidFgAcc1" presStyleIdx="1" presStyleCnt="4"/>
      <dgm:spPr/>
    </dgm:pt>
    <dgm:pt modelId="{0161FF1D-6ECB-4F61-8C6F-0CCC0349C386}" type="pres">
      <dgm:prSet presAssocID="{4FD09220-FC88-41D6-B07D-6CE09E41BDFD}" presName="text_3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F24A5F5B-1D25-4F19-8329-9D5D6032D7FC}" type="pres">
      <dgm:prSet presAssocID="{4FD09220-FC88-41D6-B07D-6CE09E41BDFD}" presName="accent_3" presStyleCnt="0"/>
      <dgm:spPr/>
    </dgm:pt>
    <dgm:pt modelId="{CC4FD3B1-3AFB-45F9-9F5A-DDFD7A439C36}" type="pres">
      <dgm:prSet presAssocID="{4FD09220-FC88-41D6-B07D-6CE09E41BDFD}" presName="accentRepeatNode" presStyleLbl="solidFgAcc1" presStyleIdx="2" presStyleCnt="4"/>
      <dgm:spPr/>
    </dgm:pt>
    <dgm:pt modelId="{FFF34852-FB15-4160-B694-288826A7ECF0}" type="pres">
      <dgm:prSet presAssocID="{F755B910-D74A-420B-809C-0632E5C8A13C}" presName="text_4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2BC3901E-64B7-4571-9D62-0E6586DE8235}" type="pres">
      <dgm:prSet presAssocID="{F755B910-D74A-420B-809C-0632E5C8A13C}" presName="accent_4" presStyleCnt="0"/>
      <dgm:spPr/>
    </dgm:pt>
    <dgm:pt modelId="{A405F06C-FBDC-4250-8E20-5450DE7ACFF0}" type="pres">
      <dgm:prSet presAssocID="{F755B910-D74A-420B-809C-0632E5C8A13C}" presName="accentRepeatNode" presStyleLbl="solidFgAcc1" presStyleIdx="3" presStyleCnt="4"/>
      <dgm:spPr/>
    </dgm:pt>
  </dgm:ptLst>
  <dgm:cxnLst>
    <dgm:cxn modelId="{9521834D-3E27-4FB3-ACA1-6378899EABF9}" srcId="{84079F6A-9408-441A-97A4-70F7A7F19B3A}" destId="{4FD09220-FC88-41D6-B07D-6CE09E41BDFD}" srcOrd="2" destOrd="0" parTransId="{46CFCD31-A3AA-41AD-BB89-B5F70BB5D79B}" sibTransId="{E95FCFF0-0AE1-49A2-884E-9FC118B2949B}"/>
    <dgm:cxn modelId="{ED31DAF8-85EB-473F-A1EF-FF5C77806D51}" type="presOf" srcId="{4FD09220-FC88-41D6-B07D-6CE09E41BDFD}" destId="{0161FF1D-6ECB-4F61-8C6F-0CCC0349C386}" srcOrd="0" destOrd="0" presId="urn:microsoft.com/office/officeart/2008/layout/VerticalCurvedList"/>
    <dgm:cxn modelId="{A939968E-49B2-4FF6-8B8C-CE8E201E1F11}" type="presOf" srcId="{59991B01-D237-45D4-8D73-FB2ED7DAAE01}" destId="{F581C496-B55A-4CF8-8BB6-4A17EE495CA8}" srcOrd="0" destOrd="0" presId="urn:microsoft.com/office/officeart/2008/layout/VerticalCurvedList"/>
    <dgm:cxn modelId="{879709F7-85AD-49E6-8305-DF959E50CAD2}" srcId="{84079F6A-9408-441A-97A4-70F7A7F19B3A}" destId="{F755B910-D74A-420B-809C-0632E5C8A13C}" srcOrd="3" destOrd="0" parTransId="{4DB94687-EA3C-4B6D-B94A-9793D694CACB}" sibTransId="{796867A0-81D0-43CE-A810-0526CF8CF0CF}"/>
    <dgm:cxn modelId="{57FFC786-A91D-477C-ACAA-036FAC382B96}" type="presOf" srcId="{F755B910-D74A-420B-809C-0632E5C8A13C}" destId="{FFF34852-FB15-4160-B694-288826A7ECF0}" srcOrd="0" destOrd="0" presId="urn:microsoft.com/office/officeart/2008/layout/VerticalCurvedList"/>
    <dgm:cxn modelId="{9503817E-5722-48DB-A7FD-C941444948A5}" type="presOf" srcId="{84079F6A-9408-441A-97A4-70F7A7F19B3A}" destId="{9F632AFA-1579-4C84-BD4E-F7182F0A63F9}" srcOrd="0" destOrd="0" presId="urn:microsoft.com/office/officeart/2008/layout/VerticalCurvedList"/>
    <dgm:cxn modelId="{D308DCEA-8EAA-4EEF-9FCC-9917F5DD2751}" type="presOf" srcId="{529D5CDA-A27E-46E1-B45D-7A2D4A90C865}" destId="{A75D4E3E-488F-4FBF-BEF1-1190C8018878}" srcOrd="0" destOrd="0" presId="urn:microsoft.com/office/officeart/2008/layout/VerticalCurvedList"/>
    <dgm:cxn modelId="{8BEC5F84-50D8-44CB-892B-C3E3781477F1}" type="presOf" srcId="{B9F9CC23-2661-4349-AC10-BABB0DD26241}" destId="{261D4F75-FAFC-41EB-AAC1-BC89A320F484}" srcOrd="0" destOrd="0" presId="urn:microsoft.com/office/officeart/2008/layout/VerticalCurvedList"/>
    <dgm:cxn modelId="{3CC887F6-D71D-4FDF-8E4E-CAB67F79D711}" srcId="{84079F6A-9408-441A-97A4-70F7A7F19B3A}" destId="{529D5CDA-A27E-46E1-B45D-7A2D4A90C865}" srcOrd="1" destOrd="0" parTransId="{82012DB8-3F90-43E1-BE93-2C3B92C99EE2}" sibTransId="{21DA4E3F-72D8-465E-ADD5-648EF368479F}"/>
    <dgm:cxn modelId="{E0C87BF7-97E3-44D5-A616-8229C9515F1F}" srcId="{84079F6A-9408-441A-97A4-70F7A7F19B3A}" destId="{59991B01-D237-45D4-8D73-FB2ED7DAAE01}" srcOrd="0" destOrd="0" parTransId="{ACF1F03F-2507-437A-9881-94B526275C76}" sibTransId="{B9F9CC23-2661-4349-AC10-BABB0DD26241}"/>
    <dgm:cxn modelId="{5D71489B-E9A3-411C-95F4-8B7BCDAFFC54}" type="presParOf" srcId="{9F632AFA-1579-4C84-BD4E-F7182F0A63F9}" destId="{E8708551-AADA-4433-8186-E9288FD289DD}" srcOrd="0" destOrd="0" presId="urn:microsoft.com/office/officeart/2008/layout/VerticalCurvedList"/>
    <dgm:cxn modelId="{49A52286-AAD2-4DA0-A5D8-94779B44C883}" type="presParOf" srcId="{E8708551-AADA-4433-8186-E9288FD289DD}" destId="{94DA6BE9-BA9A-4A0F-B199-6913C1153186}" srcOrd="0" destOrd="0" presId="urn:microsoft.com/office/officeart/2008/layout/VerticalCurvedList"/>
    <dgm:cxn modelId="{EF4C71FF-D578-4C0E-A577-FE425ADC5D45}" type="presParOf" srcId="{94DA6BE9-BA9A-4A0F-B199-6913C1153186}" destId="{67EC9988-B476-40FE-934B-6D8B191C5786}" srcOrd="0" destOrd="0" presId="urn:microsoft.com/office/officeart/2008/layout/VerticalCurvedList"/>
    <dgm:cxn modelId="{BA20D542-3785-4192-B455-894EF897DA52}" type="presParOf" srcId="{94DA6BE9-BA9A-4A0F-B199-6913C1153186}" destId="{261D4F75-FAFC-41EB-AAC1-BC89A320F484}" srcOrd="1" destOrd="0" presId="urn:microsoft.com/office/officeart/2008/layout/VerticalCurvedList"/>
    <dgm:cxn modelId="{6206C5D1-4FA2-450B-8390-B4593D610FA8}" type="presParOf" srcId="{94DA6BE9-BA9A-4A0F-B199-6913C1153186}" destId="{D3FB9404-EFE7-4876-BD67-DEBDC5F37697}" srcOrd="2" destOrd="0" presId="urn:microsoft.com/office/officeart/2008/layout/VerticalCurvedList"/>
    <dgm:cxn modelId="{72F3A95E-39F6-4FFA-814B-6F9F93DBA0BB}" type="presParOf" srcId="{94DA6BE9-BA9A-4A0F-B199-6913C1153186}" destId="{AEEBFDE4-EC21-45F2-AD78-B6B95881C4F2}" srcOrd="3" destOrd="0" presId="urn:microsoft.com/office/officeart/2008/layout/VerticalCurvedList"/>
    <dgm:cxn modelId="{3A81A65A-55DA-4F4A-AE3E-5BCFF99032F3}" type="presParOf" srcId="{E8708551-AADA-4433-8186-E9288FD289DD}" destId="{F581C496-B55A-4CF8-8BB6-4A17EE495CA8}" srcOrd="1" destOrd="0" presId="urn:microsoft.com/office/officeart/2008/layout/VerticalCurvedList"/>
    <dgm:cxn modelId="{5DF9C071-168F-40B7-BC05-CB2BE249D37C}" type="presParOf" srcId="{E8708551-AADA-4433-8186-E9288FD289DD}" destId="{AD680C9F-AFBE-46B2-B8F1-3ED22DBC898C}" srcOrd="2" destOrd="0" presId="urn:microsoft.com/office/officeart/2008/layout/VerticalCurvedList"/>
    <dgm:cxn modelId="{B83BA596-D8A1-4484-9656-BCAA79584D8B}" type="presParOf" srcId="{AD680C9F-AFBE-46B2-B8F1-3ED22DBC898C}" destId="{0D9F8655-EB9F-4631-A542-3E82EDCB1506}" srcOrd="0" destOrd="0" presId="urn:microsoft.com/office/officeart/2008/layout/VerticalCurvedList"/>
    <dgm:cxn modelId="{5E0367AA-4875-4AD9-8BF0-428C1D44EF89}" type="presParOf" srcId="{E8708551-AADA-4433-8186-E9288FD289DD}" destId="{A75D4E3E-488F-4FBF-BEF1-1190C8018878}" srcOrd="3" destOrd="0" presId="urn:microsoft.com/office/officeart/2008/layout/VerticalCurvedList"/>
    <dgm:cxn modelId="{44D390D8-0DA6-423A-9239-E929858DD186}" type="presParOf" srcId="{E8708551-AADA-4433-8186-E9288FD289DD}" destId="{EC69AB17-7803-4DBB-BB15-9275E420B00B}" srcOrd="4" destOrd="0" presId="urn:microsoft.com/office/officeart/2008/layout/VerticalCurvedList"/>
    <dgm:cxn modelId="{3CB3A3E9-3909-4E2D-B976-AB36683F5C10}" type="presParOf" srcId="{EC69AB17-7803-4DBB-BB15-9275E420B00B}" destId="{2B8A3637-6A06-492F-9D56-E4446AA8F0EB}" srcOrd="0" destOrd="0" presId="urn:microsoft.com/office/officeart/2008/layout/VerticalCurvedList"/>
    <dgm:cxn modelId="{470D5FEF-8BCC-4F0A-A7BC-F69BC3F5E155}" type="presParOf" srcId="{E8708551-AADA-4433-8186-E9288FD289DD}" destId="{0161FF1D-6ECB-4F61-8C6F-0CCC0349C386}" srcOrd="5" destOrd="0" presId="urn:microsoft.com/office/officeart/2008/layout/VerticalCurvedList"/>
    <dgm:cxn modelId="{D654E5A3-73EA-4BB6-B0EE-5610857A7227}" type="presParOf" srcId="{E8708551-AADA-4433-8186-E9288FD289DD}" destId="{F24A5F5B-1D25-4F19-8329-9D5D6032D7FC}" srcOrd="6" destOrd="0" presId="urn:microsoft.com/office/officeart/2008/layout/VerticalCurvedList"/>
    <dgm:cxn modelId="{6F59D5AC-8C39-423F-BE9C-AAC28E249093}" type="presParOf" srcId="{F24A5F5B-1D25-4F19-8329-9D5D6032D7FC}" destId="{CC4FD3B1-3AFB-45F9-9F5A-DDFD7A439C36}" srcOrd="0" destOrd="0" presId="urn:microsoft.com/office/officeart/2008/layout/VerticalCurvedList"/>
    <dgm:cxn modelId="{5BFC27FD-A060-412C-9B8F-0CDF81453750}" type="presParOf" srcId="{E8708551-AADA-4433-8186-E9288FD289DD}" destId="{FFF34852-FB15-4160-B694-288826A7ECF0}" srcOrd="7" destOrd="0" presId="urn:microsoft.com/office/officeart/2008/layout/VerticalCurvedList"/>
    <dgm:cxn modelId="{A424B5AC-1159-402E-BF1D-BAABFB048120}" type="presParOf" srcId="{E8708551-AADA-4433-8186-E9288FD289DD}" destId="{2BC3901E-64B7-4571-9D62-0E6586DE8235}" srcOrd="8" destOrd="0" presId="urn:microsoft.com/office/officeart/2008/layout/VerticalCurvedList"/>
    <dgm:cxn modelId="{124B0F6E-0612-43D2-B087-BF2075CCC040}" type="presParOf" srcId="{2BC3901E-64B7-4571-9D62-0E6586DE8235}" destId="{A405F06C-FBDC-4250-8E20-5450DE7ACFF0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61D4F75-FAFC-41EB-AAC1-BC89A320F484}">
      <dsp:nvSpPr>
        <dsp:cNvPr id="0" name=""/>
        <dsp:cNvSpPr/>
      </dsp:nvSpPr>
      <dsp:spPr>
        <a:xfrm>
          <a:off x="-5146766" y="-788392"/>
          <a:ext cx="6129064" cy="6129064"/>
        </a:xfrm>
        <a:prstGeom prst="blockArc">
          <a:avLst>
            <a:gd name="adj1" fmla="val 18900000"/>
            <a:gd name="adj2" fmla="val 2700000"/>
            <a:gd name="adj3" fmla="val 352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581C496-B55A-4CF8-8BB6-4A17EE495CA8}">
      <dsp:nvSpPr>
        <dsp:cNvPr id="0" name=""/>
        <dsp:cNvSpPr/>
      </dsp:nvSpPr>
      <dsp:spPr>
        <a:xfrm>
          <a:off x="514330" y="349979"/>
          <a:ext cx="6071170" cy="700322"/>
        </a:xfrm>
        <a:prstGeom prst="rect">
          <a:avLst/>
        </a:prstGeom>
        <a:gradFill rotWithShape="0">
          <a:gsLst>
            <a:gs pos="0">
              <a:schemeClr val="accent1">
                <a:tint val="66000"/>
                <a:satMod val="160000"/>
                <a:lumMod val="88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55881" tIns="81280" rIns="81280" bIns="81280" numCol="1" spcCol="1270" anchor="ctr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3200" kern="1200" dirty="0" smtClean="0">
              <a:solidFill>
                <a:srgbClr val="FFFF00"/>
              </a:solidFill>
              <a:latin typeface="微软雅黑" pitchFamily="34" charset="-122"/>
              <a:ea typeface="微软雅黑" pitchFamily="34" charset="-122"/>
            </a:rPr>
            <a:t>孩子们与槐树结成了伴</a:t>
          </a:r>
          <a:endParaRPr lang="zh-CN" altLang="en-US" sz="3200" kern="1200" dirty="0">
            <a:solidFill>
              <a:srgbClr val="FFFF00"/>
            </a:solidFill>
            <a:latin typeface="微软雅黑" pitchFamily="34" charset="-122"/>
            <a:ea typeface="微软雅黑" pitchFamily="34" charset="-122"/>
          </a:endParaRPr>
        </a:p>
      </dsp:txBody>
      <dsp:txXfrm>
        <a:off x="514330" y="349979"/>
        <a:ext cx="6071170" cy="700322"/>
      </dsp:txXfrm>
    </dsp:sp>
    <dsp:sp modelId="{0D9F8655-EB9F-4631-A542-3E82EDCB1506}">
      <dsp:nvSpPr>
        <dsp:cNvPr id="0" name=""/>
        <dsp:cNvSpPr/>
      </dsp:nvSpPr>
      <dsp:spPr>
        <a:xfrm>
          <a:off x="76628" y="262438"/>
          <a:ext cx="875403" cy="875403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75D4E3E-488F-4FBF-BEF1-1190C8018878}">
      <dsp:nvSpPr>
        <dsp:cNvPr id="0" name=""/>
        <dsp:cNvSpPr/>
      </dsp:nvSpPr>
      <dsp:spPr>
        <a:xfrm>
          <a:off x="915841" y="1400645"/>
          <a:ext cx="5669659" cy="700322"/>
        </a:xfrm>
        <a:prstGeom prst="rect">
          <a:avLst/>
        </a:prstGeom>
        <a:gradFill rotWithShape="0">
          <a:gsLst>
            <a:gs pos="0">
              <a:schemeClr val="accent1">
                <a:tint val="66000"/>
                <a:satMod val="160000"/>
                <a:lumMod val="88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55881" tIns="81280" rIns="81280" bIns="81280" numCol="1" spcCol="1270" anchor="ctr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3200" kern="1200" dirty="0" smtClean="0">
              <a:solidFill>
                <a:srgbClr val="FFFF00"/>
              </a:solidFill>
              <a:latin typeface="微软雅黑" pitchFamily="34" charset="-122"/>
              <a:ea typeface="微软雅黑" pitchFamily="34" charset="-122"/>
            </a:rPr>
            <a:t>八月的槐米是孩子们的宝贝</a:t>
          </a:r>
          <a:endParaRPr lang="zh-CN" altLang="en-US" sz="3200" kern="1200" dirty="0">
            <a:solidFill>
              <a:srgbClr val="FFFF00"/>
            </a:solidFill>
            <a:latin typeface="微软雅黑" pitchFamily="34" charset="-122"/>
            <a:ea typeface="微软雅黑" pitchFamily="34" charset="-122"/>
          </a:endParaRPr>
        </a:p>
      </dsp:txBody>
      <dsp:txXfrm>
        <a:off x="915841" y="1400645"/>
        <a:ext cx="5669659" cy="700322"/>
      </dsp:txXfrm>
    </dsp:sp>
    <dsp:sp modelId="{2B8A3637-6A06-492F-9D56-E4446AA8F0EB}">
      <dsp:nvSpPr>
        <dsp:cNvPr id="0" name=""/>
        <dsp:cNvSpPr/>
      </dsp:nvSpPr>
      <dsp:spPr>
        <a:xfrm>
          <a:off x="478140" y="1313105"/>
          <a:ext cx="875403" cy="875403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161FF1D-6ECB-4F61-8C6F-0CCC0349C386}">
      <dsp:nvSpPr>
        <dsp:cNvPr id="0" name=""/>
        <dsp:cNvSpPr/>
      </dsp:nvSpPr>
      <dsp:spPr>
        <a:xfrm>
          <a:off x="915841" y="2451311"/>
          <a:ext cx="5669659" cy="700322"/>
        </a:xfrm>
        <a:prstGeom prst="rect">
          <a:avLst/>
        </a:prstGeom>
        <a:gradFill rotWithShape="0">
          <a:gsLst>
            <a:gs pos="0">
              <a:schemeClr val="accent1">
                <a:tint val="66000"/>
                <a:satMod val="160000"/>
                <a:lumMod val="88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55881" tIns="81280" rIns="81280" bIns="81280" numCol="1" spcCol="1270" anchor="ctr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3200" kern="1200" dirty="0" smtClean="0">
              <a:solidFill>
                <a:srgbClr val="FFFF00"/>
              </a:solidFill>
              <a:latin typeface="微软雅黑" pitchFamily="34" charset="-122"/>
              <a:ea typeface="微软雅黑" pitchFamily="34" charset="-122"/>
            </a:rPr>
            <a:t>孩子们快来的采摘槐米</a:t>
          </a:r>
          <a:endParaRPr lang="zh-CN" altLang="en-US" sz="3200" kern="1200" dirty="0">
            <a:solidFill>
              <a:srgbClr val="FFFF00"/>
            </a:solidFill>
            <a:latin typeface="微软雅黑" pitchFamily="34" charset="-122"/>
            <a:ea typeface="微软雅黑" pitchFamily="34" charset="-122"/>
          </a:endParaRPr>
        </a:p>
      </dsp:txBody>
      <dsp:txXfrm>
        <a:off x="915841" y="2451311"/>
        <a:ext cx="5669659" cy="700322"/>
      </dsp:txXfrm>
    </dsp:sp>
    <dsp:sp modelId="{CC4FD3B1-3AFB-45F9-9F5A-DDFD7A439C36}">
      <dsp:nvSpPr>
        <dsp:cNvPr id="0" name=""/>
        <dsp:cNvSpPr/>
      </dsp:nvSpPr>
      <dsp:spPr>
        <a:xfrm>
          <a:off x="478140" y="2363771"/>
          <a:ext cx="875403" cy="875403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FF34852-FB15-4160-B694-288826A7ECF0}">
      <dsp:nvSpPr>
        <dsp:cNvPr id="0" name=""/>
        <dsp:cNvSpPr/>
      </dsp:nvSpPr>
      <dsp:spPr>
        <a:xfrm>
          <a:off x="514330" y="3501977"/>
          <a:ext cx="6071170" cy="700322"/>
        </a:xfrm>
        <a:prstGeom prst="rect">
          <a:avLst/>
        </a:prstGeom>
        <a:gradFill rotWithShape="0">
          <a:gsLst>
            <a:gs pos="0">
              <a:schemeClr val="accent1">
                <a:tint val="66000"/>
                <a:satMod val="160000"/>
                <a:lumMod val="88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55881" tIns="81280" rIns="81280" bIns="81280" numCol="1" spcCol="1270" anchor="ctr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3200" kern="1200" dirty="0" smtClean="0">
              <a:solidFill>
                <a:srgbClr val="FFFF00"/>
              </a:solidFill>
              <a:latin typeface="微软雅黑" pitchFamily="34" charset="-122"/>
              <a:ea typeface="微软雅黑" pitchFamily="34" charset="-122"/>
            </a:rPr>
            <a:t>孩子们进入梦乡和他们的明天</a:t>
          </a:r>
          <a:endParaRPr lang="zh-CN" altLang="en-US" sz="3200" kern="1200" dirty="0">
            <a:solidFill>
              <a:srgbClr val="FFFF00"/>
            </a:solidFill>
            <a:latin typeface="微软雅黑" pitchFamily="34" charset="-122"/>
            <a:ea typeface="微软雅黑" pitchFamily="34" charset="-122"/>
          </a:endParaRPr>
        </a:p>
      </dsp:txBody>
      <dsp:txXfrm>
        <a:off x="514330" y="3501977"/>
        <a:ext cx="6071170" cy="700322"/>
      </dsp:txXfrm>
    </dsp:sp>
    <dsp:sp modelId="{A405F06C-FBDC-4250-8E20-5450DE7ACFF0}">
      <dsp:nvSpPr>
        <dsp:cNvPr id="0" name=""/>
        <dsp:cNvSpPr/>
      </dsp:nvSpPr>
      <dsp:spPr>
        <a:xfrm>
          <a:off x="76628" y="3414437"/>
          <a:ext cx="875403" cy="875403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F2D1D6DF-113F-4781-9806-17F4D553AA8F}" type="datetimeFigureOut">
              <a:rPr lang="zh-CN" altLang="en-US"/>
              <a:pPr>
                <a:defRPr/>
              </a:pPr>
              <a:t>2013/4/6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5715A192-080A-4BB5-B989-038E2E49B10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6009304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C04700-397E-4337-A2A2-E8873B87B116}" type="datetimeFigureOut">
              <a:rPr lang="zh-CN" altLang="en-US"/>
              <a:pPr>
                <a:defRPr/>
              </a:pPr>
              <a:t>2013/4/6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EB9A32-BD04-48BE-AC23-86A5D385375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  <p:transition spd="slow">
    <p:pull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D657EE-6B34-4A65-8025-3B0EF5703292}" type="datetimeFigureOut">
              <a:rPr lang="zh-CN" altLang="en-US"/>
              <a:pPr>
                <a:defRPr/>
              </a:pPr>
              <a:t>2013/4/6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CEF544-6104-41B5-9F3F-7CB0439EBB8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05172F-DB04-44CF-8E8F-DA77A4AA8DAF}" type="datetimeFigureOut">
              <a:rPr lang="zh-CN" altLang="en-US"/>
              <a:pPr>
                <a:defRPr/>
              </a:pPr>
              <a:t>2013/4/6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08FE89-C450-404A-9DA4-8C42600A4D5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2AC3BF-3CBA-46EF-8D1C-8F1BC57BE877}" type="datetimeFigureOut">
              <a:rPr lang="zh-CN" altLang="en-US"/>
              <a:pPr>
                <a:defRPr/>
              </a:pPr>
              <a:t>2013/4/6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3FF09B-435D-401F-AE8F-EDE26FB47DF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  <p:transition spd="slow">
    <p:pull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6EDCEA-F012-476F-8CB7-49D6C31F7ADB}" type="datetimeFigureOut">
              <a:rPr lang="zh-CN" altLang="en-US"/>
              <a:pPr>
                <a:defRPr/>
              </a:pPr>
              <a:t>2013/4/6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44E5CE-49DA-43F4-BA09-FC8D44AED23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  <p:transition spd="slow">
    <p:pull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53BC3E-1AA4-45B6-ADCA-BBAE08E2392C}" type="datetimeFigureOut">
              <a:rPr lang="zh-CN" altLang="en-US"/>
              <a:pPr>
                <a:defRPr/>
              </a:pPr>
              <a:t>2013/4/6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3EC607-69A6-4D7A-8DC9-2B15B41300C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  <p:transition spd="slow">
    <p:pull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9149CC-7593-48DB-A63D-34F0418997D4}" type="datetimeFigureOut">
              <a:rPr lang="zh-CN" altLang="en-US"/>
              <a:pPr>
                <a:defRPr/>
              </a:pPr>
              <a:t>2013/4/6</a:t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5624B0-52BE-44D1-88ED-1DAF0E700D3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  <p:transition spd="slow">
    <p:pull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0B708A-BFDC-40DF-9BAA-A8BDAB3009CB}" type="datetimeFigureOut">
              <a:rPr lang="zh-CN" altLang="en-US"/>
              <a:pPr>
                <a:defRPr/>
              </a:pPr>
              <a:t>2013/4/6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DC8228-AA6D-4465-A831-BE10E8CF2BC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  <p:transition spd="slow">
    <p:pull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E7654B-3EC7-45A2-8E97-9F482715E9FD}" type="datetimeFigureOut">
              <a:rPr lang="zh-CN" altLang="en-US"/>
              <a:pPr>
                <a:defRPr/>
              </a:pPr>
              <a:t>2013/4/6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24A1E4-BFD4-4A70-846A-9BEA4F42AF7B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9C4F19-F006-43FB-8AC7-0FB84DDBC80A}" type="datetimeFigureOut">
              <a:rPr lang="zh-CN" altLang="en-US"/>
              <a:pPr>
                <a:defRPr/>
              </a:pPr>
              <a:t>2013/4/6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891563-728E-4E69-8DE4-B8E8A541B09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0E6F06-52A8-45A9-ADA8-8F4BB2D0F63C}" type="datetimeFigureOut">
              <a:rPr lang="zh-CN" altLang="en-US"/>
              <a:pPr>
                <a:defRPr/>
              </a:pPr>
              <a:t>2013/4/6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2D4C81-1433-410B-A319-4BD95F13A2B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48941A78-ED93-485C-81EA-A338A066A0B4}" type="datetimeFigureOut">
              <a:rPr lang="zh-CN" altLang="en-US"/>
              <a:pPr>
                <a:defRPr/>
              </a:pPr>
              <a:t>2013/4/6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00C4F6-C98F-47B2-8B28-D10B862351D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ransition spd="slow">
    <p:pull/>
  </p:transition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&#35838;&#31243;&#23548;&#20837;.wmv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5&#24180;&#32423;&#19979;&#20876;&#35821;&#25991;&#12298;&#27088;&#20065;&#30340;&#23401;&#23376;&#12299;.flv" TargetMode="External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slideLayout" Target="../slideLayouts/slideLayout7.xml"/><Relationship Id="rId1" Type="http://schemas.openxmlformats.org/officeDocument/2006/relationships/video" Target="&#27088;.swf" TargetMode="Externa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slideLayout" Target="../slideLayouts/slideLayout7.xml"/><Relationship Id="rId1" Type="http://schemas.openxmlformats.org/officeDocument/2006/relationships/video" Target="&#33324;.swf" TargetMode="Externa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slideLayout" Target="../slideLayouts/slideLayout7.xml"/><Relationship Id="rId1" Type="http://schemas.openxmlformats.org/officeDocument/2006/relationships/video" Target="&#22622;.swf" TargetMode="External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slideLayout" Target="../slideLayouts/slideLayout7.xml"/><Relationship Id="rId1" Type="http://schemas.openxmlformats.org/officeDocument/2006/relationships/video" Target="&#28810;.swf" TargetMode="External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slideLayout" Target="../slideLayouts/slideLayout7.xml"/><Relationship Id="rId1" Type="http://schemas.openxmlformats.org/officeDocument/2006/relationships/video" Target="&#30952;.swf" TargetMode="External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200972123182739767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2483768" y="1772816"/>
            <a:ext cx="4416425" cy="110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6600" dirty="0">
                <a:latin typeface="华文琥珀"/>
                <a:ea typeface="华文琥珀"/>
                <a:cs typeface="华文琥珀"/>
              </a:rPr>
              <a:t>槐乡的孩子</a:t>
            </a:r>
          </a:p>
        </p:txBody>
      </p:sp>
      <p:sp>
        <p:nvSpPr>
          <p:cNvPr id="21" name="椭圆 20">
            <a:hlinkClick r:id="rId3" action="ppaction://hlinkfile"/>
          </p:cNvPr>
          <p:cNvSpPr/>
          <p:nvPr/>
        </p:nvSpPr>
        <p:spPr>
          <a:xfrm>
            <a:off x="4103948" y="3933056"/>
            <a:ext cx="936104" cy="792088"/>
          </a:xfrm>
          <a:prstGeom prst="ellipse">
            <a:avLst/>
          </a:prstGeom>
          <a:solidFill>
            <a:srgbClr val="92D050"/>
          </a:solidFill>
          <a:ln>
            <a:solidFill>
              <a:srgbClr val="00B050"/>
            </a:solidFill>
          </a:ln>
          <a:effectLst>
            <a:glow rad="228600">
              <a:schemeClr val="accent3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进入</a:t>
            </a:r>
            <a:endParaRPr lang="zh-CN" altLang="en-US" b="1" dirty="0" smtClean="0">
              <a:solidFill>
                <a:srgbClr val="FF0000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50"/>
                            </p:stCondLst>
                            <p:childTnLst>
                              <p:par>
                                <p:cTn id="11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" name="图片 4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59384" y="3843965"/>
            <a:ext cx="1645881" cy="1988840"/>
          </a:xfrm>
          <a:prstGeom prst="rect">
            <a:avLst/>
          </a:prstGeom>
        </p:spPr>
      </p:pic>
      <p:pic>
        <p:nvPicPr>
          <p:cNvPr id="43" name="图片 4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24745" y="3864589"/>
            <a:ext cx="1645881" cy="1988840"/>
          </a:xfrm>
          <a:prstGeom prst="rect">
            <a:avLst/>
          </a:prstGeom>
        </p:spPr>
      </p:pic>
      <p:pic>
        <p:nvPicPr>
          <p:cNvPr id="42" name="图片 4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12834" y="3843965"/>
            <a:ext cx="1645881" cy="1988840"/>
          </a:xfrm>
          <a:prstGeom prst="rect">
            <a:avLst/>
          </a:prstGeom>
        </p:spPr>
      </p:pic>
      <p:pic>
        <p:nvPicPr>
          <p:cNvPr id="41" name="图片 4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1998" y="3789040"/>
            <a:ext cx="1645881" cy="198884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24745" y="1340768"/>
            <a:ext cx="1645881" cy="198884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59384" y="1340768"/>
            <a:ext cx="1645881" cy="1988840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12834" y="1340768"/>
            <a:ext cx="1645881" cy="1988840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1998" y="1356516"/>
            <a:ext cx="1645881" cy="1988840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1359741" y="1660738"/>
            <a:ext cx="84189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dirty="0" err="1" smtClean="0">
                <a:latin typeface="微软雅黑" pitchFamily="34" charset="-122"/>
                <a:ea typeface="微软雅黑" pitchFamily="34" charset="-122"/>
              </a:rPr>
              <a:t>sāi</a:t>
            </a:r>
            <a:endParaRPr lang="zh-CN" altLang="en-US" sz="40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655998" y="1627302"/>
            <a:ext cx="63671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dirty="0" err="1" smtClean="0">
                <a:latin typeface="微软雅黑" pitchFamily="34" charset="-122"/>
                <a:ea typeface="微软雅黑" pitchFamily="34" charset="-122"/>
              </a:rPr>
              <a:t>lǘ</a:t>
            </a:r>
            <a:endParaRPr lang="zh-CN" altLang="en-US" sz="40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534739" y="1660738"/>
            <a:ext cx="99097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dirty="0" err="1" smtClean="0">
                <a:latin typeface="微软雅黑" pitchFamily="34" charset="-122"/>
                <a:ea typeface="微软雅黑" pitchFamily="34" charset="-122"/>
              </a:rPr>
              <a:t>mó</a:t>
            </a:r>
            <a:endParaRPr lang="zh-CN" altLang="en-US" sz="40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397362" y="1629064"/>
            <a:ext cx="1208985" cy="9848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dirty="0" err="1" smtClean="0">
                <a:latin typeface="微软雅黑" pitchFamily="34" charset="-122"/>
                <a:ea typeface="微软雅黑" pitchFamily="34" charset="-122"/>
              </a:rPr>
              <a:t>chūi</a:t>
            </a:r>
            <a:endParaRPr lang="zh-CN" altLang="en-US" sz="4000" dirty="0">
              <a:latin typeface="微软雅黑" pitchFamily="34" charset="-122"/>
              <a:ea typeface="微软雅黑" pitchFamily="34" charset="-122"/>
            </a:endParaRPr>
          </a:p>
          <a:p>
            <a:endParaRPr lang="zh-CN" alt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1504011" y="4087148"/>
            <a:ext cx="69762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dirty="0">
                <a:latin typeface="微软雅黑" pitchFamily="34" charset="-122"/>
                <a:ea typeface="微软雅黑" pitchFamily="34" charset="-122"/>
              </a:rPr>
              <a:t>缕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3681646" y="4087148"/>
            <a:ext cx="69762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dirty="0">
                <a:latin typeface="微软雅黑" pitchFamily="34" charset="-122"/>
                <a:ea typeface="微软雅黑" pitchFamily="34" charset="-122"/>
              </a:rPr>
              <a:t>塞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7666607" y="4130499"/>
            <a:ext cx="69762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dirty="0" smtClean="0">
                <a:latin typeface="微软雅黑" pitchFamily="34" charset="-122"/>
                <a:ea typeface="微软雅黑" pitchFamily="34" charset="-122"/>
              </a:rPr>
              <a:t>炊</a:t>
            </a:r>
            <a:endParaRPr lang="zh-CN" altLang="en-US" sz="40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743416" y="4107164"/>
            <a:ext cx="69762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dirty="0" smtClean="0">
                <a:latin typeface="微软雅黑" pitchFamily="34" charset="-122"/>
                <a:ea typeface="微软雅黑" pitchFamily="34" charset="-122"/>
              </a:rPr>
              <a:t>磨</a:t>
            </a:r>
            <a:endParaRPr lang="zh-CN" altLang="en-US" sz="4000" dirty="0"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24" name="直接箭头连接符 23"/>
          <p:cNvCxnSpPr/>
          <p:nvPr/>
        </p:nvCxnSpPr>
        <p:spPr>
          <a:xfrm>
            <a:off x="1946874" y="2626761"/>
            <a:ext cx="2083585" cy="1162279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接箭头连接符 25"/>
          <p:cNvCxnSpPr/>
          <p:nvPr/>
        </p:nvCxnSpPr>
        <p:spPr>
          <a:xfrm flipH="1">
            <a:off x="1979712" y="2626761"/>
            <a:ext cx="1892756" cy="1162279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接箭头连接符 27"/>
          <p:cNvCxnSpPr/>
          <p:nvPr/>
        </p:nvCxnSpPr>
        <p:spPr>
          <a:xfrm>
            <a:off x="6092229" y="2564904"/>
            <a:ext cx="1937999" cy="1224136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直接箭头连接符 29"/>
          <p:cNvCxnSpPr/>
          <p:nvPr/>
        </p:nvCxnSpPr>
        <p:spPr>
          <a:xfrm flipH="1">
            <a:off x="6092230" y="2564904"/>
            <a:ext cx="1923190" cy="1224136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528445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000"/>
                            </p:stCondLst>
                            <p:childTnLst>
                              <p:par>
                                <p:cTn id="4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"/>
                  </p:tgtEl>
                </p:cond>
              </p:nextCondLst>
            </p:seq>
            <p:seq concurrent="1" nextAc="seek">
              <p:cTn id="51" restart="whenNotActive" fill="hold" evtFilter="cancelBubble" nodeType="interactiveSeq">
                <p:stCondLst>
                  <p:cond evt="onClick" delay="0">
                    <p:tgtEl>
                      <p:spTgt spid="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2" fill="hold">
                      <p:stCondLst>
                        <p:cond delay="0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2"/>
                  </p:tgtEl>
                </p:cond>
              </p:nextCondLst>
            </p:seq>
            <p:seq concurrent="1" nextAc="seek">
              <p:cTn id="58" restart="whenNotActive" fill="hold" evtFilter="cancelBubble" nodeType="interactiveSeq">
                <p:stCondLst>
                  <p:cond evt="onClick" delay="0">
                    <p:tgtEl>
                      <p:spTgt spid="4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9" fill="hold">
                      <p:stCondLst>
                        <p:cond delay="0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3"/>
                  </p:tgtEl>
                </p:cond>
              </p:nextCondLst>
            </p:seq>
            <p:seq concurrent="1" nextAc="seek">
              <p:cTn id="65" restart="whenNotActive" fill="hold" evtFilter="cancelBubble" nodeType="interactiveSeq">
                <p:stCondLst>
                  <p:cond evt="onClick" delay="0">
                    <p:tgtEl>
                      <p:spTgt spid="4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6" fill="hold">
                      <p:stCondLst>
                        <p:cond delay="0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4"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042" y="303039"/>
            <a:ext cx="364715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5400" dirty="0" smtClean="0">
                <a:latin typeface="微软雅黑" pitchFamily="34" charset="-122"/>
                <a:ea typeface="微软雅黑" pitchFamily="34" charset="-122"/>
              </a:rPr>
              <a:t>课文梳理：</a:t>
            </a:r>
            <a:endParaRPr lang="zh-CN" altLang="en-US" sz="5400" dirty="0">
              <a:latin typeface="微软雅黑" pitchFamily="34" charset="-122"/>
              <a:ea typeface="微软雅黑" pitchFamily="34" charset="-122"/>
            </a:endParaRPr>
          </a:p>
        </p:txBody>
      </p:sp>
      <p:graphicFrame>
        <p:nvGraphicFramePr>
          <p:cNvPr id="5" name="图示 4"/>
          <p:cNvGraphicFramePr/>
          <p:nvPr>
            <p:extLst>
              <p:ext uri="{D42A27DB-BD31-4B8C-83A1-F6EECF244321}">
                <p14:modId xmlns:p14="http://schemas.microsoft.com/office/powerpoint/2010/main" val="513990835"/>
              </p:ext>
            </p:extLst>
          </p:nvPr>
        </p:nvGraphicFramePr>
        <p:xfrm>
          <a:off x="1524000" y="1397000"/>
          <a:ext cx="6648400" cy="45522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1817888" y="1732473"/>
            <a:ext cx="50045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b="1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1</a:t>
            </a:r>
            <a:endParaRPr lang="zh-CN" altLang="en-US" sz="4000" b="1" dirty="0">
              <a:solidFill>
                <a:srgbClr val="FF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191203" y="2792378"/>
            <a:ext cx="50045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2</a:t>
            </a:r>
            <a:endParaRPr lang="zh-CN" altLang="en-US" sz="4000" b="1" dirty="0">
              <a:solidFill>
                <a:srgbClr val="FF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191203" y="3854207"/>
            <a:ext cx="50045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b="1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3</a:t>
            </a:r>
            <a:endParaRPr lang="zh-CN" altLang="en-US" sz="4000" b="1" dirty="0">
              <a:solidFill>
                <a:srgbClr val="FF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792160" y="4825939"/>
            <a:ext cx="50045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b="1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4</a:t>
            </a:r>
            <a:endParaRPr lang="zh-CN" altLang="en-US" sz="4000" b="1" dirty="0">
              <a:solidFill>
                <a:srgbClr val="FF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下箭头 9"/>
          <p:cNvSpPr/>
          <p:nvPr/>
        </p:nvSpPr>
        <p:spPr>
          <a:xfrm>
            <a:off x="1367644" y="1484784"/>
            <a:ext cx="252028" cy="4392488"/>
          </a:xfrm>
          <a:prstGeom prst="downArrow">
            <a:avLst/>
          </a:prstGeom>
          <a:gradFill>
            <a:gsLst>
              <a:gs pos="0">
                <a:schemeClr val="accent1">
                  <a:tint val="66000"/>
                  <a:satMod val="160000"/>
                  <a:lumMod val="88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5400" dirty="0" smtClean="0"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92732375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" presetClass="entr" presetSubtype="4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750"/>
                            </p:stCondLst>
                            <p:childTnLst>
                              <p:par>
                                <p:cTn id="22" presetID="2" presetClass="entr" presetSubtype="4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" presetClass="entr" presetSubtype="4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250"/>
                            </p:stCondLst>
                            <p:childTnLst>
                              <p:par>
                                <p:cTn id="32" presetID="2" presetClass="entr" presetSubtype="4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  <p:bldP spid="6" grpId="0"/>
      <p:bldP spid="10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rrowheads="1"/>
          </p:cNvSpPr>
          <p:nvPr/>
        </p:nvSpPr>
        <p:spPr bwMode="auto">
          <a:xfrm>
            <a:off x="1368425" y="1011238"/>
            <a:ext cx="6048375" cy="2554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571500" indent="-571500">
              <a:buFont typeface="Wingdings" pitchFamily="2" charset="2"/>
              <a:buChar char="Ø"/>
            </a:pPr>
            <a:r>
              <a:rPr lang="zh-CN" altLang="zh-CN" sz="4000" b="1">
                <a:solidFill>
                  <a:srgbClr val="00B050"/>
                </a:solidFill>
                <a:latin typeface="幼圆"/>
                <a:ea typeface="幼圆"/>
                <a:cs typeface="幼圆"/>
              </a:rPr>
              <a:t>勤劳的槐乡孩子是不向爸爸妈妈伸手要钱的，他们上学的钱是用槐米换来的。</a:t>
            </a:r>
            <a:endParaRPr lang="zh-CN" altLang="en-US" sz="4000" b="1">
              <a:solidFill>
                <a:srgbClr val="00B050"/>
              </a:solidFill>
              <a:latin typeface="幼圆"/>
              <a:ea typeface="幼圆"/>
              <a:cs typeface="幼圆"/>
            </a:endParaRPr>
          </a:p>
        </p:txBody>
      </p:sp>
      <p:sp>
        <p:nvSpPr>
          <p:cNvPr id="4" name="云形标注 3"/>
          <p:cNvSpPr/>
          <p:nvPr/>
        </p:nvSpPr>
        <p:spPr>
          <a:xfrm>
            <a:off x="2016125" y="3789363"/>
            <a:ext cx="5400675" cy="1943100"/>
          </a:xfrm>
          <a:prstGeom prst="cloudCallou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6600" dirty="0">
                <a:solidFill>
                  <a:schemeClr val="accent6">
                    <a:lumMod val="75000"/>
                  </a:schemeClr>
                </a:solidFill>
                <a:latin typeface="华文琥珀" pitchFamily="2" charset="-122"/>
                <a:ea typeface="华文琥珀" pitchFamily="2" charset="-122"/>
              </a:rPr>
              <a:t>勤劳</a:t>
            </a:r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4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rrowheads="1"/>
          </p:cNvSpPr>
          <p:nvPr/>
        </p:nvSpPr>
        <p:spPr bwMode="auto">
          <a:xfrm>
            <a:off x="900113" y="981075"/>
            <a:ext cx="6605587" cy="2554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571500" indent="-571500">
              <a:buFont typeface="Wingdings" pitchFamily="2" charset="2"/>
              <a:buChar char="Ø"/>
            </a:pPr>
            <a:r>
              <a:rPr lang="zh-CN" altLang="zh-CN" sz="4000" b="1">
                <a:solidFill>
                  <a:srgbClr val="00B050"/>
                </a:solidFill>
                <a:latin typeface="幼圆"/>
                <a:ea typeface="幼圆"/>
                <a:cs typeface="幼圆"/>
              </a:rPr>
              <a:t>槐乡的孩子可不怕热，他们背着水葫芦，带着干粮，没等云雀开口歌唱黎明，就已经爬到小山上了。</a:t>
            </a:r>
            <a:endParaRPr lang="zh-CN" altLang="en-US" sz="4000" b="1">
              <a:solidFill>
                <a:srgbClr val="00B050"/>
              </a:solidFill>
              <a:latin typeface="幼圆"/>
              <a:ea typeface="幼圆"/>
              <a:cs typeface="幼圆"/>
            </a:endParaRPr>
          </a:p>
        </p:txBody>
      </p:sp>
      <p:sp>
        <p:nvSpPr>
          <p:cNvPr id="4" name="云形标注 3"/>
          <p:cNvSpPr/>
          <p:nvPr/>
        </p:nvSpPr>
        <p:spPr>
          <a:xfrm>
            <a:off x="1763713" y="3781425"/>
            <a:ext cx="5400675" cy="1944688"/>
          </a:xfrm>
          <a:prstGeom prst="cloudCallou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6600" dirty="0">
                <a:solidFill>
                  <a:schemeClr val="accent6">
                    <a:lumMod val="75000"/>
                  </a:schemeClr>
                </a:solidFill>
                <a:latin typeface="华文琥珀" pitchFamily="2" charset="-122"/>
                <a:ea typeface="华文琥珀" pitchFamily="2" charset="-122"/>
              </a:rPr>
              <a:t>刻苦</a:t>
            </a:r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4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rrowheads="1"/>
          </p:cNvSpPr>
          <p:nvPr/>
        </p:nvSpPr>
        <p:spPr bwMode="auto">
          <a:xfrm>
            <a:off x="923925" y="1341438"/>
            <a:ext cx="6605588" cy="1938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571500" indent="-571500">
              <a:buFont typeface="Wingdings" pitchFamily="2" charset="2"/>
              <a:buChar char="Ø"/>
            </a:pPr>
            <a:r>
              <a:rPr lang="zh-CN" altLang="zh-CN" sz="4000" b="1">
                <a:solidFill>
                  <a:srgbClr val="00B050"/>
                </a:solidFill>
                <a:latin typeface="幼圆"/>
                <a:ea typeface="幼圆"/>
                <a:cs typeface="幼圆"/>
              </a:rPr>
              <a:t>月落柳梢，劳累一天的孩子们带着甜蜜的微笑进入梦乡。</a:t>
            </a:r>
            <a:endParaRPr lang="zh-CN" altLang="en-US" sz="4000" b="1">
              <a:solidFill>
                <a:srgbClr val="00B050"/>
              </a:solidFill>
              <a:latin typeface="幼圆"/>
              <a:ea typeface="幼圆"/>
              <a:cs typeface="幼圆"/>
            </a:endParaRPr>
          </a:p>
        </p:txBody>
      </p:sp>
      <p:sp>
        <p:nvSpPr>
          <p:cNvPr id="4" name="云形标注 3"/>
          <p:cNvSpPr/>
          <p:nvPr/>
        </p:nvSpPr>
        <p:spPr>
          <a:xfrm>
            <a:off x="1763713" y="3644900"/>
            <a:ext cx="5400675" cy="1944688"/>
          </a:xfrm>
          <a:prstGeom prst="cloudCallou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6600" dirty="0">
                <a:solidFill>
                  <a:schemeClr val="accent6">
                    <a:lumMod val="75000"/>
                  </a:schemeClr>
                </a:solidFill>
                <a:latin typeface="华文琥珀" pitchFamily="2" charset="-122"/>
                <a:ea typeface="华文琥珀" pitchFamily="2" charset="-122"/>
              </a:rPr>
              <a:t>快乐</a:t>
            </a:r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4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2771799" y="2492896"/>
            <a:ext cx="4716463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4000" b="1" dirty="0" smtClean="0">
                <a:solidFill>
                  <a:srgbClr val="FF0000"/>
                </a:solidFill>
                <a:latin typeface="幼圆"/>
                <a:ea typeface="幼圆"/>
                <a:cs typeface="幼圆"/>
              </a:rPr>
              <a:t>说出</a:t>
            </a:r>
            <a:r>
              <a:rPr lang="zh-CN" altLang="en-US" sz="4000" b="1" dirty="0">
                <a:solidFill>
                  <a:srgbClr val="FF0000"/>
                </a:solidFill>
                <a:latin typeface="幼圆"/>
                <a:ea typeface="幼圆"/>
                <a:cs typeface="幼圆"/>
              </a:rPr>
              <a:t>你喜欢的句子和同学们分享吧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0063" y="764704"/>
            <a:ext cx="364715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5400" dirty="0" smtClean="0">
                <a:latin typeface="微软雅黑" pitchFamily="34" charset="-122"/>
                <a:ea typeface="微软雅黑" pitchFamily="34" charset="-122"/>
              </a:rPr>
              <a:t>课堂讨论：</a:t>
            </a:r>
            <a:endParaRPr lang="zh-CN" altLang="en-US" sz="5400" dirty="0"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7544" y="2289514"/>
            <a:ext cx="808426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400" dirty="0" smtClean="0">
                <a:solidFill>
                  <a:srgbClr val="00B050"/>
                </a:solidFill>
                <a:latin typeface="微软雅黑" pitchFamily="34" charset="-122"/>
                <a:ea typeface="微软雅黑" pitchFamily="34" charset="-122"/>
              </a:rPr>
              <a:t>槐乡的孩子有什么性格特点呢？</a:t>
            </a:r>
            <a:endParaRPr lang="zh-CN" altLang="en-US" sz="4400" dirty="0">
              <a:solidFill>
                <a:srgbClr val="00B05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83568" y="503401"/>
            <a:ext cx="295465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5400" dirty="0" smtClean="0">
                <a:latin typeface="微软雅黑" pitchFamily="34" charset="-122"/>
                <a:ea typeface="微软雅黑" pitchFamily="34" charset="-122"/>
              </a:rPr>
              <a:t>议一议：</a:t>
            </a:r>
            <a:endParaRPr lang="zh-CN" altLang="en-US" sz="5400" dirty="0"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8525910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5348875" y="2871617"/>
            <a:ext cx="1622206" cy="923330"/>
          </a:xfrm>
          <a:prstGeom prst="rect">
            <a:avLst/>
          </a:prstGeom>
          <a:noFill/>
          <a:effectLst>
            <a:glow rad="228600">
              <a:schemeClr val="accent4">
                <a:satMod val="175000"/>
                <a:alpha val="40000"/>
              </a:schemeClr>
            </a:glow>
            <a:innerShdw blurRad="63500" dist="50800" dir="18900000">
              <a:prstClr val="black">
                <a:alpha val="50000"/>
              </a:prstClr>
            </a:innerShdw>
            <a:reflection blurRad="6350" stA="50000" endA="295" endPos="92000" dist="101600" dir="5400000" sy="-100000" algn="bl" rotWithShape="0"/>
          </a:effectLst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5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  <a:ea typeface="+mn-ea"/>
              </a:rPr>
              <a:t>勤劳</a:t>
            </a:r>
          </a:p>
        </p:txBody>
      </p:sp>
      <p:sp>
        <p:nvSpPr>
          <p:cNvPr id="4" name="矩形 3"/>
          <p:cNvSpPr/>
          <p:nvPr/>
        </p:nvSpPr>
        <p:spPr>
          <a:xfrm>
            <a:off x="3059832" y="925270"/>
            <a:ext cx="1220084" cy="1754326"/>
          </a:xfrm>
          <a:prstGeom prst="rect">
            <a:avLst/>
          </a:prstGeom>
          <a:noFill/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txBody>
          <a:bodyPr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5400" b="1" cap="all" dirty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+mn-lt"/>
                <a:ea typeface="+mn-ea"/>
              </a:rPr>
              <a:t>刻苦</a:t>
            </a:r>
          </a:p>
        </p:txBody>
      </p:sp>
      <p:sp>
        <p:nvSpPr>
          <p:cNvPr id="5" name="矩形 4"/>
          <p:cNvSpPr/>
          <p:nvPr/>
        </p:nvSpPr>
        <p:spPr>
          <a:xfrm>
            <a:off x="4543963" y="1340768"/>
            <a:ext cx="2967480" cy="923330"/>
          </a:xfrm>
          <a:prstGeom prst="rect">
            <a:avLst/>
          </a:prstGeom>
          <a:noFill/>
          <a:effectLst>
            <a:reflection blurRad="6350" stA="50000" endA="300" endPos="90000" dist="50800" dir="5400000" sy="-100000" algn="bl" rotWithShape="0"/>
          </a:effectLst>
        </p:spPr>
        <p:txBody>
          <a:bodyPr wrap="none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5400" b="1" dirty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+mn-lt"/>
                <a:ea typeface="+mn-ea"/>
              </a:rPr>
              <a:t>吃苦耐劳</a:t>
            </a:r>
          </a:p>
        </p:txBody>
      </p:sp>
      <p:sp>
        <p:nvSpPr>
          <p:cNvPr id="6" name="矩形 5"/>
          <p:cNvSpPr/>
          <p:nvPr/>
        </p:nvSpPr>
        <p:spPr>
          <a:xfrm>
            <a:off x="2186134" y="3068960"/>
            <a:ext cx="2967480" cy="923330"/>
          </a:xfrm>
          <a:prstGeom prst="rect">
            <a:avLst/>
          </a:prstGeom>
          <a:noFill/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54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lt"/>
                <a:ea typeface="+mn-ea"/>
              </a:rPr>
              <a:t>意志顽强</a:t>
            </a:r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100"/>
                            </p:stCondLst>
                            <p:childTnLst>
                              <p:par>
                                <p:cTn id="1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600"/>
                            </p:stCondLst>
                            <p:childTnLst>
                              <p:par>
                                <p:cTn id="17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600"/>
                            </p:stCondLst>
                            <p:childTnLst>
                              <p:par>
                                <p:cTn id="21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7000" r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87624" y="908720"/>
            <a:ext cx="295465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5400" dirty="0" smtClean="0">
                <a:latin typeface="微软雅黑" pitchFamily="34" charset="-122"/>
                <a:ea typeface="微软雅黑" pitchFamily="34" charset="-122"/>
              </a:rPr>
              <a:t>想一想：</a:t>
            </a:r>
            <a:endParaRPr lang="zh-CN" altLang="en-US" sz="54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187624" y="2859033"/>
            <a:ext cx="736611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dirty="0" smtClean="0">
                <a:solidFill>
                  <a:schemeClr val="accent6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小朋友们想做什么样的孩子呢？</a:t>
            </a:r>
            <a:endParaRPr lang="zh-CN" altLang="en-US" sz="4000" dirty="0">
              <a:solidFill>
                <a:schemeClr val="accent6">
                  <a:lumMod val="7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73958262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2501900" y="1920875"/>
            <a:ext cx="4032250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6000">
                <a:latin typeface="华文琥珀"/>
                <a:ea typeface="华文琥珀"/>
                <a:cs typeface="华文琥珀"/>
              </a:rPr>
              <a:t>槐乡的孩子</a:t>
            </a: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3810000" y="3381375"/>
            <a:ext cx="141605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4800" b="1">
                <a:latin typeface="幼圆"/>
                <a:ea typeface="幼圆"/>
                <a:cs typeface="幼圆"/>
              </a:rPr>
              <a:t>谢谢</a:t>
            </a: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5364163" y="5864225"/>
            <a:ext cx="2338387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400" b="1">
                <a:latin typeface="Calibri" pitchFamily="34" charset="0"/>
              </a:rPr>
              <a:t>制作人：何春丽</a:t>
            </a:r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0"/>
                            </p:stCondLst>
                            <p:childTnLst>
                              <p:par>
                                <p:cTn id="1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99118" y="1844824"/>
            <a:ext cx="6336703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6000" dirty="0" smtClean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  <a:hlinkClick r:id="rId3" action="ppaction://hlinkfile"/>
              </a:rPr>
              <a:t>听读课文</a:t>
            </a:r>
            <a:endParaRPr lang="en-US" altLang="zh-CN" sz="6000" dirty="0" smtClean="0">
              <a:solidFill>
                <a:srgbClr val="00B0F0"/>
              </a:solidFill>
              <a:latin typeface="微软雅黑" pitchFamily="34" charset="-122"/>
              <a:ea typeface="微软雅黑" pitchFamily="34" charset="-122"/>
              <a:hlinkClick r:id="rId3" action="ppaction://hlinkfile"/>
            </a:endParaRPr>
          </a:p>
          <a:p>
            <a:r>
              <a:rPr lang="zh-CN" altLang="en-US" sz="6000" dirty="0" smtClean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  <a:hlinkClick r:id="rId3" action="ppaction://hlinkfile"/>
              </a:rPr>
              <a:t>找出不认识的字</a:t>
            </a:r>
            <a:endParaRPr lang="zh-CN" altLang="en-US" sz="6000" dirty="0">
              <a:solidFill>
                <a:srgbClr val="00B0F0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67503255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槐.swf"/>
          <p:cNvPicPr>
            <a:picLocks noRot="1" noChangeAspect="1"/>
          </p:cNvPicPr>
          <p:nvPr>
            <a:videoFile r:link="rId1"/>
          </p:nvPr>
        </p:nvPicPr>
        <p:blipFill>
          <a:blip r:embed="rId4"/>
          <a:stretch>
            <a:fillRect/>
          </a:stretch>
        </p:blipFill>
        <p:spPr>
          <a:xfrm>
            <a:off x="755576" y="484379"/>
            <a:ext cx="7488832" cy="59766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8568397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般.swf"/>
          <p:cNvPicPr>
            <a:picLocks noRot="1" noChangeAspect="1"/>
          </p:cNvPicPr>
          <p:nvPr>
            <a:videoFile r:link="rId1"/>
          </p:nvPr>
        </p:nvPicPr>
        <p:blipFill>
          <a:blip r:embed="rId4"/>
          <a:stretch>
            <a:fillRect/>
          </a:stretch>
        </p:blipFill>
        <p:spPr>
          <a:xfrm>
            <a:off x="683568" y="543000"/>
            <a:ext cx="7776864" cy="59046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1507842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塞.swf"/>
          <p:cNvPicPr>
            <a:picLocks noRot="1" noChangeAspect="1"/>
          </p:cNvPicPr>
          <p:nvPr>
            <a:videoFile r:link="rId1"/>
          </p:nvPr>
        </p:nvPicPr>
        <p:blipFill>
          <a:blip r:embed="rId4"/>
          <a:stretch>
            <a:fillRect/>
          </a:stretch>
        </p:blipFill>
        <p:spPr>
          <a:xfrm>
            <a:off x="611560" y="548680"/>
            <a:ext cx="7776864" cy="5688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0068672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炊.swf"/>
          <p:cNvPicPr>
            <a:picLocks noRot="1" noChangeAspect="1"/>
          </p:cNvPicPr>
          <p:nvPr>
            <a:videoFile r:link="rId1"/>
          </p:nvPr>
        </p:nvPicPr>
        <p:blipFill>
          <a:blip r:embed="rId4"/>
          <a:stretch>
            <a:fillRect/>
          </a:stretch>
        </p:blipFill>
        <p:spPr>
          <a:xfrm>
            <a:off x="611560" y="620688"/>
            <a:ext cx="7632848" cy="5688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2486026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磨.swf"/>
          <p:cNvPicPr>
            <a:picLocks noRot="1" noChangeAspect="1"/>
          </p:cNvPicPr>
          <p:nvPr>
            <a:videoFile r:link="rId1"/>
          </p:nvPr>
        </p:nvPicPr>
        <p:blipFill>
          <a:blip r:embed="rId4"/>
          <a:stretch>
            <a:fillRect/>
          </a:stretch>
        </p:blipFill>
        <p:spPr>
          <a:xfrm>
            <a:off x="611560" y="476672"/>
            <a:ext cx="7776864" cy="5688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2301955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圆角矩形 3"/>
          <p:cNvSpPr/>
          <p:nvPr/>
        </p:nvSpPr>
        <p:spPr>
          <a:xfrm>
            <a:off x="5726247" y="2924944"/>
            <a:ext cx="1368152" cy="1512168"/>
          </a:xfrm>
          <a:prstGeom prst="roundRect">
            <a:avLst/>
          </a:prstGeom>
          <a:solidFill>
            <a:schemeClr val="accent1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800" dirty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rPr>
              <a:t>缕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37935" y="764704"/>
            <a:ext cx="684076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 smtClean="0">
                <a:solidFill>
                  <a:schemeClr val="accent6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按照前面的动画</a:t>
            </a:r>
            <a:endParaRPr lang="en-US" altLang="zh-CN" sz="3600" dirty="0" smtClean="0">
              <a:solidFill>
                <a:schemeClr val="accent6">
                  <a:lumMod val="7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3600" dirty="0" smtClean="0">
                <a:solidFill>
                  <a:schemeClr val="accent6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跟着老师一起去学习下面的汉字</a:t>
            </a:r>
            <a:endParaRPr lang="zh-CN" altLang="en-US" sz="3600" dirty="0">
              <a:solidFill>
                <a:schemeClr val="accent6">
                  <a:lumMod val="7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" name="圆角矩形 8"/>
          <p:cNvSpPr/>
          <p:nvPr/>
        </p:nvSpPr>
        <p:spPr>
          <a:xfrm>
            <a:off x="3347864" y="2956474"/>
            <a:ext cx="1368152" cy="1512168"/>
          </a:xfrm>
          <a:prstGeom prst="roundRect">
            <a:avLst/>
          </a:prstGeom>
          <a:solidFill>
            <a:schemeClr val="accent1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800" dirty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rPr>
              <a:t>耷</a:t>
            </a:r>
          </a:p>
        </p:txBody>
      </p:sp>
      <p:sp>
        <p:nvSpPr>
          <p:cNvPr id="10" name="圆角矩形 9"/>
          <p:cNvSpPr/>
          <p:nvPr/>
        </p:nvSpPr>
        <p:spPr>
          <a:xfrm>
            <a:off x="899592" y="2924944"/>
            <a:ext cx="1368152" cy="1512168"/>
          </a:xfrm>
          <a:prstGeom prst="roundRect">
            <a:avLst/>
          </a:prstGeom>
          <a:solidFill>
            <a:schemeClr val="accent1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800" dirty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rPr>
              <a:t>苞</a:t>
            </a:r>
          </a:p>
        </p:txBody>
      </p:sp>
    </p:spTree>
    <p:extLst>
      <p:ext uri="{BB962C8B-B14F-4D97-AF65-F5344CB8AC3E}">
        <p14:creationId xmlns:p14="http://schemas.microsoft.com/office/powerpoint/2010/main" val="12076751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21" presetClass="entr" presetSubtype="1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8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1" presetClass="entr" presetSubtype="1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1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1" presetClass="entr" presetSubtype="1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4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9" grpId="0" animBg="1"/>
      <p:bldP spid="10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" name="图片 4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59384" y="3843965"/>
            <a:ext cx="1645881" cy="1988840"/>
          </a:xfrm>
          <a:prstGeom prst="rect">
            <a:avLst/>
          </a:prstGeom>
        </p:spPr>
      </p:pic>
      <p:pic>
        <p:nvPicPr>
          <p:cNvPr id="43" name="图片 4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24745" y="3864589"/>
            <a:ext cx="1645881" cy="1988840"/>
          </a:xfrm>
          <a:prstGeom prst="rect">
            <a:avLst/>
          </a:prstGeom>
        </p:spPr>
      </p:pic>
      <p:pic>
        <p:nvPicPr>
          <p:cNvPr id="42" name="图片 4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12834" y="3843965"/>
            <a:ext cx="1645881" cy="1988840"/>
          </a:xfrm>
          <a:prstGeom prst="rect">
            <a:avLst/>
          </a:prstGeom>
        </p:spPr>
      </p:pic>
      <p:pic>
        <p:nvPicPr>
          <p:cNvPr id="41" name="图片 4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1998" y="3789040"/>
            <a:ext cx="1645881" cy="198884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24745" y="1340768"/>
            <a:ext cx="1645881" cy="198884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59384" y="1340768"/>
            <a:ext cx="1645881" cy="1988840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12834" y="1340768"/>
            <a:ext cx="1645881" cy="1988840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1998" y="1356516"/>
            <a:ext cx="1645881" cy="1988840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323528" y="303039"/>
            <a:ext cx="433965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5400" dirty="0" smtClean="0">
                <a:latin typeface="微软雅黑" pitchFamily="34" charset="-122"/>
                <a:ea typeface="微软雅黑" pitchFamily="34" charset="-122"/>
              </a:rPr>
              <a:t>玩灯笼</a:t>
            </a:r>
            <a:r>
              <a:rPr lang="zh-CN" altLang="en-US" sz="5400" dirty="0">
                <a:latin typeface="微软雅黑" pitchFamily="34" charset="-122"/>
                <a:ea typeface="微软雅黑" pitchFamily="34" charset="-122"/>
              </a:rPr>
              <a:t>对对碰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234707" y="1660738"/>
            <a:ext cx="123623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dirty="0" err="1" smtClean="0">
                <a:latin typeface="微软雅黑" pitchFamily="34" charset="-122"/>
                <a:ea typeface="微软雅黑" pitchFamily="34" charset="-122"/>
              </a:rPr>
              <a:t>huái</a:t>
            </a:r>
            <a:endParaRPr lang="zh-CN" altLang="en-US" sz="40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470050" y="1676467"/>
            <a:ext cx="112082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dirty="0" err="1" smtClean="0">
                <a:latin typeface="微软雅黑" pitchFamily="34" charset="-122"/>
                <a:ea typeface="微软雅黑" pitchFamily="34" charset="-122"/>
              </a:rPr>
              <a:t>bāo</a:t>
            </a:r>
            <a:endParaRPr lang="zh-CN" altLang="en-US" sz="40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631722" y="1703734"/>
            <a:ext cx="79701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dirty="0" err="1">
                <a:latin typeface="微软雅黑" pitchFamily="34" charset="-122"/>
                <a:ea typeface="微软雅黑" pitchFamily="34" charset="-122"/>
              </a:rPr>
              <a:t>d</a:t>
            </a:r>
            <a:r>
              <a:rPr lang="en-US" altLang="zh-CN" sz="4000" dirty="0" err="1" smtClean="0">
                <a:latin typeface="微软雅黑" pitchFamily="34" charset="-122"/>
                <a:ea typeface="微软雅黑" pitchFamily="34" charset="-122"/>
              </a:rPr>
              <a:t>ā</a:t>
            </a:r>
            <a:endParaRPr lang="zh-CN" altLang="en-US" sz="40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536629" y="1703734"/>
            <a:ext cx="1111202" cy="9848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dirty="0" err="1" smtClean="0">
                <a:latin typeface="微软雅黑" pitchFamily="34" charset="-122"/>
                <a:ea typeface="微软雅黑" pitchFamily="34" charset="-122"/>
              </a:rPr>
              <a:t>bān</a:t>
            </a:r>
            <a:endParaRPr lang="zh-CN" altLang="en-US" sz="4000" dirty="0">
              <a:latin typeface="微软雅黑" pitchFamily="34" charset="-122"/>
              <a:ea typeface="微软雅黑" pitchFamily="34" charset="-122"/>
            </a:endParaRPr>
          </a:p>
          <a:p>
            <a:endParaRPr lang="zh-CN" alt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1504011" y="4087148"/>
            <a:ext cx="69762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dirty="0" smtClean="0">
                <a:latin typeface="微软雅黑" pitchFamily="34" charset="-122"/>
                <a:ea typeface="微软雅黑" pitchFamily="34" charset="-122"/>
              </a:rPr>
              <a:t>苞</a:t>
            </a:r>
            <a:endParaRPr lang="zh-CN" altLang="en-US" sz="40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681646" y="4087148"/>
            <a:ext cx="69762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dirty="0" smtClean="0">
                <a:latin typeface="微软雅黑" pitchFamily="34" charset="-122"/>
                <a:ea typeface="微软雅黑" pitchFamily="34" charset="-122"/>
              </a:rPr>
              <a:t>槐</a:t>
            </a:r>
            <a:endParaRPr lang="zh-CN" altLang="en-US" sz="40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7666607" y="4130499"/>
            <a:ext cx="69762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dirty="0" smtClean="0">
                <a:latin typeface="微软雅黑" pitchFamily="34" charset="-122"/>
                <a:ea typeface="微软雅黑" pitchFamily="34" charset="-122"/>
              </a:rPr>
              <a:t>般</a:t>
            </a:r>
            <a:endParaRPr lang="zh-CN" altLang="en-US" sz="40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743416" y="4107164"/>
            <a:ext cx="69762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dirty="0" smtClean="0">
                <a:latin typeface="微软雅黑" pitchFamily="34" charset="-122"/>
                <a:ea typeface="微软雅黑" pitchFamily="34" charset="-122"/>
              </a:rPr>
              <a:t>耷</a:t>
            </a:r>
            <a:endParaRPr lang="zh-CN" altLang="en-US" sz="4000" dirty="0"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24" name="直接箭头连接符 23"/>
          <p:cNvCxnSpPr/>
          <p:nvPr/>
        </p:nvCxnSpPr>
        <p:spPr>
          <a:xfrm>
            <a:off x="1946874" y="2626761"/>
            <a:ext cx="2083585" cy="1162279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接箭头连接符 25"/>
          <p:cNvCxnSpPr/>
          <p:nvPr/>
        </p:nvCxnSpPr>
        <p:spPr>
          <a:xfrm flipH="1">
            <a:off x="1979712" y="2626761"/>
            <a:ext cx="1892756" cy="1162279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接箭头连接符 27"/>
          <p:cNvCxnSpPr/>
          <p:nvPr/>
        </p:nvCxnSpPr>
        <p:spPr>
          <a:xfrm>
            <a:off x="6092229" y="2564904"/>
            <a:ext cx="1937999" cy="1224136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直接箭头连接符 29"/>
          <p:cNvCxnSpPr/>
          <p:nvPr/>
        </p:nvCxnSpPr>
        <p:spPr>
          <a:xfrm flipH="1">
            <a:off x="6092230" y="2564904"/>
            <a:ext cx="1923190" cy="1224136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990333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000"/>
                            </p:stCondLst>
                            <p:childTnLst>
                              <p:par>
                                <p:cTn id="4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"/>
                  </p:tgtEl>
                </p:cond>
              </p:nextCondLst>
            </p:seq>
            <p:seq concurrent="1" nextAc="seek">
              <p:cTn id="51" restart="whenNotActive" fill="hold" evtFilter="cancelBubble" nodeType="interactiveSeq">
                <p:stCondLst>
                  <p:cond evt="onClick" delay="0">
                    <p:tgtEl>
                      <p:spTgt spid="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2" fill="hold">
                      <p:stCondLst>
                        <p:cond delay="0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2"/>
                  </p:tgtEl>
                </p:cond>
              </p:nextCondLst>
            </p:seq>
            <p:seq concurrent="1" nextAc="seek">
              <p:cTn id="58" restart="whenNotActive" fill="hold" evtFilter="cancelBubble" nodeType="interactiveSeq">
                <p:stCondLst>
                  <p:cond evt="onClick" delay="0">
                    <p:tgtEl>
                      <p:spTgt spid="4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9" fill="hold">
                      <p:stCondLst>
                        <p:cond delay="0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3"/>
                  </p:tgtEl>
                </p:cond>
              </p:nextCondLst>
            </p:seq>
            <p:seq concurrent="1" nextAc="seek">
              <p:cTn id="65" restart="whenNotActive" fill="hold" evtFilter="cancelBubble" nodeType="interactiveSeq">
                <p:stCondLst>
                  <p:cond evt="onClick" delay="0">
                    <p:tgtEl>
                      <p:spTgt spid="4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6" fill="hold">
                      <p:stCondLst>
                        <p:cond delay="0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4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C1FFC1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 sz="5400" dirty="0" smtClean="0">
            <a:latin typeface="微软雅黑" pitchFamily="34" charset="-122"/>
            <a:ea typeface="微软雅黑" pitchFamily="34" charset="-122"/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C1FFC1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1009</TotalTime>
  <Words>206</Words>
  <Application>Microsoft Office PowerPoint</Application>
  <PresentationFormat>全屏显示(4:3)</PresentationFormat>
  <Paragraphs>54</Paragraphs>
  <Slides>19</Slides>
  <Notes>0</Notes>
  <HiddenSlides>0</HiddenSlides>
  <MMClips>5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19</vt:i4>
      </vt:variant>
    </vt:vector>
  </HeadingPairs>
  <TitlesOfParts>
    <vt:vector size="27" baseType="lpstr">
      <vt:lpstr>Arial</vt:lpstr>
      <vt:lpstr>宋体</vt:lpstr>
      <vt:lpstr>幼圆</vt:lpstr>
      <vt:lpstr>微软雅黑</vt:lpstr>
      <vt:lpstr>Calibri</vt:lpstr>
      <vt:lpstr>Wingdings</vt:lpstr>
      <vt:lpstr>华文琥珀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DADI</dc:creator>
  <cp:lastModifiedBy>DADI</cp:lastModifiedBy>
  <cp:revision>67</cp:revision>
  <dcterms:created xsi:type="dcterms:W3CDTF">2012-03-28T07:02:46Z</dcterms:created>
  <dcterms:modified xsi:type="dcterms:W3CDTF">2013-04-06T12:54:09Z</dcterms:modified>
</cp:coreProperties>
</file>