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7" r:id="rId2"/>
    <p:sldId id="265" r:id="rId3"/>
    <p:sldId id="269" r:id="rId4"/>
    <p:sldId id="297" r:id="rId5"/>
    <p:sldId id="298" r:id="rId6"/>
    <p:sldId id="271" r:id="rId7"/>
    <p:sldId id="270" r:id="rId8"/>
    <p:sldId id="272"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FF0000"/>
    <a:srgbClr val="73E824"/>
    <a:srgbClr val="82B1EA"/>
    <a:srgbClr val="F474F7"/>
    <a:srgbClr val="E1E626"/>
    <a:srgbClr val="000000"/>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5" autoAdjust="0"/>
    <p:restoredTop sz="90361" autoAdjust="0"/>
  </p:normalViewPr>
  <p:slideViewPr>
    <p:cSldViewPr>
      <p:cViewPr>
        <p:scale>
          <a:sx n="64" d="100"/>
          <a:sy n="64" d="100"/>
        </p:scale>
        <p:origin x="-1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C90C20-9ECE-4223-8822-052806F814CB}" type="datetimeFigureOut">
              <a:rPr lang="zh-CN" altLang="en-US" smtClean="0"/>
              <a:pPr/>
              <a:t>2013/4/13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D87C98-8073-4A3B-A98A-5185E13D4534}" type="slidenum">
              <a:rPr lang="zh-CN" altLang="en-US" smtClean="0"/>
              <a:pPr/>
              <a:t>‹#›</a:t>
            </a:fld>
            <a:endParaRPr lang="zh-CN" altLang="en-US"/>
          </a:p>
        </p:txBody>
      </p:sp>
    </p:spTree>
    <p:extLst>
      <p:ext uri="{BB962C8B-B14F-4D97-AF65-F5344CB8AC3E}">
        <p14:creationId xmlns:p14="http://schemas.microsoft.com/office/powerpoint/2010/main" val="3121546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8E43D-E00D-4406-B4FC-9E8A01A71401}" type="datetimeFigureOut">
              <a:rPr lang="zh-CN" altLang="en-US" smtClean="0"/>
              <a:pPr/>
              <a:t>2013/4/13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F6801-2781-4B4D-A56E-F84B2ADCDED9}" type="slidenum">
              <a:rPr lang="zh-CN" altLang="en-US" smtClean="0"/>
              <a:pPr/>
              <a:t>‹#›</a:t>
            </a:fld>
            <a:endParaRPr lang="zh-CN" altLang="en-US"/>
          </a:p>
        </p:txBody>
      </p:sp>
    </p:spTree>
    <p:extLst>
      <p:ext uri="{BB962C8B-B14F-4D97-AF65-F5344CB8AC3E}">
        <p14:creationId xmlns:p14="http://schemas.microsoft.com/office/powerpoint/2010/main" val="4102740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认出灰雀，列宁和灰雀会发生什么故事呢？？</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详细讲解第一段，学习文章的描写方法。小灰雀给人的感觉是“惹人喜爱”，第一课时即将结束了。</a:t>
            </a:r>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引导同学们根据例子画出列宁与小男孩之间对话中能体现两者心理变化的词语</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小麻雀究竟去哪里了，这个案子差不多真相大白了</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自由发挥，如果有学生说出很多合理推理也很不错。</a:t>
            </a:r>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讨论，总结</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DFDF6801-2781-4B4D-A56E-F84B2ADCDED9}"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F9F2E6-E710-4F6A-A617-12567688B3AA}"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04A8EC-2943-479C-8FE5-E8D17C3DCE8C}"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a:t>
            </a:fld>
            <a:endParaRPr lang="zh-CN" altLang="en-US"/>
          </a:p>
        </p:txBody>
      </p:sp>
      <p:pic>
        <p:nvPicPr>
          <p:cNvPr id="7" name="Picture 4" descr="SZ168_L 拷贝"/>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buFontTx/>
              <a:buBlip>
                <a:blip r:embed="rId2"/>
              </a:buBlip>
              <a:defRPr b="0">
                <a:latin typeface="+mn-ea"/>
                <a:ea typeface="+mn-ea"/>
              </a:defRPr>
            </a:lvl1pPr>
            <a:lvl2pPr>
              <a:defRPr b="0">
                <a:latin typeface="+mn-ea"/>
                <a:ea typeface="+mn-ea"/>
              </a:defRPr>
            </a:lvl2pPr>
            <a:lvl3pPr>
              <a:defRPr b="0">
                <a:latin typeface="+mn-ea"/>
                <a:ea typeface="+mn-ea"/>
              </a:defRPr>
            </a:lvl3pPr>
            <a:lvl4pPr>
              <a:defRPr b="0">
                <a:latin typeface="+mn-ea"/>
                <a:ea typeface="+mn-ea"/>
              </a:defRPr>
            </a:lvl4pPr>
            <a:lvl5pPr>
              <a:defRPr b="0">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FBA58F8-86DB-465A-A6C1-E176E715017B}"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048B99A-CC9E-4557-B4D8-CB34A1E88C6A}"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a:t>
            </a:fld>
            <a:endParaRPr lang="zh-CN" altLang="en-US"/>
          </a:p>
        </p:txBody>
      </p:sp>
      <p:pic>
        <p:nvPicPr>
          <p:cNvPr id="7" name="图片 6" descr="lv.jpg"/>
          <p:cNvPicPr>
            <a:picLocks noChangeAspect="1"/>
          </p:cNvPicPr>
          <p:nvPr userDrawn="1"/>
        </p:nvPicPr>
        <p:blipFill>
          <a:blip r:embed="rId2"/>
          <a:stretch>
            <a:fillRect/>
          </a:stretch>
        </p:blipFill>
        <p:spPr>
          <a:xfrm>
            <a:off x="-928726" y="-98251"/>
            <a:ext cx="11130002" cy="695625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FBD2CC6-58F8-41BA-A03D-FB81EB317CB6}" type="datetime1">
              <a:rPr lang="zh-CN" altLang="en-US" smtClean="0"/>
              <a:pPr/>
              <a:t>2013/4/13</a:t>
            </a:fld>
            <a:endParaRPr lang="zh-CN" altLang="en-US"/>
          </a:p>
        </p:txBody>
      </p:sp>
      <p:sp>
        <p:nvSpPr>
          <p:cNvPr id="6" name="页脚占位符 5"/>
          <p:cNvSpPr>
            <a:spLocks noGrp="1"/>
          </p:cNvSpPr>
          <p:nvPr>
            <p:ph type="ftr" sz="quarter" idx="11"/>
          </p:nvPr>
        </p:nvSpPr>
        <p:spPr/>
        <p:txBody>
          <a:bodyPr/>
          <a:lstStyle/>
          <a:p>
            <a:r>
              <a:rPr lang="en-US" altLang="zh-CN" smtClean="0"/>
              <a:t>fang</a:t>
            </a:r>
            <a:endParaRPr lang="zh-CN" altLang="en-US"/>
          </a:p>
        </p:txBody>
      </p:sp>
      <p:sp>
        <p:nvSpPr>
          <p:cNvPr id="7" name="灯片编号占位符 6"/>
          <p:cNvSpPr>
            <a:spLocks noGrp="1"/>
          </p:cNvSpPr>
          <p:nvPr>
            <p:ph type="sldNum" sz="quarter" idx="12"/>
          </p:nvPr>
        </p:nvSpPr>
        <p:spPr/>
        <p:txBody>
          <a:bodyPr/>
          <a:lstStyle/>
          <a:p>
            <a:fld id="{A7EE2251-DCF4-4D82-B597-0123FE785941}" type="slidenum">
              <a:rPr lang="zh-CN" altLang="en-US" smtClean="0"/>
              <a:pPr/>
              <a:t>‹#›</a:t>
            </a:fld>
            <a:endParaRPr lang="zh-CN" altLang="en-US"/>
          </a:p>
        </p:txBody>
      </p:sp>
      <p:pic>
        <p:nvPicPr>
          <p:cNvPr id="8" name="图片 7" descr="lv.jpg"/>
          <p:cNvPicPr>
            <a:picLocks noChangeAspect="1"/>
          </p:cNvPicPr>
          <p:nvPr userDrawn="1"/>
        </p:nvPicPr>
        <p:blipFill>
          <a:blip r:embed="rId2"/>
          <a:stretch>
            <a:fillRect/>
          </a:stretch>
        </p:blipFill>
        <p:spPr>
          <a:xfrm>
            <a:off x="-928726" y="-98251"/>
            <a:ext cx="11130002" cy="695625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8E929B6-8E44-43B5-8A71-DFB74CEBD668}" type="datetime1">
              <a:rPr lang="zh-CN" altLang="en-US" smtClean="0"/>
              <a:pPr/>
              <a:t>2013/4/13</a:t>
            </a:fld>
            <a:endParaRPr lang="zh-CN" altLang="en-US"/>
          </a:p>
        </p:txBody>
      </p:sp>
      <p:sp>
        <p:nvSpPr>
          <p:cNvPr id="8" name="页脚占位符 7"/>
          <p:cNvSpPr>
            <a:spLocks noGrp="1"/>
          </p:cNvSpPr>
          <p:nvPr>
            <p:ph type="ftr" sz="quarter" idx="11"/>
          </p:nvPr>
        </p:nvSpPr>
        <p:spPr/>
        <p:txBody>
          <a:bodyPr/>
          <a:lstStyle/>
          <a:p>
            <a:r>
              <a:rPr lang="en-US" altLang="zh-CN" smtClean="0"/>
              <a:t>fang</a:t>
            </a:r>
            <a:endParaRPr lang="zh-CN" altLang="en-US"/>
          </a:p>
        </p:txBody>
      </p:sp>
      <p:sp>
        <p:nvSpPr>
          <p:cNvPr id="9" name="灯片编号占位符 8"/>
          <p:cNvSpPr>
            <a:spLocks noGrp="1"/>
          </p:cNvSpPr>
          <p:nvPr>
            <p:ph type="sldNum" sz="quarter" idx="12"/>
          </p:nvPr>
        </p:nvSpPr>
        <p:spPr/>
        <p:txBody>
          <a:bodyPr/>
          <a:lstStyle/>
          <a:p>
            <a:fld id="{A7EE2251-DCF4-4D82-B597-0123FE785941}" type="slidenum">
              <a:rPr lang="zh-CN" altLang="en-US" smtClean="0"/>
              <a:pPr/>
              <a:t>‹#›</a:t>
            </a:fld>
            <a:endParaRPr lang="zh-CN" altLang="en-US"/>
          </a:p>
        </p:txBody>
      </p:sp>
      <p:pic>
        <p:nvPicPr>
          <p:cNvPr id="10" name="图片 9" descr="lv.jpg"/>
          <p:cNvPicPr>
            <a:picLocks noChangeAspect="1"/>
          </p:cNvPicPr>
          <p:nvPr userDrawn="1"/>
        </p:nvPicPr>
        <p:blipFill>
          <a:blip r:embed="rId2"/>
          <a:stretch>
            <a:fillRect/>
          </a:stretch>
        </p:blipFill>
        <p:spPr>
          <a:xfrm>
            <a:off x="85732" y="-98251"/>
            <a:ext cx="11130002" cy="695625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E64018-E427-45E4-8DD4-5ADF686FBE8A}" type="datetime1">
              <a:rPr lang="zh-CN" altLang="en-US" smtClean="0"/>
              <a:pPr/>
              <a:t>2013/4/13</a:t>
            </a:fld>
            <a:endParaRPr lang="zh-CN" altLang="en-US"/>
          </a:p>
        </p:txBody>
      </p:sp>
      <p:sp>
        <p:nvSpPr>
          <p:cNvPr id="4" name="页脚占位符 3"/>
          <p:cNvSpPr>
            <a:spLocks noGrp="1"/>
          </p:cNvSpPr>
          <p:nvPr>
            <p:ph type="ftr" sz="quarter" idx="11"/>
          </p:nvPr>
        </p:nvSpPr>
        <p:spPr/>
        <p:txBody>
          <a:bodyPr/>
          <a:lstStyle/>
          <a:p>
            <a:r>
              <a:rPr lang="en-US" altLang="zh-CN" smtClean="0"/>
              <a:t>fang</a:t>
            </a:r>
            <a:endParaRPr lang="zh-CN" altLang="en-US"/>
          </a:p>
        </p:txBody>
      </p:sp>
      <p:sp>
        <p:nvSpPr>
          <p:cNvPr id="5" name="灯片编号占位符 4"/>
          <p:cNvSpPr>
            <a:spLocks noGrp="1"/>
          </p:cNvSpPr>
          <p:nvPr>
            <p:ph type="sldNum" sz="quarter" idx="12"/>
          </p:nvPr>
        </p:nvSpPr>
        <p:spPr/>
        <p:txBody>
          <a:bodyPr/>
          <a:lstStyle/>
          <a:p>
            <a:fld id="{A7EE2251-DCF4-4D82-B597-0123FE785941}" type="slidenum">
              <a:rPr lang="zh-CN" altLang="en-US" smtClean="0"/>
              <a:pPr/>
              <a:t>‹#›</a:t>
            </a:fld>
            <a:endParaRPr lang="zh-CN" altLang="en-US"/>
          </a:p>
        </p:txBody>
      </p:sp>
      <p:pic>
        <p:nvPicPr>
          <p:cNvPr id="6" name="图片 5" descr="lv.jpg"/>
          <p:cNvPicPr>
            <a:picLocks noChangeAspect="1"/>
          </p:cNvPicPr>
          <p:nvPr userDrawn="1"/>
        </p:nvPicPr>
        <p:blipFill>
          <a:blip r:embed="rId2"/>
          <a:stretch>
            <a:fillRect/>
          </a:stretch>
        </p:blipFill>
        <p:spPr>
          <a:xfrm>
            <a:off x="-2857552" y="-98251"/>
            <a:ext cx="11130002" cy="695625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7B818E-3DAA-4F3C-8D0B-3E9566CB7C5A}" type="datetime1">
              <a:rPr lang="zh-CN" altLang="en-US" smtClean="0"/>
              <a:pPr/>
              <a:t>2013/4/13</a:t>
            </a:fld>
            <a:endParaRPr lang="zh-CN" altLang="en-US"/>
          </a:p>
        </p:txBody>
      </p:sp>
      <p:sp>
        <p:nvSpPr>
          <p:cNvPr id="3" name="页脚占位符 2"/>
          <p:cNvSpPr>
            <a:spLocks noGrp="1"/>
          </p:cNvSpPr>
          <p:nvPr>
            <p:ph type="ftr" sz="quarter" idx="11"/>
          </p:nvPr>
        </p:nvSpPr>
        <p:spPr/>
        <p:txBody>
          <a:bodyPr/>
          <a:lstStyle/>
          <a:p>
            <a:r>
              <a:rPr lang="en-US" altLang="zh-CN" smtClean="0"/>
              <a:t>fang</a:t>
            </a:r>
            <a:endParaRPr lang="zh-CN" altLang="en-US"/>
          </a:p>
        </p:txBody>
      </p:sp>
      <p:sp>
        <p:nvSpPr>
          <p:cNvPr id="4" name="灯片编号占位符 3"/>
          <p:cNvSpPr>
            <a:spLocks noGrp="1"/>
          </p:cNvSpPr>
          <p:nvPr>
            <p:ph type="sldNum" sz="quarter" idx="12"/>
          </p:nvPr>
        </p:nvSpPr>
        <p:spPr/>
        <p:txBody>
          <a:bodyPr/>
          <a:lstStyle/>
          <a:p>
            <a:fld id="{A7EE2251-DCF4-4D82-B597-0123FE78594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73050"/>
            <a:ext cx="5111750" cy="5853113"/>
          </a:xfrm>
        </p:spPr>
        <p:txBody>
          <a:bodyPr>
            <a:normAutofit/>
          </a:bodyPr>
          <a:lstStyle>
            <a:lvl1pPr>
              <a:defRPr sz="2400">
                <a:latin typeface="+mn-ea"/>
                <a:ea typeface="+mn-ea"/>
              </a:defRPr>
            </a:lvl1pPr>
            <a:lvl2pPr>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5B7352-4E00-4899-9A7E-647C8E25B63A}" type="datetime1">
              <a:rPr lang="zh-CN" altLang="en-US" smtClean="0"/>
              <a:pPr/>
              <a:t>2013/4/13</a:t>
            </a:fld>
            <a:endParaRPr lang="zh-CN" altLang="en-US"/>
          </a:p>
        </p:txBody>
      </p:sp>
      <p:sp>
        <p:nvSpPr>
          <p:cNvPr id="6" name="页脚占位符 5"/>
          <p:cNvSpPr>
            <a:spLocks noGrp="1"/>
          </p:cNvSpPr>
          <p:nvPr>
            <p:ph type="ftr" sz="quarter" idx="11"/>
          </p:nvPr>
        </p:nvSpPr>
        <p:spPr/>
        <p:txBody>
          <a:bodyPr/>
          <a:lstStyle/>
          <a:p>
            <a:r>
              <a:rPr lang="en-US" altLang="zh-CN" smtClean="0"/>
              <a:t>fang</a:t>
            </a:r>
            <a:endParaRPr lang="zh-CN" altLang="en-US"/>
          </a:p>
        </p:txBody>
      </p:sp>
      <p:sp>
        <p:nvSpPr>
          <p:cNvPr id="7" name="灯片编号占位符 6"/>
          <p:cNvSpPr>
            <a:spLocks noGrp="1"/>
          </p:cNvSpPr>
          <p:nvPr>
            <p:ph type="sldNum" sz="quarter" idx="12"/>
          </p:nvPr>
        </p:nvSpPr>
        <p:spPr/>
        <p:txBody>
          <a:bodyPr/>
          <a:lstStyle/>
          <a:p>
            <a:fld id="{A7EE2251-DCF4-4D82-B597-0123FE78594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49751C-F5BA-4BD6-8680-D2A903E2EC63}" type="datetime1">
              <a:rPr lang="zh-CN" altLang="en-US" smtClean="0"/>
              <a:pPr/>
              <a:t>2013/4/13</a:t>
            </a:fld>
            <a:endParaRPr lang="zh-CN" altLang="en-US"/>
          </a:p>
        </p:txBody>
      </p:sp>
      <p:sp>
        <p:nvSpPr>
          <p:cNvPr id="6" name="页脚占位符 5"/>
          <p:cNvSpPr>
            <a:spLocks noGrp="1"/>
          </p:cNvSpPr>
          <p:nvPr>
            <p:ph type="ftr" sz="quarter" idx="11"/>
          </p:nvPr>
        </p:nvSpPr>
        <p:spPr/>
        <p:txBody>
          <a:bodyPr/>
          <a:lstStyle/>
          <a:p>
            <a:r>
              <a:rPr lang="en-US" altLang="zh-CN" smtClean="0"/>
              <a:t>fang</a:t>
            </a:r>
            <a:endParaRPr lang="zh-CN" altLang="en-US"/>
          </a:p>
        </p:txBody>
      </p:sp>
      <p:sp>
        <p:nvSpPr>
          <p:cNvPr id="7" name="灯片编号占位符 6"/>
          <p:cNvSpPr>
            <a:spLocks noGrp="1"/>
          </p:cNvSpPr>
          <p:nvPr>
            <p:ph type="sldNum" sz="quarter" idx="12"/>
          </p:nvPr>
        </p:nvSpPr>
        <p:spPr/>
        <p:txBody>
          <a:bodyPr/>
          <a:lstStyle/>
          <a:p>
            <a:fld id="{A7EE2251-DCF4-4D82-B597-0123FE78594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descr="lv.gif"/>
          <p:cNvPicPr>
            <a:picLocks noChangeAspect="1"/>
          </p:cNvPicPr>
          <p:nvPr userDrawn="1"/>
        </p:nvPicPr>
        <p:blipFill>
          <a:blip r:embed="rId13"/>
          <a:stretch>
            <a:fillRect/>
          </a:stretch>
        </p:blipFill>
        <p:spPr>
          <a:xfrm>
            <a:off x="0" y="0"/>
            <a:ext cx="9144000" cy="6858000"/>
          </a:xfrm>
          <a:prstGeom prst="rect">
            <a:avLst/>
          </a:prstGeom>
        </p:spPr>
      </p:pic>
      <p:pic>
        <p:nvPicPr>
          <p:cNvPr id="9" name="图片 8" descr="lv.gif"/>
          <p:cNvPicPr>
            <a:picLocks noChangeAspect="1"/>
          </p:cNvPicPr>
          <p:nvPr userDrawn="1"/>
        </p:nvPicPr>
        <p:blipFill>
          <a:blip r:embed="rId13"/>
          <a:stretch>
            <a:fillRect/>
          </a:stretch>
        </p:blipFill>
        <p:spPr>
          <a:xfrm>
            <a:off x="0" y="0"/>
            <a:ext cx="9144000" cy="6858000"/>
          </a:xfrm>
          <a:prstGeom prst="rect">
            <a:avLst/>
          </a:prstGeom>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85000"/>
                  </a:schemeClr>
                </a:solidFill>
              </a:defRPr>
            </a:lvl1pPr>
          </a:lstStyle>
          <a:p>
            <a:fld id="{75B8DDDB-82A6-4AEB-8ADD-50A2B2CF1546}" type="datetime1">
              <a:rPr lang="zh-CN" altLang="en-US" smtClean="0"/>
              <a:pPr/>
              <a:t>2013/4/13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r>
              <a:rPr lang="en-US" altLang="zh-CN" smtClean="0"/>
              <a:t>fang</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85000"/>
                  </a:schemeClr>
                </a:solidFill>
              </a:defRPr>
            </a:lvl1pPr>
          </a:lstStyle>
          <a:p>
            <a:fld id="{A7EE2251-DCF4-4D82-B597-0123FE785941}"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华文新魏" pitchFamily="2" charset="-122"/>
          <a:ea typeface="华文新魏" pitchFamily="2" charset="-122"/>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sz="30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sz="30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sz="3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sz="3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slide" Target="sl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gif"/><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捕获.JPG"/>
          <p:cNvPicPr>
            <a:picLocks noChangeAspect="1"/>
          </p:cNvPicPr>
          <p:nvPr/>
        </p:nvPicPr>
        <p:blipFill>
          <a:blip r:embed="rId3"/>
          <a:stretch>
            <a:fillRect/>
          </a:stretch>
        </p:blipFill>
        <p:spPr>
          <a:xfrm>
            <a:off x="0" y="0"/>
            <a:ext cx="9929850" cy="6858000"/>
          </a:xfrm>
          <a:prstGeom prst="rect">
            <a:avLst/>
          </a:prstGeom>
        </p:spPr>
      </p:pic>
      <p:pic>
        <p:nvPicPr>
          <p:cNvPr id="7" name="内容占位符 6" descr="灰雀.jpg"/>
          <p:cNvPicPr>
            <a:picLocks noGrp="1" noChangeAspect="1"/>
          </p:cNvPicPr>
          <p:nvPr>
            <p:ph idx="1"/>
          </p:nvPr>
        </p:nvPicPr>
        <p:blipFill>
          <a:blip r:embed="rId4"/>
          <a:stretch>
            <a:fillRect/>
          </a:stretch>
        </p:blipFill>
        <p:spPr>
          <a:xfrm flipH="1">
            <a:off x="0" y="1357298"/>
            <a:ext cx="5357850" cy="4525963"/>
          </a:xfrm>
          <a:prstGeom prst="ellipse">
            <a:avLst/>
          </a:prstGeom>
          <a:ln>
            <a:noFill/>
          </a:ln>
          <a:effectLst>
            <a:softEdge rad="112500"/>
          </a:effectLst>
        </p:spPr>
      </p:pic>
      <p:sp>
        <p:nvSpPr>
          <p:cNvPr id="4" name="日期占位符 3"/>
          <p:cNvSpPr>
            <a:spLocks noGrp="1"/>
          </p:cNvSpPr>
          <p:nvPr>
            <p:ph type="dt" sz="half" idx="10"/>
          </p:nvPr>
        </p:nvSpPr>
        <p:spPr/>
        <p:txBody>
          <a:bodyPr/>
          <a:lstStyle/>
          <a:p>
            <a:fld id="{B5FC3069-22C9-4B8F-9EA7-2F164EEDFD65}"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dirty="0"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1</a:t>
            </a:fld>
            <a:endParaRPr lang="zh-CN" altLang="en-US"/>
          </a:p>
        </p:txBody>
      </p:sp>
      <p:sp>
        <p:nvSpPr>
          <p:cNvPr id="9" name="矩形 8"/>
          <p:cNvSpPr/>
          <p:nvPr/>
        </p:nvSpPr>
        <p:spPr>
          <a:xfrm>
            <a:off x="6665436" y="2643182"/>
            <a:ext cx="2478564"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灰雀 </a:t>
            </a:r>
            <a:endParaRPr lang="zh-CN" alt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 name="Picture 28" descr="0">
            <a:hlinkClick r:id="rId5" action="ppaction://hlinksldjump"/>
          </p:cNvPr>
          <p:cNvPicPr>
            <a:picLocks noChangeAspect="1" noChangeArrowheads="1" noCrop="1"/>
          </p:cNvPicPr>
          <p:nvPr/>
        </p:nvPicPr>
        <p:blipFill>
          <a:blip r:embed="rId6" cstate="print"/>
          <a:srcRect/>
          <a:stretch>
            <a:fillRect/>
          </a:stretch>
        </p:blipFill>
        <p:spPr bwMode="auto">
          <a:xfrm>
            <a:off x="7929586" y="5995560"/>
            <a:ext cx="998514" cy="862440"/>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07E4D455-0768-4C53-AEBD-1A2ACD1D9275}"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2</a:t>
            </a:fld>
            <a:endParaRPr lang="zh-CN" altLang="en-US"/>
          </a:p>
        </p:txBody>
      </p:sp>
      <p:sp>
        <p:nvSpPr>
          <p:cNvPr id="8" name="TextBox 7"/>
          <p:cNvSpPr txBox="1"/>
          <p:nvPr/>
        </p:nvSpPr>
        <p:spPr>
          <a:xfrm>
            <a:off x="214282" y="1571612"/>
            <a:ext cx="571504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indent="457200"/>
            <a:r>
              <a:rPr lang="zh-CN" altLang="en-US" sz="2800" dirty="0" smtClean="0">
                <a:solidFill>
                  <a:schemeClr val="tx1">
                    <a:lumMod val="95000"/>
                    <a:lumOff val="5000"/>
                  </a:schemeClr>
                </a:solidFill>
                <a:latin typeface="华文楷体" pitchFamily="2" charset="-122"/>
                <a:ea typeface="华文楷体" pitchFamily="2" charset="-122"/>
              </a:rPr>
              <a:t>有一年冬天，列宁在郊外养病。他每天到公园散步。公园里有一棵高大的白桦树，树上有三只灰雀：两只胸脯是</a:t>
            </a:r>
            <a:r>
              <a:rPr lang="zh-CN" altLang="en-US" sz="2800" dirty="0" smtClean="0">
                <a:solidFill>
                  <a:srgbClr val="FF0000"/>
                </a:solidFill>
                <a:latin typeface="华文楷体" pitchFamily="2" charset="-122"/>
                <a:ea typeface="华文楷体" pitchFamily="2" charset="-122"/>
              </a:rPr>
              <a:t>粉红</a:t>
            </a:r>
            <a:r>
              <a:rPr lang="zh-CN" altLang="en-US" sz="2800" dirty="0" smtClean="0">
                <a:solidFill>
                  <a:schemeClr val="tx1">
                    <a:lumMod val="95000"/>
                    <a:lumOff val="5000"/>
                  </a:schemeClr>
                </a:solidFill>
                <a:latin typeface="华文楷体" pitchFamily="2" charset="-122"/>
                <a:ea typeface="华文楷体" pitchFamily="2" charset="-122"/>
              </a:rPr>
              <a:t>的，一只胸脯是</a:t>
            </a:r>
            <a:r>
              <a:rPr lang="zh-CN" altLang="en-US" sz="2800" dirty="0" smtClean="0">
                <a:solidFill>
                  <a:srgbClr val="FF0000"/>
                </a:solidFill>
                <a:latin typeface="华文楷体" pitchFamily="2" charset="-122"/>
                <a:ea typeface="华文楷体" pitchFamily="2" charset="-122"/>
              </a:rPr>
              <a:t>深红</a:t>
            </a:r>
            <a:r>
              <a:rPr lang="zh-CN" altLang="en-US" sz="2800" dirty="0" smtClean="0">
                <a:solidFill>
                  <a:schemeClr val="tx1">
                    <a:lumMod val="95000"/>
                    <a:lumOff val="5000"/>
                  </a:schemeClr>
                </a:solidFill>
                <a:latin typeface="华文楷体" pitchFamily="2" charset="-122"/>
                <a:ea typeface="华文楷体" pitchFamily="2" charset="-122"/>
              </a:rPr>
              <a:t>的。它们在枝头间</a:t>
            </a:r>
            <a:r>
              <a:rPr lang="zh-CN" altLang="en-US" sz="2800" dirty="0" smtClean="0">
                <a:solidFill>
                  <a:srgbClr val="FF0000"/>
                </a:solidFill>
                <a:latin typeface="华文楷体" pitchFamily="2" charset="-122"/>
                <a:ea typeface="华文楷体" pitchFamily="2" charset="-122"/>
              </a:rPr>
              <a:t>来回跳动</a:t>
            </a:r>
            <a:r>
              <a:rPr lang="zh-CN" altLang="en-US" sz="2800" dirty="0" smtClean="0">
                <a:solidFill>
                  <a:schemeClr val="tx1">
                    <a:lumMod val="95000"/>
                    <a:lumOff val="5000"/>
                  </a:schemeClr>
                </a:solidFill>
                <a:latin typeface="华文楷体" pitchFamily="2" charset="-122"/>
                <a:ea typeface="华文楷体" pitchFamily="2" charset="-122"/>
              </a:rPr>
              <a:t>，</a:t>
            </a:r>
            <a:r>
              <a:rPr lang="zh-CN" altLang="en-US" sz="2800" dirty="0" smtClean="0">
                <a:solidFill>
                  <a:srgbClr val="FF0000"/>
                </a:solidFill>
                <a:latin typeface="华文楷体" pitchFamily="2" charset="-122"/>
                <a:ea typeface="华文楷体" pitchFamily="2" charset="-122"/>
              </a:rPr>
              <a:t>婉转地歌唱</a:t>
            </a:r>
            <a:r>
              <a:rPr lang="zh-CN" altLang="en-US" sz="2800" dirty="0" smtClean="0">
                <a:solidFill>
                  <a:schemeClr val="tx1">
                    <a:lumMod val="95000"/>
                    <a:lumOff val="5000"/>
                  </a:schemeClr>
                </a:solidFill>
                <a:latin typeface="华文楷体" pitchFamily="2" charset="-122"/>
                <a:ea typeface="华文楷体" pitchFamily="2" charset="-122"/>
              </a:rPr>
              <a:t>，非常</a:t>
            </a:r>
            <a:r>
              <a:rPr lang="zh-CN" altLang="en-US" sz="2800" dirty="0" smtClean="0">
                <a:solidFill>
                  <a:srgbClr val="FF0000"/>
                </a:solidFill>
                <a:latin typeface="华文楷体" pitchFamily="2" charset="-122"/>
                <a:ea typeface="华文楷体" pitchFamily="2" charset="-122"/>
              </a:rPr>
              <a:t>惹人喜爱</a:t>
            </a:r>
            <a:r>
              <a:rPr lang="zh-CN" altLang="en-US" sz="2800" dirty="0" smtClean="0">
                <a:solidFill>
                  <a:schemeClr val="tx1">
                    <a:lumMod val="95000"/>
                    <a:lumOff val="5000"/>
                  </a:schemeClr>
                </a:solidFill>
                <a:latin typeface="华文楷体" pitchFamily="2" charset="-122"/>
                <a:ea typeface="华文楷体" pitchFamily="2" charset="-122"/>
              </a:rPr>
              <a:t>。列宁每次走到白桦树下，都要停下来，仰望这三只欢快的灰雀，还经常给它们带来面包渣和谷粒。</a:t>
            </a:r>
          </a:p>
        </p:txBody>
      </p:sp>
      <p:sp>
        <p:nvSpPr>
          <p:cNvPr id="9" name="云形标注 8"/>
          <p:cNvSpPr/>
          <p:nvPr/>
        </p:nvSpPr>
        <p:spPr>
          <a:xfrm rot="834560">
            <a:off x="5923117" y="311192"/>
            <a:ext cx="2928958" cy="2786082"/>
          </a:xfrm>
          <a:prstGeom prst="cloudCallout">
            <a:avLst>
              <a:gd name="adj1" fmla="val -35228"/>
              <a:gd name="adj2" fmla="val 790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800" dirty="0" smtClean="0">
                <a:latin typeface="方正舒体" pitchFamily="2" charset="-122"/>
                <a:ea typeface="方正舒体" pitchFamily="2" charset="-122"/>
              </a:rPr>
              <a:t>从这一段了解到了什么呢？</a:t>
            </a:r>
            <a:endParaRPr lang="zh-CN" altLang="en-US" sz="2800" dirty="0">
              <a:latin typeface="方正舒体" pitchFamily="2" charset="-122"/>
              <a:ea typeface="方正舒体" pitchFamily="2" charset="-122"/>
            </a:endParaRPr>
          </a:p>
        </p:txBody>
      </p:sp>
      <p:sp>
        <p:nvSpPr>
          <p:cNvPr id="10" name="云形标注 9"/>
          <p:cNvSpPr/>
          <p:nvPr/>
        </p:nvSpPr>
        <p:spPr>
          <a:xfrm>
            <a:off x="6357950" y="3714752"/>
            <a:ext cx="2786050" cy="235745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800" dirty="0" smtClean="0">
                <a:solidFill>
                  <a:srgbClr val="FF0000"/>
                </a:solidFill>
                <a:latin typeface="方正舒体" pitchFamily="2" charset="-122"/>
                <a:ea typeface="方正舒体" pitchFamily="2" charset="-122"/>
              </a:rPr>
              <a:t>文章是怎么描写三只小灰雀的呢？</a:t>
            </a:r>
            <a:endParaRPr lang="zh-CN" altLang="en-US" sz="2800" dirty="0">
              <a:solidFill>
                <a:srgbClr val="FF0000"/>
              </a:solidFill>
              <a:latin typeface="方正舒体" pitchFamily="2" charset="-122"/>
              <a:ea typeface="方正舒体" pitchFamily="2" charset="-122"/>
            </a:endParaRPr>
          </a:p>
        </p:txBody>
      </p:sp>
      <p:pic>
        <p:nvPicPr>
          <p:cNvPr id="12" name="Picture 28" descr="0">
            <a:hlinkClick r:id="rId3" action="ppaction://hlinksldjump"/>
          </p:cNvPr>
          <p:cNvPicPr>
            <a:picLocks noChangeAspect="1" noChangeArrowheads="1" noCrop="1"/>
          </p:cNvPicPr>
          <p:nvPr/>
        </p:nvPicPr>
        <p:blipFill>
          <a:blip r:embed="rId4" cstate="print"/>
          <a:srcRect/>
          <a:stretch>
            <a:fillRect/>
          </a:stretch>
        </p:blipFill>
        <p:spPr bwMode="auto">
          <a:xfrm>
            <a:off x="7929586" y="5995560"/>
            <a:ext cx="998514" cy="86244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03E6488-868A-4174-B846-389D89B18BDC}"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3</a:t>
            </a:fld>
            <a:endParaRPr lang="zh-CN" altLang="en-US"/>
          </a:p>
        </p:txBody>
      </p:sp>
      <p:sp>
        <p:nvSpPr>
          <p:cNvPr id="8" name="TextBox 7"/>
          <p:cNvSpPr txBox="1"/>
          <p:nvPr/>
        </p:nvSpPr>
        <p:spPr>
          <a:xfrm>
            <a:off x="214282" y="357166"/>
            <a:ext cx="3357554" cy="40318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indent="457200"/>
            <a:r>
              <a:rPr lang="zh-CN" altLang="en-US" sz="3200" dirty="0" smtClean="0">
                <a:latin typeface="华文楷体" pitchFamily="2" charset="-122"/>
                <a:ea typeface="华文楷体" pitchFamily="2" charset="-122"/>
              </a:rPr>
              <a:t>一天，列宁又来到公园，走到白桦树下，发现那只胸脯深红的灰雀不见了。他在周围的树林中</a:t>
            </a:r>
            <a:r>
              <a:rPr lang="zh-CN" altLang="en-US" sz="3200" dirty="0" smtClean="0">
                <a:solidFill>
                  <a:srgbClr val="FF0000"/>
                </a:solidFill>
                <a:latin typeface="华文楷体" pitchFamily="2" charset="-122"/>
                <a:ea typeface="华文楷体" pitchFamily="2" charset="-122"/>
              </a:rPr>
              <a:t>找遍了，也没有找到。</a:t>
            </a:r>
            <a:endParaRPr lang="en-US" altLang="zh-CN" sz="3200" dirty="0" smtClean="0">
              <a:solidFill>
                <a:srgbClr val="FF0000"/>
              </a:solidFill>
              <a:latin typeface="华文楷体" pitchFamily="2" charset="-122"/>
              <a:ea typeface="华文楷体" pitchFamily="2" charset="-122"/>
            </a:endParaRPr>
          </a:p>
        </p:txBody>
      </p:sp>
      <p:pic>
        <p:nvPicPr>
          <p:cNvPr id="11" name="图片 10" descr="fa.png"/>
          <p:cNvPicPr>
            <a:picLocks noChangeAspect="1"/>
          </p:cNvPicPr>
          <p:nvPr/>
        </p:nvPicPr>
        <p:blipFill>
          <a:blip r:embed="rId3"/>
          <a:stretch>
            <a:fillRect/>
          </a:stretch>
        </p:blipFill>
        <p:spPr>
          <a:xfrm>
            <a:off x="6905645" y="1500174"/>
            <a:ext cx="2238387" cy="2238387"/>
          </a:xfrm>
          <a:prstGeom prst="rect">
            <a:avLst/>
          </a:prstGeom>
          <a:ln>
            <a:noFill/>
          </a:ln>
          <a:effectLst>
            <a:softEdge rad="112500"/>
          </a:effectLst>
        </p:spPr>
      </p:pic>
      <p:sp>
        <p:nvSpPr>
          <p:cNvPr id="12" name="爆炸形 2 11"/>
          <p:cNvSpPr/>
          <p:nvPr/>
        </p:nvSpPr>
        <p:spPr>
          <a:xfrm>
            <a:off x="3309957" y="0"/>
            <a:ext cx="4714908" cy="3857652"/>
          </a:xfrm>
          <a:prstGeom prst="irregularSeal2">
            <a:avLst/>
          </a:prstGeom>
          <a:solidFill>
            <a:srgbClr val="FF0000">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latin typeface="方正舒体" pitchFamily="2" charset="-122"/>
                <a:ea typeface="方正舒体" pitchFamily="2" charset="-122"/>
              </a:rPr>
              <a:t>小灰雀不见了！</a:t>
            </a:r>
            <a:endParaRPr lang="zh-CN" altLang="en-US" sz="4400" dirty="0">
              <a:latin typeface="方正舒体" pitchFamily="2" charset="-122"/>
              <a:ea typeface="方正舒体"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FBA58F8-86DB-465A-A6C1-E176E715017B}"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4</a:t>
            </a:fld>
            <a:endParaRPr lang="zh-CN" altLang="en-US"/>
          </a:p>
        </p:txBody>
      </p:sp>
      <p:pic>
        <p:nvPicPr>
          <p:cNvPr id="7" name="图片 6" descr="fa.png"/>
          <p:cNvPicPr>
            <a:picLocks noChangeAspect="1"/>
          </p:cNvPicPr>
          <p:nvPr/>
        </p:nvPicPr>
        <p:blipFill>
          <a:blip r:embed="rId3"/>
          <a:stretch>
            <a:fillRect/>
          </a:stretch>
        </p:blipFill>
        <p:spPr>
          <a:xfrm>
            <a:off x="6905645" y="1500174"/>
            <a:ext cx="2238387" cy="2238387"/>
          </a:xfrm>
          <a:prstGeom prst="rect">
            <a:avLst/>
          </a:prstGeom>
          <a:ln>
            <a:noFill/>
          </a:ln>
          <a:effectLst>
            <a:softEdge rad="112500"/>
          </a:effectLst>
        </p:spPr>
      </p:pic>
      <p:sp>
        <p:nvSpPr>
          <p:cNvPr id="8" name="爆炸形 2 7"/>
          <p:cNvSpPr/>
          <p:nvPr/>
        </p:nvSpPr>
        <p:spPr>
          <a:xfrm>
            <a:off x="3309957" y="0"/>
            <a:ext cx="4714908" cy="3857652"/>
          </a:xfrm>
          <a:prstGeom prst="irregularSeal2">
            <a:avLst/>
          </a:prstGeom>
          <a:solidFill>
            <a:srgbClr val="FF0000">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latin typeface="方正舒体" pitchFamily="2" charset="-122"/>
                <a:ea typeface="方正舒体" pitchFamily="2" charset="-122"/>
              </a:rPr>
              <a:t>小灰雀不见了！</a:t>
            </a:r>
            <a:endParaRPr lang="zh-CN" altLang="en-US" sz="4400" dirty="0">
              <a:latin typeface="方正舒体" pitchFamily="2" charset="-122"/>
              <a:ea typeface="方正舒体" pitchFamily="2" charset="-122"/>
            </a:endParaRPr>
          </a:p>
        </p:txBody>
      </p:sp>
      <p:sp>
        <p:nvSpPr>
          <p:cNvPr id="9" name="TextBox 8"/>
          <p:cNvSpPr txBox="1"/>
          <p:nvPr/>
        </p:nvSpPr>
        <p:spPr>
          <a:xfrm>
            <a:off x="571472" y="4000504"/>
            <a:ext cx="771530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600" b="1" dirty="0" smtClean="0">
                <a:solidFill>
                  <a:schemeClr val="tx1"/>
                </a:solidFill>
                <a:latin typeface="方正舒体" pitchFamily="2" charset="-122"/>
                <a:ea typeface="方正舒体" pitchFamily="2" charset="-122"/>
              </a:rPr>
              <a:t>读一下列宁和小男孩的对话，仔细体会其中含义，讨论一下他们对话有什么特别的吗？</a:t>
            </a:r>
          </a:p>
        </p:txBody>
      </p:sp>
      <p:pic>
        <p:nvPicPr>
          <p:cNvPr id="11" name="Picture 28" descr="0">
            <a:hlinkClick r:id="rId4" action="ppaction://hlinksldjump"/>
          </p:cNvPr>
          <p:cNvPicPr>
            <a:picLocks noChangeAspect="1" noChangeArrowheads="1" noCrop="1"/>
          </p:cNvPicPr>
          <p:nvPr/>
        </p:nvPicPr>
        <p:blipFill>
          <a:blip r:embed="rId5" cstate="print"/>
          <a:srcRect/>
          <a:stretch>
            <a:fillRect/>
          </a:stretch>
        </p:blipFill>
        <p:spPr bwMode="auto">
          <a:xfrm>
            <a:off x="7929586" y="5995560"/>
            <a:ext cx="998514" cy="862440"/>
          </a:xfrm>
          <a:prstGeom prst="rect">
            <a:avLst/>
          </a:prstGeom>
          <a:noFill/>
        </p:spPr>
      </p:pic>
      <p:pic>
        <p:nvPicPr>
          <p:cNvPr id="13" name="内容占位符 7" descr="u=2740364019,1439796371&amp;fm=52&amp;gp=0.jpg"/>
          <p:cNvPicPr>
            <a:picLocks noGrp="1" noChangeAspect="1"/>
          </p:cNvPicPr>
          <p:nvPr>
            <p:ph idx="1"/>
          </p:nvPr>
        </p:nvPicPr>
        <p:blipFill>
          <a:blip r:embed="rId6"/>
          <a:stretch>
            <a:fillRect/>
          </a:stretch>
        </p:blipFill>
        <p:spPr>
          <a:xfrm>
            <a:off x="0" y="0"/>
            <a:ext cx="2619388" cy="2619388"/>
          </a:xfrm>
          <a:prstGeom prst="ellipse">
            <a:avLst/>
          </a:prstGeom>
          <a:ln>
            <a:noFill/>
          </a:ln>
          <a:effectLst>
            <a:softEdge rad="112500"/>
          </a:effectLst>
        </p:spPr>
      </p:pic>
      <p:sp>
        <p:nvSpPr>
          <p:cNvPr id="12" name="TextBox 11"/>
          <p:cNvSpPr txBox="1"/>
          <p:nvPr/>
        </p:nvSpPr>
        <p:spPr>
          <a:xfrm>
            <a:off x="1857356" y="0"/>
            <a:ext cx="3013967" cy="7694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zh-CN" altLang="en-US" sz="4400" b="1" dirty="0" smtClean="0">
                <a:solidFill>
                  <a:srgbClr val="FF0000"/>
                </a:solidFill>
                <a:latin typeface="方正舒体" pitchFamily="2" charset="-122"/>
                <a:ea typeface="方正舒体" pitchFamily="2" charset="-122"/>
              </a:rPr>
              <a:t>我是小侦探</a:t>
            </a:r>
            <a:endParaRPr lang="zh-CN" altLang="en-US" sz="4400" b="1" dirty="0">
              <a:solidFill>
                <a:srgbClr val="FF0000"/>
              </a:solidFill>
              <a:latin typeface="方正舒体" pitchFamily="2" charset="-122"/>
              <a:ea typeface="方正舒体"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12"/>
                                        </p:tgtEl>
                                        <p:attrNameLst>
                                          <p:attrName>style.visibility</p:attrName>
                                        </p:attrNameLst>
                                      </p:cBhvr>
                                      <p:to>
                                        <p:strVal val="visible"/>
                                      </p:to>
                                    </p:set>
                                    <p:set>
                                      <p:cBhvr>
                                        <p:cTn id="14" dur="455" fill="hold">
                                          <p:stCondLst>
                                            <p:cond delay="0"/>
                                          </p:stCondLst>
                                        </p:cTn>
                                        <p:tgtEl>
                                          <p:spTgt spid="12"/>
                                        </p:tgtEl>
                                        <p:attrNameLst>
                                          <p:attrName>style.rotation</p:attrName>
                                        </p:attrNameLst>
                                      </p:cBhvr>
                                      <p:to>
                                        <p:strVal val="-45.0"/>
                                      </p:to>
                                    </p:set>
                                    <p:anim calcmode="lin" valueType="num">
                                      <p:cBhvr>
                                        <p:cTn id="15"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Scale>
                                      <p:cBhvr>
                                        <p:cTn id="2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
                                        </p:tgtEl>
                                        <p:attrNameLst>
                                          <p:attrName>ppt_x</p:attrName>
                                          <p:attrName>ppt_y</p:attrName>
                                        </p:attrNameLst>
                                      </p:cBhvr>
                                    </p:animMotion>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143932"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504000"/>
            <a:r>
              <a:rPr lang="zh-CN" altLang="en-US" sz="4400" dirty="0" smtClean="0">
                <a:solidFill>
                  <a:schemeClr val="tx1"/>
                </a:solidFill>
                <a:latin typeface="华文楷体" pitchFamily="2" charset="-122"/>
                <a:ea typeface="华文楷体" pitchFamily="2" charset="-122"/>
              </a:rPr>
              <a:t>列宁自言自语地说：“多好的灰雀呀，可惜再也飞不回来了。”</a:t>
            </a:r>
            <a:endParaRPr lang="en-US" altLang="zh-CN" sz="4400" dirty="0" smtClean="0">
              <a:solidFill>
                <a:schemeClr val="tx1"/>
              </a:solidFill>
              <a:latin typeface="华文楷体" pitchFamily="2" charset="-122"/>
              <a:ea typeface="华文楷体" pitchFamily="2" charset="-122"/>
            </a:endParaRPr>
          </a:p>
          <a:p>
            <a:pPr indent="504000"/>
            <a:r>
              <a:rPr lang="zh-CN" altLang="en-US" sz="4400" dirty="0" smtClean="0">
                <a:solidFill>
                  <a:schemeClr val="tx1"/>
                </a:solidFill>
                <a:latin typeface="华文楷体" pitchFamily="2" charset="-122"/>
                <a:ea typeface="华文楷体" pitchFamily="2" charset="-122"/>
              </a:rPr>
              <a:t>男孩看看列宁，说：“会飞回来的，一定会飞回来的。它还活着。”列宁问：“会飞回来？”</a:t>
            </a:r>
            <a:endParaRPr lang="en-US" altLang="zh-CN" sz="4400" dirty="0" smtClean="0">
              <a:solidFill>
                <a:schemeClr val="tx1"/>
              </a:solidFill>
              <a:latin typeface="华文楷体" pitchFamily="2" charset="-122"/>
              <a:ea typeface="华文楷体" pitchFamily="2" charset="-122"/>
            </a:endParaRPr>
          </a:p>
          <a:p>
            <a:pPr indent="504000"/>
            <a:r>
              <a:rPr lang="zh-CN" altLang="en-US" sz="4400" dirty="0" smtClean="0">
                <a:solidFill>
                  <a:schemeClr val="tx1"/>
                </a:solidFill>
                <a:latin typeface="华文楷体" pitchFamily="2" charset="-122"/>
                <a:ea typeface="华文楷体" pitchFamily="2" charset="-122"/>
              </a:rPr>
              <a:t> “一定会飞回来！”男孩肯定地说。</a:t>
            </a:r>
            <a:endParaRPr lang="zh-CN" altLang="en-US" sz="4400" dirty="0">
              <a:solidFill>
                <a:schemeClr val="tx1"/>
              </a:solidFill>
              <a:latin typeface="华文楷体" pitchFamily="2" charset="-122"/>
              <a:ea typeface="华文楷体" pitchFamily="2" charset="-122"/>
            </a:endParaRPr>
          </a:p>
        </p:txBody>
      </p:sp>
      <p:sp>
        <p:nvSpPr>
          <p:cNvPr id="4" name="圆角矩形 3"/>
          <p:cNvSpPr/>
          <p:nvPr/>
        </p:nvSpPr>
        <p:spPr>
          <a:xfrm>
            <a:off x="1928794" y="285728"/>
            <a:ext cx="2143140"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圆角矩形 4"/>
          <p:cNvSpPr/>
          <p:nvPr/>
        </p:nvSpPr>
        <p:spPr>
          <a:xfrm>
            <a:off x="1928794" y="1643050"/>
            <a:ext cx="1071570"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072330" y="3643314"/>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utoShape 6"/>
          <p:cNvSpPr>
            <a:spLocks noChangeArrowheads="1"/>
          </p:cNvSpPr>
          <p:nvPr/>
        </p:nvSpPr>
        <p:spPr bwMode="auto">
          <a:xfrm>
            <a:off x="3786182" y="4643446"/>
            <a:ext cx="4608512" cy="1944688"/>
          </a:xfrm>
          <a:prstGeom prst="cloudCallout">
            <a:avLst>
              <a:gd name="adj1" fmla="val -56616"/>
              <a:gd name="adj2" fmla="val -62162"/>
            </a:avLst>
          </a:prstGeom>
          <a:solidFill>
            <a:srgbClr val="FFFF00"/>
          </a:solidFill>
          <a:ln w="22225">
            <a:solidFill>
              <a:srgbClr val="0000FF"/>
            </a:solidFill>
            <a:round/>
            <a:headEnd/>
            <a:tailEnd/>
          </a:ln>
          <a:effectLst/>
        </p:spPr>
        <p:txBody>
          <a:bodyPr/>
          <a:lstStyle/>
          <a:p>
            <a:pPr algn="ctr"/>
            <a:r>
              <a:rPr kumimoji="1" lang="zh-CN" altLang="en-US" sz="3600" b="1" dirty="0">
                <a:solidFill>
                  <a:srgbClr val="CC0000"/>
                </a:solidFill>
                <a:latin typeface="方正舒体" pitchFamily="2" charset="-122"/>
                <a:ea typeface="方正舒体" pitchFamily="2" charset="-122"/>
              </a:rPr>
              <a:t>这时候，小男孩在想什么呢</a:t>
            </a:r>
            <a:r>
              <a:rPr kumimoji="1" lang="zh-CN" altLang="en-US" dirty="0">
                <a:solidFill>
                  <a:srgbClr val="CC0000"/>
                </a:solidFill>
                <a:latin typeface="Times New Roman" pitchFamily="18" charset="0"/>
              </a:rPr>
              <a: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800" decel="100000"/>
                                        <p:tgtEl>
                                          <p:spTgt spid="8"/>
                                        </p:tgtEl>
                                      </p:cBhvr>
                                    </p:animEffect>
                                    <p:anim calcmode="lin" valueType="num">
                                      <p:cBhvr>
                                        <p:cTn id="19" dur="800" decel="100000" fill="hold"/>
                                        <p:tgtEl>
                                          <p:spTgt spid="8"/>
                                        </p:tgtEl>
                                        <p:attrNameLst>
                                          <p:attrName>style.rotation</p:attrName>
                                        </p:attrNameLst>
                                      </p:cBhvr>
                                      <p:tavLst>
                                        <p:tav tm="0">
                                          <p:val>
                                            <p:fltVal val="-90"/>
                                          </p:val>
                                        </p:tav>
                                        <p:tav tm="100000">
                                          <p:val>
                                            <p:fltVal val="0"/>
                                          </p:val>
                                        </p:tav>
                                      </p:tavLst>
                                    </p:anim>
                                    <p:anim calcmode="lin" valueType="num">
                                      <p:cBhvr>
                                        <p:cTn id="20" dur="800" decel="100000" fill="hold"/>
                                        <p:tgtEl>
                                          <p:spTgt spid="8"/>
                                        </p:tgtEl>
                                        <p:attrNameLst>
                                          <p:attrName>ppt_x</p:attrName>
                                        </p:attrNameLst>
                                      </p:cBhvr>
                                      <p:tavLst>
                                        <p:tav tm="0">
                                          <p:val>
                                            <p:strVal val="#ppt_x+0.4"/>
                                          </p:val>
                                        </p:tav>
                                        <p:tav tm="100000">
                                          <p:val>
                                            <p:strVal val="#ppt_x-0.05"/>
                                          </p:val>
                                        </p:tav>
                                      </p:tavLst>
                                    </p:anim>
                                    <p:anim calcmode="lin" valueType="num">
                                      <p:cBhvr>
                                        <p:cTn id="21" dur="800" decel="100000" fill="hold"/>
                                        <p:tgtEl>
                                          <p:spTgt spid="8"/>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66871FB-D1BD-4F08-A69C-D255018CEB6B}"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6</a:t>
            </a:fld>
            <a:endParaRPr lang="zh-CN" altLang="en-US"/>
          </a:p>
        </p:txBody>
      </p:sp>
      <p:sp>
        <p:nvSpPr>
          <p:cNvPr id="7" name="圆角矩形标注 6"/>
          <p:cNvSpPr/>
          <p:nvPr/>
        </p:nvSpPr>
        <p:spPr>
          <a:xfrm>
            <a:off x="2714612" y="3000372"/>
            <a:ext cx="3643338" cy="2214578"/>
          </a:xfrm>
          <a:prstGeom prst="wedgeRoundRectCallout">
            <a:avLst>
              <a:gd name="adj1" fmla="val -20833"/>
              <a:gd name="adj2" fmla="val 652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4400" b="1" dirty="0" smtClean="0">
                <a:solidFill>
                  <a:srgbClr val="FF0000"/>
                </a:solidFill>
                <a:latin typeface="方正舒体" pitchFamily="2" charset="-122"/>
                <a:ea typeface="方正舒体" pitchFamily="2" charset="-122"/>
              </a:rPr>
              <a:t>小灰雀去哪里了呢？？</a:t>
            </a:r>
            <a:endParaRPr lang="zh-CN" altLang="en-US" sz="4400" b="1" dirty="0">
              <a:solidFill>
                <a:srgbClr val="FF0000"/>
              </a:solidFill>
              <a:latin typeface="方正舒体" pitchFamily="2" charset="-122"/>
              <a:ea typeface="方正舒体" pitchFamily="2" charset="-122"/>
            </a:endParaRPr>
          </a:p>
        </p:txBody>
      </p:sp>
      <p:pic>
        <p:nvPicPr>
          <p:cNvPr id="8" name="内容占位符 7" descr="u=2740364019,1439796371&amp;fm=52&amp;gp=0.jpg"/>
          <p:cNvPicPr>
            <a:picLocks noGrp="1" noChangeAspect="1"/>
          </p:cNvPicPr>
          <p:nvPr>
            <p:ph idx="1"/>
          </p:nvPr>
        </p:nvPicPr>
        <p:blipFill>
          <a:blip r:embed="rId3"/>
          <a:stretch>
            <a:fillRect/>
          </a:stretch>
        </p:blipFill>
        <p:spPr>
          <a:xfrm>
            <a:off x="6524612" y="1500174"/>
            <a:ext cx="2619388" cy="2619388"/>
          </a:xfrm>
          <a:prstGeom prst="ellipse">
            <a:avLst/>
          </a:prstGeom>
          <a:ln>
            <a:noFill/>
          </a:ln>
          <a:effectLst>
            <a:softEdge rad="112500"/>
          </a:effectLst>
        </p:spPr>
      </p:pic>
      <p:sp>
        <p:nvSpPr>
          <p:cNvPr id="9" name="云形标注 8"/>
          <p:cNvSpPr/>
          <p:nvPr/>
        </p:nvSpPr>
        <p:spPr>
          <a:xfrm flipH="1">
            <a:off x="4071934" y="357166"/>
            <a:ext cx="3500462" cy="1714512"/>
          </a:xfrm>
          <a:prstGeom prst="cloudCallout">
            <a:avLst>
              <a:gd name="adj1" fmla="val -26688"/>
              <a:gd name="adj2" fmla="val 68937"/>
            </a:avLst>
          </a:prstGeom>
          <a:solidFill>
            <a:srgbClr val="73E824">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方正舒体" pitchFamily="2" charset="-122"/>
                <a:ea typeface="方正舒体" pitchFamily="2" charset="-122"/>
              </a:rPr>
              <a:t>我最聪明</a:t>
            </a:r>
            <a:endParaRPr lang="zh-CN" altLang="en-US" sz="4000" dirty="0">
              <a:latin typeface="方正舒体" pitchFamily="2" charset="-122"/>
              <a:ea typeface="方正舒体" pitchFamily="2" charset="-122"/>
            </a:endParaRPr>
          </a:p>
        </p:txBody>
      </p:sp>
      <p:pic>
        <p:nvPicPr>
          <p:cNvPr id="11" name="Picture 28" descr="0">
            <a:hlinkClick r:id="rId4" action="ppaction://hlinksldjump"/>
          </p:cNvPr>
          <p:cNvPicPr>
            <a:picLocks noChangeAspect="1" noChangeArrowheads="1" noCrop="1"/>
          </p:cNvPicPr>
          <p:nvPr/>
        </p:nvPicPr>
        <p:blipFill>
          <a:blip r:embed="rId5" cstate="print"/>
          <a:srcRect/>
          <a:stretch>
            <a:fillRect/>
          </a:stretch>
        </p:blipFill>
        <p:spPr bwMode="auto">
          <a:xfrm>
            <a:off x="7929586" y="5995560"/>
            <a:ext cx="998514" cy="862440"/>
          </a:xfrm>
          <a:prstGeom prst="rect">
            <a:avLst/>
          </a:prstGeom>
          <a:noFill/>
        </p:spPr>
      </p:pic>
      <p:sp>
        <p:nvSpPr>
          <p:cNvPr id="12" name="矩形 11"/>
          <p:cNvSpPr/>
          <p:nvPr/>
        </p:nvSpPr>
        <p:spPr>
          <a:xfrm rot="20636779">
            <a:off x="8188986" y="1489753"/>
            <a:ext cx="571504"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5400" b="1" cap="none" spc="0" dirty="0" smtClean="0">
                <a:ln/>
                <a:solidFill>
                  <a:srgbClr val="FF0000"/>
                </a:solidFill>
                <a:effectLst/>
                <a:latin typeface="方正舒体" pitchFamily="2" charset="-122"/>
                <a:ea typeface="方正舒体" pitchFamily="2" charset="-122"/>
              </a:rPr>
              <a:t>？</a:t>
            </a:r>
            <a:endParaRPr lang="zh-CN" altLang="en-US" sz="5400" b="1" cap="none" spc="0" dirty="0">
              <a:ln/>
              <a:solidFill>
                <a:srgbClr val="FF0000"/>
              </a:solidFill>
              <a:effectLst/>
              <a:latin typeface="方正舒体" pitchFamily="2" charset="-122"/>
              <a:ea typeface="方正舒体" pitchFamily="2"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日期占位符 3"/>
          <p:cNvSpPr>
            <a:spLocks noGrp="1"/>
          </p:cNvSpPr>
          <p:nvPr>
            <p:ph type="dt" sz="half" idx="10"/>
          </p:nvPr>
        </p:nvSpPr>
        <p:spPr/>
        <p:txBody>
          <a:bodyPr/>
          <a:lstStyle/>
          <a:p>
            <a:fld id="{1D219B18-4DB0-4B4E-9D26-FE54BC587A1E}"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7</a:t>
            </a:fld>
            <a:endParaRPr lang="zh-CN" altLang="en-US"/>
          </a:p>
        </p:txBody>
      </p:sp>
      <p:pic>
        <p:nvPicPr>
          <p:cNvPr id="8" name="Picture 28" descr="0">
            <a:hlinkClick r:id="rId2" action="ppaction://hlinksldjump"/>
          </p:cNvPr>
          <p:cNvPicPr>
            <a:picLocks noChangeAspect="1" noChangeArrowheads="1" noCrop="1"/>
          </p:cNvPicPr>
          <p:nvPr/>
        </p:nvPicPr>
        <p:blipFill>
          <a:blip r:embed="rId3" cstate="print"/>
          <a:srcRect/>
          <a:stretch>
            <a:fillRect/>
          </a:stretch>
        </p:blipFill>
        <p:spPr bwMode="auto">
          <a:xfrm>
            <a:off x="7929586" y="5995560"/>
            <a:ext cx="998514" cy="862440"/>
          </a:xfrm>
          <a:prstGeom prst="rect">
            <a:avLst/>
          </a:prstGeom>
          <a:noFill/>
        </p:spPr>
      </p:pic>
      <p:pic>
        <p:nvPicPr>
          <p:cNvPr id="9" name="内容占位符 7" descr="u=2740364019,1439796371&amp;fm=52&amp;gp=0.jpg"/>
          <p:cNvPicPr>
            <a:picLocks noChangeAspect="1"/>
          </p:cNvPicPr>
          <p:nvPr/>
        </p:nvPicPr>
        <p:blipFill>
          <a:blip r:embed="rId4"/>
          <a:stretch>
            <a:fillRect/>
          </a:stretch>
        </p:blipFill>
        <p:spPr>
          <a:xfrm>
            <a:off x="6357950" y="1142984"/>
            <a:ext cx="2619388" cy="2619388"/>
          </a:xfrm>
          <a:prstGeom prst="ellipse">
            <a:avLst/>
          </a:prstGeom>
          <a:ln>
            <a:noFill/>
          </a:ln>
          <a:effectLst>
            <a:softEdge rad="112500"/>
          </a:effectLst>
        </p:spPr>
      </p:pic>
      <p:sp>
        <p:nvSpPr>
          <p:cNvPr id="10" name="云形标注 9"/>
          <p:cNvSpPr/>
          <p:nvPr/>
        </p:nvSpPr>
        <p:spPr>
          <a:xfrm>
            <a:off x="785786" y="1785926"/>
            <a:ext cx="4714908" cy="3143272"/>
          </a:xfrm>
          <a:prstGeom prst="cloudCallout">
            <a:avLst>
              <a:gd name="adj1" fmla="val 73593"/>
              <a:gd name="adj2" fmla="val -2668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 name="内容占位符 2"/>
          <p:cNvSpPr>
            <a:spLocks noGrp="1"/>
          </p:cNvSpPr>
          <p:nvPr>
            <p:ph idx="1"/>
          </p:nvPr>
        </p:nvSpPr>
        <p:spPr>
          <a:xfrm>
            <a:off x="1285852" y="2285992"/>
            <a:ext cx="4000528" cy="2214578"/>
          </a:xfrm>
        </p:spPr>
        <p:txBody>
          <a:bodyPr>
            <a:noAutofit/>
          </a:bodyPr>
          <a:lstStyle/>
          <a:p>
            <a:pPr>
              <a:buNone/>
            </a:pPr>
            <a:r>
              <a:rPr lang="zh-CN" altLang="en-US" dirty="0" smtClean="0"/>
              <a:t>列宁的着急、担心、惋惜、关心集中表达了列宁对灰雀的一种情感。</a:t>
            </a:r>
          </a:p>
          <a:p>
            <a:endParaRPr lang="zh-CN" altLang="en-US" dirty="0"/>
          </a:p>
        </p:txBody>
      </p:sp>
      <p:sp>
        <p:nvSpPr>
          <p:cNvPr id="11" name="内容占位符 8"/>
          <p:cNvSpPr txBox="1">
            <a:spLocks/>
          </p:cNvSpPr>
          <p:nvPr/>
        </p:nvSpPr>
        <p:spPr>
          <a:xfrm>
            <a:off x="-1843086" y="3714752"/>
            <a:ext cx="3686172" cy="400052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CN" altLang="en-US" sz="20000" b="1" i="0" u="none" strike="noStrike" kern="1200" cap="none" spc="0" normalizeH="0" baseline="0" noProof="0" dirty="0" smtClean="0">
                <a:ln>
                  <a:noFill/>
                </a:ln>
                <a:solidFill>
                  <a:srgbClr val="FF0000"/>
                </a:solidFill>
                <a:effectLst/>
                <a:uLnTx/>
                <a:uFillTx/>
                <a:latin typeface="方正舒体" pitchFamily="2" charset="-122"/>
                <a:ea typeface="方正舒体" pitchFamily="2" charset="-122"/>
                <a:cs typeface="+mn-cs"/>
              </a:rPr>
              <a:t>爱</a:t>
            </a:r>
            <a:endParaRPr kumimoji="0" lang="zh-CN" altLang="en-US" sz="20000" b="1" i="0" u="none" strike="noStrike" kern="1200" cap="none" spc="0" normalizeH="0" baseline="0" noProof="0" dirty="0">
              <a:ln>
                <a:noFill/>
              </a:ln>
              <a:solidFill>
                <a:srgbClr val="FF0000"/>
              </a:solidFill>
              <a:effectLst/>
              <a:uLnTx/>
              <a:uFillTx/>
              <a:latin typeface="方正舒体" pitchFamily="2" charset="-122"/>
              <a:ea typeface="方正舒体" pitchFamily="2" charset="-122"/>
              <a:cs typeface="+mn-cs"/>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12327 -0.14034 C 0.1783 -0.12069 0.23351 -0.10104 0.27379 -0.14682 C 0.31441 -0.1926 0.34011 -0.30404 0.3658 -0.41549 " pathEditMode="relative" rAng="0" ptsTypes="aaA">
                                      <p:cBhvr>
                                        <p:cTn id="8" dur="500" fill="hold"/>
                                        <p:tgtEl>
                                          <p:spTgt spid="11"/>
                                        </p:tgtEl>
                                        <p:attrNameLst>
                                          <p:attrName>ppt_x</p:attrName>
                                          <p:attrName>ppt_y</p:attrName>
                                        </p:attrNameLst>
                                      </p:cBhvr>
                                      <p:rCtr x="12100" y="-11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0298" y="428604"/>
            <a:ext cx="5043494" cy="1143000"/>
          </a:xfrm>
        </p:spPr>
        <p:style>
          <a:lnRef idx="1">
            <a:schemeClr val="accent2"/>
          </a:lnRef>
          <a:fillRef idx="2">
            <a:schemeClr val="accent2"/>
          </a:fillRef>
          <a:effectRef idx="1">
            <a:schemeClr val="accent2"/>
          </a:effectRef>
          <a:fontRef idx="minor">
            <a:schemeClr val="dk1"/>
          </a:fontRef>
        </p:style>
        <p:txBody>
          <a:bodyPr/>
          <a:lstStyle/>
          <a:p>
            <a:r>
              <a:rPr lang="zh-CN" altLang="en-US" b="1" dirty="0" smtClean="0">
                <a:latin typeface="方正舒体" pitchFamily="2" charset="-122"/>
                <a:ea typeface="方正舒体" pitchFamily="2" charset="-122"/>
              </a:rPr>
              <a:t>侦探组经验交流会</a:t>
            </a:r>
            <a:endParaRPr lang="zh-CN" altLang="en-US" b="1" dirty="0">
              <a:latin typeface="方正舒体" pitchFamily="2" charset="-122"/>
              <a:ea typeface="方正舒体" pitchFamily="2" charset="-122"/>
            </a:endParaRPr>
          </a:p>
        </p:txBody>
      </p:sp>
      <p:sp>
        <p:nvSpPr>
          <p:cNvPr id="4" name="日期占位符 3"/>
          <p:cNvSpPr>
            <a:spLocks noGrp="1"/>
          </p:cNvSpPr>
          <p:nvPr>
            <p:ph type="dt" sz="half" idx="10"/>
          </p:nvPr>
        </p:nvSpPr>
        <p:spPr/>
        <p:txBody>
          <a:bodyPr/>
          <a:lstStyle/>
          <a:p>
            <a:fld id="{70272954-95FD-45A8-A35B-49F6485F49EC}" type="datetime1">
              <a:rPr lang="zh-CN" altLang="en-US" smtClean="0"/>
              <a:pPr/>
              <a:t>2013/4/13</a:t>
            </a:fld>
            <a:endParaRPr lang="zh-CN" altLang="en-US"/>
          </a:p>
        </p:txBody>
      </p:sp>
      <p:sp>
        <p:nvSpPr>
          <p:cNvPr id="5" name="页脚占位符 4"/>
          <p:cNvSpPr>
            <a:spLocks noGrp="1"/>
          </p:cNvSpPr>
          <p:nvPr>
            <p:ph type="ftr" sz="quarter" idx="11"/>
          </p:nvPr>
        </p:nvSpPr>
        <p:spPr/>
        <p:txBody>
          <a:bodyPr/>
          <a:lstStyle/>
          <a:p>
            <a:r>
              <a:rPr lang="en-US" altLang="zh-CN" smtClean="0"/>
              <a:t>fang</a:t>
            </a:r>
            <a:endParaRPr lang="zh-CN" altLang="en-US"/>
          </a:p>
        </p:txBody>
      </p:sp>
      <p:sp>
        <p:nvSpPr>
          <p:cNvPr id="6" name="灯片编号占位符 5"/>
          <p:cNvSpPr>
            <a:spLocks noGrp="1"/>
          </p:cNvSpPr>
          <p:nvPr>
            <p:ph type="sldNum" sz="quarter" idx="12"/>
          </p:nvPr>
        </p:nvSpPr>
        <p:spPr/>
        <p:txBody>
          <a:bodyPr/>
          <a:lstStyle/>
          <a:p>
            <a:fld id="{A7EE2251-DCF4-4D82-B597-0123FE785941}" type="slidenum">
              <a:rPr lang="zh-CN" altLang="en-US" smtClean="0"/>
              <a:pPr/>
              <a:t>8</a:t>
            </a:fld>
            <a:endParaRPr lang="zh-CN" altLang="en-US"/>
          </a:p>
        </p:txBody>
      </p:sp>
      <p:pic>
        <p:nvPicPr>
          <p:cNvPr id="8" name="Picture 28" descr="0">
            <a:hlinkClick r:id="rId3" action="ppaction://hlinksldjump"/>
          </p:cNvPr>
          <p:cNvPicPr>
            <a:picLocks noChangeAspect="1" noChangeArrowheads="1" noCrop="1"/>
          </p:cNvPicPr>
          <p:nvPr/>
        </p:nvPicPr>
        <p:blipFill>
          <a:blip r:embed="rId4" cstate="print"/>
          <a:srcRect/>
          <a:stretch>
            <a:fillRect/>
          </a:stretch>
        </p:blipFill>
        <p:spPr bwMode="auto">
          <a:xfrm>
            <a:off x="7929586" y="5995560"/>
            <a:ext cx="998514" cy="862440"/>
          </a:xfrm>
          <a:prstGeom prst="rect">
            <a:avLst/>
          </a:prstGeom>
          <a:noFill/>
        </p:spPr>
      </p:pic>
      <p:sp>
        <p:nvSpPr>
          <p:cNvPr id="9" name="内容占位符 2"/>
          <p:cNvSpPr>
            <a:spLocks noGrp="1"/>
          </p:cNvSpPr>
          <p:nvPr>
            <p:ph idx="1"/>
          </p:nvPr>
        </p:nvSpPr>
        <p:spPr>
          <a:xfrm>
            <a:off x="642910" y="2857496"/>
            <a:ext cx="8229600" cy="2643206"/>
          </a:xfrm>
        </p:spPr>
        <p:style>
          <a:lnRef idx="1">
            <a:schemeClr val="accent5"/>
          </a:lnRef>
          <a:fillRef idx="2">
            <a:schemeClr val="accent5"/>
          </a:fillRef>
          <a:effectRef idx="1">
            <a:schemeClr val="accent5"/>
          </a:effectRef>
          <a:fontRef idx="minor">
            <a:schemeClr val="dk1"/>
          </a:fontRef>
        </p:style>
        <p:txBody>
          <a:bodyPr/>
          <a:lstStyle/>
          <a:p>
            <a:r>
              <a:rPr lang="zh-CN" altLang="en-US" dirty="0" smtClean="0"/>
              <a:t>最后小灰雀回来了，他为什么能够回来呢？</a:t>
            </a:r>
            <a:endParaRPr lang="en-US" altLang="zh-CN" dirty="0" smtClean="0"/>
          </a:p>
          <a:p>
            <a:pPr>
              <a:buNone/>
            </a:pPr>
            <a:endParaRPr lang="en-US" altLang="zh-CN" dirty="0" smtClean="0"/>
          </a:p>
          <a:p>
            <a:r>
              <a:rPr lang="zh-CN" altLang="en-US" dirty="0" smtClean="0"/>
              <a:t>列宁先生告诉小男孩和我们什么道理呢？</a:t>
            </a:r>
            <a:endParaRPr lang="zh-CN" altLang="en-US" dirty="0"/>
          </a:p>
        </p:txBody>
      </p:sp>
      <p:pic>
        <p:nvPicPr>
          <p:cNvPr id="10" name="内容占位符 7" descr="u=2740364019,1439796371&amp;fm=52&amp;gp=0.jpg"/>
          <p:cNvPicPr>
            <a:picLocks noChangeAspect="1"/>
          </p:cNvPicPr>
          <p:nvPr/>
        </p:nvPicPr>
        <p:blipFill>
          <a:blip r:embed="rId5"/>
          <a:stretch>
            <a:fillRect/>
          </a:stretch>
        </p:blipFill>
        <p:spPr>
          <a:xfrm>
            <a:off x="0" y="0"/>
            <a:ext cx="2619388" cy="2619388"/>
          </a:xfrm>
          <a:prstGeom prst="ellipse">
            <a:avLst/>
          </a:prstGeom>
          <a:ln>
            <a:noFill/>
          </a:ln>
          <a:effectLst>
            <a:softEdge rad="112500"/>
          </a:effectLst>
        </p:spPr>
      </p:pic>
      <p:pic>
        <p:nvPicPr>
          <p:cNvPr id="13" name="内容占位符 7" descr="u=2740364019,1439796371&amp;fm=52&amp;gp=0.jpg"/>
          <p:cNvPicPr>
            <a:picLocks noChangeAspect="1"/>
          </p:cNvPicPr>
          <p:nvPr/>
        </p:nvPicPr>
        <p:blipFill>
          <a:blip r:embed="rId5"/>
          <a:stretch>
            <a:fillRect/>
          </a:stretch>
        </p:blipFill>
        <p:spPr>
          <a:xfrm>
            <a:off x="7429512" y="357166"/>
            <a:ext cx="1714488" cy="1714488"/>
          </a:xfrm>
          <a:prstGeom prst="ellipse">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1FFC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1FFC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1FFC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446</Words>
  <Application>Microsoft Office PowerPoint</Application>
  <PresentationFormat>全屏显示(4:3)</PresentationFormat>
  <Paragraphs>56</Paragraphs>
  <Slides>8</Slides>
  <Notes>7</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侦探组经验交流会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fang</dc:creator>
  <cp:lastModifiedBy>DADI</cp:lastModifiedBy>
  <cp:revision>128</cp:revision>
  <dcterms:created xsi:type="dcterms:W3CDTF">2012-03-17T14:27:26Z</dcterms:created>
  <dcterms:modified xsi:type="dcterms:W3CDTF">2013-04-13T16:02:03Z</dcterms:modified>
</cp:coreProperties>
</file>