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95" r:id="rId3"/>
    <p:sldId id="296" r:id="rId4"/>
    <p:sldId id="297" r:id="rId5"/>
    <p:sldId id="298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00"/>
    <a:srgbClr val="FF3300"/>
    <a:srgbClr val="FFFF00"/>
    <a:srgbClr val="3366FF"/>
    <a:srgbClr val="707060"/>
    <a:srgbClr val="FF7C80"/>
    <a:srgbClr val="FF5050"/>
    <a:srgbClr val="00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095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83BD5-64BD-4E92-94D0-506990DC3B22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0B52-DEC3-4769-8A2A-E233072F1F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70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5.tiff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ttp_imgload1.jpg"/>
          <p:cNvPicPr>
            <a:picLocks noChangeAspect="1"/>
          </p:cNvPicPr>
          <p:nvPr userDrawn="1"/>
        </p:nvPicPr>
        <p:blipFill>
          <a:blip r:embed="rId2" cstate="print"/>
          <a:srcRect t="4666"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图片 17" descr="背景图1.jpg"/>
          <p:cNvPicPr>
            <a:picLocks noChangeAspect="1"/>
          </p:cNvPicPr>
          <p:nvPr userDrawn="1"/>
        </p:nvPicPr>
        <p:blipFill>
          <a:blip r:embed="rId2" cstate="print"/>
          <a:srcRect l="22438" t="52100" r="35825" b="5901"/>
          <a:stretch>
            <a:fillRect/>
          </a:stretch>
        </p:blipFill>
        <p:spPr>
          <a:xfrm>
            <a:off x="7545380" y="6572273"/>
            <a:ext cx="1536706" cy="28572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20AE0-BA2F-457E-B4F0-17A6ACA34D8C}" type="slidenum">
              <a:rPr lang="zh-CN" altLang="zh-CN"/>
              <a:pPr/>
              <a:t>‹#›</a:t>
            </a:fld>
            <a:endParaRPr lang="zh-CN" altLang="zh-CN"/>
          </a:p>
        </p:txBody>
      </p:sp>
      <p:sp>
        <p:nvSpPr>
          <p:cNvPr id="7" name="圆角矩形 6"/>
          <p:cNvSpPr/>
          <p:nvPr userDrawn="1"/>
        </p:nvSpPr>
        <p:spPr>
          <a:xfrm>
            <a:off x="7596336" y="4797152"/>
            <a:ext cx="1152128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11466180_221919696141_2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50" t="18891" r="1963" b="22077"/>
          <a:stretch>
            <a:fillRect/>
          </a:stretch>
        </p:blipFill>
        <p:spPr>
          <a:xfrm>
            <a:off x="2143108" y="6335282"/>
            <a:ext cx="428628" cy="522717"/>
          </a:xfrm>
          <a:prstGeom prst="rect">
            <a:avLst/>
          </a:prstGeom>
        </p:spPr>
      </p:pic>
      <p:pic>
        <p:nvPicPr>
          <p:cNvPr id="9" name="图片 8" descr="背景图1.jpg"/>
          <p:cNvPicPr>
            <a:picLocks noChangeAspect="1"/>
          </p:cNvPicPr>
          <p:nvPr userDrawn="1"/>
        </p:nvPicPr>
        <p:blipFill>
          <a:blip r:embed="rId2" cstate="print"/>
          <a:srcRect l="22438" t="52100" r="35825" b="5901"/>
          <a:stretch>
            <a:fillRect/>
          </a:stretch>
        </p:blipFill>
        <p:spPr>
          <a:xfrm>
            <a:off x="5327576" y="3861048"/>
            <a:ext cx="3816424" cy="2880320"/>
          </a:xfrm>
          <a:prstGeom prst="rect">
            <a:avLst/>
          </a:prstGeom>
        </p:spPr>
      </p:pic>
      <p:pic>
        <p:nvPicPr>
          <p:cNvPr id="6" name="图片 5" descr="兔子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5786430"/>
            <a:ext cx="1071570" cy="1071570"/>
          </a:xfrm>
          <a:prstGeom prst="rect">
            <a:avLst/>
          </a:prstGeom>
        </p:spPr>
      </p:pic>
      <p:pic>
        <p:nvPicPr>
          <p:cNvPr id="10" name="图片 9" descr="背景图1.jpg"/>
          <p:cNvPicPr>
            <a:picLocks noChangeAspect="1"/>
          </p:cNvPicPr>
          <p:nvPr userDrawn="1"/>
        </p:nvPicPr>
        <p:blipFill>
          <a:blip r:embed="rId2" cstate="print"/>
          <a:srcRect l="22438" t="52100" r="35825" b="5901"/>
          <a:stretch>
            <a:fillRect/>
          </a:stretch>
        </p:blipFill>
        <p:spPr>
          <a:xfrm rot="16200000">
            <a:off x="-142880" y="5643582"/>
            <a:ext cx="1357298" cy="1071538"/>
          </a:xfrm>
          <a:prstGeom prst="rect">
            <a:avLst/>
          </a:prstGeom>
        </p:spPr>
      </p:pic>
      <p:pic>
        <p:nvPicPr>
          <p:cNvPr id="11" name="图片 10" descr="背景图1.jpg"/>
          <p:cNvPicPr>
            <a:picLocks noChangeAspect="1"/>
          </p:cNvPicPr>
          <p:nvPr userDrawn="1"/>
        </p:nvPicPr>
        <p:blipFill>
          <a:blip r:embed="rId2" cstate="print"/>
          <a:srcRect l="22438" t="52100" r="35825" b="5901"/>
          <a:stretch>
            <a:fillRect/>
          </a:stretch>
        </p:blipFill>
        <p:spPr>
          <a:xfrm rot="16200000">
            <a:off x="339310" y="5625728"/>
            <a:ext cx="571504" cy="1250122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13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14" name="TextBox 13">
              <a:hlinkClick r:id="rId6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16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17" name="TextBox 16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  <a:p>
            <a:pPr lvl="4"/>
            <a:r>
              <a:rPr lang="zh-CN" dirty="0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480F8A-53D6-4BCC-81BE-246F6B1D2DC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slide" Target="slide2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slide" Target="slide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slide" Target="slide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slide" Target="slide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slide" Target="slide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203848" y="-171400"/>
            <a:ext cx="5472608" cy="2564904"/>
            <a:chOff x="3131840" y="-702840"/>
            <a:chExt cx="5472608" cy="2564904"/>
          </a:xfrm>
        </p:grpSpPr>
        <p:pic>
          <p:nvPicPr>
            <p:cNvPr id="7" name="图片 6" descr="1f905d4b2b285ef9a385af3be0e88ac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976"/>
            <a:stretch>
              <a:fillRect/>
            </a:stretch>
          </p:blipFill>
          <p:spPr>
            <a:xfrm>
              <a:off x="3131840" y="-702840"/>
              <a:ext cx="5472608" cy="2564904"/>
            </a:xfrm>
            <a:prstGeom prst="rect">
              <a:avLst/>
            </a:prstGeom>
          </p:spPr>
        </p:pic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4114302" y="616908"/>
              <a:ext cx="3600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54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要 </a:t>
              </a:r>
              <a:r>
                <a:rPr lang="zh-CN" sz="54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下 雨 </a:t>
              </a:r>
              <a:r>
                <a:rPr lang="zh-CN" sz="54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了</a:t>
              </a:r>
              <a:endParaRPr lang="zh-CN" sz="54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16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19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20" name="TextBox 19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5520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4899" t="12476" r="15195" b="147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work\新课标新教材配套课件全集\ppt\小学\语文\识字4\要下雨了\小学语文(记叙文）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620291" cy="720080"/>
          </a:xfrm>
          <a:prstGeom prst="rect">
            <a:avLst/>
          </a:prstGeom>
          <a:noFill/>
        </p:spPr>
      </p:pic>
      <p:sp>
        <p:nvSpPr>
          <p:cNvPr id="11" name="椭圆形标注 10"/>
          <p:cNvSpPr/>
          <p:nvPr/>
        </p:nvSpPr>
        <p:spPr>
          <a:xfrm>
            <a:off x="5580112" y="72008"/>
            <a:ext cx="3456384" cy="4653136"/>
          </a:xfrm>
          <a:prstGeom prst="wedgeEllipseCallout">
            <a:avLst>
              <a:gd name="adj1" fmla="val -70020"/>
              <a:gd name="adj2" fmla="val 34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要下雨了。空气很潮湿，虫子的翅膀沾了小水珠，飞不高，我正忙着捉虫子呢！</a:t>
            </a:r>
            <a:endParaRPr lang="zh-CN" altLang="en-US" sz="3200" dirty="0" smtClean="0">
              <a:solidFill>
                <a:srgbClr val="FF33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21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rId5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24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25" name="TextBox 24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6" name="椭圆形标注 5"/>
          <p:cNvSpPr/>
          <p:nvPr/>
        </p:nvSpPr>
        <p:spPr>
          <a:xfrm>
            <a:off x="1043608" y="764704"/>
            <a:ext cx="3888432" cy="1800200"/>
          </a:xfrm>
          <a:prstGeom prst="wedgeEllipseCallout">
            <a:avLst>
              <a:gd name="adj1" fmla="val -1236"/>
              <a:gd name="adj2" fmla="val 856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燕子，燕子，你为什么飞得这么低呀？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17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5680" t="13860" r="15042" b="15588"/>
          <a:stretch>
            <a:fillRect/>
          </a:stretch>
        </p:blipFill>
        <p:spPr bwMode="auto">
          <a:xfrm>
            <a:off x="1" y="-14288"/>
            <a:ext cx="9143999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形标注 5"/>
          <p:cNvSpPr/>
          <p:nvPr/>
        </p:nvSpPr>
        <p:spPr>
          <a:xfrm>
            <a:off x="3563888" y="980728"/>
            <a:ext cx="3888432" cy="1800200"/>
          </a:xfrm>
          <a:prstGeom prst="wedgeEllipseCallout">
            <a:avLst>
              <a:gd name="adj1" fmla="val 14442"/>
              <a:gd name="adj2" fmla="val 1078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小鱼，小鱼，今天怎么有空出来呀？</a:t>
            </a:r>
            <a:endParaRPr lang="zh-CN" altLang="en-US" dirty="0"/>
          </a:p>
        </p:txBody>
      </p:sp>
      <p:pic>
        <p:nvPicPr>
          <p:cNvPr id="8" name="Picture 2" descr="F:\work\新课标新教材配套课件全集\ppt\小学\语文\识字4\要下雨了\小学语文(记叙文）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620291" cy="720080"/>
          </a:xfrm>
          <a:prstGeom prst="rect">
            <a:avLst/>
          </a:prstGeom>
          <a:noFill/>
        </p:spPr>
      </p:pic>
      <p:sp>
        <p:nvSpPr>
          <p:cNvPr id="7" name="圆角矩形标注 6"/>
          <p:cNvSpPr/>
          <p:nvPr/>
        </p:nvSpPr>
        <p:spPr>
          <a:xfrm>
            <a:off x="539552" y="404664"/>
            <a:ext cx="2448272" cy="4968552"/>
          </a:xfrm>
          <a:prstGeom prst="wedgeRoundRectCallout">
            <a:avLst>
              <a:gd name="adj1" fmla="val 104325"/>
              <a:gd name="adj2" fmla="val 637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  要下雨了。水里闷得很，我们到水面上来透透气。小白兔，你快回家吧，小心淋着雨。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16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19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20" name="TextBox 19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035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4969" t="14102" r="14929" b="15714"/>
          <a:stretch>
            <a:fillRect/>
          </a:stretch>
        </p:blipFill>
        <p:spPr>
          <a:xfrm>
            <a:off x="-23813" y="-12700"/>
            <a:ext cx="9167813" cy="6870700"/>
          </a:xfrm>
          <a:noFill/>
        </p:spPr>
      </p:pic>
      <p:sp>
        <p:nvSpPr>
          <p:cNvPr id="5" name="椭圆形标注 4"/>
          <p:cNvSpPr/>
          <p:nvPr/>
        </p:nvSpPr>
        <p:spPr>
          <a:xfrm>
            <a:off x="2915816" y="1412776"/>
            <a:ext cx="3888432" cy="1944216"/>
          </a:xfrm>
          <a:prstGeom prst="wedgeEllipseCallout">
            <a:avLst>
              <a:gd name="adj1" fmla="val -12014"/>
              <a:gd name="adj2" fmla="val 1436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是要下雨了我们正在搬东西呢！</a:t>
            </a:r>
          </a:p>
          <a:p>
            <a:pPr algn="ctr"/>
            <a:endParaRPr lang="zh-CN" altLang="en-US" dirty="0"/>
          </a:p>
        </p:txBody>
      </p:sp>
      <p:pic>
        <p:nvPicPr>
          <p:cNvPr id="6" name="Picture 2" descr="F:\work\新课标新教材配套课件全集\ppt\小学\语文\识字4\要下雨了\小学语文(记叙文）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620291" cy="72008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14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rId5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17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18" name="TextBox 17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05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5236" t="12746" r="15666" b="14912"/>
          <a:stretch>
            <a:fillRect/>
          </a:stretch>
        </p:blipFill>
        <p:spPr bwMode="auto">
          <a:xfrm>
            <a:off x="-22225" y="4762"/>
            <a:ext cx="916622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形标注 4"/>
          <p:cNvSpPr/>
          <p:nvPr/>
        </p:nvSpPr>
        <p:spPr>
          <a:xfrm>
            <a:off x="4355976" y="980728"/>
            <a:ext cx="3528392" cy="1800200"/>
          </a:xfrm>
          <a:prstGeom prst="wedgeEllipseCallout">
            <a:avLst>
              <a:gd name="adj1" fmla="val -72274"/>
              <a:gd name="adj2" fmla="val 965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妈妈，妈妈，要下雨了！</a:t>
            </a:r>
          </a:p>
          <a:p>
            <a:pPr algn="ctr"/>
            <a:endParaRPr lang="zh-CN" altLang="en-US" dirty="0"/>
          </a:p>
        </p:txBody>
      </p:sp>
      <p:pic>
        <p:nvPicPr>
          <p:cNvPr id="6" name="Picture 2" descr="F:\work\新课标新教材配套课件全集\ppt\小学\语文\识字4\要下雨了\小学语文(记叙文）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620291" cy="72008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14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rId5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17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18" name="TextBox 17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164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_2">
  <a:themeElements>
    <a:clrScheme name="默认设计模板_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_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Pages>0</Pages>
  <Words>119</Words>
  <Characters>0</Characters>
  <Application>Microsoft Office PowerPoint</Application>
  <DocSecurity>0</DocSecurity>
  <PresentationFormat>全屏显示(4:3)</PresentationFormat>
  <Lines>0</Lines>
  <Paragraphs>17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要下雨了(3)</dc:title>
  <dc:creator>Administrator</dc:creator>
  <cp:lastModifiedBy>DADI</cp:lastModifiedBy>
  <cp:revision>192</cp:revision>
  <cp:lastPrinted>1899-12-30T00:00:00Z</cp:lastPrinted>
  <dcterms:created xsi:type="dcterms:W3CDTF">2010-04-08T04:42:45Z</dcterms:created>
  <dcterms:modified xsi:type="dcterms:W3CDTF">2013-04-13T13:43:11Z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  <property fmtid="{D5CDD505-2E9C-101B-9397-08002B2CF9AE}" pid="3" name="Presentation">
    <vt:lpwstr>要下雨了(3)</vt:lpwstr>
  </property>
  <property fmtid="{D5CDD505-2E9C-101B-9397-08002B2CF9AE}" pid="4" name="SlideDescription">
    <vt:lpwstr/>
  </property>
</Properties>
</file>