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78" r:id="rId3"/>
    <p:sldId id="281" r:id="rId4"/>
    <p:sldId id="279" r:id="rId5"/>
    <p:sldId id="28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00"/>
    <a:srgbClr val="FF3300"/>
    <a:srgbClr val="FFFF00"/>
    <a:srgbClr val="3366FF"/>
    <a:srgbClr val="707060"/>
    <a:srgbClr val="FF7C80"/>
    <a:srgbClr val="FF5050"/>
    <a:srgbClr val="00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095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83BD5-64BD-4E92-94D0-506990DC3B22}" type="datetimeFigureOut">
              <a:rPr lang="zh-CN" altLang="en-US" smtClean="0"/>
              <a:pPr/>
              <a:t>2013/4/13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0B52-DEC3-4769-8A2A-E233072F1F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70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image" Target="../media/image5.tiff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ttp_imgload1.jpg"/>
          <p:cNvPicPr>
            <a:picLocks noChangeAspect="1"/>
          </p:cNvPicPr>
          <p:nvPr userDrawn="1"/>
        </p:nvPicPr>
        <p:blipFill>
          <a:blip r:embed="rId2" cstate="print"/>
          <a:srcRect t="4666"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图片 17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>
            <a:off x="7545380" y="6572273"/>
            <a:ext cx="1536706" cy="28572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20AE0-BA2F-457E-B4F0-17A6ACA34D8C}" type="slidenum">
              <a:rPr lang="zh-CN" altLang="zh-CN"/>
              <a:pPr/>
              <a:t>‹#›</a:t>
            </a:fld>
            <a:endParaRPr lang="zh-CN" altLang="zh-CN"/>
          </a:p>
        </p:txBody>
      </p:sp>
      <p:sp>
        <p:nvSpPr>
          <p:cNvPr id="7" name="圆角矩形 6"/>
          <p:cNvSpPr/>
          <p:nvPr userDrawn="1"/>
        </p:nvSpPr>
        <p:spPr>
          <a:xfrm>
            <a:off x="7596336" y="4797152"/>
            <a:ext cx="1152128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11466180_221919696141_2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50" t="18891" r="1963" b="22077"/>
          <a:stretch>
            <a:fillRect/>
          </a:stretch>
        </p:blipFill>
        <p:spPr>
          <a:xfrm>
            <a:off x="2143108" y="6335282"/>
            <a:ext cx="428628" cy="522717"/>
          </a:xfrm>
          <a:prstGeom prst="rect">
            <a:avLst/>
          </a:prstGeom>
        </p:spPr>
      </p:pic>
      <p:pic>
        <p:nvPicPr>
          <p:cNvPr id="9" name="图片 8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>
            <a:off x="5327576" y="3861048"/>
            <a:ext cx="3816424" cy="2880320"/>
          </a:xfrm>
          <a:prstGeom prst="rect">
            <a:avLst/>
          </a:prstGeom>
        </p:spPr>
      </p:pic>
      <p:pic>
        <p:nvPicPr>
          <p:cNvPr id="6" name="图片 5" descr="兔子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5786430"/>
            <a:ext cx="1071570" cy="1071570"/>
          </a:xfrm>
          <a:prstGeom prst="rect">
            <a:avLst/>
          </a:prstGeom>
        </p:spPr>
      </p:pic>
      <p:pic>
        <p:nvPicPr>
          <p:cNvPr id="10" name="图片 9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 rot="16200000">
            <a:off x="-142880" y="5643582"/>
            <a:ext cx="1357298" cy="1071538"/>
          </a:xfrm>
          <a:prstGeom prst="rect">
            <a:avLst/>
          </a:prstGeom>
        </p:spPr>
      </p:pic>
      <p:pic>
        <p:nvPicPr>
          <p:cNvPr id="11" name="图片 10" descr="背景图1.jpg"/>
          <p:cNvPicPr>
            <a:picLocks noChangeAspect="1"/>
          </p:cNvPicPr>
          <p:nvPr userDrawn="1"/>
        </p:nvPicPr>
        <p:blipFill>
          <a:blip r:embed="rId2" cstate="print"/>
          <a:srcRect l="22438" t="52100" r="35825" b="5901"/>
          <a:stretch>
            <a:fillRect/>
          </a:stretch>
        </p:blipFill>
        <p:spPr>
          <a:xfrm rot="16200000">
            <a:off x="339310" y="5625728"/>
            <a:ext cx="571504" cy="1250122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13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14" name="TextBox 13">
              <a:hlinkClick r:id="rId6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16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17" name="TextBox 16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480F8A-53D6-4BCC-81BE-246F6B1D2DC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slide" Target="slide2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6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0" Type="http://schemas.openxmlformats.org/officeDocument/2006/relationships/image" Target="../media/image5.tif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03848" y="-171400"/>
            <a:ext cx="5472608" cy="2564904"/>
            <a:chOff x="3131840" y="-702840"/>
            <a:chExt cx="5472608" cy="2564904"/>
          </a:xfrm>
        </p:grpSpPr>
        <p:pic>
          <p:nvPicPr>
            <p:cNvPr id="7" name="图片 6" descr="1f905d4b2b285ef9a385af3be0e88ac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976"/>
            <a:stretch>
              <a:fillRect/>
            </a:stretch>
          </p:blipFill>
          <p:spPr>
            <a:xfrm>
              <a:off x="3131840" y="-702840"/>
              <a:ext cx="5472608" cy="2564904"/>
            </a:xfrm>
            <a:prstGeom prst="rect">
              <a:avLst/>
            </a:prstGeom>
          </p:spPr>
        </p:pic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4114302" y="616908"/>
              <a:ext cx="3600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sz="54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要 </a:t>
              </a:r>
              <a:r>
                <a:rPr lang="zh-CN" sz="54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下 雨 </a:t>
              </a:r>
              <a:r>
                <a:rPr lang="zh-CN" sz="54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了</a:t>
              </a:r>
              <a:endParaRPr lang="zh-CN" sz="54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16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17" name="TextBox 16">
              <a:hlinkClick r:id="rId5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19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20" name="TextBox 19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5520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899" t="12476" r="15195" b="14798"/>
          <a:stretch>
            <a:fillRect/>
          </a:stretch>
        </p:blipFill>
        <p:spPr bwMode="auto">
          <a:xfrm>
            <a:off x="0" y="0"/>
            <a:ext cx="4571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5680" t="13860" r="15042" b="15588"/>
          <a:stretch>
            <a:fillRect/>
          </a:stretch>
        </p:blipFill>
        <p:spPr bwMode="auto">
          <a:xfrm>
            <a:off x="4567380" y="0"/>
            <a:ext cx="45766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14969" t="14102" r="14929" b="15714"/>
          <a:stretch>
            <a:fillRect/>
          </a:stretch>
        </p:blipFill>
        <p:spPr bwMode="auto">
          <a:xfrm>
            <a:off x="-2455" y="3429000"/>
            <a:ext cx="4573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 l="15236" t="12746" r="15666" b="14912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椭圆 15"/>
          <p:cNvSpPr/>
          <p:nvPr/>
        </p:nvSpPr>
        <p:spPr>
          <a:xfrm>
            <a:off x="3995936" y="3140968"/>
            <a:ext cx="1080120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rgbClr val="FF0000"/>
                </a:solidFill>
                <a:latin typeface="+mn-ea"/>
              </a:rPr>
              <a:t>下一张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康娃娃体W5(P)" pitchFamily="82" charset="-122"/>
                <a:ea typeface="华康娃娃体W5(P)" pitchFamily="82" charset="-122"/>
              </a:rPr>
              <a:t>①</a:t>
            </a:r>
            <a:endParaRPr lang="zh-CN" altLang="en-US" sz="3200" b="1" dirty="0">
              <a:solidFill>
                <a:schemeClr val="bg1"/>
              </a:solidFill>
              <a:latin typeface="华康娃娃体W5(P)" pitchFamily="82" charset="-122"/>
              <a:ea typeface="华康娃娃体W5(P)" pitchFamily="8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8965" y="3429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康娃娃体W5(P)" pitchFamily="82" charset="-122"/>
                <a:ea typeface="华康娃娃体W5(P)" pitchFamily="82" charset="-122"/>
              </a:rPr>
              <a:t>④</a:t>
            </a:r>
            <a:endParaRPr lang="zh-CN" altLang="en-US" sz="3200" b="1" dirty="0">
              <a:solidFill>
                <a:schemeClr val="bg1"/>
              </a:solidFill>
              <a:latin typeface="华康娃娃体W5(P)" pitchFamily="82" charset="-122"/>
              <a:ea typeface="华康娃娃体W5(P)" pitchFamily="8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9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康娃娃体W5(P)" pitchFamily="82" charset="-122"/>
                <a:ea typeface="华康娃娃体W5(P)" pitchFamily="82" charset="-122"/>
              </a:rPr>
              <a:t>③</a:t>
            </a:r>
            <a:endParaRPr lang="zh-CN" altLang="en-US" sz="3200" b="1" dirty="0">
              <a:solidFill>
                <a:schemeClr val="bg1"/>
              </a:solidFill>
              <a:latin typeface="华康娃娃体W5(P)" pitchFamily="82" charset="-122"/>
              <a:ea typeface="华康娃娃体W5(P)" pitchFamily="8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8965" y="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康娃娃体W5(P)" pitchFamily="82" charset="-122"/>
                <a:ea typeface="华康娃娃体W5(P)" pitchFamily="82" charset="-122"/>
              </a:rPr>
              <a:t>②</a:t>
            </a:r>
            <a:endParaRPr lang="zh-CN" altLang="en-US" sz="3200" b="1" dirty="0">
              <a:solidFill>
                <a:schemeClr val="bg1"/>
              </a:solidFill>
              <a:latin typeface="华康娃娃体W5(P)" pitchFamily="82" charset="-122"/>
              <a:ea typeface="华康娃娃体W5(P)" pitchFamily="82" charset="-122"/>
            </a:endParaRPr>
          </a:p>
        </p:txBody>
      </p:sp>
      <p:pic>
        <p:nvPicPr>
          <p:cNvPr id="12" name="图片 11" descr="图片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13" name="图片 12" descr="图片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14" name="图片 13" descr="图片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15" name="图片 14" descr="图片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-32" y="6500829"/>
            <a:ext cx="714380" cy="367385"/>
            <a:chOff x="-280909" y="6372117"/>
            <a:chExt cx="1403798" cy="485877"/>
          </a:xfrm>
        </p:grpSpPr>
        <p:pic>
          <p:nvPicPr>
            <p:cNvPr id="24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-280760" y="6372117"/>
              <a:ext cx="1403649" cy="485877"/>
            </a:xfrm>
            <a:prstGeom prst="rect">
              <a:avLst/>
            </a:prstGeom>
            <a:noFill/>
          </p:spPr>
        </p:pic>
        <p:sp>
          <p:nvSpPr>
            <p:cNvPr id="25" name="TextBox 24">
              <a:hlinkClick r:id="rId11" action="ppaction://hlinksldjump"/>
            </p:cNvPr>
            <p:cNvSpPr txBox="1"/>
            <p:nvPr/>
          </p:nvSpPr>
          <p:spPr>
            <a:xfrm>
              <a:off x="-280909" y="6425829"/>
              <a:ext cx="1093215" cy="41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导航页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10800000">
            <a:off x="8429652" y="6544891"/>
            <a:ext cx="714348" cy="313109"/>
            <a:chOff x="0" y="6372122"/>
            <a:chExt cx="1403648" cy="485878"/>
          </a:xfrm>
        </p:grpSpPr>
        <p:pic>
          <p:nvPicPr>
            <p:cNvPr id="27" name="Picture 10" descr="c:\users\ningmin\desktop\矢量图\边框3\1.tif"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134" r="54859" b="57680"/>
            <a:stretch>
              <a:fillRect/>
            </a:stretch>
          </p:blipFill>
          <p:spPr bwMode="auto">
            <a:xfrm>
              <a:off x="0" y="6372122"/>
              <a:ext cx="1403648" cy="485878"/>
            </a:xfrm>
            <a:prstGeom prst="rect">
              <a:avLst/>
            </a:prstGeom>
            <a:noFill/>
          </p:spPr>
        </p:pic>
        <p:sp>
          <p:nvSpPr>
            <p:cNvPr id="28" name="TextBox 27">
              <a:hlinkClick r:id="" action="ppaction://hlinkshowjump?jump=endshow"/>
            </p:cNvPr>
            <p:cNvSpPr txBox="1"/>
            <p:nvPr/>
          </p:nvSpPr>
          <p:spPr>
            <a:xfrm rot="10800000">
              <a:off x="62323" y="6380395"/>
              <a:ext cx="1193736" cy="47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华文新魏" pitchFamily="2" charset="-122"/>
                  <a:ea typeface="华文新魏" pitchFamily="2" charset="-122"/>
                </a:rPr>
                <a:t>退出</a:t>
              </a:r>
              <a:endParaRPr lang="zh-CN" altLang="en-US" sz="1400" dirty="0">
                <a:solidFill>
                  <a:schemeClr val="accent1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1.jpg"/>
          <p:cNvPicPr>
            <a:picLocks noChangeAspect="1"/>
          </p:cNvPicPr>
          <p:nvPr/>
        </p:nvPicPr>
        <p:blipFill>
          <a:blip r:embed="rId2" cstate="print"/>
          <a:srcRect l="34649" t="43700" r="27950" b="15749"/>
          <a:stretch>
            <a:fillRect/>
          </a:stretch>
        </p:blipFill>
        <p:spPr>
          <a:xfrm flipH="1">
            <a:off x="7643834" y="2928934"/>
            <a:ext cx="785818" cy="3929066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>
            <a:off x="611560" y="620688"/>
            <a:ext cx="6552728" cy="4104456"/>
          </a:xfrm>
          <a:prstGeom prst="cloudCallout">
            <a:avLst>
              <a:gd name="adj1" fmla="val 49714"/>
              <a:gd name="adj2" fmla="val 377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59632" y="1340768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</a:rPr>
              <a:t>       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小白兔听了小燕子的话，从刚开始开始的半信半疑，到听了小鱼和蚂蚁的话后态度有了转变吗？从哪些词可以看出来？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C:\Users\Administrator\AppData\Local\Microsoft\Windows\Temporary Internet Files\Content.IE5\329CGISY\MC900445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84984"/>
            <a:ext cx="1388672" cy="3282503"/>
          </a:xfrm>
          <a:prstGeom prst="rect">
            <a:avLst/>
          </a:prstGeom>
          <a:noFill/>
        </p:spPr>
      </p:pic>
      <p:pic>
        <p:nvPicPr>
          <p:cNvPr id="9" name="Picture 2" descr="F:\work\新课标新教材配套课件全集\ppt\小学\语文\识字4\要下雨了\小学语文(记叙文）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2843808" cy="7663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270" y="267027"/>
            <a:ext cx="777716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zh-CN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要下雨了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800" b="1" dirty="0" smtClean="0"/>
              <a:t>      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小白兔弯着腰在山坡上割草。天气很闷，小白兔直起身子，伸了伸腰。</a:t>
            </a:r>
          </a:p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小燕子从他头上飞过。小白兔大声喊：“燕子，燕子，你为什么飞得这么低呀？”</a:t>
            </a: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小燕子边飞边说：“要下雨了。空气很潮湿，虫子的翅膀沾了小水珠，飞不高，我正忙着捉虫子呢！”</a:t>
            </a: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是要下雨了吗？小白兔往前边池子里一看，小鱼都游到水面上来了。</a:t>
            </a: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小白兔跑过去问：“小鱼，小鱼，今天怎么有空出来呀？”</a:t>
            </a: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小鱼说：“要下雨了。水里闷得很，我们到水面上来透透气。小白兔，你快回家吧，小心淋着雨。”</a:t>
            </a: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小白兔连忙挎起篮子往家跑。他看见路边有一大群蚂蚁，就把要下雨的消息告诉了蚂蚁。一只大蚂蚁说：“是要下雨了，我们正忙着搬东西呢！”</a:t>
            </a: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小白兔加快步子往家跑。他一边跑一边喊：“妈妈，妈妈，要下雨了！”</a:t>
            </a:r>
          </a:p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轰隆隆，天空响起了一阵雷声。哗，哗，哗，大雨真的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下</a:t>
            </a:r>
            <a:endParaRPr lang="en-US" altLang="zh-CN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起来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了！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115616" y="3143248"/>
            <a:ext cx="1872208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椭圆形标注 8"/>
          <p:cNvSpPr/>
          <p:nvPr/>
        </p:nvSpPr>
        <p:spPr>
          <a:xfrm>
            <a:off x="2987824" y="1994540"/>
            <a:ext cx="2088232" cy="720080"/>
          </a:xfrm>
          <a:prstGeom prst="wedgeEllipseCallout">
            <a:avLst>
              <a:gd name="adj1" fmla="val -43509"/>
              <a:gd name="adj2" fmla="val 693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不相信</a:t>
            </a:r>
            <a:endParaRPr lang="zh-CN" alt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87624" y="4643446"/>
            <a:ext cx="324036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椭圆形标注 11"/>
          <p:cNvSpPr/>
          <p:nvPr/>
        </p:nvSpPr>
        <p:spPr>
          <a:xfrm>
            <a:off x="4283968" y="3566176"/>
            <a:ext cx="2736304" cy="720080"/>
          </a:xfrm>
          <a:prstGeom prst="wedgeEllipseCallout">
            <a:avLst>
              <a:gd name="adj1" fmla="val -43509"/>
              <a:gd name="adj2" fmla="val 693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半信半疑</a:t>
            </a:r>
            <a:endParaRPr lang="zh-CN" alt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259632" y="5572140"/>
            <a:ext cx="6912768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5576" y="5857892"/>
            <a:ext cx="1224136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椭圆形标注 17"/>
          <p:cNvSpPr/>
          <p:nvPr/>
        </p:nvSpPr>
        <p:spPr>
          <a:xfrm>
            <a:off x="6156176" y="4423432"/>
            <a:ext cx="2736304" cy="720080"/>
          </a:xfrm>
          <a:prstGeom prst="wedgeEllipseCallout">
            <a:avLst>
              <a:gd name="adj1" fmla="val -43509"/>
              <a:gd name="adj2" fmla="val 693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完全相信</a:t>
            </a:r>
            <a:endParaRPr lang="zh-CN" alt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9" name="Picture 2" descr="F:\work\新课标新教材配套课件全集\ppt\小学\语文\识字4\要下雨了\小学语文(记叙文）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7663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11560" y="1988841"/>
            <a:ext cx="936104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要下雨了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436096" y="1556793"/>
            <a:ext cx="2448272" cy="3528392"/>
            <a:chOff x="5364088" y="1340768"/>
            <a:chExt cx="2448272" cy="3528392"/>
          </a:xfrm>
        </p:grpSpPr>
        <p:sp>
          <p:nvSpPr>
            <p:cNvPr id="10" name="圆角矩形 9"/>
            <p:cNvSpPr/>
            <p:nvPr/>
          </p:nvSpPr>
          <p:spPr>
            <a:xfrm>
              <a:off x="5364088" y="1340768"/>
              <a:ext cx="2448272" cy="720080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新宋体" pitchFamily="49" charset="-122"/>
                  <a:ea typeface="新宋体" pitchFamily="49" charset="-122"/>
                </a:rPr>
                <a:t>飞得很低捉虫子</a:t>
              </a:r>
              <a:endParaRPr lang="zh-CN" altLang="en-US" sz="2400" dirty="0">
                <a:latin typeface="新宋体" pitchFamily="49" charset="-122"/>
                <a:ea typeface="新宋体" pitchFamily="49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364088" y="2744924"/>
              <a:ext cx="2448272" cy="720080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新宋体" pitchFamily="49" charset="-122"/>
                  <a:ea typeface="新宋体" pitchFamily="49" charset="-122"/>
                </a:rPr>
                <a:t>浮出水面透透气</a:t>
              </a:r>
              <a:endParaRPr lang="zh-CN" altLang="en-US" sz="2400" dirty="0">
                <a:latin typeface="新宋体" pitchFamily="49" charset="-122"/>
                <a:ea typeface="新宋体" pitchFamily="49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364088" y="4149080"/>
              <a:ext cx="2448272" cy="720080"/>
            </a:xfrm>
            <a:prstGeom prst="roundRect">
              <a:avLst/>
            </a:prstGeom>
            <a:solidFill>
              <a:srgbClr val="FF7C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latin typeface="新宋体" pitchFamily="49" charset="-122"/>
                  <a:ea typeface="新宋体" pitchFamily="49" charset="-122"/>
                </a:rPr>
                <a:t>往高处搬家</a:t>
              </a:r>
              <a:endParaRPr lang="zh-CN" altLang="en-US" sz="2400" dirty="0">
                <a:latin typeface="新宋体" pitchFamily="49" charset="-122"/>
                <a:ea typeface="新宋体" pitchFamily="49" charset="-122"/>
              </a:endParaRPr>
            </a:p>
          </p:txBody>
        </p:sp>
      </p:grpSp>
      <p:sp>
        <p:nvSpPr>
          <p:cNvPr id="17" name="右箭头 16"/>
          <p:cNvSpPr/>
          <p:nvPr/>
        </p:nvSpPr>
        <p:spPr>
          <a:xfrm>
            <a:off x="1619672" y="2996953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左大括号 22"/>
          <p:cNvSpPr/>
          <p:nvPr/>
        </p:nvSpPr>
        <p:spPr>
          <a:xfrm>
            <a:off x="2555776" y="1700809"/>
            <a:ext cx="288032" cy="302433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771801" y="1700808"/>
            <a:ext cx="1082451" cy="3456384"/>
            <a:chOff x="2699793" y="1484783"/>
            <a:chExt cx="1082451" cy="3456384"/>
          </a:xfrm>
        </p:grpSpPr>
        <p:pic>
          <p:nvPicPr>
            <p:cNvPr id="24" name="图片 23" descr="小燕子图标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3808" y="1484783"/>
              <a:ext cx="742961" cy="523005"/>
            </a:xfrm>
            <a:prstGeom prst="rect">
              <a:avLst/>
            </a:prstGeom>
          </p:spPr>
        </p:pic>
        <p:pic>
          <p:nvPicPr>
            <p:cNvPr id="25" name="图片 24" descr="小鱼图标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2201"/>
            <a:stretch>
              <a:fillRect/>
            </a:stretch>
          </p:blipFill>
          <p:spPr>
            <a:xfrm>
              <a:off x="2699793" y="2708920"/>
              <a:ext cx="1082451" cy="701824"/>
            </a:xfrm>
            <a:prstGeom prst="rect">
              <a:avLst/>
            </a:prstGeom>
          </p:spPr>
        </p:pic>
        <p:pic>
          <p:nvPicPr>
            <p:cNvPr id="26" name="图片 25" descr="蚂蚁图标2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699" t="18698" r="50235" b="19283"/>
            <a:stretch>
              <a:fillRect/>
            </a:stretch>
          </p:blipFill>
          <p:spPr>
            <a:xfrm>
              <a:off x="2843808" y="3979346"/>
              <a:ext cx="792088" cy="961821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3851920" y="1844825"/>
            <a:ext cx="1296144" cy="2952328"/>
            <a:chOff x="3779912" y="1628800"/>
            <a:chExt cx="1296144" cy="2952328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3779912" y="1628800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3779912" y="3068960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3779912" y="4581128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6" name="Picture 2" descr="F:\work\新课标新教材配套课件全集\ppt\小学\语文\识字4\要下雨了\小学语文(记叙文）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2843808" cy="7663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3" grpId="0" animBg="1"/>
    </p:bldLst>
  </p:timing>
</p:sld>
</file>

<file path=ppt/theme/theme1.xml><?xml version="1.0" encoding="utf-8"?>
<a:theme xmlns:a="http://schemas.openxmlformats.org/drawingml/2006/main" name="默认设计模板_2">
  <a:themeElements>
    <a:clrScheme name="默认设计模板_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_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Pages>0</Pages>
  <Words>344</Words>
  <Characters>0</Characters>
  <Application>Microsoft Office PowerPoint</Application>
  <DocSecurity>0</DocSecurity>
  <PresentationFormat>全屏显示(4:3)</PresentationFormat>
  <Lines>0</Lines>
  <Paragraphs>29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要下雨了(3)</dc:title>
  <dc:creator>Administrator</dc:creator>
  <cp:lastModifiedBy>DADI</cp:lastModifiedBy>
  <cp:revision>191</cp:revision>
  <cp:lastPrinted>1899-12-30T00:00:00Z</cp:lastPrinted>
  <dcterms:created xsi:type="dcterms:W3CDTF">2010-04-08T04:42:45Z</dcterms:created>
  <dcterms:modified xsi:type="dcterms:W3CDTF">2013-04-13T13:42:32Z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  <property fmtid="{D5CDD505-2E9C-101B-9397-08002B2CF9AE}" pid="3" name="Presentation">
    <vt:lpwstr>要下雨了(3)</vt:lpwstr>
  </property>
  <property fmtid="{D5CDD505-2E9C-101B-9397-08002B2CF9AE}" pid="4" name="SlideDescription">
    <vt:lpwstr/>
  </property>
</Properties>
</file>