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46"/>
  </p:notesMasterIdLst>
  <p:sldIdLst>
    <p:sldId id="257" r:id="rId2"/>
    <p:sldId id="321" r:id="rId3"/>
    <p:sldId id="319" r:id="rId4"/>
    <p:sldId id="323" r:id="rId5"/>
    <p:sldId id="322" r:id="rId6"/>
    <p:sldId id="310" r:id="rId7"/>
    <p:sldId id="311" r:id="rId8"/>
    <p:sldId id="314" r:id="rId9"/>
    <p:sldId id="315" r:id="rId10"/>
    <p:sldId id="316" r:id="rId11"/>
    <p:sldId id="317" r:id="rId12"/>
    <p:sldId id="318" r:id="rId13"/>
    <p:sldId id="324" r:id="rId14"/>
    <p:sldId id="325" r:id="rId15"/>
    <p:sldId id="328" r:id="rId16"/>
    <p:sldId id="326" r:id="rId17"/>
    <p:sldId id="327" r:id="rId18"/>
    <p:sldId id="329" r:id="rId19"/>
    <p:sldId id="330" r:id="rId20"/>
    <p:sldId id="332" r:id="rId21"/>
    <p:sldId id="333" r:id="rId22"/>
    <p:sldId id="334" r:id="rId23"/>
    <p:sldId id="331" r:id="rId24"/>
    <p:sldId id="335" r:id="rId25"/>
    <p:sldId id="336" r:id="rId26"/>
    <p:sldId id="337" r:id="rId27"/>
    <p:sldId id="338" r:id="rId28"/>
    <p:sldId id="356" r:id="rId29"/>
    <p:sldId id="340" r:id="rId30"/>
    <p:sldId id="343" r:id="rId31"/>
    <p:sldId id="344" r:id="rId32"/>
    <p:sldId id="346" r:id="rId33"/>
    <p:sldId id="347" r:id="rId34"/>
    <p:sldId id="349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271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D0"/>
    <a:srgbClr val="00AAEC"/>
    <a:srgbClr val="66CCFF"/>
    <a:srgbClr val="2098D5"/>
    <a:srgbClr val="0066FF"/>
    <a:srgbClr val="0089BE"/>
    <a:srgbClr val="008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5446" autoAdjust="0"/>
  </p:normalViewPr>
  <p:slideViewPr>
    <p:cSldViewPr>
      <p:cViewPr>
        <p:scale>
          <a:sx n="67" d="100"/>
          <a:sy n="67" d="100"/>
        </p:scale>
        <p:origin x="-197" y="1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&#21457;&#23637;&#24615;&#35780;&#20215;&#31995;&#32479;&#20307;&#31995;&#32467;&#26500;&#22270;.jpg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&#21457;&#23637;&#24615;&#35780;&#20215;&#31995;&#32479;&#20307;&#31995;&#32467;&#26500;&#22270;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2C86D-9602-4C17-BE1A-6EB7FE43DFD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D48C39A-75C5-4DE1-9DDE-C0C80EEE1628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网络教学教务管理子系统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1D13DD-CB94-4097-86CE-6D9145EE00EC}" type="parTrans" cxnId="{7B0A2A4E-C941-4B2E-99EF-FE9CA24BF07E}">
      <dgm:prSet/>
      <dgm:spPr/>
      <dgm:t>
        <a:bodyPr/>
        <a:lstStyle/>
        <a:p>
          <a:endParaRPr lang="zh-CN" altLang="en-US"/>
        </a:p>
      </dgm:t>
    </dgm:pt>
    <dgm:pt modelId="{0CC76A85-B324-4584-860D-C5B7CD604C57}" type="sibTrans" cxnId="{7B0A2A4E-C941-4B2E-99EF-FE9CA24BF07E}">
      <dgm:prSet/>
      <dgm:spPr/>
      <dgm:t>
        <a:bodyPr/>
        <a:lstStyle/>
        <a:p>
          <a:endParaRPr lang="zh-CN" altLang="en-US"/>
        </a:p>
      </dgm:t>
    </dgm:pt>
    <dgm:pt modelId="{AB29DBD2-4E51-402F-A210-E7F591CE842D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网络课程协同开发子系统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868C76-802D-42DE-86F6-EAB0631F1472}" type="parTrans" cxnId="{6277A62E-1925-4D01-B0CB-4D13D2394CC4}">
      <dgm:prSet/>
      <dgm:spPr/>
      <dgm:t>
        <a:bodyPr/>
        <a:lstStyle/>
        <a:p>
          <a:endParaRPr lang="zh-CN" altLang="en-US"/>
        </a:p>
      </dgm:t>
    </dgm:pt>
    <dgm:pt modelId="{2EBDAA69-F789-4FAF-B63F-883726D3D772}" type="sibTrans" cxnId="{6277A62E-1925-4D01-B0CB-4D13D2394CC4}">
      <dgm:prSet/>
      <dgm:spPr/>
      <dgm:t>
        <a:bodyPr/>
        <a:lstStyle/>
        <a:p>
          <a:endParaRPr lang="zh-CN" altLang="en-US"/>
        </a:p>
      </dgm:t>
    </dgm:pt>
    <dgm:pt modelId="{E5B75843-6F24-4204-93A9-9B6E2F490031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网络教学支持子系统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8905A3-5E3C-48B9-83F1-606405B55E1C}" type="parTrans" cxnId="{4D67FC82-ADA2-4F83-B086-8ACE7C14F297}">
      <dgm:prSet/>
      <dgm:spPr/>
      <dgm:t>
        <a:bodyPr/>
        <a:lstStyle/>
        <a:p>
          <a:endParaRPr lang="zh-CN" altLang="en-US"/>
        </a:p>
      </dgm:t>
    </dgm:pt>
    <dgm:pt modelId="{AA29AD00-4649-4E7E-B9B1-001C13B1FEE9}" type="sibTrans" cxnId="{4D67FC82-ADA2-4F83-B086-8ACE7C14F297}">
      <dgm:prSet/>
      <dgm:spPr/>
      <dgm:t>
        <a:bodyPr/>
        <a:lstStyle/>
        <a:p>
          <a:endParaRPr lang="zh-CN" altLang="en-US"/>
        </a:p>
      </dgm:t>
    </dgm:pt>
    <dgm:pt modelId="{B7F99493-0B58-4F1B-80D9-DEA903B7112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网络教学资源管理子系统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9EFE9D-EB9D-48E9-AC96-BF7BD07E2D94}" type="parTrans" cxnId="{39FE037B-EC44-4070-8546-20CF193284E0}">
      <dgm:prSet/>
      <dgm:spPr/>
      <dgm:t>
        <a:bodyPr/>
        <a:lstStyle/>
        <a:p>
          <a:endParaRPr lang="zh-CN" altLang="en-US"/>
        </a:p>
      </dgm:t>
    </dgm:pt>
    <dgm:pt modelId="{E0EAF464-EF27-47DE-8445-EED09931BB6A}" type="sibTrans" cxnId="{39FE037B-EC44-4070-8546-20CF193284E0}">
      <dgm:prSet/>
      <dgm:spPr/>
      <dgm:t>
        <a:bodyPr/>
        <a:lstStyle/>
        <a:p>
          <a:endParaRPr lang="zh-CN" altLang="en-US"/>
        </a:p>
      </dgm:t>
    </dgm:pt>
    <dgm:pt modelId="{D5499895-E3A2-4521-8938-921171393CC8}" type="pres">
      <dgm:prSet presAssocID="{DC32C86D-9602-4C17-BE1A-6EB7FE43DFD3}" presName="compositeShape" presStyleCnt="0">
        <dgm:presLayoutVars>
          <dgm:chMax val="7"/>
          <dgm:dir/>
          <dgm:resizeHandles val="exact"/>
        </dgm:presLayoutVars>
      </dgm:prSet>
      <dgm:spPr/>
    </dgm:pt>
    <dgm:pt modelId="{BD2A9B3D-9C33-402F-93CC-524B71AC12E4}" type="pres">
      <dgm:prSet presAssocID="{DC32C86D-9602-4C17-BE1A-6EB7FE43DFD3}" presName="wedge1" presStyleLbl="node1" presStyleIdx="0" presStyleCnt="4"/>
      <dgm:spPr/>
      <dgm:t>
        <a:bodyPr/>
        <a:lstStyle/>
        <a:p>
          <a:endParaRPr lang="zh-CN" altLang="en-US"/>
        </a:p>
      </dgm:t>
    </dgm:pt>
    <dgm:pt modelId="{BBD68DE6-0F16-4238-8022-A9DF58496827}" type="pres">
      <dgm:prSet presAssocID="{DC32C86D-9602-4C17-BE1A-6EB7FE43DFD3}" presName="dummy1a" presStyleCnt="0"/>
      <dgm:spPr/>
    </dgm:pt>
    <dgm:pt modelId="{55F1C18D-41BE-473A-8701-F4C5B7103597}" type="pres">
      <dgm:prSet presAssocID="{DC32C86D-9602-4C17-BE1A-6EB7FE43DFD3}" presName="dummy1b" presStyleCnt="0"/>
      <dgm:spPr/>
    </dgm:pt>
    <dgm:pt modelId="{F383E9D9-1FC0-4C23-8BD3-E78EA49A8F09}" type="pres">
      <dgm:prSet presAssocID="{DC32C86D-9602-4C17-BE1A-6EB7FE43DFD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70F57D-00E6-4DDB-A160-50BA8E3C941D}" type="pres">
      <dgm:prSet presAssocID="{DC32C86D-9602-4C17-BE1A-6EB7FE43DFD3}" presName="wedge2" presStyleLbl="node1" presStyleIdx="1" presStyleCnt="4"/>
      <dgm:spPr/>
      <dgm:t>
        <a:bodyPr/>
        <a:lstStyle/>
        <a:p>
          <a:endParaRPr lang="zh-CN" altLang="en-US"/>
        </a:p>
      </dgm:t>
    </dgm:pt>
    <dgm:pt modelId="{0AAF250F-0B40-4488-B611-CCAF11B6FD04}" type="pres">
      <dgm:prSet presAssocID="{DC32C86D-9602-4C17-BE1A-6EB7FE43DFD3}" presName="dummy2a" presStyleCnt="0"/>
      <dgm:spPr/>
    </dgm:pt>
    <dgm:pt modelId="{9082C05B-DC0F-43DE-B44C-E5DBB721DD05}" type="pres">
      <dgm:prSet presAssocID="{DC32C86D-9602-4C17-BE1A-6EB7FE43DFD3}" presName="dummy2b" presStyleCnt="0"/>
      <dgm:spPr/>
    </dgm:pt>
    <dgm:pt modelId="{102CDB17-6A29-47B2-BBBD-6853585FA272}" type="pres">
      <dgm:prSet presAssocID="{DC32C86D-9602-4C17-BE1A-6EB7FE43DFD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6ADCA4-7D7E-406A-8182-D2E4BF3A4585}" type="pres">
      <dgm:prSet presAssocID="{DC32C86D-9602-4C17-BE1A-6EB7FE43DFD3}" presName="wedge3" presStyleLbl="node1" presStyleIdx="2" presStyleCnt="4"/>
      <dgm:spPr/>
      <dgm:t>
        <a:bodyPr/>
        <a:lstStyle/>
        <a:p>
          <a:endParaRPr lang="zh-CN" altLang="en-US"/>
        </a:p>
      </dgm:t>
    </dgm:pt>
    <dgm:pt modelId="{49228CB2-1D1D-4A0F-9CA0-AFB4F1F2CB64}" type="pres">
      <dgm:prSet presAssocID="{DC32C86D-9602-4C17-BE1A-6EB7FE43DFD3}" presName="dummy3a" presStyleCnt="0"/>
      <dgm:spPr/>
    </dgm:pt>
    <dgm:pt modelId="{744557DD-3FFF-40BC-825C-58752097CCEB}" type="pres">
      <dgm:prSet presAssocID="{DC32C86D-9602-4C17-BE1A-6EB7FE43DFD3}" presName="dummy3b" presStyleCnt="0"/>
      <dgm:spPr/>
    </dgm:pt>
    <dgm:pt modelId="{C06F75AE-2FF1-4DC7-8B01-7A40341E1D55}" type="pres">
      <dgm:prSet presAssocID="{DC32C86D-9602-4C17-BE1A-6EB7FE43DFD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78657F-FE2D-4527-A9ED-6228F72F0543}" type="pres">
      <dgm:prSet presAssocID="{DC32C86D-9602-4C17-BE1A-6EB7FE43DFD3}" presName="wedge4" presStyleLbl="node1" presStyleIdx="3" presStyleCnt="4"/>
      <dgm:spPr/>
      <dgm:t>
        <a:bodyPr/>
        <a:lstStyle/>
        <a:p>
          <a:endParaRPr lang="zh-CN" altLang="en-US"/>
        </a:p>
      </dgm:t>
    </dgm:pt>
    <dgm:pt modelId="{57EA1C96-9EE7-4F9A-A731-FFC9B24F1C41}" type="pres">
      <dgm:prSet presAssocID="{DC32C86D-9602-4C17-BE1A-6EB7FE43DFD3}" presName="dummy4a" presStyleCnt="0"/>
      <dgm:spPr/>
    </dgm:pt>
    <dgm:pt modelId="{208A02CF-74FE-4136-85C6-17CF47611EB9}" type="pres">
      <dgm:prSet presAssocID="{DC32C86D-9602-4C17-BE1A-6EB7FE43DFD3}" presName="dummy4b" presStyleCnt="0"/>
      <dgm:spPr/>
    </dgm:pt>
    <dgm:pt modelId="{47A5B7E8-E9F4-478D-93DE-0E4FCCDDE817}" type="pres">
      <dgm:prSet presAssocID="{DC32C86D-9602-4C17-BE1A-6EB7FE43DFD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D206F2-C3EB-4BBC-AFEA-DA5633B1B121}" type="pres">
      <dgm:prSet presAssocID="{0CC76A85-B324-4584-860D-C5B7CD604C57}" presName="arrowWedge1" presStyleLbl="fgSibTrans2D1" presStyleIdx="0" presStyleCnt="4"/>
      <dgm:spPr/>
    </dgm:pt>
    <dgm:pt modelId="{02159C87-E179-4569-8619-885231B35BF8}" type="pres">
      <dgm:prSet presAssocID="{E0EAF464-EF27-47DE-8445-EED09931BB6A}" presName="arrowWedge2" presStyleLbl="fgSibTrans2D1" presStyleIdx="1" presStyleCnt="4"/>
      <dgm:spPr/>
    </dgm:pt>
    <dgm:pt modelId="{B009780E-B921-4534-A34D-E5FB95832892}" type="pres">
      <dgm:prSet presAssocID="{2EBDAA69-F789-4FAF-B63F-883726D3D772}" presName="arrowWedge3" presStyleLbl="fgSibTrans2D1" presStyleIdx="2" presStyleCnt="4"/>
      <dgm:spPr/>
    </dgm:pt>
    <dgm:pt modelId="{59EA96A4-0CFB-4927-9ECA-06592E2E8C7A}" type="pres">
      <dgm:prSet presAssocID="{AA29AD00-4649-4E7E-B9B1-001C13B1FEE9}" presName="arrowWedge4" presStyleLbl="fgSibTrans2D1" presStyleIdx="3" presStyleCnt="4"/>
      <dgm:spPr/>
    </dgm:pt>
  </dgm:ptLst>
  <dgm:cxnLst>
    <dgm:cxn modelId="{35E69A1C-855C-47BA-9504-C0FAAA77E397}" type="presOf" srcId="{B7F99493-0B58-4F1B-80D9-DEA903B71127}" destId="{102CDB17-6A29-47B2-BBBD-6853585FA272}" srcOrd="1" destOrd="0" presId="urn:microsoft.com/office/officeart/2005/8/layout/cycle8"/>
    <dgm:cxn modelId="{11F0F02E-6D16-47FD-B72E-E3CF458A5A36}" type="presOf" srcId="{2D48C39A-75C5-4DE1-9DDE-C0C80EEE1628}" destId="{BD2A9B3D-9C33-402F-93CC-524B71AC12E4}" srcOrd="0" destOrd="0" presId="urn:microsoft.com/office/officeart/2005/8/layout/cycle8"/>
    <dgm:cxn modelId="{733706C7-9209-4077-A4F8-82CEB7FC63A7}" type="presOf" srcId="{E5B75843-6F24-4204-93A9-9B6E2F490031}" destId="{F278657F-FE2D-4527-A9ED-6228F72F0543}" srcOrd="0" destOrd="0" presId="urn:microsoft.com/office/officeart/2005/8/layout/cycle8"/>
    <dgm:cxn modelId="{1A10C572-14CC-4A4C-9430-CCF620A6328C}" type="presOf" srcId="{E5B75843-6F24-4204-93A9-9B6E2F490031}" destId="{47A5B7E8-E9F4-478D-93DE-0E4FCCDDE817}" srcOrd="1" destOrd="0" presId="urn:microsoft.com/office/officeart/2005/8/layout/cycle8"/>
    <dgm:cxn modelId="{6277A62E-1925-4D01-B0CB-4D13D2394CC4}" srcId="{DC32C86D-9602-4C17-BE1A-6EB7FE43DFD3}" destId="{AB29DBD2-4E51-402F-A210-E7F591CE842D}" srcOrd="2" destOrd="0" parTransId="{20868C76-802D-42DE-86F6-EAB0631F1472}" sibTransId="{2EBDAA69-F789-4FAF-B63F-883726D3D772}"/>
    <dgm:cxn modelId="{BF1AB478-28A2-4770-A113-EB9C45379E89}" type="presOf" srcId="{DC32C86D-9602-4C17-BE1A-6EB7FE43DFD3}" destId="{D5499895-E3A2-4521-8938-921171393CC8}" srcOrd="0" destOrd="0" presId="urn:microsoft.com/office/officeart/2005/8/layout/cycle8"/>
    <dgm:cxn modelId="{B547B274-35FC-4387-82B9-177D0E58F3F6}" type="presOf" srcId="{AB29DBD2-4E51-402F-A210-E7F591CE842D}" destId="{926ADCA4-7D7E-406A-8182-D2E4BF3A4585}" srcOrd="0" destOrd="0" presId="urn:microsoft.com/office/officeart/2005/8/layout/cycle8"/>
    <dgm:cxn modelId="{4D67FC82-ADA2-4F83-B086-8ACE7C14F297}" srcId="{DC32C86D-9602-4C17-BE1A-6EB7FE43DFD3}" destId="{E5B75843-6F24-4204-93A9-9B6E2F490031}" srcOrd="3" destOrd="0" parTransId="{E68905A3-5E3C-48B9-83F1-606405B55E1C}" sibTransId="{AA29AD00-4649-4E7E-B9B1-001C13B1FEE9}"/>
    <dgm:cxn modelId="{94DCA1B6-FA1D-4050-B845-94D6A95E28F1}" type="presOf" srcId="{B7F99493-0B58-4F1B-80D9-DEA903B71127}" destId="{1370F57D-00E6-4DDB-A160-50BA8E3C941D}" srcOrd="0" destOrd="0" presId="urn:microsoft.com/office/officeart/2005/8/layout/cycle8"/>
    <dgm:cxn modelId="{39FE037B-EC44-4070-8546-20CF193284E0}" srcId="{DC32C86D-9602-4C17-BE1A-6EB7FE43DFD3}" destId="{B7F99493-0B58-4F1B-80D9-DEA903B71127}" srcOrd="1" destOrd="0" parTransId="{8A9EFE9D-EB9D-48E9-AC96-BF7BD07E2D94}" sibTransId="{E0EAF464-EF27-47DE-8445-EED09931BB6A}"/>
    <dgm:cxn modelId="{8454F57D-2281-4E1D-911B-28E0E8EAB2E4}" type="presOf" srcId="{AB29DBD2-4E51-402F-A210-E7F591CE842D}" destId="{C06F75AE-2FF1-4DC7-8B01-7A40341E1D55}" srcOrd="1" destOrd="0" presId="urn:microsoft.com/office/officeart/2005/8/layout/cycle8"/>
    <dgm:cxn modelId="{25CFB0A0-3EFA-488C-B332-38DCDE55B12E}" type="presOf" srcId="{2D48C39A-75C5-4DE1-9DDE-C0C80EEE1628}" destId="{F383E9D9-1FC0-4C23-8BD3-E78EA49A8F09}" srcOrd="1" destOrd="0" presId="urn:microsoft.com/office/officeart/2005/8/layout/cycle8"/>
    <dgm:cxn modelId="{7B0A2A4E-C941-4B2E-99EF-FE9CA24BF07E}" srcId="{DC32C86D-9602-4C17-BE1A-6EB7FE43DFD3}" destId="{2D48C39A-75C5-4DE1-9DDE-C0C80EEE1628}" srcOrd="0" destOrd="0" parTransId="{E91D13DD-CB94-4097-86CE-6D9145EE00EC}" sibTransId="{0CC76A85-B324-4584-860D-C5B7CD604C57}"/>
    <dgm:cxn modelId="{EE06E555-6356-45E8-9486-288AF591348E}" type="presParOf" srcId="{D5499895-E3A2-4521-8938-921171393CC8}" destId="{BD2A9B3D-9C33-402F-93CC-524B71AC12E4}" srcOrd="0" destOrd="0" presId="urn:microsoft.com/office/officeart/2005/8/layout/cycle8"/>
    <dgm:cxn modelId="{C5635C9E-F7D3-4902-9827-798BA2332130}" type="presParOf" srcId="{D5499895-E3A2-4521-8938-921171393CC8}" destId="{BBD68DE6-0F16-4238-8022-A9DF58496827}" srcOrd="1" destOrd="0" presId="urn:microsoft.com/office/officeart/2005/8/layout/cycle8"/>
    <dgm:cxn modelId="{3502C939-1470-46CC-96CF-B544F4EBBABC}" type="presParOf" srcId="{D5499895-E3A2-4521-8938-921171393CC8}" destId="{55F1C18D-41BE-473A-8701-F4C5B7103597}" srcOrd="2" destOrd="0" presId="urn:microsoft.com/office/officeart/2005/8/layout/cycle8"/>
    <dgm:cxn modelId="{D784B4F0-355C-4E0B-9688-508488D88827}" type="presParOf" srcId="{D5499895-E3A2-4521-8938-921171393CC8}" destId="{F383E9D9-1FC0-4C23-8BD3-E78EA49A8F09}" srcOrd="3" destOrd="0" presId="urn:microsoft.com/office/officeart/2005/8/layout/cycle8"/>
    <dgm:cxn modelId="{3BFACF1F-95A8-4FA2-B56A-5D4D741394B8}" type="presParOf" srcId="{D5499895-E3A2-4521-8938-921171393CC8}" destId="{1370F57D-00E6-4DDB-A160-50BA8E3C941D}" srcOrd="4" destOrd="0" presId="urn:microsoft.com/office/officeart/2005/8/layout/cycle8"/>
    <dgm:cxn modelId="{4C32BC9E-0E7B-43F1-97C8-272132428260}" type="presParOf" srcId="{D5499895-E3A2-4521-8938-921171393CC8}" destId="{0AAF250F-0B40-4488-B611-CCAF11B6FD04}" srcOrd="5" destOrd="0" presId="urn:microsoft.com/office/officeart/2005/8/layout/cycle8"/>
    <dgm:cxn modelId="{26F5E5B0-694D-4C2E-8D7F-14F6E1D6B1BA}" type="presParOf" srcId="{D5499895-E3A2-4521-8938-921171393CC8}" destId="{9082C05B-DC0F-43DE-B44C-E5DBB721DD05}" srcOrd="6" destOrd="0" presId="urn:microsoft.com/office/officeart/2005/8/layout/cycle8"/>
    <dgm:cxn modelId="{9603005A-E3A9-4915-AD7B-1D22F8625717}" type="presParOf" srcId="{D5499895-E3A2-4521-8938-921171393CC8}" destId="{102CDB17-6A29-47B2-BBBD-6853585FA272}" srcOrd="7" destOrd="0" presId="urn:microsoft.com/office/officeart/2005/8/layout/cycle8"/>
    <dgm:cxn modelId="{E9367007-9E3F-4122-A964-DD65868EC39A}" type="presParOf" srcId="{D5499895-E3A2-4521-8938-921171393CC8}" destId="{926ADCA4-7D7E-406A-8182-D2E4BF3A4585}" srcOrd="8" destOrd="0" presId="urn:microsoft.com/office/officeart/2005/8/layout/cycle8"/>
    <dgm:cxn modelId="{948B1412-80FE-4AF7-8B9A-FCCA577B3FDA}" type="presParOf" srcId="{D5499895-E3A2-4521-8938-921171393CC8}" destId="{49228CB2-1D1D-4A0F-9CA0-AFB4F1F2CB64}" srcOrd="9" destOrd="0" presId="urn:microsoft.com/office/officeart/2005/8/layout/cycle8"/>
    <dgm:cxn modelId="{3260EE16-528D-4060-A964-1765529D1FEE}" type="presParOf" srcId="{D5499895-E3A2-4521-8938-921171393CC8}" destId="{744557DD-3FFF-40BC-825C-58752097CCEB}" srcOrd="10" destOrd="0" presId="urn:microsoft.com/office/officeart/2005/8/layout/cycle8"/>
    <dgm:cxn modelId="{6EAE3C77-2620-4140-B130-43F349F45DE7}" type="presParOf" srcId="{D5499895-E3A2-4521-8938-921171393CC8}" destId="{C06F75AE-2FF1-4DC7-8B01-7A40341E1D55}" srcOrd="11" destOrd="0" presId="urn:microsoft.com/office/officeart/2005/8/layout/cycle8"/>
    <dgm:cxn modelId="{FCA998E2-7535-453B-8187-04DB1E4F4865}" type="presParOf" srcId="{D5499895-E3A2-4521-8938-921171393CC8}" destId="{F278657F-FE2D-4527-A9ED-6228F72F0543}" srcOrd="12" destOrd="0" presId="urn:microsoft.com/office/officeart/2005/8/layout/cycle8"/>
    <dgm:cxn modelId="{23909F86-988A-453F-BC6A-7E518911EBAC}" type="presParOf" srcId="{D5499895-E3A2-4521-8938-921171393CC8}" destId="{57EA1C96-9EE7-4F9A-A731-FFC9B24F1C41}" srcOrd="13" destOrd="0" presId="urn:microsoft.com/office/officeart/2005/8/layout/cycle8"/>
    <dgm:cxn modelId="{A270E189-693D-4935-874B-34ED8AF7D07C}" type="presParOf" srcId="{D5499895-E3A2-4521-8938-921171393CC8}" destId="{208A02CF-74FE-4136-85C6-17CF47611EB9}" srcOrd="14" destOrd="0" presId="urn:microsoft.com/office/officeart/2005/8/layout/cycle8"/>
    <dgm:cxn modelId="{11688B94-8AFD-414D-976B-2080BFA2A66D}" type="presParOf" srcId="{D5499895-E3A2-4521-8938-921171393CC8}" destId="{47A5B7E8-E9F4-478D-93DE-0E4FCCDDE817}" srcOrd="15" destOrd="0" presId="urn:microsoft.com/office/officeart/2005/8/layout/cycle8"/>
    <dgm:cxn modelId="{641EE54A-4DA6-41BA-B318-052887F39E6E}" type="presParOf" srcId="{D5499895-E3A2-4521-8938-921171393CC8}" destId="{5BD206F2-C3EB-4BBC-AFEA-DA5633B1B121}" srcOrd="16" destOrd="0" presId="urn:microsoft.com/office/officeart/2005/8/layout/cycle8"/>
    <dgm:cxn modelId="{8AFB6DF5-746A-4E85-8A26-937DD916AE33}" type="presParOf" srcId="{D5499895-E3A2-4521-8938-921171393CC8}" destId="{02159C87-E179-4569-8619-885231B35BF8}" srcOrd="17" destOrd="0" presId="urn:microsoft.com/office/officeart/2005/8/layout/cycle8"/>
    <dgm:cxn modelId="{286B3B29-807E-43DF-B0DE-F206A7C55D7D}" type="presParOf" srcId="{D5499895-E3A2-4521-8938-921171393CC8}" destId="{B009780E-B921-4534-A34D-E5FB95832892}" srcOrd="18" destOrd="0" presId="urn:microsoft.com/office/officeart/2005/8/layout/cycle8"/>
    <dgm:cxn modelId="{E859F3E0-6FF8-4C37-9578-018F2180AF38}" type="presParOf" srcId="{D5499895-E3A2-4521-8938-921171393CC8}" destId="{59EA96A4-0CFB-4927-9ECA-06592E2E8C7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BD047-5367-4640-920C-275D3E29CCB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595C254-2949-4D9C-A459-C71F6FFF2BC9}">
      <dgm:prSet phldrT="[文本]"/>
      <dgm:spPr/>
      <dgm:t>
        <a:bodyPr/>
        <a:lstStyle/>
        <a:p>
          <a:r>
            <a:rPr lang="zh-CN" b="1" dirty="0" smtClean="0"/>
            <a:t>网络教学支持子系统</a:t>
          </a:r>
          <a:endParaRPr lang="zh-CN" altLang="en-US" dirty="0"/>
        </a:p>
      </dgm:t>
    </dgm:pt>
    <dgm:pt modelId="{CD80F7FE-405D-4CCB-820F-7B04423BA88E}" type="parTrans" cxnId="{E375D89F-857A-4857-8F82-07CDCE75D7B5}">
      <dgm:prSet/>
      <dgm:spPr/>
      <dgm:t>
        <a:bodyPr/>
        <a:lstStyle/>
        <a:p>
          <a:endParaRPr lang="zh-CN" altLang="en-US"/>
        </a:p>
      </dgm:t>
    </dgm:pt>
    <dgm:pt modelId="{8F415E8B-5506-4BB9-905B-9C108BD428E2}" type="sibTrans" cxnId="{E375D89F-857A-4857-8F82-07CDCE75D7B5}">
      <dgm:prSet/>
      <dgm:spPr/>
      <dgm:t>
        <a:bodyPr/>
        <a:lstStyle/>
        <a:p>
          <a:endParaRPr lang="zh-CN" altLang="en-US"/>
        </a:p>
      </dgm:t>
    </dgm:pt>
    <dgm:pt modelId="{1D5727FB-341F-4548-ACE9-EBC28E4F047E}">
      <dgm:prSet phldrT="[文本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>
              <a:solidFill>
                <a:schemeClr val="bg1"/>
              </a:solidFill>
            </a:rPr>
            <a:t>课程内容管理模块</a:t>
          </a:r>
          <a:endParaRPr lang="zh-CN" altLang="en-US" b="1" dirty="0">
            <a:solidFill>
              <a:schemeClr val="bg1"/>
            </a:solidFill>
          </a:endParaRPr>
        </a:p>
      </dgm:t>
    </dgm:pt>
    <dgm:pt modelId="{C5AA8666-1E58-4062-BB83-2291CE6595AE}" type="parTrans" cxnId="{AF3FD685-5ED7-4231-BEEA-2063D97C0086}">
      <dgm:prSet/>
      <dgm:spPr/>
      <dgm:t>
        <a:bodyPr/>
        <a:lstStyle/>
        <a:p>
          <a:endParaRPr lang="zh-CN" altLang="en-US"/>
        </a:p>
      </dgm:t>
    </dgm:pt>
    <dgm:pt modelId="{152BC0EF-A5F5-4131-AE03-FEE556845B99}" type="sibTrans" cxnId="{AF3FD685-5ED7-4231-BEEA-2063D97C0086}">
      <dgm:prSet/>
      <dgm:spPr/>
      <dgm:t>
        <a:bodyPr/>
        <a:lstStyle/>
        <a:p>
          <a:endParaRPr lang="zh-CN" altLang="en-US"/>
        </a:p>
      </dgm:t>
    </dgm:pt>
    <dgm:pt modelId="{C9FEDB57-C8D5-4FF7-B56B-8DE0F8A290E2}">
      <dgm:prSet phldrT="[文本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/>
            <a:t>实时多媒体授课模块</a:t>
          </a:r>
          <a:endParaRPr lang="zh-CN" altLang="en-US" b="1" dirty="0"/>
        </a:p>
      </dgm:t>
    </dgm:pt>
    <dgm:pt modelId="{E8813BE4-F44F-47A8-A390-902327890B95}" type="parTrans" cxnId="{B6EF5169-22FC-42EE-9C44-36D57668834E}">
      <dgm:prSet/>
      <dgm:spPr/>
      <dgm:t>
        <a:bodyPr/>
        <a:lstStyle/>
        <a:p>
          <a:endParaRPr lang="zh-CN" altLang="en-US"/>
        </a:p>
      </dgm:t>
    </dgm:pt>
    <dgm:pt modelId="{F9CD5032-A70D-4D7D-8416-CEE99DD7CB76}" type="sibTrans" cxnId="{B6EF5169-22FC-42EE-9C44-36D57668834E}">
      <dgm:prSet/>
      <dgm:spPr/>
      <dgm:t>
        <a:bodyPr/>
        <a:lstStyle/>
        <a:p>
          <a:endParaRPr lang="zh-CN" altLang="en-US"/>
        </a:p>
      </dgm:t>
    </dgm:pt>
    <dgm:pt modelId="{44D6BF60-80C4-4ED5-A4DD-37CEAAFE58A7}">
      <dgm:prSet phldrT="[文本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/>
            <a:t>发展性评估系统</a:t>
          </a:r>
          <a:endParaRPr lang="zh-CN" altLang="en-US" b="1" dirty="0"/>
        </a:p>
      </dgm:t>
    </dgm:pt>
    <dgm:pt modelId="{44E41539-DF8D-4206-BE33-6E693207C785}" type="parTrans" cxnId="{8D75BF71-9293-485D-A455-897DEEFCDE3D}">
      <dgm:prSet/>
      <dgm:spPr/>
      <dgm:t>
        <a:bodyPr/>
        <a:lstStyle/>
        <a:p>
          <a:endParaRPr lang="zh-CN" altLang="en-US"/>
        </a:p>
      </dgm:t>
    </dgm:pt>
    <dgm:pt modelId="{43035058-974A-42F1-92F2-60ACCE5A8B34}" type="sibTrans" cxnId="{8D75BF71-9293-485D-A455-897DEEFCDE3D}">
      <dgm:prSet/>
      <dgm:spPr/>
      <dgm:t>
        <a:bodyPr/>
        <a:lstStyle/>
        <a:p>
          <a:endParaRPr lang="zh-CN" altLang="en-US"/>
        </a:p>
      </dgm:t>
    </dgm:pt>
    <dgm:pt modelId="{97947DA2-C3C2-421F-961B-604A6066080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/>
            <a:t>在线作业与考试模块</a:t>
          </a:r>
          <a:endParaRPr lang="zh-CN" altLang="en-US" b="1" dirty="0"/>
        </a:p>
      </dgm:t>
    </dgm:pt>
    <dgm:pt modelId="{6F0870BD-7707-414C-9A17-02C4E1828934}" type="parTrans" cxnId="{D8EE8D6D-C6B3-49F4-AB39-4A5704F48D25}">
      <dgm:prSet/>
      <dgm:spPr/>
      <dgm:t>
        <a:bodyPr/>
        <a:lstStyle/>
        <a:p>
          <a:endParaRPr lang="zh-CN" altLang="en-US"/>
        </a:p>
      </dgm:t>
    </dgm:pt>
    <dgm:pt modelId="{FE751366-7227-4E2C-BD9C-FDC250BD2982}" type="sibTrans" cxnId="{D8EE8D6D-C6B3-49F4-AB39-4A5704F48D25}">
      <dgm:prSet/>
      <dgm:spPr/>
      <dgm:t>
        <a:bodyPr/>
        <a:lstStyle/>
        <a:p>
          <a:endParaRPr lang="zh-CN" altLang="en-US"/>
        </a:p>
      </dgm:t>
    </dgm:pt>
    <dgm:pt modelId="{A9F009AA-3CE9-475A-B9F1-476C38FD161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>
              <a:solidFill>
                <a:schemeClr val="bg1"/>
              </a:solidFill>
            </a:rPr>
            <a:t>学习支持与激励模块</a:t>
          </a:r>
          <a:endParaRPr lang="zh-CN" altLang="en-US" b="1" dirty="0" smtClean="0">
            <a:solidFill>
              <a:schemeClr val="bg1"/>
            </a:solidFill>
            <a:hlinkClick xmlns:r="http://schemas.openxmlformats.org/officeDocument/2006/relationships" r:id="rId1" action="ppaction://hlinkfile"/>
          </a:endParaRPr>
        </a:p>
      </dgm:t>
    </dgm:pt>
    <dgm:pt modelId="{E57A2207-6A71-46AC-A6BB-351575EA4F8A}" type="parTrans" cxnId="{6ABA7CB1-4E62-491F-9911-331EBB00619A}">
      <dgm:prSet/>
      <dgm:spPr/>
      <dgm:t>
        <a:bodyPr/>
        <a:lstStyle/>
        <a:p>
          <a:endParaRPr lang="zh-CN" altLang="en-US"/>
        </a:p>
      </dgm:t>
    </dgm:pt>
    <dgm:pt modelId="{960A595E-14DF-42D4-915E-9956DEEB6CD8}" type="sibTrans" cxnId="{6ABA7CB1-4E62-491F-9911-331EBB00619A}">
      <dgm:prSet/>
      <dgm:spPr/>
      <dgm:t>
        <a:bodyPr/>
        <a:lstStyle/>
        <a:p>
          <a:endParaRPr lang="zh-CN" altLang="en-US"/>
        </a:p>
      </dgm:t>
    </dgm:pt>
    <dgm:pt modelId="{341E9374-EEAB-4ACF-8BBA-AE2C698550F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/>
            <a:t>基于</a:t>
          </a:r>
          <a:r>
            <a:rPr lang="en-US" b="1" dirty="0" smtClean="0"/>
            <a:t>WEB</a:t>
          </a:r>
          <a:r>
            <a:rPr lang="zh-CN" b="1" dirty="0" smtClean="0"/>
            <a:t>的虚拟实验室系统</a:t>
          </a:r>
          <a:endParaRPr lang="zh-CN" altLang="en-US" b="1" dirty="0"/>
        </a:p>
      </dgm:t>
    </dgm:pt>
    <dgm:pt modelId="{31013617-041C-4BE8-B19D-8E7752B5942A}" type="parTrans" cxnId="{7A3763B4-7786-4BF5-A417-5D12C17D3D71}">
      <dgm:prSet/>
      <dgm:spPr/>
      <dgm:t>
        <a:bodyPr/>
        <a:lstStyle/>
        <a:p>
          <a:endParaRPr lang="zh-CN" altLang="en-US"/>
        </a:p>
      </dgm:t>
    </dgm:pt>
    <dgm:pt modelId="{5C45708B-B44F-4E2B-ADAA-94D3D5A4CD9C}" type="sibTrans" cxnId="{7A3763B4-7786-4BF5-A417-5D12C17D3D71}">
      <dgm:prSet/>
      <dgm:spPr/>
      <dgm:t>
        <a:bodyPr/>
        <a:lstStyle/>
        <a:p>
          <a:endParaRPr lang="zh-CN" altLang="en-US"/>
        </a:p>
      </dgm:t>
    </dgm:pt>
    <dgm:pt modelId="{3C8FFA88-3811-4B22-A6D3-F1632413820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/>
            <a:t>移动学习模块</a:t>
          </a:r>
          <a:endParaRPr lang="zh-CN" altLang="en-US" b="1" dirty="0"/>
        </a:p>
      </dgm:t>
    </dgm:pt>
    <dgm:pt modelId="{554F7A8E-0992-44F0-9C88-382FFEEC8DFD}" type="parTrans" cxnId="{92932343-5F53-4D0A-9226-52FC8F1959EA}">
      <dgm:prSet/>
      <dgm:spPr/>
      <dgm:t>
        <a:bodyPr/>
        <a:lstStyle/>
        <a:p>
          <a:endParaRPr lang="zh-CN" altLang="en-US"/>
        </a:p>
      </dgm:t>
    </dgm:pt>
    <dgm:pt modelId="{6B013033-E8F4-4D08-BDAF-C3BECE21F794}" type="sibTrans" cxnId="{92932343-5F53-4D0A-9226-52FC8F1959EA}">
      <dgm:prSet/>
      <dgm:spPr/>
      <dgm:t>
        <a:bodyPr/>
        <a:lstStyle/>
        <a:p>
          <a:endParaRPr lang="zh-CN" altLang="en-US"/>
        </a:p>
      </dgm:t>
    </dgm:pt>
    <dgm:pt modelId="{5F0ECB94-2418-46F6-B7CD-77ADA3176E3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/>
            <a:t>学习活动设计与管理模块</a:t>
          </a:r>
          <a:endParaRPr lang="zh-CN" altLang="en-US" b="1" dirty="0"/>
        </a:p>
      </dgm:t>
    </dgm:pt>
    <dgm:pt modelId="{8FAD5AAC-32F2-4D6D-9158-5F94BD2CB745}" type="parTrans" cxnId="{E3613F70-A798-4F2E-8D7E-EBBE45999F8F}">
      <dgm:prSet/>
      <dgm:spPr/>
      <dgm:t>
        <a:bodyPr/>
        <a:lstStyle/>
        <a:p>
          <a:endParaRPr lang="zh-CN" altLang="en-US"/>
        </a:p>
      </dgm:t>
    </dgm:pt>
    <dgm:pt modelId="{A819D936-D3B9-47D8-BF7D-B10A1CBDEC57}" type="sibTrans" cxnId="{E3613F70-A798-4F2E-8D7E-EBBE45999F8F}">
      <dgm:prSet/>
      <dgm:spPr/>
      <dgm:t>
        <a:bodyPr/>
        <a:lstStyle/>
        <a:p>
          <a:endParaRPr lang="zh-CN" altLang="en-US"/>
        </a:p>
      </dgm:t>
    </dgm:pt>
    <dgm:pt modelId="{991B9B55-92DE-4C4F-94AC-89761B91DCC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/>
            <a:t>师生交流工具</a:t>
          </a:r>
          <a:endParaRPr lang="zh-CN" altLang="en-US" b="1" dirty="0"/>
        </a:p>
      </dgm:t>
    </dgm:pt>
    <dgm:pt modelId="{C43FFC02-868B-468A-9EE3-CDD845D1CA2F}" type="parTrans" cxnId="{4BA94050-C0FC-406F-86F9-0B6C35BAD452}">
      <dgm:prSet/>
      <dgm:spPr/>
      <dgm:t>
        <a:bodyPr/>
        <a:lstStyle/>
        <a:p>
          <a:endParaRPr lang="zh-CN" altLang="en-US"/>
        </a:p>
      </dgm:t>
    </dgm:pt>
    <dgm:pt modelId="{6E3C53C1-CD13-43E9-9907-628B209803FD}" type="sibTrans" cxnId="{4BA94050-C0FC-406F-86F9-0B6C35BAD452}">
      <dgm:prSet/>
      <dgm:spPr/>
      <dgm:t>
        <a:bodyPr/>
        <a:lstStyle/>
        <a:p>
          <a:endParaRPr lang="zh-CN" altLang="en-US"/>
        </a:p>
      </dgm:t>
    </dgm:pt>
    <dgm:pt modelId="{397EA97D-48F1-4F04-8911-CA48D794AD7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b="1" dirty="0" smtClean="0"/>
            <a:t>自动答疑模块</a:t>
          </a:r>
          <a:endParaRPr lang="zh-CN" altLang="en-US" dirty="0"/>
        </a:p>
      </dgm:t>
    </dgm:pt>
    <dgm:pt modelId="{2FD670EC-0DC0-40D1-91BE-D336D47C33E6}" type="parTrans" cxnId="{60045A4F-1405-4EF7-B2AB-24B0AA87E7DE}">
      <dgm:prSet/>
      <dgm:spPr/>
      <dgm:t>
        <a:bodyPr/>
        <a:lstStyle/>
        <a:p>
          <a:endParaRPr lang="zh-CN" altLang="en-US"/>
        </a:p>
      </dgm:t>
    </dgm:pt>
    <dgm:pt modelId="{77CAC3C2-4F05-44A8-9E3C-C0F68FFB686F}" type="sibTrans" cxnId="{60045A4F-1405-4EF7-B2AB-24B0AA87E7DE}">
      <dgm:prSet/>
      <dgm:spPr/>
      <dgm:t>
        <a:bodyPr/>
        <a:lstStyle/>
        <a:p>
          <a:endParaRPr lang="zh-CN" altLang="en-US"/>
        </a:p>
      </dgm:t>
    </dgm:pt>
    <dgm:pt modelId="{7684D270-D1C4-4786-A6E3-2E8C6E2665D6}" type="pres">
      <dgm:prSet presAssocID="{19ABD047-5367-4640-920C-275D3E29CC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033BEDB-CA7A-4DE7-BF74-00058F2AE895}" type="pres">
      <dgm:prSet presAssocID="{0595C254-2949-4D9C-A459-C71F6FFF2BC9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8C04BC57-B53E-497E-9C6A-9CF72A3B0218}" type="pres">
      <dgm:prSet presAssocID="{C5AA8666-1E58-4062-BB83-2291CE6595AE}" presName="parTrans" presStyleLbl="sibTrans2D1" presStyleIdx="0" presStyleCnt="10"/>
      <dgm:spPr/>
      <dgm:t>
        <a:bodyPr/>
        <a:lstStyle/>
        <a:p>
          <a:endParaRPr lang="zh-CN" altLang="en-US"/>
        </a:p>
      </dgm:t>
    </dgm:pt>
    <dgm:pt modelId="{F814997A-5D2D-4F40-8EEC-D785B1317CDA}" type="pres">
      <dgm:prSet presAssocID="{C5AA8666-1E58-4062-BB83-2291CE6595AE}" presName="connectorText" presStyleLbl="sibTrans2D1" presStyleIdx="0" presStyleCnt="10"/>
      <dgm:spPr/>
      <dgm:t>
        <a:bodyPr/>
        <a:lstStyle/>
        <a:p>
          <a:endParaRPr lang="zh-CN" altLang="en-US"/>
        </a:p>
      </dgm:t>
    </dgm:pt>
    <dgm:pt modelId="{303036F3-1411-49FD-A3E6-93562A768BED}" type="pres">
      <dgm:prSet presAssocID="{1D5727FB-341F-4548-ACE9-EBC28E4F047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2C31A6-703C-4831-8B76-1E013F40331E}" type="pres">
      <dgm:prSet presAssocID="{E8813BE4-F44F-47A8-A390-902327890B95}" presName="parTrans" presStyleLbl="sibTrans2D1" presStyleIdx="1" presStyleCnt="10"/>
      <dgm:spPr/>
      <dgm:t>
        <a:bodyPr/>
        <a:lstStyle/>
        <a:p>
          <a:endParaRPr lang="zh-CN" altLang="en-US"/>
        </a:p>
      </dgm:t>
    </dgm:pt>
    <dgm:pt modelId="{393B7AAD-5D5A-4495-834B-FBFF6479617A}" type="pres">
      <dgm:prSet presAssocID="{E8813BE4-F44F-47A8-A390-902327890B95}" presName="connectorText" presStyleLbl="sibTrans2D1" presStyleIdx="1" presStyleCnt="10"/>
      <dgm:spPr/>
      <dgm:t>
        <a:bodyPr/>
        <a:lstStyle/>
        <a:p>
          <a:endParaRPr lang="zh-CN" altLang="en-US"/>
        </a:p>
      </dgm:t>
    </dgm:pt>
    <dgm:pt modelId="{E26A3D9F-FD94-48CF-9BB7-C822C877DCB6}" type="pres">
      <dgm:prSet presAssocID="{C9FEDB57-C8D5-4FF7-B56B-8DE0F8A290E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66201A-A48D-4EE0-9FCB-E3AEB0D15650}" type="pres">
      <dgm:prSet presAssocID="{6F0870BD-7707-414C-9A17-02C4E1828934}" presName="parTrans" presStyleLbl="sibTrans2D1" presStyleIdx="2" presStyleCnt="10"/>
      <dgm:spPr/>
      <dgm:t>
        <a:bodyPr/>
        <a:lstStyle/>
        <a:p>
          <a:endParaRPr lang="zh-CN" altLang="en-US"/>
        </a:p>
      </dgm:t>
    </dgm:pt>
    <dgm:pt modelId="{9A3C1DC3-5AA1-4313-A2E1-ADE5858EFEBF}" type="pres">
      <dgm:prSet presAssocID="{6F0870BD-7707-414C-9A17-02C4E1828934}" presName="connectorText" presStyleLbl="sibTrans2D1" presStyleIdx="2" presStyleCnt="10"/>
      <dgm:spPr/>
      <dgm:t>
        <a:bodyPr/>
        <a:lstStyle/>
        <a:p>
          <a:endParaRPr lang="zh-CN" altLang="en-US"/>
        </a:p>
      </dgm:t>
    </dgm:pt>
    <dgm:pt modelId="{03BDB017-7A26-41C9-86F5-DCEB9659C2C3}" type="pres">
      <dgm:prSet presAssocID="{97947DA2-C3C2-421F-961B-604A6066080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29674D-C925-4CA4-9B4E-1EC5D31F4CC9}" type="pres">
      <dgm:prSet presAssocID="{2FD670EC-0DC0-40D1-91BE-D336D47C33E6}" presName="parTrans" presStyleLbl="sibTrans2D1" presStyleIdx="3" presStyleCnt="10"/>
      <dgm:spPr/>
      <dgm:t>
        <a:bodyPr/>
        <a:lstStyle/>
        <a:p>
          <a:endParaRPr lang="zh-CN" altLang="en-US"/>
        </a:p>
      </dgm:t>
    </dgm:pt>
    <dgm:pt modelId="{57E3EA93-B584-46BF-AE3B-ECDB11E0D1E0}" type="pres">
      <dgm:prSet presAssocID="{2FD670EC-0DC0-40D1-91BE-D336D47C33E6}" presName="connectorText" presStyleLbl="sibTrans2D1" presStyleIdx="3" presStyleCnt="10"/>
      <dgm:spPr/>
      <dgm:t>
        <a:bodyPr/>
        <a:lstStyle/>
        <a:p>
          <a:endParaRPr lang="zh-CN" altLang="en-US"/>
        </a:p>
      </dgm:t>
    </dgm:pt>
    <dgm:pt modelId="{69F06990-9EE8-4C51-8FE6-CEC075962107}" type="pres">
      <dgm:prSet presAssocID="{397EA97D-48F1-4F04-8911-CA48D794AD7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D841E9-1983-4D83-ADF0-843ACE3651EA}" type="pres">
      <dgm:prSet presAssocID="{C43FFC02-868B-468A-9EE3-CDD845D1CA2F}" presName="parTrans" presStyleLbl="sibTrans2D1" presStyleIdx="4" presStyleCnt="10"/>
      <dgm:spPr/>
      <dgm:t>
        <a:bodyPr/>
        <a:lstStyle/>
        <a:p>
          <a:endParaRPr lang="zh-CN" altLang="en-US"/>
        </a:p>
      </dgm:t>
    </dgm:pt>
    <dgm:pt modelId="{9019B0EF-2846-4A86-83AC-A0610E7349FD}" type="pres">
      <dgm:prSet presAssocID="{C43FFC02-868B-468A-9EE3-CDD845D1CA2F}" presName="connectorText" presStyleLbl="sibTrans2D1" presStyleIdx="4" presStyleCnt="10"/>
      <dgm:spPr/>
      <dgm:t>
        <a:bodyPr/>
        <a:lstStyle/>
        <a:p>
          <a:endParaRPr lang="zh-CN" altLang="en-US"/>
        </a:p>
      </dgm:t>
    </dgm:pt>
    <dgm:pt modelId="{BBE33433-688C-47C5-B651-F9B855213041}" type="pres">
      <dgm:prSet presAssocID="{991B9B55-92DE-4C4F-94AC-89761B91DCC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FFE77C-4DD5-42C4-9313-4BF79925049B}" type="pres">
      <dgm:prSet presAssocID="{8FAD5AAC-32F2-4D6D-9158-5F94BD2CB745}" presName="parTrans" presStyleLbl="sibTrans2D1" presStyleIdx="5" presStyleCnt="10"/>
      <dgm:spPr/>
      <dgm:t>
        <a:bodyPr/>
        <a:lstStyle/>
        <a:p>
          <a:endParaRPr lang="zh-CN" altLang="en-US"/>
        </a:p>
      </dgm:t>
    </dgm:pt>
    <dgm:pt modelId="{6884442B-E33D-4721-9FC8-1E6D2FBB10A0}" type="pres">
      <dgm:prSet presAssocID="{8FAD5AAC-32F2-4D6D-9158-5F94BD2CB745}" presName="connectorText" presStyleLbl="sibTrans2D1" presStyleIdx="5" presStyleCnt="10"/>
      <dgm:spPr/>
      <dgm:t>
        <a:bodyPr/>
        <a:lstStyle/>
        <a:p>
          <a:endParaRPr lang="zh-CN" altLang="en-US"/>
        </a:p>
      </dgm:t>
    </dgm:pt>
    <dgm:pt modelId="{75EFE5C3-0CA2-4D9A-90D4-D8B839DD855D}" type="pres">
      <dgm:prSet presAssocID="{5F0ECB94-2418-46F6-B7CD-77ADA3176E3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07E384-A6A7-4E54-B39A-DA5E94FD8329}" type="pres">
      <dgm:prSet presAssocID="{554F7A8E-0992-44F0-9C88-382FFEEC8DFD}" presName="parTrans" presStyleLbl="sibTrans2D1" presStyleIdx="6" presStyleCnt="10"/>
      <dgm:spPr/>
      <dgm:t>
        <a:bodyPr/>
        <a:lstStyle/>
        <a:p>
          <a:endParaRPr lang="zh-CN" altLang="en-US"/>
        </a:p>
      </dgm:t>
    </dgm:pt>
    <dgm:pt modelId="{1B832044-14EC-487B-BBE9-7AB61C40820C}" type="pres">
      <dgm:prSet presAssocID="{554F7A8E-0992-44F0-9C88-382FFEEC8DFD}" presName="connectorText" presStyleLbl="sibTrans2D1" presStyleIdx="6" presStyleCnt="10"/>
      <dgm:spPr/>
      <dgm:t>
        <a:bodyPr/>
        <a:lstStyle/>
        <a:p>
          <a:endParaRPr lang="zh-CN" altLang="en-US"/>
        </a:p>
      </dgm:t>
    </dgm:pt>
    <dgm:pt modelId="{FBE5200A-55B1-45B1-9538-0DCB7F51C968}" type="pres">
      <dgm:prSet presAssocID="{3C8FFA88-3811-4B22-A6D3-F1632413820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F8F117-688D-440C-B66F-34F128596862}" type="pres">
      <dgm:prSet presAssocID="{31013617-041C-4BE8-B19D-8E7752B5942A}" presName="parTrans" presStyleLbl="sibTrans2D1" presStyleIdx="7" presStyleCnt="10"/>
      <dgm:spPr/>
      <dgm:t>
        <a:bodyPr/>
        <a:lstStyle/>
        <a:p>
          <a:endParaRPr lang="zh-CN" altLang="en-US"/>
        </a:p>
      </dgm:t>
    </dgm:pt>
    <dgm:pt modelId="{F7F34A11-6D8B-4D08-88A5-B08DC4AD6A5A}" type="pres">
      <dgm:prSet presAssocID="{31013617-041C-4BE8-B19D-8E7752B5942A}" presName="connectorText" presStyleLbl="sibTrans2D1" presStyleIdx="7" presStyleCnt="10"/>
      <dgm:spPr/>
      <dgm:t>
        <a:bodyPr/>
        <a:lstStyle/>
        <a:p>
          <a:endParaRPr lang="zh-CN" altLang="en-US"/>
        </a:p>
      </dgm:t>
    </dgm:pt>
    <dgm:pt modelId="{8BD7D8B2-6881-4390-B6B4-CB5B9FD8A319}" type="pres">
      <dgm:prSet presAssocID="{341E9374-EEAB-4ACF-8BBA-AE2C698550F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61D23F-C8F0-4CD8-92C4-0584A98AC115}" type="pres">
      <dgm:prSet presAssocID="{E57A2207-6A71-46AC-A6BB-351575EA4F8A}" presName="parTrans" presStyleLbl="sibTrans2D1" presStyleIdx="8" presStyleCnt="10"/>
      <dgm:spPr/>
      <dgm:t>
        <a:bodyPr/>
        <a:lstStyle/>
        <a:p>
          <a:endParaRPr lang="zh-CN" altLang="en-US"/>
        </a:p>
      </dgm:t>
    </dgm:pt>
    <dgm:pt modelId="{CC5C64FD-F647-4D10-A312-12693473B6D5}" type="pres">
      <dgm:prSet presAssocID="{E57A2207-6A71-46AC-A6BB-351575EA4F8A}" presName="connectorText" presStyleLbl="sibTrans2D1" presStyleIdx="8" presStyleCnt="10"/>
      <dgm:spPr/>
      <dgm:t>
        <a:bodyPr/>
        <a:lstStyle/>
        <a:p>
          <a:endParaRPr lang="zh-CN" altLang="en-US"/>
        </a:p>
      </dgm:t>
    </dgm:pt>
    <dgm:pt modelId="{FF8A5D16-AD4F-4B8E-9E22-C1B2E78A8214}" type="pres">
      <dgm:prSet presAssocID="{A9F009AA-3CE9-475A-B9F1-476C38FD161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6C47C4-6E52-4CE4-9D9C-C699B452B599}" type="pres">
      <dgm:prSet presAssocID="{44E41539-DF8D-4206-BE33-6E693207C785}" presName="parTrans" presStyleLbl="sibTrans2D1" presStyleIdx="9" presStyleCnt="10"/>
      <dgm:spPr/>
      <dgm:t>
        <a:bodyPr/>
        <a:lstStyle/>
        <a:p>
          <a:endParaRPr lang="zh-CN" altLang="en-US"/>
        </a:p>
      </dgm:t>
    </dgm:pt>
    <dgm:pt modelId="{3934B09D-3B4B-48CC-B30F-3A7A79B17B2A}" type="pres">
      <dgm:prSet presAssocID="{44E41539-DF8D-4206-BE33-6E693207C785}" presName="connectorText" presStyleLbl="sibTrans2D1" presStyleIdx="9" presStyleCnt="10"/>
      <dgm:spPr/>
      <dgm:t>
        <a:bodyPr/>
        <a:lstStyle/>
        <a:p>
          <a:endParaRPr lang="zh-CN" altLang="en-US"/>
        </a:p>
      </dgm:t>
    </dgm:pt>
    <dgm:pt modelId="{BC40BFEC-FE66-4B0D-8B80-2FECD1CDF016}" type="pres">
      <dgm:prSet presAssocID="{44D6BF60-80C4-4ED5-A4DD-37CEAAFE58A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B42C400-28A0-489D-A667-80F4C2F2503B}" type="presOf" srcId="{A9F009AA-3CE9-475A-B9F1-476C38FD1610}" destId="{FF8A5D16-AD4F-4B8E-9E22-C1B2E78A8214}" srcOrd="0" destOrd="0" presId="urn:microsoft.com/office/officeart/2005/8/layout/radial5"/>
    <dgm:cxn modelId="{AE382CEE-092D-4388-9093-27A851F8625E}" type="presOf" srcId="{C9FEDB57-C8D5-4FF7-B56B-8DE0F8A290E2}" destId="{E26A3D9F-FD94-48CF-9BB7-C822C877DCB6}" srcOrd="0" destOrd="0" presId="urn:microsoft.com/office/officeart/2005/8/layout/radial5"/>
    <dgm:cxn modelId="{4BA94050-C0FC-406F-86F9-0B6C35BAD452}" srcId="{0595C254-2949-4D9C-A459-C71F6FFF2BC9}" destId="{991B9B55-92DE-4C4F-94AC-89761B91DCCB}" srcOrd="4" destOrd="0" parTransId="{C43FFC02-868B-468A-9EE3-CDD845D1CA2F}" sibTransId="{6E3C53C1-CD13-43E9-9907-628B209803FD}"/>
    <dgm:cxn modelId="{665E208B-2AE1-4780-8ABD-F4B161F2419B}" type="presOf" srcId="{E8813BE4-F44F-47A8-A390-902327890B95}" destId="{393B7AAD-5D5A-4495-834B-FBFF6479617A}" srcOrd="1" destOrd="0" presId="urn:microsoft.com/office/officeart/2005/8/layout/radial5"/>
    <dgm:cxn modelId="{788503A3-7978-4E10-928E-32B84595822E}" type="presOf" srcId="{554F7A8E-0992-44F0-9C88-382FFEEC8DFD}" destId="{2D07E384-A6A7-4E54-B39A-DA5E94FD8329}" srcOrd="0" destOrd="0" presId="urn:microsoft.com/office/officeart/2005/8/layout/radial5"/>
    <dgm:cxn modelId="{4C7AF97A-40E4-4967-8CA2-671B197B22C6}" type="presOf" srcId="{E57A2207-6A71-46AC-A6BB-351575EA4F8A}" destId="{CC5C64FD-F647-4D10-A312-12693473B6D5}" srcOrd="1" destOrd="0" presId="urn:microsoft.com/office/officeart/2005/8/layout/radial5"/>
    <dgm:cxn modelId="{EC85EC60-EB90-46BF-BFAE-701C13EE03FF}" type="presOf" srcId="{6F0870BD-7707-414C-9A17-02C4E1828934}" destId="{6E66201A-A48D-4EE0-9FCB-E3AEB0D15650}" srcOrd="0" destOrd="0" presId="urn:microsoft.com/office/officeart/2005/8/layout/radial5"/>
    <dgm:cxn modelId="{BE626E89-714A-4F18-8D8F-F683BB9C2F63}" type="presOf" srcId="{44E41539-DF8D-4206-BE33-6E693207C785}" destId="{796C47C4-6E52-4CE4-9D9C-C699B452B599}" srcOrd="0" destOrd="0" presId="urn:microsoft.com/office/officeart/2005/8/layout/radial5"/>
    <dgm:cxn modelId="{9CC390AD-C9E5-4727-8618-B551FAC40443}" type="presOf" srcId="{2FD670EC-0DC0-40D1-91BE-D336D47C33E6}" destId="{57E3EA93-B584-46BF-AE3B-ECDB11E0D1E0}" srcOrd="1" destOrd="0" presId="urn:microsoft.com/office/officeart/2005/8/layout/radial5"/>
    <dgm:cxn modelId="{92AEBDFC-1668-4A11-886B-F5DFD18F574D}" type="presOf" srcId="{44E41539-DF8D-4206-BE33-6E693207C785}" destId="{3934B09D-3B4B-48CC-B30F-3A7A79B17B2A}" srcOrd="1" destOrd="0" presId="urn:microsoft.com/office/officeart/2005/8/layout/radial5"/>
    <dgm:cxn modelId="{E3613F70-A798-4F2E-8D7E-EBBE45999F8F}" srcId="{0595C254-2949-4D9C-A459-C71F6FFF2BC9}" destId="{5F0ECB94-2418-46F6-B7CD-77ADA3176E36}" srcOrd="5" destOrd="0" parTransId="{8FAD5AAC-32F2-4D6D-9158-5F94BD2CB745}" sibTransId="{A819D936-D3B9-47D8-BF7D-B10A1CBDEC57}"/>
    <dgm:cxn modelId="{54740A63-F394-44ED-8E2D-674DDD6AC2D7}" type="presOf" srcId="{341E9374-EEAB-4ACF-8BBA-AE2C698550F3}" destId="{8BD7D8B2-6881-4390-B6B4-CB5B9FD8A319}" srcOrd="0" destOrd="0" presId="urn:microsoft.com/office/officeart/2005/8/layout/radial5"/>
    <dgm:cxn modelId="{315B30C6-1DB6-4A2A-8782-7D2C195E8792}" type="presOf" srcId="{554F7A8E-0992-44F0-9C88-382FFEEC8DFD}" destId="{1B832044-14EC-487B-BBE9-7AB61C40820C}" srcOrd="1" destOrd="0" presId="urn:microsoft.com/office/officeart/2005/8/layout/radial5"/>
    <dgm:cxn modelId="{3FC8D000-7456-4BA7-8A35-249807CAA70F}" type="presOf" srcId="{1D5727FB-341F-4548-ACE9-EBC28E4F047E}" destId="{303036F3-1411-49FD-A3E6-93562A768BED}" srcOrd="0" destOrd="0" presId="urn:microsoft.com/office/officeart/2005/8/layout/radial5"/>
    <dgm:cxn modelId="{31C199AC-ABD5-418A-84E5-248980F7CF9D}" type="presOf" srcId="{991B9B55-92DE-4C4F-94AC-89761B91DCCB}" destId="{BBE33433-688C-47C5-B651-F9B855213041}" srcOrd="0" destOrd="0" presId="urn:microsoft.com/office/officeart/2005/8/layout/radial5"/>
    <dgm:cxn modelId="{11DD1DAA-32EF-466B-BE97-AEBED1AA9B53}" type="presOf" srcId="{8FAD5AAC-32F2-4D6D-9158-5F94BD2CB745}" destId="{BCFFE77C-4DD5-42C4-9313-4BF79925049B}" srcOrd="0" destOrd="0" presId="urn:microsoft.com/office/officeart/2005/8/layout/radial5"/>
    <dgm:cxn modelId="{6ABA7CB1-4E62-491F-9911-331EBB00619A}" srcId="{0595C254-2949-4D9C-A459-C71F6FFF2BC9}" destId="{A9F009AA-3CE9-475A-B9F1-476C38FD1610}" srcOrd="8" destOrd="0" parTransId="{E57A2207-6A71-46AC-A6BB-351575EA4F8A}" sibTransId="{960A595E-14DF-42D4-915E-9956DEEB6CD8}"/>
    <dgm:cxn modelId="{191D7C00-DB54-4B97-BA04-756D9030DBF8}" type="presOf" srcId="{3C8FFA88-3811-4B22-A6D3-F16324138206}" destId="{FBE5200A-55B1-45B1-9538-0DCB7F51C968}" srcOrd="0" destOrd="0" presId="urn:microsoft.com/office/officeart/2005/8/layout/radial5"/>
    <dgm:cxn modelId="{7A3763B4-7786-4BF5-A417-5D12C17D3D71}" srcId="{0595C254-2949-4D9C-A459-C71F6FFF2BC9}" destId="{341E9374-EEAB-4ACF-8BBA-AE2C698550F3}" srcOrd="7" destOrd="0" parTransId="{31013617-041C-4BE8-B19D-8E7752B5942A}" sibTransId="{5C45708B-B44F-4E2B-ADAA-94D3D5A4CD9C}"/>
    <dgm:cxn modelId="{45033F06-033D-40E7-AF07-FE5A15DFE01C}" type="presOf" srcId="{2FD670EC-0DC0-40D1-91BE-D336D47C33E6}" destId="{A629674D-C925-4CA4-9B4E-1EC5D31F4CC9}" srcOrd="0" destOrd="0" presId="urn:microsoft.com/office/officeart/2005/8/layout/radial5"/>
    <dgm:cxn modelId="{F1959496-2DBB-42F3-AC5F-AE9AEA6ACBD4}" type="presOf" srcId="{C43FFC02-868B-468A-9EE3-CDD845D1CA2F}" destId="{9019B0EF-2846-4A86-83AC-A0610E7349FD}" srcOrd="1" destOrd="0" presId="urn:microsoft.com/office/officeart/2005/8/layout/radial5"/>
    <dgm:cxn modelId="{6007188F-38BC-4E35-8C87-1A9BB7C0F1EF}" type="presOf" srcId="{44D6BF60-80C4-4ED5-A4DD-37CEAAFE58A7}" destId="{BC40BFEC-FE66-4B0D-8B80-2FECD1CDF016}" srcOrd="0" destOrd="0" presId="urn:microsoft.com/office/officeart/2005/8/layout/radial5"/>
    <dgm:cxn modelId="{9453858D-09B3-4D1C-BA05-C77D8CC9CCEC}" type="presOf" srcId="{C5AA8666-1E58-4062-BB83-2291CE6595AE}" destId="{8C04BC57-B53E-497E-9C6A-9CF72A3B0218}" srcOrd="0" destOrd="0" presId="urn:microsoft.com/office/officeart/2005/8/layout/radial5"/>
    <dgm:cxn modelId="{06048002-AB72-40C4-955C-1D45DBF8AA04}" type="presOf" srcId="{397EA97D-48F1-4F04-8911-CA48D794AD74}" destId="{69F06990-9EE8-4C51-8FE6-CEC075962107}" srcOrd="0" destOrd="0" presId="urn:microsoft.com/office/officeart/2005/8/layout/radial5"/>
    <dgm:cxn modelId="{60045A4F-1405-4EF7-B2AB-24B0AA87E7DE}" srcId="{0595C254-2949-4D9C-A459-C71F6FFF2BC9}" destId="{397EA97D-48F1-4F04-8911-CA48D794AD74}" srcOrd="3" destOrd="0" parTransId="{2FD670EC-0DC0-40D1-91BE-D336D47C33E6}" sibTransId="{77CAC3C2-4F05-44A8-9E3C-C0F68FFB686F}"/>
    <dgm:cxn modelId="{E375D89F-857A-4857-8F82-07CDCE75D7B5}" srcId="{19ABD047-5367-4640-920C-275D3E29CCBD}" destId="{0595C254-2949-4D9C-A459-C71F6FFF2BC9}" srcOrd="0" destOrd="0" parTransId="{CD80F7FE-405D-4CCB-820F-7B04423BA88E}" sibTransId="{8F415E8B-5506-4BB9-905B-9C108BD428E2}"/>
    <dgm:cxn modelId="{D8EE8D6D-C6B3-49F4-AB39-4A5704F48D25}" srcId="{0595C254-2949-4D9C-A459-C71F6FFF2BC9}" destId="{97947DA2-C3C2-421F-961B-604A60660808}" srcOrd="2" destOrd="0" parTransId="{6F0870BD-7707-414C-9A17-02C4E1828934}" sibTransId="{FE751366-7227-4E2C-BD9C-FDC250BD2982}"/>
    <dgm:cxn modelId="{BB35D377-62B3-4CB5-8C7F-63E716DC6358}" type="presOf" srcId="{31013617-041C-4BE8-B19D-8E7752B5942A}" destId="{99F8F117-688D-440C-B66F-34F128596862}" srcOrd="0" destOrd="0" presId="urn:microsoft.com/office/officeart/2005/8/layout/radial5"/>
    <dgm:cxn modelId="{92932343-5F53-4D0A-9226-52FC8F1959EA}" srcId="{0595C254-2949-4D9C-A459-C71F6FFF2BC9}" destId="{3C8FFA88-3811-4B22-A6D3-F16324138206}" srcOrd="6" destOrd="0" parTransId="{554F7A8E-0992-44F0-9C88-382FFEEC8DFD}" sibTransId="{6B013033-E8F4-4D08-BDAF-C3BECE21F794}"/>
    <dgm:cxn modelId="{B6EF5169-22FC-42EE-9C44-36D57668834E}" srcId="{0595C254-2949-4D9C-A459-C71F6FFF2BC9}" destId="{C9FEDB57-C8D5-4FF7-B56B-8DE0F8A290E2}" srcOrd="1" destOrd="0" parTransId="{E8813BE4-F44F-47A8-A390-902327890B95}" sibTransId="{F9CD5032-A70D-4D7D-8416-CEE99DD7CB76}"/>
    <dgm:cxn modelId="{E250CDF0-6A40-436C-86ED-648D780E6191}" type="presOf" srcId="{C43FFC02-868B-468A-9EE3-CDD845D1CA2F}" destId="{63D841E9-1983-4D83-ADF0-843ACE3651EA}" srcOrd="0" destOrd="0" presId="urn:microsoft.com/office/officeart/2005/8/layout/radial5"/>
    <dgm:cxn modelId="{6E2C93EC-F776-404C-9906-7B4933852F67}" type="presOf" srcId="{5F0ECB94-2418-46F6-B7CD-77ADA3176E36}" destId="{75EFE5C3-0CA2-4D9A-90D4-D8B839DD855D}" srcOrd="0" destOrd="0" presId="urn:microsoft.com/office/officeart/2005/8/layout/radial5"/>
    <dgm:cxn modelId="{5C6A9155-91A0-48A9-8ECE-93B20C2E803F}" type="presOf" srcId="{E57A2207-6A71-46AC-A6BB-351575EA4F8A}" destId="{2E61D23F-C8F0-4CD8-92C4-0584A98AC115}" srcOrd="0" destOrd="0" presId="urn:microsoft.com/office/officeart/2005/8/layout/radial5"/>
    <dgm:cxn modelId="{47CD11DB-B992-4792-BD92-BFE2828DC9E0}" type="presOf" srcId="{E8813BE4-F44F-47A8-A390-902327890B95}" destId="{EF2C31A6-703C-4831-8B76-1E013F40331E}" srcOrd="0" destOrd="0" presId="urn:microsoft.com/office/officeart/2005/8/layout/radial5"/>
    <dgm:cxn modelId="{998B6449-DB46-4642-8DB1-D5FA915A7E55}" type="presOf" srcId="{0595C254-2949-4D9C-A459-C71F6FFF2BC9}" destId="{B033BEDB-CA7A-4DE7-BF74-00058F2AE895}" srcOrd="0" destOrd="0" presId="urn:microsoft.com/office/officeart/2005/8/layout/radial5"/>
    <dgm:cxn modelId="{8D75BF71-9293-485D-A455-897DEEFCDE3D}" srcId="{0595C254-2949-4D9C-A459-C71F6FFF2BC9}" destId="{44D6BF60-80C4-4ED5-A4DD-37CEAAFE58A7}" srcOrd="9" destOrd="0" parTransId="{44E41539-DF8D-4206-BE33-6E693207C785}" sibTransId="{43035058-974A-42F1-92F2-60ACCE5A8B34}"/>
    <dgm:cxn modelId="{85883084-E62A-49F1-AF97-6BB0D7BE67FD}" type="presOf" srcId="{8FAD5AAC-32F2-4D6D-9158-5F94BD2CB745}" destId="{6884442B-E33D-4721-9FC8-1E6D2FBB10A0}" srcOrd="1" destOrd="0" presId="urn:microsoft.com/office/officeart/2005/8/layout/radial5"/>
    <dgm:cxn modelId="{EEECEECA-4FC4-43DC-8ABA-C9AA8604DF20}" type="presOf" srcId="{31013617-041C-4BE8-B19D-8E7752B5942A}" destId="{F7F34A11-6D8B-4D08-88A5-B08DC4AD6A5A}" srcOrd="1" destOrd="0" presId="urn:microsoft.com/office/officeart/2005/8/layout/radial5"/>
    <dgm:cxn modelId="{4647354A-2570-4526-958A-23DBF7876A95}" type="presOf" srcId="{19ABD047-5367-4640-920C-275D3E29CCBD}" destId="{7684D270-D1C4-4786-A6E3-2E8C6E2665D6}" srcOrd="0" destOrd="0" presId="urn:microsoft.com/office/officeart/2005/8/layout/radial5"/>
    <dgm:cxn modelId="{CA202B0E-8480-4A9D-9E24-734DE4627ED4}" type="presOf" srcId="{6F0870BD-7707-414C-9A17-02C4E1828934}" destId="{9A3C1DC3-5AA1-4313-A2E1-ADE5858EFEBF}" srcOrd="1" destOrd="0" presId="urn:microsoft.com/office/officeart/2005/8/layout/radial5"/>
    <dgm:cxn modelId="{AF3FD685-5ED7-4231-BEEA-2063D97C0086}" srcId="{0595C254-2949-4D9C-A459-C71F6FFF2BC9}" destId="{1D5727FB-341F-4548-ACE9-EBC28E4F047E}" srcOrd="0" destOrd="0" parTransId="{C5AA8666-1E58-4062-BB83-2291CE6595AE}" sibTransId="{152BC0EF-A5F5-4131-AE03-FEE556845B99}"/>
    <dgm:cxn modelId="{9402C563-09DC-4A5F-A117-AD4F17EBDB9C}" type="presOf" srcId="{C5AA8666-1E58-4062-BB83-2291CE6595AE}" destId="{F814997A-5D2D-4F40-8EEC-D785B1317CDA}" srcOrd="1" destOrd="0" presId="urn:microsoft.com/office/officeart/2005/8/layout/radial5"/>
    <dgm:cxn modelId="{8B612D79-76C1-4A2F-B64E-498618623A1A}" type="presOf" srcId="{97947DA2-C3C2-421F-961B-604A60660808}" destId="{03BDB017-7A26-41C9-86F5-DCEB9659C2C3}" srcOrd="0" destOrd="0" presId="urn:microsoft.com/office/officeart/2005/8/layout/radial5"/>
    <dgm:cxn modelId="{BA9ED358-FD6B-4C6A-8B17-D0341CEB098C}" type="presParOf" srcId="{7684D270-D1C4-4786-A6E3-2E8C6E2665D6}" destId="{B033BEDB-CA7A-4DE7-BF74-00058F2AE895}" srcOrd="0" destOrd="0" presId="urn:microsoft.com/office/officeart/2005/8/layout/radial5"/>
    <dgm:cxn modelId="{2D755545-E132-447A-B230-CDB58FC3DEC8}" type="presParOf" srcId="{7684D270-D1C4-4786-A6E3-2E8C6E2665D6}" destId="{8C04BC57-B53E-497E-9C6A-9CF72A3B0218}" srcOrd="1" destOrd="0" presId="urn:microsoft.com/office/officeart/2005/8/layout/radial5"/>
    <dgm:cxn modelId="{B834C746-675A-47C7-B659-0A34D497BA68}" type="presParOf" srcId="{8C04BC57-B53E-497E-9C6A-9CF72A3B0218}" destId="{F814997A-5D2D-4F40-8EEC-D785B1317CDA}" srcOrd="0" destOrd="0" presId="urn:microsoft.com/office/officeart/2005/8/layout/radial5"/>
    <dgm:cxn modelId="{5B547D1C-218F-46A0-9AE7-31CA47EB775C}" type="presParOf" srcId="{7684D270-D1C4-4786-A6E3-2E8C6E2665D6}" destId="{303036F3-1411-49FD-A3E6-93562A768BED}" srcOrd="2" destOrd="0" presId="urn:microsoft.com/office/officeart/2005/8/layout/radial5"/>
    <dgm:cxn modelId="{EB2A7D07-BA10-43E5-BAC1-09BEA0DEF6B9}" type="presParOf" srcId="{7684D270-D1C4-4786-A6E3-2E8C6E2665D6}" destId="{EF2C31A6-703C-4831-8B76-1E013F40331E}" srcOrd="3" destOrd="0" presId="urn:microsoft.com/office/officeart/2005/8/layout/radial5"/>
    <dgm:cxn modelId="{E0E3F651-815F-4F66-9E73-FE0D3DBCE066}" type="presParOf" srcId="{EF2C31A6-703C-4831-8B76-1E013F40331E}" destId="{393B7AAD-5D5A-4495-834B-FBFF6479617A}" srcOrd="0" destOrd="0" presId="urn:microsoft.com/office/officeart/2005/8/layout/radial5"/>
    <dgm:cxn modelId="{B7BFC740-9D28-4168-9473-58B8B3A485EF}" type="presParOf" srcId="{7684D270-D1C4-4786-A6E3-2E8C6E2665D6}" destId="{E26A3D9F-FD94-48CF-9BB7-C822C877DCB6}" srcOrd="4" destOrd="0" presId="urn:microsoft.com/office/officeart/2005/8/layout/radial5"/>
    <dgm:cxn modelId="{8BC13C44-4BB0-4DFB-B44F-7D24D9A3AE04}" type="presParOf" srcId="{7684D270-D1C4-4786-A6E3-2E8C6E2665D6}" destId="{6E66201A-A48D-4EE0-9FCB-E3AEB0D15650}" srcOrd="5" destOrd="0" presId="urn:microsoft.com/office/officeart/2005/8/layout/radial5"/>
    <dgm:cxn modelId="{7C4B25BF-00D0-4A22-9A8A-C77258990008}" type="presParOf" srcId="{6E66201A-A48D-4EE0-9FCB-E3AEB0D15650}" destId="{9A3C1DC3-5AA1-4313-A2E1-ADE5858EFEBF}" srcOrd="0" destOrd="0" presId="urn:microsoft.com/office/officeart/2005/8/layout/radial5"/>
    <dgm:cxn modelId="{A604E1F7-038A-40D1-8DEA-4089CB967291}" type="presParOf" srcId="{7684D270-D1C4-4786-A6E3-2E8C6E2665D6}" destId="{03BDB017-7A26-41C9-86F5-DCEB9659C2C3}" srcOrd="6" destOrd="0" presId="urn:microsoft.com/office/officeart/2005/8/layout/radial5"/>
    <dgm:cxn modelId="{26A9993E-53BB-45B5-A022-D0BCE94CE384}" type="presParOf" srcId="{7684D270-D1C4-4786-A6E3-2E8C6E2665D6}" destId="{A629674D-C925-4CA4-9B4E-1EC5D31F4CC9}" srcOrd="7" destOrd="0" presId="urn:microsoft.com/office/officeart/2005/8/layout/radial5"/>
    <dgm:cxn modelId="{C78D44A1-9E4C-4666-8EB5-39988F022863}" type="presParOf" srcId="{A629674D-C925-4CA4-9B4E-1EC5D31F4CC9}" destId="{57E3EA93-B584-46BF-AE3B-ECDB11E0D1E0}" srcOrd="0" destOrd="0" presId="urn:microsoft.com/office/officeart/2005/8/layout/radial5"/>
    <dgm:cxn modelId="{E7079FF7-8B3F-4F5A-8AC2-7B78B0DB5543}" type="presParOf" srcId="{7684D270-D1C4-4786-A6E3-2E8C6E2665D6}" destId="{69F06990-9EE8-4C51-8FE6-CEC075962107}" srcOrd="8" destOrd="0" presId="urn:microsoft.com/office/officeart/2005/8/layout/radial5"/>
    <dgm:cxn modelId="{A88C31A9-C9D4-4CAF-AE75-18514978CB3D}" type="presParOf" srcId="{7684D270-D1C4-4786-A6E3-2E8C6E2665D6}" destId="{63D841E9-1983-4D83-ADF0-843ACE3651EA}" srcOrd="9" destOrd="0" presId="urn:microsoft.com/office/officeart/2005/8/layout/radial5"/>
    <dgm:cxn modelId="{B31343B3-84B2-4E23-9137-B1FFE0F9E50B}" type="presParOf" srcId="{63D841E9-1983-4D83-ADF0-843ACE3651EA}" destId="{9019B0EF-2846-4A86-83AC-A0610E7349FD}" srcOrd="0" destOrd="0" presId="urn:microsoft.com/office/officeart/2005/8/layout/radial5"/>
    <dgm:cxn modelId="{5E65609C-DE98-4174-AADB-5A5E3C37007B}" type="presParOf" srcId="{7684D270-D1C4-4786-A6E3-2E8C6E2665D6}" destId="{BBE33433-688C-47C5-B651-F9B855213041}" srcOrd="10" destOrd="0" presId="urn:microsoft.com/office/officeart/2005/8/layout/radial5"/>
    <dgm:cxn modelId="{1A0D9BF3-C604-45D6-996E-D6C8E5148BEA}" type="presParOf" srcId="{7684D270-D1C4-4786-A6E3-2E8C6E2665D6}" destId="{BCFFE77C-4DD5-42C4-9313-4BF79925049B}" srcOrd="11" destOrd="0" presId="urn:microsoft.com/office/officeart/2005/8/layout/radial5"/>
    <dgm:cxn modelId="{A34969E7-0BB8-4D9F-A111-14FE8C4405FD}" type="presParOf" srcId="{BCFFE77C-4DD5-42C4-9313-4BF79925049B}" destId="{6884442B-E33D-4721-9FC8-1E6D2FBB10A0}" srcOrd="0" destOrd="0" presId="urn:microsoft.com/office/officeart/2005/8/layout/radial5"/>
    <dgm:cxn modelId="{5AE2C905-17E1-47BF-8EC8-25D29148C871}" type="presParOf" srcId="{7684D270-D1C4-4786-A6E3-2E8C6E2665D6}" destId="{75EFE5C3-0CA2-4D9A-90D4-D8B839DD855D}" srcOrd="12" destOrd="0" presId="urn:microsoft.com/office/officeart/2005/8/layout/radial5"/>
    <dgm:cxn modelId="{14392835-541A-47EE-99B3-A673A8E53403}" type="presParOf" srcId="{7684D270-D1C4-4786-A6E3-2E8C6E2665D6}" destId="{2D07E384-A6A7-4E54-B39A-DA5E94FD8329}" srcOrd="13" destOrd="0" presId="urn:microsoft.com/office/officeart/2005/8/layout/radial5"/>
    <dgm:cxn modelId="{0CBE4686-FD51-4D1C-82FD-D173394BB303}" type="presParOf" srcId="{2D07E384-A6A7-4E54-B39A-DA5E94FD8329}" destId="{1B832044-14EC-487B-BBE9-7AB61C40820C}" srcOrd="0" destOrd="0" presId="urn:microsoft.com/office/officeart/2005/8/layout/radial5"/>
    <dgm:cxn modelId="{FC9B687E-4D9B-4A90-9FCB-9CAF6F391F24}" type="presParOf" srcId="{7684D270-D1C4-4786-A6E3-2E8C6E2665D6}" destId="{FBE5200A-55B1-45B1-9538-0DCB7F51C968}" srcOrd="14" destOrd="0" presId="urn:microsoft.com/office/officeart/2005/8/layout/radial5"/>
    <dgm:cxn modelId="{C96088EC-04C8-40F9-9C28-5E68E88ECD02}" type="presParOf" srcId="{7684D270-D1C4-4786-A6E3-2E8C6E2665D6}" destId="{99F8F117-688D-440C-B66F-34F128596862}" srcOrd="15" destOrd="0" presId="urn:microsoft.com/office/officeart/2005/8/layout/radial5"/>
    <dgm:cxn modelId="{409CF15B-57D0-4077-9FBB-99DBA1420563}" type="presParOf" srcId="{99F8F117-688D-440C-B66F-34F128596862}" destId="{F7F34A11-6D8B-4D08-88A5-B08DC4AD6A5A}" srcOrd="0" destOrd="0" presId="urn:microsoft.com/office/officeart/2005/8/layout/radial5"/>
    <dgm:cxn modelId="{739B71C3-B0C3-4C0B-B2CD-7DC71112DC89}" type="presParOf" srcId="{7684D270-D1C4-4786-A6E3-2E8C6E2665D6}" destId="{8BD7D8B2-6881-4390-B6B4-CB5B9FD8A319}" srcOrd="16" destOrd="0" presId="urn:microsoft.com/office/officeart/2005/8/layout/radial5"/>
    <dgm:cxn modelId="{40E97813-F907-408A-95EB-4FF807313E43}" type="presParOf" srcId="{7684D270-D1C4-4786-A6E3-2E8C6E2665D6}" destId="{2E61D23F-C8F0-4CD8-92C4-0584A98AC115}" srcOrd="17" destOrd="0" presId="urn:microsoft.com/office/officeart/2005/8/layout/radial5"/>
    <dgm:cxn modelId="{3B1097F4-20C1-41C6-8729-6DAFC0451891}" type="presParOf" srcId="{2E61D23F-C8F0-4CD8-92C4-0584A98AC115}" destId="{CC5C64FD-F647-4D10-A312-12693473B6D5}" srcOrd="0" destOrd="0" presId="urn:microsoft.com/office/officeart/2005/8/layout/radial5"/>
    <dgm:cxn modelId="{7EF8926A-20FA-41D2-A426-1D2F9CA3C306}" type="presParOf" srcId="{7684D270-D1C4-4786-A6E3-2E8C6E2665D6}" destId="{FF8A5D16-AD4F-4B8E-9E22-C1B2E78A8214}" srcOrd="18" destOrd="0" presId="urn:microsoft.com/office/officeart/2005/8/layout/radial5"/>
    <dgm:cxn modelId="{D44F6E77-0049-4D85-B765-416BC6493DEC}" type="presParOf" srcId="{7684D270-D1C4-4786-A6E3-2E8C6E2665D6}" destId="{796C47C4-6E52-4CE4-9D9C-C699B452B599}" srcOrd="19" destOrd="0" presId="urn:microsoft.com/office/officeart/2005/8/layout/radial5"/>
    <dgm:cxn modelId="{E4AA0D8B-85E4-46F8-8F45-08D64FBC17B5}" type="presParOf" srcId="{796C47C4-6E52-4CE4-9D9C-C699B452B599}" destId="{3934B09D-3B4B-48CC-B30F-3A7A79B17B2A}" srcOrd="0" destOrd="0" presId="urn:microsoft.com/office/officeart/2005/8/layout/radial5"/>
    <dgm:cxn modelId="{9FCBE18F-519C-4807-B021-500E3A82F52D}" type="presParOf" srcId="{7684D270-D1C4-4786-A6E3-2E8C6E2665D6}" destId="{BC40BFEC-FE66-4B0D-8B80-2FECD1CDF016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F0E4DC-75AA-4CAE-AB40-5478F2DD66BE}" type="doc">
      <dgm:prSet loTypeId="urn:microsoft.com/office/officeart/2005/8/layout/arrow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F259BC31-2192-4811-B8ED-8F94F8BA4706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强开放性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839B80-00B9-4E7D-BE04-A0F42C552E05}" type="parTrans" cxnId="{7DC6BEB3-468F-49B9-AF14-FB2EB351AEC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E2A69F-15A3-4B76-9C69-97239C442766}" type="sibTrans" cxnId="{7DC6BEB3-468F-49B9-AF14-FB2EB351AEC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9BAAB1-92F4-485B-9C1E-6E4D31781CFB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个性化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0ADEE3-3178-47A3-BC38-F78FBFD3D9DC}" type="parTrans" cxnId="{0F39BD80-EF85-435A-975C-2BE97E5E3CB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3525ED-A6A3-40CC-8D94-7846D884C77C}" type="sibTrans" cxnId="{0F39BD80-EF85-435A-975C-2BE97E5E3CB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BA7085-D8C8-4E5B-9C2F-BB5A389A9529}">
      <dgm:prSet phldrT="[文本]"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智能化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E88387-437A-4CF8-878D-C8708C3CB588}" type="parTrans" cxnId="{1173E418-E583-43CF-A0F0-0C2F7ED83F9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42E703-6C00-4768-9E21-68740801291E}" type="sibTrans" cxnId="{1173E418-E583-43CF-A0F0-0C2F7ED83F9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A2E55A-A0F1-4520-BFF5-1247A20D4CF3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标准化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D6A1B1-59F0-4502-A0A1-E763CD4EF5C1}" type="parTrans" cxnId="{74886CFD-07A4-4136-856D-03560904DA9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8AA44E-FE75-4D0E-A865-74F37A40F5C0}" type="sibTrans" cxnId="{74886CFD-07A4-4136-856D-03560904DA9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BD11617-07BA-449B-BB55-03C1D8951325}">
      <dgm:prSet custT="1"/>
      <dgm:spPr/>
      <dgm:t>
        <a:bodyPr/>
        <a:lstStyle/>
        <a:p>
          <a:r>
            <a: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高级智慧共享</a:t>
          </a:r>
          <a:endParaRPr lang="zh-CN" altLang="en-US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2E59B7-6F17-4505-98C3-D7C9350B2FBD}" type="parTrans" cxnId="{028320C3-7746-482D-9848-A1B4494E7E4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3E3B55-E649-423D-873E-28B9C791DB60}" type="sibTrans" cxnId="{028320C3-7746-482D-9848-A1B4494E7E4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A2927B-2971-4AA1-955C-60014A1692D1}" type="pres">
      <dgm:prSet presAssocID="{D7F0E4DC-75AA-4CAE-AB40-5478F2DD66B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13B53A1-D955-4E24-BE64-21158BB44721}" type="pres">
      <dgm:prSet presAssocID="{D7F0E4DC-75AA-4CAE-AB40-5478F2DD66BE}" presName="arrow" presStyleLbl="bgShp" presStyleIdx="0" presStyleCnt="1" custLinFactNeighborX="-368" custLinFactNeighborY="0"/>
      <dgm:spPr/>
    </dgm:pt>
    <dgm:pt modelId="{58AF5F55-FEB4-4BE3-91CF-09CBA1488E0D}" type="pres">
      <dgm:prSet presAssocID="{D7F0E4DC-75AA-4CAE-AB40-5478F2DD66BE}" presName="arrowDiagram5" presStyleCnt="0"/>
      <dgm:spPr/>
    </dgm:pt>
    <dgm:pt modelId="{A57878FF-4A01-4CC1-AD5E-3ED9D89E985D}" type="pres">
      <dgm:prSet presAssocID="{5CA2E55A-A0F1-4520-BFF5-1247A20D4CF3}" presName="bullet5a" presStyleLbl="node1" presStyleIdx="0" presStyleCnt="5" custLinFactX="-100000" custLinFactY="100000" custLinFactNeighborX="-130390" custLinFactNeighborY="146227"/>
      <dgm:spPr/>
    </dgm:pt>
    <dgm:pt modelId="{EEACE58E-0BB6-4A2F-8756-501968149DED}" type="pres">
      <dgm:prSet presAssocID="{5CA2E55A-A0F1-4520-BFF5-1247A20D4CF3}" presName="textBox5a" presStyleLbl="revTx" presStyleIdx="0" presStyleCnt="5" custScaleX="200359" custScaleY="39318" custLinFactNeighborX="-21578" custLinFactNeighborY="171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776125-AEB2-43C1-9219-758B50F33A05}" type="pres">
      <dgm:prSet presAssocID="{F259BC31-2192-4811-B8ED-8F94F8BA4706}" presName="bullet5b" presStyleLbl="node1" presStyleIdx="1" presStyleCnt="5" custLinFactX="-100000" custLinFactY="100000" custLinFactNeighborX="-174418" custLinFactNeighborY="116342"/>
      <dgm:spPr/>
    </dgm:pt>
    <dgm:pt modelId="{F5BB99AD-A6FB-4DEF-BCE1-7BDF95A59C7A}" type="pres">
      <dgm:prSet presAssocID="{F259BC31-2192-4811-B8ED-8F94F8BA4706}" presName="textBox5b" presStyleLbl="revTx" presStyleIdx="1" presStyleCnt="5" custScaleX="209676" custScaleY="31727" custLinFactNeighborX="-21444" custLinFactNeighborY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A2B67E-EEDC-44FF-9C8A-C3ABED504E06}" type="pres">
      <dgm:prSet presAssocID="{B19BAAB1-92F4-485B-9C1E-6E4D31781CFB}" presName="bullet5c" presStyleLbl="node1" presStyleIdx="2" presStyleCnt="5" custLinFactX="-100000" custLinFactY="76503" custLinFactNeighborX="-193212" custLinFactNeighborY="100000"/>
      <dgm:spPr/>
    </dgm:pt>
    <dgm:pt modelId="{06950113-A65E-4B02-9799-8BADFA1EAD53}" type="pres">
      <dgm:prSet presAssocID="{B19BAAB1-92F4-485B-9C1E-6E4D31781CFB}" presName="textBox5c" presStyleLbl="revTx" presStyleIdx="2" presStyleCnt="5" custScaleY="37419" custLinFactNeighborX="-80261" custLinFactNeighborY="-56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BDC3A8-C629-4C3C-85C4-51631A469658}" type="pres">
      <dgm:prSet presAssocID="{A9BA7085-D8C8-4E5B-9C2F-BB5A389A9529}" presName="bullet5d" presStyleLbl="node1" presStyleIdx="3" presStyleCnt="5" custLinFactX="-100000" custLinFactNeighborX="-173134" custLinFactNeighborY="98141"/>
      <dgm:spPr/>
    </dgm:pt>
    <dgm:pt modelId="{ED693618-E693-40D9-8891-06FCAB1BD3AB}" type="pres">
      <dgm:prSet presAssocID="{A9BA7085-D8C8-4E5B-9C2F-BB5A389A9529}" presName="textBox5d" presStyleLbl="revTx" presStyleIdx="3" presStyleCnt="5" custScaleX="224634" custScaleY="62252" custLinFactNeighborX="-62448" custLinFactNeighborY="46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B9A5E4-265F-4711-83CB-4E2CF0369A97}" type="pres">
      <dgm:prSet presAssocID="{BBD11617-07BA-449B-BB55-03C1D8951325}" presName="bullet5e" presStyleLbl="node1" presStyleIdx="4" presStyleCnt="5" custLinFactX="-100000" custLinFactNeighborX="-132621" custLinFactNeighborY="52830"/>
      <dgm:spPr/>
      <dgm:t>
        <a:bodyPr/>
        <a:lstStyle/>
        <a:p>
          <a:endParaRPr lang="zh-CN" altLang="en-US"/>
        </a:p>
      </dgm:t>
    </dgm:pt>
    <dgm:pt modelId="{57D4CB04-18E7-4087-A83E-5E3CB00A77A3}" type="pres">
      <dgm:prSet presAssocID="{BBD11617-07BA-449B-BB55-03C1D8951325}" presName="textBox5e" presStyleLbl="revTx" presStyleIdx="4" presStyleCnt="5" custScaleX="254147" custScaleY="43425" custLinFactNeighborX="-96879" custLinFactNeighborY="-106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AFCDFCF-6EBE-43B0-BEE6-ED87494C26F8}" type="presOf" srcId="{5CA2E55A-A0F1-4520-BFF5-1247A20D4CF3}" destId="{EEACE58E-0BB6-4A2F-8756-501968149DED}" srcOrd="0" destOrd="0" presId="urn:microsoft.com/office/officeart/2005/8/layout/arrow2"/>
    <dgm:cxn modelId="{0F39BD80-EF85-435A-975C-2BE97E5E3CBB}" srcId="{D7F0E4DC-75AA-4CAE-AB40-5478F2DD66BE}" destId="{B19BAAB1-92F4-485B-9C1E-6E4D31781CFB}" srcOrd="2" destOrd="0" parTransId="{A50ADEE3-3178-47A3-BC38-F78FBFD3D9DC}" sibTransId="{3E3525ED-A6A3-40CC-8D94-7846D884C77C}"/>
    <dgm:cxn modelId="{7DC6BEB3-468F-49B9-AF14-FB2EB351AEC0}" srcId="{D7F0E4DC-75AA-4CAE-AB40-5478F2DD66BE}" destId="{F259BC31-2192-4811-B8ED-8F94F8BA4706}" srcOrd="1" destOrd="0" parTransId="{8B839B80-00B9-4E7D-BE04-A0F42C552E05}" sibTransId="{A1E2A69F-15A3-4B76-9C69-97239C442766}"/>
    <dgm:cxn modelId="{A36554E5-CA41-4CE1-B10C-F41DA124B23D}" type="presOf" srcId="{BBD11617-07BA-449B-BB55-03C1D8951325}" destId="{57D4CB04-18E7-4087-A83E-5E3CB00A77A3}" srcOrd="0" destOrd="0" presId="urn:microsoft.com/office/officeart/2005/8/layout/arrow2"/>
    <dgm:cxn modelId="{8DB46C71-8E91-437D-8835-97163A7C04B4}" type="presOf" srcId="{A9BA7085-D8C8-4E5B-9C2F-BB5A389A9529}" destId="{ED693618-E693-40D9-8891-06FCAB1BD3AB}" srcOrd="0" destOrd="0" presId="urn:microsoft.com/office/officeart/2005/8/layout/arrow2"/>
    <dgm:cxn modelId="{F0240479-054B-4C0B-AC7D-3D3D8348C5E3}" type="presOf" srcId="{B19BAAB1-92F4-485B-9C1E-6E4D31781CFB}" destId="{06950113-A65E-4B02-9799-8BADFA1EAD53}" srcOrd="0" destOrd="0" presId="urn:microsoft.com/office/officeart/2005/8/layout/arrow2"/>
    <dgm:cxn modelId="{7D1DA2DD-9525-4EA7-9893-BFB060759376}" type="presOf" srcId="{F259BC31-2192-4811-B8ED-8F94F8BA4706}" destId="{F5BB99AD-A6FB-4DEF-BCE1-7BDF95A59C7A}" srcOrd="0" destOrd="0" presId="urn:microsoft.com/office/officeart/2005/8/layout/arrow2"/>
    <dgm:cxn modelId="{1173E418-E583-43CF-A0F0-0C2F7ED83F9E}" srcId="{D7F0E4DC-75AA-4CAE-AB40-5478F2DD66BE}" destId="{A9BA7085-D8C8-4E5B-9C2F-BB5A389A9529}" srcOrd="3" destOrd="0" parTransId="{DDE88387-437A-4CF8-878D-C8708C3CB588}" sibTransId="{7142E703-6C00-4768-9E21-68740801291E}"/>
    <dgm:cxn modelId="{74886CFD-07A4-4136-856D-03560904DA99}" srcId="{D7F0E4DC-75AA-4CAE-AB40-5478F2DD66BE}" destId="{5CA2E55A-A0F1-4520-BFF5-1247A20D4CF3}" srcOrd="0" destOrd="0" parTransId="{E8D6A1B1-59F0-4502-A0A1-E763CD4EF5C1}" sibTransId="{3D8AA44E-FE75-4D0E-A865-74F37A40F5C0}"/>
    <dgm:cxn modelId="{E15C7D48-637C-4D22-A064-61B82085C105}" type="presOf" srcId="{D7F0E4DC-75AA-4CAE-AB40-5478F2DD66BE}" destId="{ABA2927B-2971-4AA1-955C-60014A1692D1}" srcOrd="0" destOrd="0" presId="urn:microsoft.com/office/officeart/2005/8/layout/arrow2"/>
    <dgm:cxn modelId="{028320C3-7746-482D-9848-A1B4494E7E45}" srcId="{D7F0E4DC-75AA-4CAE-AB40-5478F2DD66BE}" destId="{BBD11617-07BA-449B-BB55-03C1D8951325}" srcOrd="4" destOrd="0" parTransId="{4D2E59B7-6F17-4505-98C3-D7C9350B2FBD}" sibTransId="{143E3B55-E649-423D-873E-28B9C791DB60}"/>
    <dgm:cxn modelId="{39141857-AA18-42B7-8506-11CED195DD5C}" type="presParOf" srcId="{ABA2927B-2971-4AA1-955C-60014A1692D1}" destId="{813B53A1-D955-4E24-BE64-21158BB44721}" srcOrd="0" destOrd="0" presId="urn:microsoft.com/office/officeart/2005/8/layout/arrow2"/>
    <dgm:cxn modelId="{AD4F0282-BFD8-43D0-AC88-428CF9540EF8}" type="presParOf" srcId="{ABA2927B-2971-4AA1-955C-60014A1692D1}" destId="{58AF5F55-FEB4-4BE3-91CF-09CBA1488E0D}" srcOrd="1" destOrd="0" presId="urn:microsoft.com/office/officeart/2005/8/layout/arrow2"/>
    <dgm:cxn modelId="{1F2DDF65-835C-4A52-807C-7EC186D24106}" type="presParOf" srcId="{58AF5F55-FEB4-4BE3-91CF-09CBA1488E0D}" destId="{A57878FF-4A01-4CC1-AD5E-3ED9D89E985D}" srcOrd="0" destOrd="0" presId="urn:microsoft.com/office/officeart/2005/8/layout/arrow2"/>
    <dgm:cxn modelId="{C679D2A6-99F6-4ECC-A41D-27EFB23196D2}" type="presParOf" srcId="{58AF5F55-FEB4-4BE3-91CF-09CBA1488E0D}" destId="{EEACE58E-0BB6-4A2F-8756-501968149DED}" srcOrd="1" destOrd="0" presId="urn:microsoft.com/office/officeart/2005/8/layout/arrow2"/>
    <dgm:cxn modelId="{3010CC56-638E-4703-92A4-E53EA91F74EC}" type="presParOf" srcId="{58AF5F55-FEB4-4BE3-91CF-09CBA1488E0D}" destId="{81776125-AEB2-43C1-9219-758B50F33A05}" srcOrd="2" destOrd="0" presId="urn:microsoft.com/office/officeart/2005/8/layout/arrow2"/>
    <dgm:cxn modelId="{6D84CC6C-4FD2-4C8F-A382-E3EBDCC0E3C4}" type="presParOf" srcId="{58AF5F55-FEB4-4BE3-91CF-09CBA1488E0D}" destId="{F5BB99AD-A6FB-4DEF-BCE1-7BDF95A59C7A}" srcOrd="3" destOrd="0" presId="urn:microsoft.com/office/officeart/2005/8/layout/arrow2"/>
    <dgm:cxn modelId="{094F8847-B295-4F6A-A4B4-874C34D06710}" type="presParOf" srcId="{58AF5F55-FEB4-4BE3-91CF-09CBA1488E0D}" destId="{10A2B67E-EEDC-44FF-9C8A-C3ABED504E06}" srcOrd="4" destOrd="0" presId="urn:microsoft.com/office/officeart/2005/8/layout/arrow2"/>
    <dgm:cxn modelId="{4F9B6395-68E8-4570-89DB-FA9E4B3CF2A0}" type="presParOf" srcId="{58AF5F55-FEB4-4BE3-91CF-09CBA1488E0D}" destId="{06950113-A65E-4B02-9799-8BADFA1EAD53}" srcOrd="5" destOrd="0" presId="urn:microsoft.com/office/officeart/2005/8/layout/arrow2"/>
    <dgm:cxn modelId="{1153104F-9708-4BBD-87A0-3743A6EA4D2A}" type="presParOf" srcId="{58AF5F55-FEB4-4BE3-91CF-09CBA1488E0D}" destId="{27BDC3A8-C629-4C3C-85C4-51631A469658}" srcOrd="6" destOrd="0" presId="urn:microsoft.com/office/officeart/2005/8/layout/arrow2"/>
    <dgm:cxn modelId="{F1EAF4A5-96C5-4A14-8D36-7F3D17B20CA2}" type="presParOf" srcId="{58AF5F55-FEB4-4BE3-91CF-09CBA1488E0D}" destId="{ED693618-E693-40D9-8891-06FCAB1BD3AB}" srcOrd="7" destOrd="0" presId="urn:microsoft.com/office/officeart/2005/8/layout/arrow2"/>
    <dgm:cxn modelId="{875D1860-5173-4304-BC67-DF270D5822FA}" type="presParOf" srcId="{58AF5F55-FEB4-4BE3-91CF-09CBA1488E0D}" destId="{89B9A5E4-265F-4711-83CB-4E2CF0369A97}" srcOrd="8" destOrd="0" presId="urn:microsoft.com/office/officeart/2005/8/layout/arrow2"/>
    <dgm:cxn modelId="{5EE98BED-ADC1-4AFD-9FF2-92860D594389}" type="presParOf" srcId="{58AF5F55-FEB4-4BE3-91CF-09CBA1488E0D}" destId="{57D4CB04-18E7-4087-A83E-5E3CB00A77A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E1AFD6-79D0-473B-9C82-672C7AC64DBD}" type="doc">
      <dgm:prSet loTypeId="urn:microsoft.com/office/officeart/2005/8/layout/hProcess3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zh-CN" altLang="en-US"/>
        </a:p>
      </dgm:t>
    </dgm:pt>
    <dgm:pt modelId="{5D75904C-5AE0-4AEE-8B56-165A358C8BBE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从内容设计到学习设计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4C1BB1-040C-4661-A48F-74318082BEB2}" type="parTrans" cxnId="{C628BB38-22BF-4897-9ADC-A17B4ACB0AFC}">
      <dgm:prSet/>
      <dgm:spPr/>
      <dgm:t>
        <a:bodyPr/>
        <a:lstStyle/>
        <a:p>
          <a:endParaRPr lang="zh-CN" altLang="en-US"/>
        </a:p>
      </dgm:t>
    </dgm:pt>
    <dgm:pt modelId="{841C0F5B-9B41-48AD-8068-466E83E97E12}" type="sibTrans" cxnId="{C628BB38-22BF-4897-9ADC-A17B4ACB0AFC}">
      <dgm:prSet/>
      <dgm:spPr/>
      <dgm:t>
        <a:bodyPr/>
        <a:lstStyle/>
        <a:p>
          <a:endParaRPr lang="zh-CN" altLang="en-US"/>
        </a:p>
      </dgm:t>
    </dgm:pt>
    <dgm:pt modelId="{F8F750C5-990E-41EF-844D-F0CEAFC126A4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从模块化到面向服务的体系架构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76F77E-BEE1-4365-B5AC-85F6CEE772A5}" type="parTrans" cxnId="{8EDD40EF-C85B-45FC-91D7-D1B4135463EF}">
      <dgm:prSet/>
      <dgm:spPr/>
      <dgm:t>
        <a:bodyPr/>
        <a:lstStyle/>
        <a:p>
          <a:endParaRPr lang="zh-CN" altLang="en-US"/>
        </a:p>
      </dgm:t>
    </dgm:pt>
    <dgm:pt modelId="{3FC86984-8521-4527-8329-D3450CCFB57B}" type="sibTrans" cxnId="{8EDD40EF-C85B-45FC-91D7-D1B4135463EF}">
      <dgm:prSet/>
      <dgm:spPr/>
      <dgm:t>
        <a:bodyPr/>
        <a:lstStyle/>
        <a:p>
          <a:endParaRPr lang="zh-CN" altLang="en-US"/>
        </a:p>
      </dgm:t>
    </dgm:pt>
    <dgm:pt modelId="{EB0284A4-D55A-44A1-8FEC-34A889BB7BA6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从网络课程到适应性学习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9C26DB-7AC5-4A16-BB5F-97040BDBAE1A}" type="parTrans" cxnId="{FF4510A1-9320-4418-AF87-BD28E21063D4}">
      <dgm:prSet/>
      <dgm:spPr/>
      <dgm:t>
        <a:bodyPr/>
        <a:lstStyle/>
        <a:p>
          <a:endParaRPr lang="zh-CN" altLang="en-US"/>
        </a:p>
      </dgm:t>
    </dgm:pt>
    <dgm:pt modelId="{54156E9B-9F77-45F0-A3A1-4FA2123C41A5}" type="sibTrans" cxnId="{FF4510A1-9320-4418-AF87-BD28E21063D4}">
      <dgm:prSet/>
      <dgm:spPr/>
      <dgm:t>
        <a:bodyPr/>
        <a:lstStyle/>
        <a:p>
          <a:endParaRPr lang="zh-CN" altLang="en-US"/>
        </a:p>
      </dgm:t>
    </dgm:pt>
    <dgm:pt modelId="{67A89BF9-06A0-4EB9-946B-FE184884E385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从自主学习到协作学习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AA70E9-164E-48A0-BF7A-DA557061D917}" type="parTrans" cxnId="{8BCDCCF4-3C0A-463A-9B78-9C8B04F7FE1B}">
      <dgm:prSet/>
      <dgm:spPr/>
      <dgm:t>
        <a:bodyPr/>
        <a:lstStyle/>
        <a:p>
          <a:endParaRPr lang="zh-CN" altLang="en-US"/>
        </a:p>
      </dgm:t>
    </dgm:pt>
    <dgm:pt modelId="{C77885CE-0E0E-4657-A1CD-18A8EB71A55F}" type="sibTrans" cxnId="{8BCDCCF4-3C0A-463A-9B78-9C8B04F7FE1B}">
      <dgm:prSet/>
      <dgm:spPr/>
      <dgm:t>
        <a:bodyPr/>
        <a:lstStyle/>
        <a:p>
          <a:endParaRPr lang="zh-CN" altLang="en-US"/>
        </a:p>
      </dgm:t>
    </dgm:pt>
    <dgm:pt modelId="{83A35EA3-65B4-4660-BA24-81FC3150C4FB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</a:t>
          </a:r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E-Learning</a:t>
          </a:r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到</a:t>
          </a:r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M-Learning</a:t>
          </a:r>
          <a:endParaRPr lang="zh-CN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9C9AC0-0BF6-4A0C-A28F-F276890CBFD8}" type="parTrans" cxnId="{D05421E9-DB84-44EC-938F-DB4382CA5BFE}">
      <dgm:prSet/>
      <dgm:spPr/>
      <dgm:t>
        <a:bodyPr/>
        <a:lstStyle/>
        <a:p>
          <a:endParaRPr lang="zh-CN" altLang="en-US"/>
        </a:p>
      </dgm:t>
    </dgm:pt>
    <dgm:pt modelId="{7409D80D-6DC0-49A0-BB3D-FD5ECD61D845}" type="sibTrans" cxnId="{D05421E9-DB84-44EC-938F-DB4382CA5BFE}">
      <dgm:prSet/>
      <dgm:spPr/>
      <dgm:t>
        <a:bodyPr/>
        <a:lstStyle/>
        <a:p>
          <a:endParaRPr lang="zh-CN" altLang="en-US"/>
        </a:p>
      </dgm:t>
    </dgm:pt>
    <dgm:pt modelId="{68F93637-3D6E-4E1B-9281-12551BF30596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从问题检索到智能答疑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0950DA-62C7-472D-AE95-473F3D72EB00}" type="parTrans" cxnId="{AA6FBAF7-01A8-45B9-AC07-B5259B63489E}">
      <dgm:prSet/>
      <dgm:spPr/>
      <dgm:t>
        <a:bodyPr/>
        <a:lstStyle/>
        <a:p>
          <a:endParaRPr lang="zh-CN" altLang="en-US"/>
        </a:p>
      </dgm:t>
    </dgm:pt>
    <dgm:pt modelId="{90F9392F-4822-4006-AD63-5F35417CE244}" type="sibTrans" cxnId="{AA6FBAF7-01A8-45B9-AC07-B5259B63489E}">
      <dgm:prSet/>
      <dgm:spPr/>
      <dgm:t>
        <a:bodyPr/>
        <a:lstStyle/>
        <a:p>
          <a:endParaRPr lang="zh-CN" altLang="en-US"/>
        </a:p>
      </dgm:t>
    </dgm:pt>
    <dgm:pt modelId="{1614DF76-4031-437A-B4E9-B4EABD55AC4C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从成绩考察到发展性评价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95F9CE-5FB3-4633-B0CF-6F0183B40DE0}" type="parTrans" cxnId="{DA0410BB-2BB1-4676-9750-E3A172CB0E5B}">
      <dgm:prSet/>
      <dgm:spPr/>
      <dgm:t>
        <a:bodyPr/>
        <a:lstStyle/>
        <a:p>
          <a:endParaRPr lang="zh-CN" altLang="en-US"/>
        </a:p>
      </dgm:t>
    </dgm:pt>
    <dgm:pt modelId="{832421CB-201F-4CA5-AFEE-6109BEC59EFC}" type="sibTrans" cxnId="{DA0410BB-2BB1-4676-9750-E3A172CB0E5B}">
      <dgm:prSet/>
      <dgm:spPr/>
      <dgm:t>
        <a:bodyPr/>
        <a:lstStyle/>
        <a:p>
          <a:endParaRPr lang="zh-CN" altLang="en-US"/>
        </a:p>
      </dgm:t>
    </dgm:pt>
    <dgm:pt modelId="{5A1AE1A8-800C-4178-9120-33E7308BF042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从描述性统计到学习过程信息的采集与分析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D46081-5620-4044-83BE-531F843F21C8}" type="parTrans" cxnId="{B0062398-6C45-47A6-A04A-952315B22B1C}">
      <dgm:prSet/>
      <dgm:spPr/>
      <dgm:t>
        <a:bodyPr/>
        <a:lstStyle/>
        <a:p>
          <a:endParaRPr lang="zh-CN" altLang="en-US"/>
        </a:p>
      </dgm:t>
    </dgm:pt>
    <dgm:pt modelId="{1795AE50-A570-4F06-9A75-D9CF16C957DF}" type="sibTrans" cxnId="{B0062398-6C45-47A6-A04A-952315B22B1C}">
      <dgm:prSet/>
      <dgm:spPr/>
      <dgm:t>
        <a:bodyPr/>
        <a:lstStyle/>
        <a:p>
          <a:endParaRPr lang="zh-CN" altLang="en-US"/>
        </a:p>
      </dgm:t>
    </dgm:pt>
    <dgm:pt modelId="{3D192EBB-7069-4FF1-924C-5B74545CA42F}">
      <dgm:prSet/>
      <dgm:spPr/>
      <dgm:t>
        <a:bodyPr/>
        <a:lstStyle/>
        <a:p>
          <a:pPr rtl="0"/>
          <a:r>
            <a:rPr lang="zh-CN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教育技术标准从理论走向实践</a:t>
          </a:r>
          <a:endParaRPr lang="zh-CN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8A1E73-A5FE-4C3F-A879-BC2346968418}" type="parTrans" cxnId="{1FBE61AF-047A-4E31-BE6C-4D5BF2646F6F}">
      <dgm:prSet/>
      <dgm:spPr/>
      <dgm:t>
        <a:bodyPr/>
        <a:lstStyle/>
        <a:p>
          <a:endParaRPr lang="zh-CN" altLang="en-US"/>
        </a:p>
      </dgm:t>
    </dgm:pt>
    <dgm:pt modelId="{DBC7A664-681E-47DA-9F5D-74D267DB0635}" type="sibTrans" cxnId="{1FBE61AF-047A-4E31-BE6C-4D5BF2646F6F}">
      <dgm:prSet/>
      <dgm:spPr/>
      <dgm:t>
        <a:bodyPr/>
        <a:lstStyle/>
        <a:p>
          <a:endParaRPr lang="zh-CN" altLang="en-US"/>
        </a:p>
      </dgm:t>
    </dgm:pt>
    <dgm:pt modelId="{0435E3EB-28AE-48AF-B043-2332CE269724}" type="pres">
      <dgm:prSet presAssocID="{37E1AFD6-79D0-473B-9C82-672C7AC64D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7B362E6-FFA0-4A1E-9ABF-DDA1768EE327}" type="pres">
      <dgm:prSet presAssocID="{37E1AFD6-79D0-473B-9C82-672C7AC64DBD}" presName="dummy" presStyleCnt="0"/>
      <dgm:spPr/>
      <dgm:t>
        <a:bodyPr/>
        <a:lstStyle/>
        <a:p>
          <a:endParaRPr lang="zh-CN" altLang="en-US"/>
        </a:p>
      </dgm:t>
    </dgm:pt>
    <dgm:pt modelId="{D3CA23D3-EB18-4348-B30F-F30A3CFD883C}" type="pres">
      <dgm:prSet presAssocID="{37E1AFD6-79D0-473B-9C82-672C7AC64DBD}" presName="linH" presStyleCnt="0"/>
      <dgm:spPr/>
      <dgm:t>
        <a:bodyPr/>
        <a:lstStyle/>
        <a:p>
          <a:endParaRPr lang="zh-CN" altLang="en-US"/>
        </a:p>
      </dgm:t>
    </dgm:pt>
    <dgm:pt modelId="{92C65FFC-BEB2-4CD9-B0E2-03AF480BE9C9}" type="pres">
      <dgm:prSet presAssocID="{37E1AFD6-79D0-473B-9C82-672C7AC64DBD}" presName="padding1" presStyleCnt="0"/>
      <dgm:spPr/>
      <dgm:t>
        <a:bodyPr/>
        <a:lstStyle/>
        <a:p>
          <a:endParaRPr lang="zh-CN" altLang="en-US"/>
        </a:p>
      </dgm:t>
    </dgm:pt>
    <dgm:pt modelId="{5FD1A7DE-561A-49E2-9D42-7D11758510A2}" type="pres">
      <dgm:prSet presAssocID="{5D75904C-5AE0-4AEE-8B56-165A358C8BBE}" presName="linV" presStyleCnt="0"/>
      <dgm:spPr/>
      <dgm:t>
        <a:bodyPr/>
        <a:lstStyle/>
        <a:p>
          <a:endParaRPr lang="zh-CN" altLang="en-US"/>
        </a:p>
      </dgm:t>
    </dgm:pt>
    <dgm:pt modelId="{BD4F2B04-96B1-4867-BA7F-D750C090257D}" type="pres">
      <dgm:prSet presAssocID="{5D75904C-5AE0-4AEE-8B56-165A358C8BBE}" presName="spVertical1" presStyleCnt="0"/>
      <dgm:spPr/>
      <dgm:t>
        <a:bodyPr/>
        <a:lstStyle/>
        <a:p>
          <a:endParaRPr lang="zh-CN" altLang="en-US"/>
        </a:p>
      </dgm:t>
    </dgm:pt>
    <dgm:pt modelId="{A247AD72-4A62-4F07-9DF7-AE21AC19DB23}" type="pres">
      <dgm:prSet presAssocID="{5D75904C-5AE0-4AEE-8B56-165A358C8BBE}" presName="parTx" presStyleLbl="revTx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610714-967F-4898-A42B-A15CBADB2161}" type="pres">
      <dgm:prSet presAssocID="{5D75904C-5AE0-4AEE-8B56-165A358C8BBE}" presName="spVertical2" presStyleCnt="0"/>
      <dgm:spPr/>
      <dgm:t>
        <a:bodyPr/>
        <a:lstStyle/>
        <a:p>
          <a:endParaRPr lang="zh-CN" altLang="en-US"/>
        </a:p>
      </dgm:t>
    </dgm:pt>
    <dgm:pt modelId="{0193D10F-A175-452C-9892-0A2DADC6297C}" type="pres">
      <dgm:prSet presAssocID="{5D75904C-5AE0-4AEE-8B56-165A358C8BBE}" presName="spVertical3" presStyleCnt="0"/>
      <dgm:spPr/>
      <dgm:t>
        <a:bodyPr/>
        <a:lstStyle/>
        <a:p>
          <a:endParaRPr lang="zh-CN" altLang="en-US"/>
        </a:p>
      </dgm:t>
    </dgm:pt>
    <dgm:pt modelId="{D45F797E-F872-472A-9778-332CBE02CB6C}" type="pres">
      <dgm:prSet presAssocID="{841C0F5B-9B41-48AD-8068-466E83E97E12}" presName="space" presStyleCnt="0"/>
      <dgm:spPr/>
      <dgm:t>
        <a:bodyPr/>
        <a:lstStyle/>
        <a:p>
          <a:endParaRPr lang="zh-CN" altLang="en-US"/>
        </a:p>
      </dgm:t>
    </dgm:pt>
    <dgm:pt modelId="{92F90BB6-82AE-4558-B774-BF8DD69F1A89}" type="pres">
      <dgm:prSet presAssocID="{F8F750C5-990E-41EF-844D-F0CEAFC126A4}" presName="linV" presStyleCnt="0"/>
      <dgm:spPr/>
      <dgm:t>
        <a:bodyPr/>
        <a:lstStyle/>
        <a:p>
          <a:endParaRPr lang="zh-CN" altLang="en-US"/>
        </a:p>
      </dgm:t>
    </dgm:pt>
    <dgm:pt modelId="{269DA1AB-591C-4159-827A-B7E5F46D9918}" type="pres">
      <dgm:prSet presAssocID="{F8F750C5-990E-41EF-844D-F0CEAFC126A4}" presName="spVertical1" presStyleCnt="0"/>
      <dgm:spPr/>
      <dgm:t>
        <a:bodyPr/>
        <a:lstStyle/>
        <a:p>
          <a:endParaRPr lang="zh-CN" altLang="en-US"/>
        </a:p>
      </dgm:t>
    </dgm:pt>
    <dgm:pt modelId="{FE18A242-4983-4E8E-92FF-D52CB2464FFA}" type="pres">
      <dgm:prSet presAssocID="{F8F750C5-990E-41EF-844D-F0CEAFC126A4}" presName="parTx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59417A-D379-45B4-91E8-429CAADBF985}" type="pres">
      <dgm:prSet presAssocID="{F8F750C5-990E-41EF-844D-F0CEAFC126A4}" presName="spVertical2" presStyleCnt="0"/>
      <dgm:spPr/>
      <dgm:t>
        <a:bodyPr/>
        <a:lstStyle/>
        <a:p>
          <a:endParaRPr lang="zh-CN" altLang="en-US"/>
        </a:p>
      </dgm:t>
    </dgm:pt>
    <dgm:pt modelId="{68CF52BC-8E24-457F-835A-2DD725AD5126}" type="pres">
      <dgm:prSet presAssocID="{F8F750C5-990E-41EF-844D-F0CEAFC126A4}" presName="spVertical3" presStyleCnt="0"/>
      <dgm:spPr/>
      <dgm:t>
        <a:bodyPr/>
        <a:lstStyle/>
        <a:p>
          <a:endParaRPr lang="zh-CN" altLang="en-US"/>
        </a:p>
      </dgm:t>
    </dgm:pt>
    <dgm:pt modelId="{9408625F-0AB3-4610-A310-EF9006EC7719}" type="pres">
      <dgm:prSet presAssocID="{3FC86984-8521-4527-8329-D3450CCFB57B}" presName="space" presStyleCnt="0"/>
      <dgm:spPr/>
      <dgm:t>
        <a:bodyPr/>
        <a:lstStyle/>
        <a:p>
          <a:endParaRPr lang="zh-CN" altLang="en-US"/>
        </a:p>
      </dgm:t>
    </dgm:pt>
    <dgm:pt modelId="{5778D336-018C-4920-9F35-3114461FD10E}" type="pres">
      <dgm:prSet presAssocID="{EB0284A4-D55A-44A1-8FEC-34A889BB7BA6}" presName="linV" presStyleCnt="0"/>
      <dgm:spPr/>
      <dgm:t>
        <a:bodyPr/>
        <a:lstStyle/>
        <a:p>
          <a:endParaRPr lang="zh-CN" altLang="en-US"/>
        </a:p>
      </dgm:t>
    </dgm:pt>
    <dgm:pt modelId="{0794275F-DFEA-4E6F-BF6E-4E127B7FD582}" type="pres">
      <dgm:prSet presAssocID="{EB0284A4-D55A-44A1-8FEC-34A889BB7BA6}" presName="spVertical1" presStyleCnt="0"/>
      <dgm:spPr/>
      <dgm:t>
        <a:bodyPr/>
        <a:lstStyle/>
        <a:p>
          <a:endParaRPr lang="zh-CN" altLang="en-US"/>
        </a:p>
      </dgm:t>
    </dgm:pt>
    <dgm:pt modelId="{6AADD3E5-83AA-47E7-A53E-859916EFB199}" type="pres">
      <dgm:prSet presAssocID="{EB0284A4-D55A-44A1-8FEC-34A889BB7BA6}" presName="parTx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C05AC6-B28B-472B-BD99-0BFBBB99F6D8}" type="pres">
      <dgm:prSet presAssocID="{EB0284A4-D55A-44A1-8FEC-34A889BB7BA6}" presName="spVertical2" presStyleCnt="0"/>
      <dgm:spPr/>
      <dgm:t>
        <a:bodyPr/>
        <a:lstStyle/>
        <a:p>
          <a:endParaRPr lang="zh-CN" altLang="en-US"/>
        </a:p>
      </dgm:t>
    </dgm:pt>
    <dgm:pt modelId="{62911A86-5E04-40C2-8813-154774CF6252}" type="pres">
      <dgm:prSet presAssocID="{EB0284A4-D55A-44A1-8FEC-34A889BB7BA6}" presName="spVertical3" presStyleCnt="0"/>
      <dgm:spPr/>
      <dgm:t>
        <a:bodyPr/>
        <a:lstStyle/>
        <a:p>
          <a:endParaRPr lang="zh-CN" altLang="en-US"/>
        </a:p>
      </dgm:t>
    </dgm:pt>
    <dgm:pt modelId="{19D4D3A4-17CB-4A56-B793-2E448E1523C1}" type="pres">
      <dgm:prSet presAssocID="{54156E9B-9F77-45F0-A3A1-4FA2123C41A5}" presName="space" presStyleCnt="0"/>
      <dgm:spPr/>
      <dgm:t>
        <a:bodyPr/>
        <a:lstStyle/>
        <a:p>
          <a:endParaRPr lang="zh-CN" altLang="en-US"/>
        </a:p>
      </dgm:t>
    </dgm:pt>
    <dgm:pt modelId="{35DEC30E-F6C2-479E-ADEE-1DC7DE41325B}" type="pres">
      <dgm:prSet presAssocID="{67A89BF9-06A0-4EB9-946B-FE184884E385}" presName="linV" presStyleCnt="0"/>
      <dgm:spPr/>
      <dgm:t>
        <a:bodyPr/>
        <a:lstStyle/>
        <a:p>
          <a:endParaRPr lang="zh-CN" altLang="en-US"/>
        </a:p>
      </dgm:t>
    </dgm:pt>
    <dgm:pt modelId="{93F677BB-492A-41ED-9CE3-26D7D1EEB281}" type="pres">
      <dgm:prSet presAssocID="{67A89BF9-06A0-4EB9-946B-FE184884E385}" presName="spVertical1" presStyleCnt="0"/>
      <dgm:spPr/>
      <dgm:t>
        <a:bodyPr/>
        <a:lstStyle/>
        <a:p>
          <a:endParaRPr lang="zh-CN" altLang="en-US"/>
        </a:p>
      </dgm:t>
    </dgm:pt>
    <dgm:pt modelId="{83918022-E87E-4480-9A97-33259CC71A7F}" type="pres">
      <dgm:prSet presAssocID="{67A89BF9-06A0-4EB9-946B-FE184884E385}" presName="parTx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8EF8F1-EF60-47F9-AADB-F9ACCE1F14A5}" type="pres">
      <dgm:prSet presAssocID="{67A89BF9-06A0-4EB9-946B-FE184884E385}" presName="spVertical2" presStyleCnt="0"/>
      <dgm:spPr/>
      <dgm:t>
        <a:bodyPr/>
        <a:lstStyle/>
        <a:p>
          <a:endParaRPr lang="zh-CN" altLang="en-US"/>
        </a:p>
      </dgm:t>
    </dgm:pt>
    <dgm:pt modelId="{8B1AC9D8-4246-4CC4-AACE-AC00FCC71847}" type="pres">
      <dgm:prSet presAssocID="{67A89BF9-06A0-4EB9-946B-FE184884E385}" presName="spVertical3" presStyleCnt="0"/>
      <dgm:spPr/>
      <dgm:t>
        <a:bodyPr/>
        <a:lstStyle/>
        <a:p>
          <a:endParaRPr lang="zh-CN" altLang="en-US"/>
        </a:p>
      </dgm:t>
    </dgm:pt>
    <dgm:pt modelId="{69BDC74C-482C-458A-B204-95672BC78E0E}" type="pres">
      <dgm:prSet presAssocID="{C77885CE-0E0E-4657-A1CD-18A8EB71A55F}" presName="space" presStyleCnt="0"/>
      <dgm:spPr/>
      <dgm:t>
        <a:bodyPr/>
        <a:lstStyle/>
        <a:p>
          <a:endParaRPr lang="zh-CN" altLang="en-US"/>
        </a:p>
      </dgm:t>
    </dgm:pt>
    <dgm:pt modelId="{6C9DBEAF-C41E-4DB3-A0F5-550FD83F4471}" type="pres">
      <dgm:prSet presAssocID="{83A35EA3-65B4-4660-BA24-81FC3150C4FB}" presName="linV" presStyleCnt="0"/>
      <dgm:spPr/>
      <dgm:t>
        <a:bodyPr/>
        <a:lstStyle/>
        <a:p>
          <a:endParaRPr lang="zh-CN" altLang="en-US"/>
        </a:p>
      </dgm:t>
    </dgm:pt>
    <dgm:pt modelId="{A701FC01-0FEC-4EA8-9B5A-CF4C7D811E74}" type="pres">
      <dgm:prSet presAssocID="{83A35EA3-65B4-4660-BA24-81FC3150C4FB}" presName="spVertical1" presStyleCnt="0"/>
      <dgm:spPr/>
      <dgm:t>
        <a:bodyPr/>
        <a:lstStyle/>
        <a:p>
          <a:endParaRPr lang="zh-CN" altLang="en-US"/>
        </a:p>
      </dgm:t>
    </dgm:pt>
    <dgm:pt modelId="{65E7B946-1E99-4511-ADEA-DD99A6063A03}" type="pres">
      <dgm:prSet presAssocID="{83A35EA3-65B4-4660-BA24-81FC3150C4FB}" presName="parTx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67853F-B33C-4C83-A87C-8B7C6A73F62E}" type="pres">
      <dgm:prSet presAssocID="{83A35EA3-65B4-4660-BA24-81FC3150C4FB}" presName="spVertical2" presStyleCnt="0"/>
      <dgm:spPr/>
      <dgm:t>
        <a:bodyPr/>
        <a:lstStyle/>
        <a:p>
          <a:endParaRPr lang="zh-CN" altLang="en-US"/>
        </a:p>
      </dgm:t>
    </dgm:pt>
    <dgm:pt modelId="{841E7774-0CB5-48A7-A0D5-122E71EEC445}" type="pres">
      <dgm:prSet presAssocID="{83A35EA3-65B4-4660-BA24-81FC3150C4FB}" presName="spVertical3" presStyleCnt="0"/>
      <dgm:spPr/>
      <dgm:t>
        <a:bodyPr/>
        <a:lstStyle/>
        <a:p>
          <a:endParaRPr lang="zh-CN" altLang="en-US"/>
        </a:p>
      </dgm:t>
    </dgm:pt>
    <dgm:pt modelId="{43F46287-5807-4A95-80E2-3B369E162FC1}" type="pres">
      <dgm:prSet presAssocID="{7409D80D-6DC0-49A0-BB3D-FD5ECD61D845}" presName="space" presStyleCnt="0"/>
      <dgm:spPr/>
      <dgm:t>
        <a:bodyPr/>
        <a:lstStyle/>
        <a:p>
          <a:endParaRPr lang="zh-CN" altLang="en-US"/>
        </a:p>
      </dgm:t>
    </dgm:pt>
    <dgm:pt modelId="{E49DD37F-B2EE-4DE0-8F5E-4B2FE548971A}" type="pres">
      <dgm:prSet presAssocID="{68F93637-3D6E-4E1B-9281-12551BF30596}" presName="linV" presStyleCnt="0"/>
      <dgm:spPr/>
      <dgm:t>
        <a:bodyPr/>
        <a:lstStyle/>
        <a:p>
          <a:endParaRPr lang="zh-CN" altLang="en-US"/>
        </a:p>
      </dgm:t>
    </dgm:pt>
    <dgm:pt modelId="{87835D69-22C8-4AFE-AF5E-B71C4CD56C4F}" type="pres">
      <dgm:prSet presAssocID="{68F93637-3D6E-4E1B-9281-12551BF30596}" presName="spVertical1" presStyleCnt="0"/>
      <dgm:spPr/>
      <dgm:t>
        <a:bodyPr/>
        <a:lstStyle/>
        <a:p>
          <a:endParaRPr lang="zh-CN" altLang="en-US"/>
        </a:p>
      </dgm:t>
    </dgm:pt>
    <dgm:pt modelId="{C492DAFA-9465-4F8C-A354-5121E3A62A2B}" type="pres">
      <dgm:prSet presAssocID="{68F93637-3D6E-4E1B-9281-12551BF30596}" presName="parTx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FD1FD1-5E01-4FDB-93DE-1B980FBA7429}" type="pres">
      <dgm:prSet presAssocID="{68F93637-3D6E-4E1B-9281-12551BF30596}" presName="spVertical2" presStyleCnt="0"/>
      <dgm:spPr/>
      <dgm:t>
        <a:bodyPr/>
        <a:lstStyle/>
        <a:p>
          <a:endParaRPr lang="zh-CN" altLang="en-US"/>
        </a:p>
      </dgm:t>
    </dgm:pt>
    <dgm:pt modelId="{4CF5959A-EA2A-4982-A9B3-543ED444CE6F}" type="pres">
      <dgm:prSet presAssocID="{68F93637-3D6E-4E1B-9281-12551BF30596}" presName="spVertical3" presStyleCnt="0"/>
      <dgm:spPr/>
      <dgm:t>
        <a:bodyPr/>
        <a:lstStyle/>
        <a:p>
          <a:endParaRPr lang="zh-CN" altLang="en-US"/>
        </a:p>
      </dgm:t>
    </dgm:pt>
    <dgm:pt modelId="{D1D9913C-AF8F-48AA-9896-557171CA41F2}" type="pres">
      <dgm:prSet presAssocID="{90F9392F-4822-4006-AD63-5F35417CE244}" presName="space" presStyleCnt="0"/>
      <dgm:spPr/>
      <dgm:t>
        <a:bodyPr/>
        <a:lstStyle/>
        <a:p>
          <a:endParaRPr lang="zh-CN" altLang="en-US"/>
        </a:p>
      </dgm:t>
    </dgm:pt>
    <dgm:pt modelId="{0C2F8159-7760-4DDA-AAFF-B6056758B051}" type="pres">
      <dgm:prSet presAssocID="{1614DF76-4031-437A-B4E9-B4EABD55AC4C}" presName="linV" presStyleCnt="0"/>
      <dgm:spPr/>
      <dgm:t>
        <a:bodyPr/>
        <a:lstStyle/>
        <a:p>
          <a:endParaRPr lang="zh-CN" altLang="en-US"/>
        </a:p>
      </dgm:t>
    </dgm:pt>
    <dgm:pt modelId="{25932998-4FD0-4EBF-8763-67839E3B9C83}" type="pres">
      <dgm:prSet presAssocID="{1614DF76-4031-437A-B4E9-B4EABD55AC4C}" presName="spVertical1" presStyleCnt="0"/>
      <dgm:spPr/>
      <dgm:t>
        <a:bodyPr/>
        <a:lstStyle/>
        <a:p>
          <a:endParaRPr lang="zh-CN" altLang="en-US"/>
        </a:p>
      </dgm:t>
    </dgm:pt>
    <dgm:pt modelId="{39D7C2AB-BEC2-4B97-A72D-585236F6FA9C}" type="pres">
      <dgm:prSet presAssocID="{1614DF76-4031-437A-B4E9-B4EABD55AC4C}" presName="parTx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891B0D-688B-42D9-A2C2-BF538853FAC3}" type="pres">
      <dgm:prSet presAssocID="{1614DF76-4031-437A-B4E9-B4EABD55AC4C}" presName="spVertical2" presStyleCnt="0"/>
      <dgm:spPr/>
      <dgm:t>
        <a:bodyPr/>
        <a:lstStyle/>
        <a:p>
          <a:endParaRPr lang="zh-CN" altLang="en-US"/>
        </a:p>
      </dgm:t>
    </dgm:pt>
    <dgm:pt modelId="{A71D3195-68D8-433E-AC47-193AAB37DBA0}" type="pres">
      <dgm:prSet presAssocID="{1614DF76-4031-437A-B4E9-B4EABD55AC4C}" presName="spVertical3" presStyleCnt="0"/>
      <dgm:spPr/>
      <dgm:t>
        <a:bodyPr/>
        <a:lstStyle/>
        <a:p>
          <a:endParaRPr lang="zh-CN" altLang="en-US"/>
        </a:p>
      </dgm:t>
    </dgm:pt>
    <dgm:pt modelId="{E02524C4-671B-4850-91F6-1E692D429E24}" type="pres">
      <dgm:prSet presAssocID="{832421CB-201F-4CA5-AFEE-6109BEC59EFC}" presName="space" presStyleCnt="0"/>
      <dgm:spPr/>
      <dgm:t>
        <a:bodyPr/>
        <a:lstStyle/>
        <a:p>
          <a:endParaRPr lang="zh-CN" altLang="en-US"/>
        </a:p>
      </dgm:t>
    </dgm:pt>
    <dgm:pt modelId="{5BB061FC-FB3A-4010-B690-FE6858786017}" type="pres">
      <dgm:prSet presAssocID="{5A1AE1A8-800C-4178-9120-33E7308BF042}" presName="linV" presStyleCnt="0"/>
      <dgm:spPr/>
      <dgm:t>
        <a:bodyPr/>
        <a:lstStyle/>
        <a:p>
          <a:endParaRPr lang="zh-CN" altLang="en-US"/>
        </a:p>
      </dgm:t>
    </dgm:pt>
    <dgm:pt modelId="{5D36AF5C-BEC5-4635-8838-D531147F1D3A}" type="pres">
      <dgm:prSet presAssocID="{5A1AE1A8-800C-4178-9120-33E7308BF042}" presName="spVertical1" presStyleCnt="0"/>
      <dgm:spPr/>
      <dgm:t>
        <a:bodyPr/>
        <a:lstStyle/>
        <a:p>
          <a:endParaRPr lang="zh-CN" altLang="en-US"/>
        </a:p>
      </dgm:t>
    </dgm:pt>
    <dgm:pt modelId="{11BA76DA-9922-41B4-919C-031740E8B346}" type="pres">
      <dgm:prSet presAssocID="{5A1AE1A8-800C-4178-9120-33E7308BF042}" presName="parTx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003DB8-03BF-4CC5-8946-46366A1E16E4}" type="pres">
      <dgm:prSet presAssocID="{5A1AE1A8-800C-4178-9120-33E7308BF042}" presName="spVertical2" presStyleCnt="0"/>
      <dgm:spPr/>
      <dgm:t>
        <a:bodyPr/>
        <a:lstStyle/>
        <a:p>
          <a:endParaRPr lang="zh-CN" altLang="en-US"/>
        </a:p>
      </dgm:t>
    </dgm:pt>
    <dgm:pt modelId="{57F9F499-9D50-4477-9B15-B3529EC5D225}" type="pres">
      <dgm:prSet presAssocID="{5A1AE1A8-800C-4178-9120-33E7308BF042}" presName="spVertical3" presStyleCnt="0"/>
      <dgm:spPr/>
      <dgm:t>
        <a:bodyPr/>
        <a:lstStyle/>
        <a:p>
          <a:endParaRPr lang="zh-CN" altLang="en-US"/>
        </a:p>
      </dgm:t>
    </dgm:pt>
    <dgm:pt modelId="{11339CFE-A6D9-44B4-A5DD-640A33CA3DF7}" type="pres">
      <dgm:prSet presAssocID="{1795AE50-A570-4F06-9A75-D9CF16C957DF}" presName="space" presStyleCnt="0"/>
      <dgm:spPr/>
      <dgm:t>
        <a:bodyPr/>
        <a:lstStyle/>
        <a:p>
          <a:endParaRPr lang="zh-CN" altLang="en-US"/>
        </a:p>
      </dgm:t>
    </dgm:pt>
    <dgm:pt modelId="{CAE1EB6D-E923-44CF-BBEE-A21DB185B17D}" type="pres">
      <dgm:prSet presAssocID="{3D192EBB-7069-4FF1-924C-5B74545CA42F}" presName="linV" presStyleCnt="0"/>
      <dgm:spPr/>
      <dgm:t>
        <a:bodyPr/>
        <a:lstStyle/>
        <a:p>
          <a:endParaRPr lang="zh-CN" altLang="en-US"/>
        </a:p>
      </dgm:t>
    </dgm:pt>
    <dgm:pt modelId="{84A60864-3749-4A60-A5FE-83283B346A5D}" type="pres">
      <dgm:prSet presAssocID="{3D192EBB-7069-4FF1-924C-5B74545CA42F}" presName="spVertical1" presStyleCnt="0"/>
      <dgm:spPr/>
      <dgm:t>
        <a:bodyPr/>
        <a:lstStyle/>
        <a:p>
          <a:endParaRPr lang="zh-CN" altLang="en-US"/>
        </a:p>
      </dgm:t>
    </dgm:pt>
    <dgm:pt modelId="{66AB7345-586C-4315-9B92-769BCCA7119C}" type="pres">
      <dgm:prSet presAssocID="{3D192EBB-7069-4FF1-924C-5B74545CA42F}" presName="parTx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5F5EDF-4313-4AE9-9F3F-7E5D9E0B22C0}" type="pres">
      <dgm:prSet presAssocID="{3D192EBB-7069-4FF1-924C-5B74545CA42F}" presName="spVertical2" presStyleCnt="0"/>
      <dgm:spPr/>
      <dgm:t>
        <a:bodyPr/>
        <a:lstStyle/>
        <a:p>
          <a:endParaRPr lang="zh-CN" altLang="en-US"/>
        </a:p>
      </dgm:t>
    </dgm:pt>
    <dgm:pt modelId="{EFC75561-C1D9-49D1-8167-C7D645AE231C}" type="pres">
      <dgm:prSet presAssocID="{3D192EBB-7069-4FF1-924C-5B74545CA42F}" presName="spVertical3" presStyleCnt="0"/>
      <dgm:spPr/>
      <dgm:t>
        <a:bodyPr/>
        <a:lstStyle/>
        <a:p>
          <a:endParaRPr lang="zh-CN" altLang="en-US"/>
        </a:p>
      </dgm:t>
    </dgm:pt>
    <dgm:pt modelId="{DAD826ED-25AE-475D-854E-1BFE3F8FDC7E}" type="pres">
      <dgm:prSet presAssocID="{37E1AFD6-79D0-473B-9C82-672C7AC64DBD}" presName="padding2" presStyleCnt="0"/>
      <dgm:spPr/>
      <dgm:t>
        <a:bodyPr/>
        <a:lstStyle/>
        <a:p>
          <a:endParaRPr lang="zh-CN" altLang="en-US"/>
        </a:p>
      </dgm:t>
    </dgm:pt>
    <dgm:pt modelId="{51EF81D4-36E1-4ABB-9C5C-0B678850809F}" type="pres">
      <dgm:prSet presAssocID="{37E1AFD6-79D0-473B-9C82-672C7AC64DBD}" presName="negArrow" presStyleCnt="0"/>
      <dgm:spPr/>
      <dgm:t>
        <a:bodyPr/>
        <a:lstStyle/>
        <a:p>
          <a:endParaRPr lang="zh-CN" altLang="en-US"/>
        </a:p>
      </dgm:t>
    </dgm:pt>
    <dgm:pt modelId="{1D080ED7-286A-4007-8F01-4FA3B9F5108B}" type="pres">
      <dgm:prSet presAssocID="{37E1AFD6-79D0-473B-9C82-672C7AC64DBD}" presName="backgroundArrow" presStyleLbl="node1" presStyleIdx="0" presStyleCnt="1" custLinFactNeighborX="-1191" custLinFactNeighborY="-122"/>
      <dgm:spPr/>
      <dgm:t>
        <a:bodyPr/>
        <a:lstStyle/>
        <a:p>
          <a:endParaRPr lang="zh-CN" altLang="en-US"/>
        </a:p>
      </dgm:t>
    </dgm:pt>
  </dgm:ptLst>
  <dgm:cxnLst>
    <dgm:cxn modelId="{8BCDCCF4-3C0A-463A-9B78-9C8B04F7FE1B}" srcId="{37E1AFD6-79D0-473B-9C82-672C7AC64DBD}" destId="{67A89BF9-06A0-4EB9-946B-FE184884E385}" srcOrd="3" destOrd="0" parTransId="{E8AA70E9-164E-48A0-BF7A-DA557061D917}" sibTransId="{C77885CE-0E0E-4657-A1CD-18A8EB71A55F}"/>
    <dgm:cxn modelId="{8EDD40EF-C85B-45FC-91D7-D1B4135463EF}" srcId="{37E1AFD6-79D0-473B-9C82-672C7AC64DBD}" destId="{F8F750C5-990E-41EF-844D-F0CEAFC126A4}" srcOrd="1" destOrd="0" parTransId="{DE76F77E-BEE1-4365-B5AC-85F6CEE772A5}" sibTransId="{3FC86984-8521-4527-8329-D3450CCFB57B}"/>
    <dgm:cxn modelId="{AA6FBAF7-01A8-45B9-AC07-B5259B63489E}" srcId="{37E1AFD6-79D0-473B-9C82-672C7AC64DBD}" destId="{68F93637-3D6E-4E1B-9281-12551BF30596}" srcOrd="5" destOrd="0" parTransId="{F40950DA-62C7-472D-AE95-473F3D72EB00}" sibTransId="{90F9392F-4822-4006-AD63-5F35417CE244}"/>
    <dgm:cxn modelId="{FF4510A1-9320-4418-AF87-BD28E21063D4}" srcId="{37E1AFD6-79D0-473B-9C82-672C7AC64DBD}" destId="{EB0284A4-D55A-44A1-8FEC-34A889BB7BA6}" srcOrd="2" destOrd="0" parTransId="{B99C26DB-7AC5-4A16-BB5F-97040BDBAE1A}" sibTransId="{54156E9B-9F77-45F0-A3A1-4FA2123C41A5}"/>
    <dgm:cxn modelId="{1144CE21-4691-4538-82C2-B36CC1F05AE4}" type="presOf" srcId="{5A1AE1A8-800C-4178-9120-33E7308BF042}" destId="{11BA76DA-9922-41B4-919C-031740E8B346}" srcOrd="0" destOrd="0" presId="urn:microsoft.com/office/officeart/2005/8/layout/hProcess3"/>
    <dgm:cxn modelId="{B0062398-6C45-47A6-A04A-952315B22B1C}" srcId="{37E1AFD6-79D0-473B-9C82-672C7AC64DBD}" destId="{5A1AE1A8-800C-4178-9120-33E7308BF042}" srcOrd="7" destOrd="0" parTransId="{8AD46081-5620-4044-83BE-531F843F21C8}" sibTransId="{1795AE50-A570-4F06-9A75-D9CF16C957DF}"/>
    <dgm:cxn modelId="{F51CD4CA-600F-4694-A087-7030213B4BAF}" type="presOf" srcId="{3D192EBB-7069-4FF1-924C-5B74545CA42F}" destId="{66AB7345-586C-4315-9B92-769BCCA7119C}" srcOrd="0" destOrd="0" presId="urn:microsoft.com/office/officeart/2005/8/layout/hProcess3"/>
    <dgm:cxn modelId="{D05421E9-DB84-44EC-938F-DB4382CA5BFE}" srcId="{37E1AFD6-79D0-473B-9C82-672C7AC64DBD}" destId="{83A35EA3-65B4-4660-BA24-81FC3150C4FB}" srcOrd="4" destOrd="0" parTransId="{A19C9AC0-0BF6-4A0C-A28F-F276890CBFD8}" sibTransId="{7409D80D-6DC0-49A0-BB3D-FD5ECD61D845}"/>
    <dgm:cxn modelId="{BCC2532A-FFA5-41B6-9E80-FB135D79693D}" type="presOf" srcId="{1614DF76-4031-437A-B4E9-B4EABD55AC4C}" destId="{39D7C2AB-BEC2-4B97-A72D-585236F6FA9C}" srcOrd="0" destOrd="0" presId="urn:microsoft.com/office/officeart/2005/8/layout/hProcess3"/>
    <dgm:cxn modelId="{E5BABC18-497D-4518-92DA-7E4C5BA1A09D}" type="presOf" srcId="{5D75904C-5AE0-4AEE-8B56-165A358C8BBE}" destId="{A247AD72-4A62-4F07-9DF7-AE21AC19DB23}" srcOrd="0" destOrd="0" presId="urn:microsoft.com/office/officeart/2005/8/layout/hProcess3"/>
    <dgm:cxn modelId="{DA0410BB-2BB1-4676-9750-E3A172CB0E5B}" srcId="{37E1AFD6-79D0-473B-9C82-672C7AC64DBD}" destId="{1614DF76-4031-437A-B4E9-B4EABD55AC4C}" srcOrd="6" destOrd="0" parTransId="{0395F9CE-5FB3-4633-B0CF-6F0183B40DE0}" sibTransId="{832421CB-201F-4CA5-AFEE-6109BEC59EFC}"/>
    <dgm:cxn modelId="{18790AD9-A73E-4585-92CB-0804C2BECAFF}" type="presOf" srcId="{67A89BF9-06A0-4EB9-946B-FE184884E385}" destId="{83918022-E87E-4480-9A97-33259CC71A7F}" srcOrd="0" destOrd="0" presId="urn:microsoft.com/office/officeart/2005/8/layout/hProcess3"/>
    <dgm:cxn modelId="{6AF8460E-6BFF-4DB9-9FF6-14E84945DFF8}" type="presOf" srcId="{F8F750C5-990E-41EF-844D-F0CEAFC126A4}" destId="{FE18A242-4983-4E8E-92FF-D52CB2464FFA}" srcOrd="0" destOrd="0" presId="urn:microsoft.com/office/officeart/2005/8/layout/hProcess3"/>
    <dgm:cxn modelId="{C628BB38-22BF-4897-9ADC-A17B4ACB0AFC}" srcId="{37E1AFD6-79D0-473B-9C82-672C7AC64DBD}" destId="{5D75904C-5AE0-4AEE-8B56-165A358C8BBE}" srcOrd="0" destOrd="0" parTransId="{744C1BB1-040C-4661-A48F-74318082BEB2}" sibTransId="{841C0F5B-9B41-48AD-8068-466E83E97E12}"/>
    <dgm:cxn modelId="{1FBE61AF-047A-4E31-BE6C-4D5BF2646F6F}" srcId="{37E1AFD6-79D0-473B-9C82-672C7AC64DBD}" destId="{3D192EBB-7069-4FF1-924C-5B74545CA42F}" srcOrd="8" destOrd="0" parTransId="{1D8A1E73-A5FE-4C3F-A879-BC2346968418}" sibTransId="{DBC7A664-681E-47DA-9F5D-74D267DB0635}"/>
    <dgm:cxn modelId="{1E2F8240-5F01-475E-91F9-43C1DCB994CF}" type="presOf" srcId="{68F93637-3D6E-4E1B-9281-12551BF30596}" destId="{C492DAFA-9465-4F8C-A354-5121E3A62A2B}" srcOrd="0" destOrd="0" presId="urn:microsoft.com/office/officeart/2005/8/layout/hProcess3"/>
    <dgm:cxn modelId="{0D9AD934-88D3-4887-81BF-CA192035FFBC}" type="presOf" srcId="{83A35EA3-65B4-4660-BA24-81FC3150C4FB}" destId="{65E7B946-1E99-4511-ADEA-DD99A6063A03}" srcOrd="0" destOrd="0" presId="urn:microsoft.com/office/officeart/2005/8/layout/hProcess3"/>
    <dgm:cxn modelId="{75773E47-BFA2-41C0-B488-9A7F8B2ECE89}" type="presOf" srcId="{EB0284A4-D55A-44A1-8FEC-34A889BB7BA6}" destId="{6AADD3E5-83AA-47E7-A53E-859916EFB199}" srcOrd="0" destOrd="0" presId="urn:microsoft.com/office/officeart/2005/8/layout/hProcess3"/>
    <dgm:cxn modelId="{3322D706-3287-4AFE-A0CB-577ADFE2C027}" type="presOf" srcId="{37E1AFD6-79D0-473B-9C82-672C7AC64DBD}" destId="{0435E3EB-28AE-48AF-B043-2332CE269724}" srcOrd="0" destOrd="0" presId="urn:microsoft.com/office/officeart/2005/8/layout/hProcess3"/>
    <dgm:cxn modelId="{032AA5E3-FAE2-494F-A58E-A3E62F361B1F}" type="presParOf" srcId="{0435E3EB-28AE-48AF-B043-2332CE269724}" destId="{17B362E6-FFA0-4A1E-9ABF-DDA1768EE327}" srcOrd="0" destOrd="0" presId="urn:microsoft.com/office/officeart/2005/8/layout/hProcess3"/>
    <dgm:cxn modelId="{A852CEE2-D9B6-4F01-96AF-920823042D4E}" type="presParOf" srcId="{0435E3EB-28AE-48AF-B043-2332CE269724}" destId="{D3CA23D3-EB18-4348-B30F-F30A3CFD883C}" srcOrd="1" destOrd="0" presId="urn:microsoft.com/office/officeart/2005/8/layout/hProcess3"/>
    <dgm:cxn modelId="{AE947216-CC9C-4F8C-B916-851EA6BFEA08}" type="presParOf" srcId="{D3CA23D3-EB18-4348-B30F-F30A3CFD883C}" destId="{92C65FFC-BEB2-4CD9-B0E2-03AF480BE9C9}" srcOrd="0" destOrd="0" presId="urn:microsoft.com/office/officeart/2005/8/layout/hProcess3"/>
    <dgm:cxn modelId="{9983BE37-EECF-41CD-BBBF-5BABE6970907}" type="presParOf" srcId="{D3CA23D3-EB18-4348-B30F-F30A3CFD883C}" destId="{5FD1A7DE-561A-49E2-9D42-7D11758510A2}" srcOrd="1" destOrd="0" presId="urn:microsoft.com/office/officeart/2005/8/layout/hProcess3"/>
    <dgm:cxn modelId="{B656A5AD-809B-47FE-8F59-1A94CE383685}" type="presParOf" srcId="{5FD1A7DE-561A-49E2-9D42-7D11758510A2}" destId="{BD4F2B04-96B1-4867-BA7F-D750C090257D}" srcOrd="0" destOrd="0" presId="urn:microsoft.com/office/officeart/2005/8/layout/hProcess3"/>
    <dgm:cxn modelId="{ACD65412-0DC5-4722-A613-1A943FC2C5FD}" type="presParOf" srcId="{5FD1A7DE-561A-49E2-9D42-7D11758510A2}" destId="{A247AD72-4A62-4F07-9DF7-AE21AC19DB23}" srcOrd="1" destOrd="0" presId="urn:microsoft.com/office/officeart/2005/8/layout/hProcess3"/>
    <dgm:cxn modelId="{3AB5C55D-F0C7-4F02-8377-0DE06A21F256}" type="presParOf" srcId="{5FD1A7DE-561A-49E2-9D42-7D11758510A2}" destId="{72610714-967F-4898-A42B-A15CBADB2161}" srcOrd="2" destOrd="0" presId="urn:microsoft.com/office/officeart/2005/8/layout/hProcess3"/>
    <dgm:cxn modelId="{A7C33B7F-91DD-4DAB-A254-8CF78CCB3EBC}" type="presParOf" srcId="{5FD1A7DE-561A-49E2-9D42-7D11758510A2}" destId="{0193D10F-A175-452C-9892-0A2DADC6297C}" srcOrd="3" destOrd="0" presId="urn:microsoft.com/office/officeart/2005/8/layout/hProcess3"/>
    <dgm:cxn modelId="{01AE953B-C31C-4702-8BF1-0BB99F47C38E}" type="presParOf" srcId="{D3CA23D3-EB18-4348-B30F-F30A3CFD883C}" destId="{D45F797E-F872-472A-9778-332CBE02CB6C}" srcOrd="2" destOrd="0" presId="urn:microsoft.com/office/officeart/2005/8/layout/hProcess3"/>
    <dgm:cxn modelId="{D7D436CF-BAC7-4B5A-8210-CF804F49F350}" type="presParOf" srcId="{D3CA23D3-EB18-4348-B30F-F30A3CFD883C}" destId="{92F90BB6-82AE-4558-B774-BF8DD69F1A89}" srcOrd="3" destOrd="0" presId="urn:microsoft.com/office/officeart/2005/8/layout/hProcess3"/>
    <dgm:cxn modelId="{485522A0-947D-46E8-AC60-831B581DDBF8}" type="presParOf" srcId="{92F90BB6-82AE-4558-B774-BF8DD69F1A89}" destId="{269DA1AB-591C-4159-827A-B7E5F46D9918}" srcOrd="0" destOrd="0" presId="urn:microsoft.com/office/officeart/2005/8/layout/hProcess3"/>
    <dgm:cxn modelId="{C9AD592F-0E7D-4AD9-AA2C-358600F0DBFC}" type="presParOf" srcId="{92F90BB6-82AE-4558-B774-BF8DD69F1A89}" destId="{FE18A242-4983-4E8E-92FF-D52CB2464FFA}" srcOrd="1" destOrd="0" presId="urn:microsoft.com/office/officeart/2005/8/layout/hProcess3"/>
    <dgm:cxn modelId="{6129E2E2-72AA-4AB0-B025-EF85B60B084E}" type="presParOf" srcId="{92F90BB6-82AE-4558-B774-BF8DD69F1A89}" destId="{2C59417A-D379-45B4-91E8-429CAADBF985}" srcOrd="2" destOrd="0" presId="urn:microsoft.com/office/officeart/2005/8/layout/hProcess3"/>
    <dgm:cxn modelId="{9088C284-BCA6-4F4A-94DE-F947FA707469}" type="presParOf" srcId="{92F90BB6-82AE-4558-B774-BF8DD69F1A89}" destId="{68CF52BC-8E24-457F-835A-2DD725AD5126}" srcOrd="3" destOrd="0" presId="urn:microsoft.com/office/officeart/2005/8/layout/hProcess3"/>
    <dgm:cxn modelId="{A8EB9FEC-65B4-4289-A7D8-8B4D276EDD5C}" type="presParOf" srcId="{D3CA23D3-EB18-4348-B30F-F30A3CFD883C}" destId="{9408625F-0AB3-4610-A310-EF9006EC7719}" srcOrd="4" destOrd="0" presId="urn:microsoft.com/office/officeart/2005/8/layout/hProcess3"/>
    <dgm:cxn modelId="{396730AE-B48D-427A-884F-6D3F05BB9168}" type="presParOf" srcId="{D3CA23D3-EB18-4348-B30F-F30A3CFD883C}" destId="{5778D336-018C-4920-9F35-3114461FD10E}" srcOrd="5" destOrd="0" presId="urn:microsoft.com/office/officeart/2005/8/layout/hProcess3"/>
    <dgm:cxn modelId="{833B9280-0D17-4851-859C-AC9D8E907F43}" type="presParOf" srcId="{5778D336-018C-4920-9F35-3114461FD10E}" destId="{0794275F-DFEA-4E6F-BF6E-4E127B7FD582}" srcOrd="0" destOrd="0" presId="urn:microsoft.com/office/officeart/2005/8/layout/hProcess3"/>
    <dgm:cxn modelId="{4E73A288-33B9-470C-8AB2-4EA2A1BEC1CE}" type="presParOf" srcId="{5778D336-018C-4920-9F35-3114461FD10E}" destId="{6AADD3E5-83AA-47E7-A53E-859916EFB199}" srcOrd="1" destOrd="0" presId="urn:microsoft.com/office/officeart/2005/8/layout/hProcess3"/>
    <dgm:cxn modelId="{6F88A942-4D8C-4E4F-9549-F378E303BC9B}" type="presParOf" srcId="{5778D336-018C-4920-9F35-3114461FD10E}" destId="{5CC05AC6-B28B-472B-BD99-0BFBBB99F6D8}" srcOrd="2" destOrd="0" presId="urn:microsoft.com/office/officeart/2005/8/layout/hProcess3"/>
    <dgm:cxn modelId="{7C2A1005-CAA6-4667-8CBB-FDDE998EC54E}" type="presParOf" srcId="{5778D336-018C-4920-9F35-3114461FD10E}" destId="{62911A86-5E04-40C2-8813-154774CF6252}" srcOrd="3" destOrd="0" presId="urn:microsoft.com/office/officeart/2005/8/layout/hProcess3"/>
    <dgm:cxn modelId="{3C946DE7-26F6-488C-8879-01A1E7B2C548}" type="presParOf" srcId="{D3CA23D3-EB18-4348-B30F-F30A3CFD883C}" destId="{19D4D3A4-17CB-4A56-B793-2E448E1523C1}" srcOrd="6" destOrd="0" presId="urn:microsoft.com/office/officeart/2005/8/layout/hProcess3"/>
    <dgm:cxn modelId="{12C7C080-1EF8-4093-9382-DE63FE24CB16}" type="presParOf" srcId="{D3CA23D3-EB18-4348-B30F-F30A3CFD883C}" destId="{35DEC30E-F6C2-479E-ADEE-1DC7DE41325B}" srcOrd="7" destOrd="0" presId="urn:microsoft.com/office/officeart/2005/8/layout/hProcess3"/>
    <dgm:cxn modelId="{407F1A3D-4170-4300-9E3B-6FBEAA10B086}" type="presParOf" srcId="{35DEC30E-F6C2-479E-ADEE-1DC7DE41325B}" destId="{93F677BB-492A-41ED-9CE3-26D7D1EEB281}" srcOrd="0" destOrd="0" presId="urn:microsoft.com/office/officeart/2005/8/layout/hProcess3"/>
    <dgm:cxn modelId="{0A27BA23-8DF5-4150-8C11-DBB2B1C5BDC1}" type="presParOf" srcId="{35DEC30E-F6C2-479E-ADEE-1DC7DE41325B}" destId="{83918022-E87E-4480-9A97-33259CC71A7F}" srcOrd="1" destOrd="0" presId="urn:microsoft.com/office/officeart/2005/8/layout/hProcess3"/>
    <dgm:cxn modelId="{4936FBE9-8E70-4A90-9CA4-21D61C5CEDCF}" type="presParOf" srcId="{35DEC30E-F6C2-479E-ADEE-1DC7DE41325B}" destId="{D48EF8F1-EF60-47F9-AADB-F9ACCE1F14A5}" srcOrd="2" destOrd="0" presId="urn:microsoft.com/office/officeart/2005/8/layout/hProcess3"/>
    <dgm:cxn modelId="{59D6CDD5-6BDC-4C9F-9325-BBA9232DBE88}" type="presParOf" srcId="{35DEC30E-F6C2-479E-ADEE-1DC7DE41325B}" destId="{8B1AC9D8-4246-4CC4-AACE-AC00FCC71847}" srcOrd="3" destOrd="0" presId="urn:microsoft.com/office/officeart/2005/8/layout/hProcess3"/>
    <dgm:cxn modelId="{10729C77-A29C-42E4-B167-6DE509563C83}" type="presParOf" srcId="{D3CA23D3-EB18-4348-B30F-F30A3CFD883C}" destId="{69BDC74C-482C-458A-B204-95672BC78E0E}" srcOrd="8" destOrd="0" presId="urn:microsoft.com/office/officeart/2005/8/layout/hProcess3"/>
    <dgm:cxn modelId="{A81AB1F4-8785-4406-A708-C53F01F3F6E6}" type="presParOf" srcId="{D3CA23D3-EB18-4348-B30F-F30A3CFD883C}" destId="{6C9DBEAF-C41E-4DB3-A0F5-550FD83F4471}" srcOrd="9" destOrd="0" presId="urn:microsoft.com/office/officeart/2005/8/layout/hProcess3"/>
    <dgm:cxn modelId="{587B495B-ED51-49D4-9315-B4B2534C9C5D}" type="presParOf" srcId="{6C9DBEAF-C41E-4DB3-A0F5-550FD83F4471}" destId="{A701FC01-0FEC-4EA8-9B5A-CF4C7D811E74}" srcOrd="0" destOrd="0" presId="urn:microsoft.com/office/officeart/2005/8/layout/hProcess3"/>
    <dgm:cxn modelId="{93AF275C-AA5D-4F66-ACAF-B76C6DC7E148}" type="presParOf" srcId="{6C9DBEAF-C41E-4DB3-A0F5-550FD83F4471}" destId="{65E7B946-1E99-4511-ADEA-DD99A6063A03}" srcOrd="1" destOrd="0" presId="urn:microsoft.com/office/officeart/2005/8/layout/hProcess3"/>
    <dgm:cxn modelId="{A51D5799-BD8D-48FE-8E13-DD3ABAF66162}" type="presParOf" srcId="{6C9DBEAF-C41E-4DB3-A0F5-550FD83F4471}" destId="{0C67853F-B33C-4C83-A87C-8B7C6A73F62E}" srcOrd="2" destOrd="0" presId="urn:microsoft.com/office/officeart/2005/8/layout/hProcess3"/>
    <dgm:cxn modelId="{B90D3207-8FD0-4444-B080-946F6564BF61}" type="presParOf" srcId="{6C9DBEAF-C41E-4DB3-A0F5-550FD83F4471}" destId="{841E7774-0CB5-48A7-A0D5-122E71EEC445}" srcOrd="3" destOrd="0" presId="urn:microsoft.com/office/officeart/2005/8/layout/hProcess3"/>
    <dgm:cxn modelId="{BF1E2CCF-D827-43E4-AA2A-C81BA73E3ACE}" type="presParOf" srcId="{D3CA23D3-EB18-4348-B30F-F30A3CFD883C}" destId="{43F46287-5807-4A95-80E2-3B369E162FC1}" srcOrd="10" destOrd="0" presId="urn:microsoft.com/office/officeart/2005/8/layout/hProcess3"/>
    <dgm:cxn modelId="{48B189F1-F347-46E8-95F1-C119AA5D5802}" type="presParOf" srcId="{D3CA23D3-EB18-4348-B30F-F30A3CFD883C}" destId="{E49DD37F-B2EE-4DE0-8F5E-4B2FE548971A}" srcOrd="11" destOrd="0" presId="urn:microsoft.com/office/officeart/2005/8/layout/hProcess3"/>
    <dgm:cxn modelId="{DDC494CE-884C-4F67-B047-3E547ABF9746}" type="presParOf" srcId="{E49DD37F-B2EE-4DE0-8F5E-4B2FE548971A}" destId="{87835D69-22C8-4AFE-AF5E-B71C4CD56C4F}" srcOrd="0" destOrd="0" presId="urn:microsoft.com/office/officeart/2005/8/layout/hProcess3"/>
    <dgm:cxn modelId="{D194AA70-D774-4581-8575-A20B4DEBF018}" type="presParOf" srcId="{E49DD37F-B2EE-4DE0-8F5E-4B2FE548971A}" destId="{C492DAFA-9465-4F8C-A354-5121E3A62A2B}" srcOrd="1" destOrd="0" presId="urn:microsoft.com/office/officeart/2005/8/layout/hProcess3"/>
    <dgm:cxn modelId="{624EC6FD-9EC0-4C34-AA91-E94081518E90}" type="presParOf" srcId="{E49DD37F-B2EE-4DE0-8F5E-4B2FE548971A}" destId="{F5FD1FD1-5E01-4FDB-93DE-1B980FBA7429}" srcOrd="2" destOrd="0" presId="urn:microsoft.com/office/officeart/2005/8/layout/hProcess3"/>
    <dgm:cxn modelId="{BA51E7C8-CDF6-455D-8F7E-DEE7BD57FEE4}" type="presParOf" srcId="{E49DD37F-B2EE-4DE0-8F5E-4B2FE548971A}" destId="{4CF5959A-EA2A-4982-A9B3-543ED444CE6F}" srcOrd="3" destOrd="0" presId="urn:microsoft.com/office/officeart/2005/8/layout/hProcess3"/>
    <dgm:cxn modelId="{111C77C9-3D54-470F-9800-664C0F12DBBA}" type="presParOf" srcId="{D3CA23D3-EB18-4348-B30F-F30A3CFD883C}" destId="{D1D9913C-AF8F-48AA-9896-557171CA41F2}" srcOrd="12" destOrd="0" presId="urn:microsoft.com/office/officeart/2005/8/layout/hProcess3"/>
    <dgm:cxn modelId="{127B88FD-DA0B-4FB9-B841-4904263EC6EA}" type="presParOf" srcId="{D3CA23D3-EB18-4348-B30F-F30A3CFD883C}" destId="{0C2F8159-7760-4DDA-AAFF-B6056758B051}" srcOrd="13" destOrd="0" presId="urn:microsoft.com/office/officeart/2005/8/layout/hProcess3"/>
    <dgm:cxn modelId="{6F006C15-94E7-480E-A623-B2959327C0F5}" type="presParOf" srcId="{0C2F8159-7760-4DDA-AAFF-B6056758B051}" destId="{25932998-4FD0-4EBF-8763-67839E3B9C83}" srcOrd="0" destOrd="0" presId="urn:microsoft.com/office/officeart/2005/8/layout/hProcess3"/>
    <dgm:cxn modelId="{496252AD-E5BA-4854-8FC9-6A35E5E1C4E4}" type="presParOf" srcId="{0C2F8159-7760-4DDA-AAFF-B6056758B051}" destId="{39D7C2AB-BEC2-4B97-A72D-585236F6FA9C}" srcOrd="1" destOrd="0" presId="urn:microsoft.com/office/officeart/2005/8/layout/hProcess3"/>
    <dgm:cxn modelId="{4CCD0100-5939-4FF4-A6E4-C9DABBA36811}" type="presParOf" srcId="{0C2F8159-7760-4DDA-AAFF-B6056758B051}" destId="{1A891B0D-688B-42D9-A2C2-BF538853FAC3}" srcOrd="2" destOrd="0" presId="urn:microsoft.com/office/officeart/2005/8/layout/hProcess3"/>
    <dgm:cxn modelId="{F63B5BB9-00D9-41D9-B507-DA2194DA2785}" type="presParOf" srcId="{0C2F8159-7760-4DDA-AAFF-B6056758B051}" destId="{A71D3195-68D8-433E-AC47-193AAB37DBA0}" srcOrd="3" destOrd="0" presId="urn:microsoft.com/office/officeart/2005/8/layout/hProcess3"/>
    <dgm:cxn modelId="{E71F41CC-DD64-4D4F-8C89-E475DFD9CDB3}" type="presParOf" srcId="{D3CA23D3-EB18-4348-B30F-F30A3CFD883C}" destId="{E02524C4-671B-4850-91F6-1E692D429E24}" srcOrd="14" destOrd="0" presId="urn:microsoft.com/office/officeart/2005/8/layout/hProcess3"/>
    <dgm:cxn modelId="{2DA6AD48-2153-48B5-8273-9D5AF2C4CCBB}" type="presParOf" srcId="{D3CA23D3-EB18-4348-B30F-F30A3CFD883C}" destId="{5BB061FC-FB3A-4010-B690-FE6858786017}" srcOrd="15" destOrd="0" presId="urn:microsoft.com/office/officeart/2005/8/layout/hProcess3"/>
    <dgm:cxn modelId="{42FD4E47-6047-4317-970A-124943887A17}" type="presParOf" srcId="{5BB061FC-FB3A-4010-B690-FE6858786017}" destId="{5D36AF5C-BEC5-4635-8838-D531147F1D3A}" srcOrd="0" destOrd="0" presId="urn:microsoft.com/office/officeart/2005/8/layout/hProcess3"/>
    <dgm:cxn modelId="{1DCF31E6-9EB7-4FF1-BF29-027E78D1A037}" type="presParOf" srcId="{5BB061FC-FB3A-4010-B690-FE6858786017}" destId="{11BA76DA-9922-41B4-919C-031740E8B346}" srcOrd="1" destOrd="0" presId="urn:microsoft.com/office/officeart/2005/8/layout/hProcess3"/>
    <dgm:cxn modelId="{2F75E6D3-7DBD-4F47-8D62-BE3B87175DE0}" type="presParOf" srcId="{5BB061FC-FB3A-4010-B690-FE6858786017}" destId="{4F003DB8-03BF-4CC5-8946-46366A1E16E4}" srcOrd="2" destOrd="0" presId="urn:microsoft.com/office/officeart/2005/8/layout/hProcess3"/>
    <dgm:cxn modelId="{DCF548BF-29A4-4F38-A5F8-B3302BC5C445}" type="presParOf" srcId="{5BB061FC-FB3A-4010-B690-FE6858786017}" destId="{57F9F499-9D50-4477-9B15-B3529EC5D225}" srcOrd="3" destOrd="0" presId="urn:microsoft.com/office/officeart/2005/8/layout/hProcess3"/>
    <dgm:cxn modelId="{D7DAD294-D251-491C-A59F-6DDAC0EE6345}" type="presParOf" srcId="{D3CA23D3-EB18-4348-B30F-F30A3CFD883C}" destId="{11339CFE-A6D9-44B4-A5DD-640A33CA3DF7}" srcOrd="16" destOrd="0" presId="urn:microsoft.com/office/officeart/2005/8/layout/hProcess3"/>
    <dgm:cxn modelId="{AF4F4C38-DD69-4117-A816-520C624CA33F}" type="presParOf" srcId="{D3CA23D3-EB18-4348-B30F-F30A3CFD883C}" destId="{CAE1EB6D-E923-44CF-BBEE-A21DB185B17D}" srcOrd="17" destOrd="0" presId="urn:microsoft.com/office/officeart/2005/8/layout/hProcess3"/>
    <dgm:cxn modelId="{FD55FDC6-C4D3-400C-9F91-D8F5CDDA4A69}" type="presParOf" srcId="{CAE1EB6D-E923-44CF-BBEE-A21DB185B17D}" destId="{84A60864-3749-4A60-A5FE-83283B346A5D}" srcOrd="0" destOrd="0" presId="urn:microsoft.com/office/officeart/2005/8/layout/hProcess3"/>
    <dgm:cxn modelId="{D10498F0-2863-484F-9B90-4EDF4A7AA74A}" type="presParOf" srcId="{CAE1EB6D-E923-44CF-BBEE-A21DB185B17D}" destId="{66AB7345-586C-4315-9B92-769BCCA7119C}" srcOrd="1" destOrd="0" presId="urn:microsoft.com/office/officeart/2005/8/layout/hProcess3"/>
    <dgm:cxn modelId="{7FDBDE9E-62E3-4C53-A848-EFB99FF7FC91}" type="presParOf" srcId="{CAE1EB6D-E923-44CF-BBEE-A21DB185B17D}" destId="{9D5F5EDF-4313-4AE9-9F3F-7E5D9E0B22C0}" srcOrd="2" destOrd="0" presId="urn:microsoft.com/office/officeart/2005/8/layout/hProcess3"/>
    <dgm:cxn modelId="{E5A57BB1-6B20-4765-A3AA-E6EEBE88C55C}" type="presParOf" srcId="{CAE1EB6D-E923-44CF-BBEE-A21DB185B17D}" destId="{EFC75561-C1D9-49D1-8167-C7D645AE231C}" srcOrd="3" destOrd="0" presId="urn:microsoft.com/office/officeart/2005/8/layout/hProcess3"/>
    <dgm:cxn modelId="{DA51C567-9892-4A62-AEAC-0076AC6531EB}" type="presParOf" srcId="{D3CA23D3-EB18-4348-B30F-F30A3CFD883C}" destId="{DAD826ED-25AE-475D-854E-1BFE3F8FDC7E}" srcOrd="18" destOrd="0" presId="urn:microsoft.com/office/officeart/2005/8/layout/hProcess3"/>
    <dgm:cxn modelId="{3995DE7A-9DBC-4940-A1EC-331CC18E228C}" type="presParOf" srcId="{D3CA23D3-EB18-4348-B30F-F30A3CFD883C}" destId="{51EF81D4-36E1-4ABB-9C5C-0B678850809F}" srcOrd="19" destOrd="0" presId="urn:microsoft.com/office/officeart/2005/8/layout/hProcess3"/>
    <dgm:cxn modelId="{0FEB71C9-5203-49F3-B101-3AA189628F9E}" type="presParOf" srcId="{D3CA23D3-EB18-4348-B30F-F30A3CFD883C}" destId="{1D080ED7-286A-4007-8F01-4FA3B9F5108B}" srcOrd="2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A9B3D-9C33-402F-93CC-524B71AC12E4}">
      <dsp:nvSpPr>
        <dsp:cNvPr id="0" name=""/>
        <dsp:cNvSpPr/>
      </dsp:nvSpPr>
      <dsp:spPr>
        <a:xfrm>
          <a:off x="2414200" y="292293"/>
          <a:ext cx="3955179" cy="395517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网络教学教务管理子系统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13741" y="1112051"/>
        <a:ext cx="1459649" cy="1082965"/>
      </dsp:txXfrm>
    </dsp:sp>
    <dsp:sp modelId="{1370F57D-00E6-4DDB-A160-50BA8E3C941D}">
      <dsp:nvSpPr>
        <dsp:cNvPr id="0" name=""/>
        <dsp:cNvSpPr/>
      </dsp:nvSpPr>
      <dsp:spPr>
        <a:xfrm>
          <a:off x="2414200" y="425074"/>
          <a:ext cx="3955179" cy="395517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网络教学资源管理子系统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13741" y="2477529"/>
        <a:ext cx="1459649" cy="1082965"/>
      </dsp:txXfrm>
    </dsp:sp>
    <dsp:sp modelId="{926ADCA4-7D7E-406A-8182-D2E4BF3A4585}">
      <dsp:nvSpPr>
        <dsp:cNvPr id="0" name=""/>
        <dsp:cNvSpPr/>
      </dsp:nvSpPr>
      <dsp:spPr>
        <a:xfrm>
          <a:off x="2281419" y="425074"/>
          <a:ext cx="3955179" cy="395517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网络课程协同开发子系统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77408" y="2477529"/>
        <a:ext cx="1459649" cy="1082965"/>
      </dsp:txXfrm>
    </dsp:sp>
    <dsp:sp modelId="{F278657F-FE2D-4527-A9ED-6228F72F0543}">
      <dsp:nvSpPr>
        <dsp:cNvPr id="0" name=""/>
        <dsp:cNvSpPr/>
      </dsp:nvSpPr>
      <dsp:spPr>
        <a:xfrm>
          <a:off x="2281419" y="292293"/>
          <a:ext cx="3955179" cy="395517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网络教学支持子系统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77408" y="1112051"/>
        <a:ext cx="1459649" cy="1082965"/>
      </dsp:txXfrm>
    </dsp:sp>
    <dsp:sp modelId="{5BD206F2-C3EB-4BBC-AFEA-DA5633B1B121}">
      <dsp:nvSpPr>
        <dsp:cNvPr id="0" name=""/>
        <dsp:cNvSpPr/>
      </dsp:nvSpPr>
      <dsp:spPr>
        <a:xfrm>
          <a:off x="2169356" y="47448"/>
          <a:ext cx="4444868" cy="444486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9C87-E179-4569-8619-885231B35BF8}">
      <dsp:nvSpPr>
        <dsp:cNvPr id="0" name=""/>
        <dsp:cNvSpPr/>
      </dsp:nvSpPr>
      <dsp:spPr>
        <a:xfrm>
          <a:off x="2169356" y="180229"/>
          <a:ext cx="4444868" cy="444486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9780E-B921-4534-A34D-E5FB95832892}">
      <dsp:nvSpPr>
        <dsp:cNvPr id="0" name=""/>
        <dsp:cNvSpPr/>
      </dsp:nvSpPr>
      <dsp:spPr>
        <a:xfrm>
          <a:off x="2036575" y="180229"/>
          <a:ext cx="4444868" cy="444486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A96A4-0CFB-4927-9ECA-06592E2E8C7A}">
      <dsp:nvSpPr>
        <dsp:cNvPr id="0" name=""/>
        <dsp:cNvSpPr/>
      </dsp:nvSpPr>
      <dsp:spPr>
        <a:xfrm>
          <a:off x="2036575" y="47448"/>
          <a:ext cx="4444868" cy="444486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3BEDB-CA7A-4DE7-BF74-00058F2AE895}">
      <dsp:nvSpPr>
        <dsp:cNvPr id="0" name=""/>
        <dsp:cNvSpPr/>
      </dsp:nvSpPr>
      <dsp:spPr>
        <a:xfrm>
          <a:off x="3823907" y="2034781"/>
          <a:ext cx="1281902" cy="1281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700" b="1" kern="1200" dirty="0" smtClean="0"/>
            <a:t>网络教学支持子系统</a:t>
          </a:r>
          <a:endParaRPr lang="zh-CN" altLang="en-US" sz="1700" kern="1200" dirty="0"/>
        </a:p>
      </dsp:txBody>
      <dsp:txXfrm>
        <a:off x="4011637" y="2222511"/>
        <a:ext cx="906442" cy="906442"/>
      </dsp:txXfrm>
    </dsp:sp>
    <dsp:sp modelId="{8C04BC57-B53E-497E-9C6A-9CF72A3B0218}">
      <dsp:nvSpPr>
        <dsp:cNvPr id="0" name=""/>
        <dsp:cNvSpPr/>
      </dsp:nvSpPr>
      <dsp:spPr>
        <a:xfrm rot="16200000">
          <a:off x="4198296" y="1328998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263673" y="1481544"/>
        <a:ext cx="402370" cy="261508"/>
      </dsp:txXfrm>
    </dsp:sp>
    <dsp:sp modelId="{303036F3-1411-49FD-A3E6-93562A768BED}">
      <dsp:nvSpPr>
        <dsp:cNvPr id="0" name=""/>
        <dsp:cNvSpPr/>
      </dsp:nvSpPr>
      <dsp:spPr>
        <a:xfrm>
          <a:off x="3952097" y="3364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>
              <a:solidFill>
                <a:schemeClr val="bg1"/>
              </a:solidFill>
            </a:rPr>
            <a:t>课程内容管理模块</a:t>
          </a:r>
          <a:endParaRPr lang="zh-CN" altLang="en-US" sz="1200" b="1" kern="1200" dirty="0">
            <a:solidFill>
              <a:schemeClr val="bg1"/>
            </a:solidFill>
          </a:endParaRPr>
        </a:p>
      </dsp:txBody>
      <dsp:txXfrm>
        <a:off x="4102281" y="153548"/>
        <a:ext cx="725154" cy="725154"/>
      </dsp:txXfrm>
    </dsp:sp>
    <dsp:sp modelId="{EF2C31A6-703C-4831-8B76-1E013F40331E}">
      <dsp:nvSpPr>
        <dsp:cNvPr id="0" name=""/>
        <dsp:cNvSpPr/>
      </dsp:nvSpPr>
      <dsp:spPr>
        <a:xfrm rot="18360000">
          <a:off x="4861794" y="1544582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888743" y="1684642"/>
        <a:ext cx="402370" cy="261508"/>
      </dsp:txXfrm>
    </dsp:sp>
    <dsp:sp modelId="{E26A3D9F-FD94-48CF-9BB7-C822C877DCB6}">
      <dsp:nvSpPr>
        <dsp:cNvPr id="0" name=""/>
        <dsp:cNvSpPr/>
      </dsp:nvSpPr>
      <dsp:spPr>
        <a:xfrm>
          <a:off x="5221483" y="415812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实时多媒体授课模块</a:t>
          </a:r>
          <a:endParaRPr lang="zh-CN" altLang="en-US" sz="1200" b="1" kern="1200" dirty="0"/>
        </a:p>
      </dsp:txBody>
      <dsp:txXfrm>
        <a:off x="5371667" y="565996"/>
        <a:ext cx="725154" cy="725154"/>
      </dsp:txXfrm>
    </dsp:sp>
    <dsp:sp modelId="{6E66201A-A48D-4EE0-9FCB-E3AEB0D15650}">
      <dsp:nvSpPr>
        <dsp:cNvPr id="0" name=""/>
        <dsp:cNvSpPr/>
      </dsp:nvSpPr>
      <dsp:spPr>
        <a:xfrm rot="20520000">
          <a:off x="5271859" y="2108987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5275059" y="2216359"/>
        <a:ext cx="402370" cy="261508"/>
      </dsp:txXfrm>
    </dsp:sp>
    <dsp:sp modelId="{03BDB017-7A26-41C9-86F5-DCEB9659C2C3}">
      <dsp:nvSpPr>
        <dsp:cNvPr id="0" name=""/>
        <dsp:cNvSpPr/>
      </dsp:nvSpPr>
      <dsp:spPr>
        <a:xfrm>
          <a:off x="6006006" y="1495616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在线作业与考试模块</a:t>
          </a:r>
          <a:endParaRPr lang="zh-CN" altLang="en-US" sz="1200" b="1" kern="1200" dirty="0"/>
        </a:p>
      </dsp:txBody>
      <dsp:txXfrm>
        <a:off x="6156190" y="1645800"/>
        <a:ext cx="725154" cy="725154"/>
      </dsp:txXfrm>
    </dsp:sp>
    <dsp:sp modelId="{A629674D-C925-4CA4-9B4E-1EC5D31F4CC9}">
      <dsp:nvSpPr>
        <dsp:cNvPr id="0" name=""/>
        <dsp:cNvSpPr/>
      </dsp:nvSpPr>
      <dsp:spPr>
        <a:xfrm rot="1080000">
          <a:off x="5271859" y="2806630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5275059" y="2873596"/>
        <a:ext cx="402370" cy="261508"/>
      </dsp:txXfrm>
    </dsp:sp>
    <dsp:sp modelId="{69F06990-9EE8-4C51-8FE6-CEC075962107}">
      <dsp:nvSpPr>
        <dsp:cNvPr id="0" name=""/>
        <dsp:cNvSpPr/>
      </dsp:nvSpPr>
      <dsp:spPr>
        <a:xfrm>
          <a:off x="6006006" y="2830326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自动答疑模块</a:t>
          </a:r>
          <a:endParaRPr lang="zh-CN" altLang="en-US" sz="1200" kern="1200" dirty="0"/>
        </a:p>
      </dsp:txBody>
      <dsp:txXfrm>
        <a:off x="6156190" y="2980510"/>
        <a:ext cx="725154" cy="725154"/>
      </dsp:txXfrm>
    </dsp:sp>
    <dsp:sp modelId="{63D841E9-1983-4D83-ADF0-843ACE3651EA}">
      <dsp:nvSpPr>
        <dsp:cNvPr id="0" name=""/>
        <dsp:cNvSpPr/>
      </dsp:nvSpPr>
      <dsp:spPr>
        <a:xfrm rot="3240000">
          <a:off x="4861794" y="3371035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888743" y="3405313"/>
        <a:ext cx="402370" cy="261508"/>
      </dsp:txXfrm>
    </dsp:sp>
    <dsp:sp modelId="{BBE33433-688C-47C5-B651-F9B855213041}">
      <dsp:nvSpPr>
        <dsp:cNvPr id="0" name=""/>
        <dsp:cNvSpPr/>
      </dsp:nvSpPr>
      <dsp:spPr>
        <a:xfrm>
          <a:off x="5221483" y="3910130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师生交流工具</a:t>
          </a:r>
          <a:endParaRPr lang="zh-CN" altLang="en-US" sz="1200" b="1" kern="1200" dirty="0"/>
        </a:p>
      </dsp:txBody>
      <dsp:txXfrm>
        <a:off x="5371667" y="4060314"/>
        <a:ext cx="725154" cy="725154"/>
      </dsp:txXfrm>
    </dsp:sp>
    <dsp:sp modelId="{BCFFE77C-4DD5-42C4-9313-4BF79925049B}">
      <dsp:nvSpPr>
        <dsp:cNvPr id="0" name=""/>
        <dsp:cNvSpPr/>
      </dsp:nvSpPr>
      <dsp:spPr>
        <a:xfrm rot="5400000">
          <a:off x="4198296" y="3586619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263673" y="3608411"/>
        <a:ext cx="402370" cy="261508"/>
      </dsp:txXfrm>
    </dsp:sp>
    <dsp:sp modelId="{75EFE5C3-0CA2-4D9A-90D4-D8B839DD855D}">
      <dsp:nvSpPr>
        <dsp:cNvPr id="0" name=""/>
        <dsp:cNvSpPr/>
      </dsp:nvSpPr>
      <dsp:spPr>
        <a:xfrm>
          <a:off x="3952097" y="4322578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学习活动设计与管理模块</a:t>
          </a:r>
          <a:endParaRPr lang="zh-CN" altLang="en-US" sz="1200" b="1" kern="1200" dirty="0"/>
        </a:p>
      </dsp:txBody>
      <dsp:txXfrm>
        <a:off x="4102281" y="4472762"/>
        <a:ext cx="725154" cy="725154"/>
      </dsp:txXfrm>
    </dsp:sp>
    <dsp:sp modelId="{2D07E384-A6A7-4E54-B39A-DA5E94FD8329}">
      <dsp:nvSpPr>
        <dsp:cNvPr id="0" name=""/>
        <dsp:cNvSpPr/>
      </dsp:nvSpPr>
      <dsp:spPr>
        <a:xfrm rot="7560000">
          <a:off x="3534798" y="3371035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3638603" y="3405313"/>
        <a:ext cx="402370" cy="261508"/>
      </dsp:txXfrm>
    </dsp:sp>
    <dsp:sp modelId="{FBE5200A-55B1-45B1-9538-0DCB7F51C968}">
      <dsp:nvSpPr>
        <dsp:cNvPr id="0" name=""/>
        <dsp:cNvSpPr/>
      </dsp:nvSpPr>
      <dsp:spPr>
        <a:xfrm>
          <a:off x="2682712" y="3910130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移动学习模块</a:t>
          </a:r>
          <a:endParaRPr lang="zh-CN" altLang="en-US" sz="1200" b="1" kern="1200" dirty="0"/>
        </a:p>
      </dsp:txBody>
      <dsp:txXfrm>
        <a:off x="2832896" y="4060314"/>
        <a:ext cx="725154" cy="725154"/>
      </dsp:txXfrm>
    </dsp:sp>
    <dsp:sp modelId="{99F8F117-688D-440C-B66F-34F128596862}">
      <dsp:nvSpPr>
        <dsp:cNvPr id="0" name=""/>
        <dsp:cNvSpPr/>
      </dsp:nvSpPr>
      <dsp:spPr>
        <a:xfrm rot="9720000">
          <a:off x="3124734" y="2806630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3252288" y="2873596"/>
        <a:ext cx="402370" cy="261508"/>
      </dsp:txXfrm>
    </dsp:sp>
    <dsp:sp modelId="{8BD7D8B2-6881-4390-B6B4-CB5B9FD8A319}">
      <dsp:nvSpPr>
        <dsp:cNvPr id="0" name=""/>
        <dsp:cNvSpPr/>
      </dsp:nvSpPr>
      <dsp:spPr>
        <a:xfrm>
          <a:off x="1898189" y="2830326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基于</a:t>
          </a:r>
          <a:r>
            <a:rPr lang="en-US" sz="1200" b="1" kern="1200" dirty="0" smtClean="0"/>
            <a:t>WEB</a:t>
          </a:r>
          <a:r>
            <a:rPr lang="zh-CN" sz="1200" b="1" kern="1200" dirty="0" smtClean="0"/>
            <a:t>的虚拟实验室系统</a:t>
          </a:r>
          <a:endParaRPr lang="zh-CN" altLang="en-US" sz="1200" b="1" kern="1200" dirty="0"/>
        </a:p>
      </dsp:txBody>
      <dsp:txXfrm>
        <a:off x="2048373" y="2980510"/>
        <a:ext cx="725154" cy="725154"/>
      </dsp:txXfrm>
    </dsp:sp>
    <dsp:sp modelId="{2E61D23F-C8F0-4CD8-92C4-0584A98AC115}">
      <dsp:nvSpPr>
        <dsp:cNvPr id="0" name=""/>
        <dsp:cNvSpPr/>
      </dsp:nvSpPr>
      <dsp:spPr>
        <a:xfrm rot="11880000">
          <a:off x="3124734" y="2108987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3252288" y="2216359"/>
        <a:ext cx="402370" cy="261508"/>
      </dsp:txXfrm>
    </dsp:sp>
    <dsp:sp modelId="{FF8A5D16-AD4F-4B8E-9E22-C1B2E78A8214}">
      <dsp:nvSpPr>
        <dsp:cNvPr id="0" name=""/>
        <dsp:cNvSpPr/>
      </dsp:nvSpPr>
      <dsp:spPr>
        <a:xfrm>
          <a:off x="1898189" y="1495616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>
              <a:solidFill>
                <a:schemeClr val="bg1"/>
              </a:solidFill>
            </a:rPr>
            <a:t>学习支持与激励模块</a:t>
          </a:r>
          <a:endParaRPr lang="zh-CN" altLang="en-US" sz="1200" b="1" kern="1200" dirty="0" smtClean="0">
            <a:solidFill>
              <a:schemeClr val="bg1"/>
            </a:solidFill>
            <a:hlinkClick xmlns:r="http://schemas.openxmlformats.org/officeDocument/2006/relationships" r:id="rId1" action="ppaction://hlinkfile"/>
          </a:endParaRPr>
        </a:p>
      </dsp:txBody>
      <dsp:txXfrm>
        <a:off x="2048373" y="1645800"/>
        <a:ext cx="725154" cy="725154"/>
      </dsp:txXfrm>
    </dsp:sp>
    <dsp:sp modelId="{796C47C4-6E52-4CE4-9D9C-C699B452B599}">
      <dsp:nvSpPr>
        <dsp:cNvPr id="0" name=""/>
        <dsp:cNvSpPr/>
      </dsp:nvSpPr>
      <dsp:spPr>
        <a:xfrm rot="14040000">
          <a:off x="3534798" y="1544582"/>
          <a:ext cx="533124" cy="435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10800000">
        <a:off x="3638603" y="1684642"/>
        <a:ext cx="402370" cy="261508"/>
      </dsp:txXfrm>
    </dsp:sp>
    <dsp:sp modelId="{BC40BFEC-FE66-4B0D-8B80-2FECD1CDF016}">
      <dsp:nvSpPr>
        <dsp:cNvPr id="0" name=""/>
        <dsp:cNvSpPr/>
      </dsp:nvSpPr>
      <dsp:spPr>
        <a:xfrm>
          <a:off x="2682712" y="415812"/>
          <a:ext cx="1025522" cy="102552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发展性评估系统</a:t>
          </a:r>
          <a:endParaRPr lang="zh-CN" altLang="en-US" sz="1200" b="1" kern="1200" dirty="0"/>
        </a:p>
      </dsp:txBody>
      <dsp:txXfrm>
        <a:off x="2832896" y="565996"/>
        <a:ext cx="725154" cy="725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B53A1-D955-4E24-BE64-21158BB44721}">
      <dsp:nvSpPr>
        <dsp:cNvPr id="0" name=""/>
        <dsp:cNvSpPr/>
      </dsp:nvSpPr>
      <dsp:spPr>
        <a:xfrm>
          <a:off x="0" y="0"/>
          <a:ext cx="7261878" cy="453867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57878FF-4A01-4CC1-AD5E-3ED9D89E985D}">
      <dsp:nvSpPr>
        <dsp:cNvPr id="0" name=""/>
        <dsp:cNvSpPr/>
      </dsp:nvSpPr>
      <dsp:spPr>
        <a:xfrm>
          <a:off x="340392" y="3786214"/>
          <a:ext cx="167023" cy="167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ACE58E-0BB6-4A2F-8756-501968149DED}">
      <dsp:nvSpPr>
        <dsp:cNvPr id="0" name=""/>
        <dsp:cNvSpPr/>
      </dsp:nvSpPr>
      <dsp:spPr>
        <a:xfrm>
          <a:off x="126075" y="3971080"/>
          <a:ext cx="1906027" cy="424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0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标准化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6075" y="3971080"/>
        <a:ext cx="1906027" cy="424714"/>
      </dsp:txXfrm>
    </dsp:sp>
    <dsp:sp modelId="{81776125-AEB2-43C1-9219-758B50F33A05}">
      <dsp:nvSpPr>
        <dsp:cNvPr id="0" name=""/>
        <dsp:cNvSpPr/>
      </dsp:nvSpPr>
      <dsp:spPr>
        <a:xfrm>
          <a:off x="911896" y="3071833"/>
          <a:ext cx="261427" cy="261427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B99AD-A6FB-4DEF-BCE1-7BDF95A59C7A}">
      <dsp:nvSpPr>
        <dsp:cNvPr id="0" name=""/>
        <dsp:cNvSpPr/>
      </dsp:nvSpPr>
      <dsp:spPr>
        <a:xfrm>
          <a:off x="840457" y="3286144"/>
          <a:ext cx="2527585" cy="60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强开放性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40457" y="3286144"/>
        <a:ext cx="2527585" cy="603353"/>
      </dsp:txXfrm>
    </dsp:sp>
    <dsp:sp modelId="{10A2B67E-EEDC-44FF-9C8A-C3ABED504E06}">
      <dsp:nvSpPr>
        <dsp:cNvPr id="0" name=""/>
        <dsp:cNvSpPr/>
      </dsp:nvSpPr>
      <dsp:spPr>
        <a:xfrm>
          <a:off x="1769152" y="2428890"/>
          <a:ext cx="348570" cy="348570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50113-A65E-4B02-9799-8BADFA1EAD53}">
      <dsp:nvSpPr>
        <dsp:cNvPr id="0" name=""/>
        <dsp:cNvSpPr/>
      </dsp:nvSpPr>
      <dsp:spPr>
        <a:xfrm>
          <a:off x="1840594" y="2643210"/>
          <a:ext cx="1401542" cy="954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0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个性化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40594" y="2643210"/>
        <a:ext cx="1401542" cy="954459"/>
      </dsp:txXfrm>
    </dsp:sp>
    <dsp:sp modelId="{27BDC3A8-C629-4C3C-85C4-51631A469658}">
      <dsp:nvSpPr>
        <dsp:cNvPr id="0" name=""/>
        <dsp:cNvSpPr/>
      </dsp:nvSpPr>
      <dsp:spPr>
        <a:xfrm>
          <a:off x="2912162" y="1714510"/>
          <a:ext cx="450236" cy="450236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693618-E693-40D9-8891-06FCAB1BD3AB}">
      <dsp:nvSpPr>
        <dsp:cNvPr id="0" name=""/>
        <dsp:cNvSpPr/>
      </dsp:nvSpPr>
      <dsp:spPr>
        <a:xfrm>
          <a:off x="2554972" y="2214566"/>
          <a:ext cx="3262529" cy="1893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57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智能化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4972" y="2214566"/>
        <a:ext cx="3262529" cy="1893028"/>
      </dsp:txXfrm>
    </dsp:sp>
    <dsp:sp modelId="{89B9A5E4-265F-4711-83CB-4E2CF0369A97}">
      <dsp:nvSpPr>
        <dsp:cNvPr id="0" name=""/>
        <dsp:cNvSpPr/>
      </dsp:nvSpPr>
      <dsp:spPr>
        <a:xfrm>
          <a:off x="4198041" y="1214445"/>
          <a:ext cx="573688" cy="5736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4CB04-18E7-4087-A83E-5E3CB00A77A3}">
      <dsp:nvSpPr>
        <dsp:cNvPr id="0" name=""/>
        <dsp:cNvSpPr/>
      </dsp:nvSpPr>
      <dsp:spPr>
        <a:xfrm>
          <a:off x="3292961" y="1785947"/>
          <a:ext cx="3691169" cy="1450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98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高级智慧共享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92961" y="1785947"/>
        <a:ext cx="3691169" cy="1450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80ED7-286A-4007-8F01-4FA3B9F5108B}">
      <dsp:nvSpPr>
        <dsp:cNvPr id="0" name=""/>
        <dsp:cNvSpPr/>
      </dsp:nvSpPr>
      <dsp:spPr>
        <a:xfrm>
          <a:off x="0" y="867331"/>
          <a:ext cx="9937104" cy="3078991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AB7345-586C-4315-9B92-769BCCA7119C}">
      <dsp:nvSpPr>
        <dsp:cNvPr id="0" name=""/>
        <dsp:cNvSpPr/>
      </dsp:nvSpPr>
      <dsp:spPr>
        <a:xfrm>
          <a:off x="8175548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教育技术标准从理论走向实践</a:t>
          </a:r>
          <a:endParaRPr lang="zh-CN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175548" y="1640836"/>
        <a:ext cx="767845" cy="1539495"/>
      </dsp:txXfrm>
    </dsp:sp>
    <dsp:sp modelId="{11BA76DA-9922-41B4-919C-031740E8B346}">
      <dsp:nvSpPr>
        <dsp:cNvPr id="0" name=""/>
        <dsp:cNvSpPr/>
      </dsp:nvSpPr>
      <dsp:spPr>
        <a:xfrm>
          <a:off x="7254134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从描述性统计到学习过程信息的采集与分析</a:t>
          </a:r>
          <a:endParaRPr lang="en-US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254134" y="1640836"/>
        <a:ext cx="767845" cy="1539495"/>
      </dsp:txXfrm>
    </dsp:sp>
    <dsp:sp modelId="{39D7C2AB-BEC2-4B97-A72D-585236F6FA9C}">
      <dsp:nvSpPr>
        <dsp:cNvPr id="0" name=""/>
        <dsp:cNvSpPr/>
      </dsp:nvSpPr>
      <dsp:spPr>
        <a:xfrm>
          <a:off x="6332720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从成绩考察到发展性评价</a:t>
          </a:r>
          <a:endParaRPr lang="en-US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332720" y="1640836"/>
        <a:ext cx="767845" cy="1539495"/>
      </dsp:txXfrm>
    </dsp:sp>
    <dsp:sp modelId="{C492DAFA-9465-4F8C-A354-5121E3A62A2B}">
      <dsp:nvSpPr>
        <dsp:cNvPr id="0" name=""/>
        <dsp:cNvSpPr/>
      </dsp:nvSpPr>
      <dsp:spPr>
        <a:xfrm>
          <a:off x="5411306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从问题检索到智能答疑</a:t>
          </a:r>
          <a:endParaRPr lang="en-US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11306" y="1640836"/>
        <a:ext cx="767845" cy="1539495"/>
      </dsp:txXfrm>
    </dsp:sp>
    <dsp:sp modelId="{65E7B946-1E99-4511-ADEA-DD99A6063A03}">
      <dsp:nvSpPr>
        <dsp:cNvPr id="0" name=""/>
        <dsp:cNvSpPr/>
      </dsp:nvSpPr>
      <dsp:spPr>
        <a:xfrm>
          <a:off x="4489892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</a:t>
          </a:r>
          <a:r>
            <a:rPr lang="en-US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E-Learning</a:t>
          </a: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到</a:t>
          </a:r>
          <a:r>
            <a:rPr lang="en-US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M-Learning</a:t>
          </a:r>
          <a:endParaRPr lang="zh-CN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89892" y="1640836"/>
        <a:ext cx="767845" cy="1539495"/>
      </dsp:txXfrm>
    </dsp:sp>
    <dsp:sp modelId="{83918022-E87E-4480-9A97-33259CC71A7F}">
      <dsp:nvSpPr>
        <dsp:cNvPr id="0" name=""/>
        <dsp:cNvSpPr/>
      </dsp:nvSpPr>
      <dsp:spPr>
        <a:xfrm>
          <a:off x="3568478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从自主学习到协作学习</a:t>
          </a:r>
          <a:endParaRPr lang="en-US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68478" y="1640836"/>
        <a:ext cx="767845" cy="1539495"/>
      </dsp:txXfrm>
    </dsp:sp>
    <dsp:sp modelId="{6AADD3E5-83AA-47E7-A53E-859916EFB199}">
      <dsp:nvSpPr>
        <dsp:cNvPr id="0" name=""/>
        <dsp:cNvSpPr/>
      </dsp:nvSpPr>
      <dsp:spPr>
        <a:xfrm>
          <a:off x="2647064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从网络课程到适应性学习</a:t>
          </a:r>
          <a:endParaRPr lang="en-US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647064" y="1640836"/>
        <a:ext cx="767845" cy="1539495"/>
      </dsp:txXfrm>
    </dsp:sp>
    <dsp:sp modelId="{FE18A242-4983-4E8E-92FF-D52CB2464FFA}">
      <dsp:nvSpPr>
        <dsp:cNvPr id="0" name=""/>
        <dsp:cNvSpPr/>
      </dsp:nvSpPr>
      <dsp:spPr>
        <a:xfrm>
          <a:off x="1725649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从模块化到面向服务的体系架构</a:t>
          </a:r>
          <a:endParaRPr lang="en-US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25649" y="1640836"/>
        <a:ext cx="767845" cy="1539495"/>
      </dsp:txXfrm>
    </dsp:sp>
    <dsp:sp modelId="{A247AD72-4A62-4F07-9DF7-AE21AC19DB23}">
      <dsp:nvSpPr>
        <dsp:cNvPr id="0" name=""/>
        <dsp:cNvSpPr/>
      </dsp:nvSpPr>
      <dsp:spPr>
        <a:xfrm>
          <a:off x="804235" y="1640836"/>
          <a:ext cx="767845" cy="1539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从内容设计到学习设计</a:t>
          </a:r>
          <a:endParaRPr lang="en-US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04235" y="1640836"/>
        <a:ext cx="767845" cy="1539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988A-EC8D-4458-9CF5-36F30F36D654}" type="datetimeFigureOut">
              <a:rPr lang="zh-CN" altLang="en-US" smtClean="0"/>
              <a:t>2015/3/29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2513-8D9B-4E3D-8122-E618173469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4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2513-8D9B-4E3D-8122-E618173469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55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2707" name="矩形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/>
            <a:fld id="{733BCB06-5641-49CB-B0D1-542D4D8AB46A}" type="slidenum">
              <a:rPr lang="en-US" altLang="zh-CN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Currently there are 36391 sites from 203 countries who have registered.</a:t>
            </a:r>
            <a:br>
              <a:rPr lang="en-US" altLang="zh-CN" smtClean="0">
                <a:ea typeface="宋体" charset="-122"/>
              </a:rPr>
            </a:br>
            <a:r>
              <a:rPr lang="en-US" altLang="zh-CN" smtClean="0">
                <a:ea typeface="宋体" charset="-122"/>
              </a:rPr>
              <a:t>5889 of these have requested privacy and are not shown in the lists below.</a:t>
            </a:r>
          </a:p>
          <a:p>
            <a:pPr eaLnBrk="1" hangingPunct="1"/>
            <a:r>
              <a:rPr lang="en-US" altLang="zh-CN" smtClean="0">
                <a:ea typeface="宋体" charset="-122"/>
              </a:rPr>
              <a:t>Moodle</a:t>
            </a:r>
            <a:r>
              <a:rPr lang="zh-CN" altLang="en-US" smtClean="0">
                <a:ea typeface="宋体" charset="-122"/>
              </a:rPr>
              <a:t>在全球</a:t>
            </a:r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/>
            <a:fld id="{E4A78F05-8CC2-4B04-920A-278FB245EDDD}" type="slidenum">
              <a:rPr lang="en-US" altLang="zh-CN" sz="1200"/>
              <a:pPr algn="r" eaLnBrk="1" hangingPunct="1"/>
              <a:t>31</a:t>
            </a:fld>
            <a:endParaRPr lang="en-US" altLang="zh-CN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模块化、面向对象的动态学习环境</a:t>
            </a:r>
            <a:endParaRPr lang="en-US" altLang="zh-CN" smtClean="0">
              <a:ea typeface="宋体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开源的软件包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网络课程开发平台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信息化学习环境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社会建构主义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学习管理系统（</a:t>
            </a:r>
            <a:r>
              <a:rPr lang="en-US" altLang="zh-CN" smtClean="0">
                <a:ea typeface="宋体" charset="-122"/>
              </a:rPr>
              <a:t>LMS</a:t>
            </a:r>
            <a:r>
              <a:rPr lang="zh-CN" altLang="en-US" smtClean="0">
                <a:ea typeface="宋体" charset="-122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宋体" charset="-122"/>
              </a:rPr>
              <a:t>Martin</a:t>
            </a:r>
          </a:p>
          <a:p>
            <a:pPr eaLnBrk="1" hangingPunct="1"/>
            <a:endParaRPr lang="zh-CN" altLang="en-US" smtClean="0">
              <a:ea typeface="宋体" charset="-122"/>
            </a:endParaRPr>
          </a:p>
          <a:p>
            <a:pPr eaLnBrk="1" hangingPunct="1"/>
            <a:r>
              <a:rPr lang="en-US" altLang="zh-CN" smtClean="0">
                <a:ea typeface="宋体" charset="-122"/>
              </a:rPr>
              <a:t>Moodle is a software package for producing internet-based courses and web sites. It's an ongoing development project designed to support a social constructionist framework of education.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5779" name="矩形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136560" y="6356351"/>
            <a:ext cx="445840" cy="365125"/>
          </a:xfrm>
        </p:spPr>
        <p:txBody>
          <a:bodyPr/>
          <a:lstStyle>
            <a:lvl1pPr>
              <a:defRPr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4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19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314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185" y="220664"/>
            <a:ext cx="8748183" cy="11842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793752" y="1524001"/>
            <a:ext cx="10788649" cy="49117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159000" y="6577014"/>
            <a:ext cx="2844800" cy="219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01D5-3DAE-4348-AD00-BB3EAFD8309F}" type="datetime1">
              <a:rPr lang="zh-CN" altLang="en-US"/>
              <a:pPr>
                <a:defRPr/>
              </a:pPr>
              <a:t>2015/3/26</a:t>
            </a:fld>
            <a:endParaRPr lang="en-US">
              <a:ea typeface="굴림" pitchFamily="34" charset="-127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986867" y="6565900"/>
            <a:ext cx="6254751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370734" y="6569076"/>
            <a:ext cx="448733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5F04-AF09-4761-B2D4-CDC93BC3B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379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136560" y="6492875"/>
            <a:ext cx="44584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38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00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679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470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87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44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57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8A20-2458-42CF-821A-536FD3F9172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11"/>
          <p:cNvSpPr/>
          <p:nvPr userDrawn="1"/>
        </p:nvSpPr>
        <p:spPr>
          <a:xfrm>
            <a:off x="0" y="0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11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solidFill>
              <a:srgbClr val="00A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11136560" y="6492875"/>
            <a:ext cx="44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E8A20-2458-42CF-821A-536FD3F9172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897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B650-32E8-43A1-9259-82243E457A30}" type="datetimeFigureOut">
              <a:rPr lang="ko-KR" altLang="en-US" smtClean="0"/>
              <a:t>2015-03-29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8A20-2458-42CF-821A-536FD3F9172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69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bb.bnu.edu.cn/webapps/portal/frameset.jsp" TargetMode="External"/><Relationship Id="rId7" Type="http://schemas.openxmlformats.org/officeDocument/2006/relationships/hyperlink" Target="http://www.webcl.net.c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aroline.net/" TargetMode="External"/><Relationship Id="rId5" Type="http://schemas.openxmlformats.org/officeDocument/2006/relationships/hyperlink" Target="http://atutor.ca/" TargetMode="External"/><Relationship Id="rId4" Type="http://schemas.openxmlformats.org/officeDocument/2006/relationships/hyperlink" Target="http://moodle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oodle.cn/" TargetMode="External"/><Relationship Id="rId2" Type="http://schemas.openxmlformats.org/officeDocument/2006/relationships/hyperlink" Target="http://202.152.190.221/course/view.php?id=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odle.hsshn.pudong-edu.sh.cn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://www.scholars.com.tw/flytown/itempic/XT6038.jpg" TargetMode="External"/><Relationship Id="rId18" Type="http://schemas.openxmlformats.org/officeDocument/2006/relationships/image" Target="../media/image31.jpeg"/><Relationship Id="rId3" Type="http://schemas.openxmlformats.org/officeDocument/2006/relationships/hyperlink" Target="http://images.google.com/imgres?imgurl=http://www.ccat.ac.th/moodle/file.php?file=/1/train.jpg&amp;imgrefurl=http://www.ccat.ac.th/moodle/&amp;h=355&amp;w=640&amp;sz=86&amp;hl=zh-CN&amp;start=89&amp;tbnid=g35ai9I-GZsRUM:&amp;tbnh=76&amp;tbnw=137&amp;prev=/images?q=Moodle&amp;start=80&amp;gbv=2&amp;ndsp=20&amp;svnum=10&amp;hl=zh-CN&amp;newwindow=1&amp;sa=N" TargetMode="External"/><Relationship Id="rId21" Type="http://schemas.openxmlformats.org/officeDocument/2006/relationships/image" Target="../media/image33.jpeg"/><Relationship Id="rId7" Type="http://schemas.openxmlformats.org/officeDocument/2006/relationships/image" Target="../media/image24.jpeg"/><Relationship Id="rId12" Type="http://schemas.openxmlformats.org/officeDocument/2006/relationships/image" Target="../media/image27.jpeg"/><Relationship Id="rId17" Type="http://schemas.openxmlformats.org/officeDocument/2006/relationships/image" Target="../media/image30.png"/><Relationship Id="rId2" Type="http://schemas.openxmlformats.org/officeDocument/2006/relationships/image" Target="../media/image21.jpeg"/><Relationship Id="rId16" Type="http://schemas.openxmlformats.org/officeDocument/2006/relationships/image" Target="../media/image29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63.19.38.130/93_computerweb/picture/931007/IMG_0123.JPG" TargetMode="External"/><Relationship Id="rId11" Type="http://schemas.openxmlformats.org/officeDocument/2006/relationships/hyperlink" Target="http://163.23.80.2/information/95/photo/95moodle/DSC03373.JPG" TargetMode="External"/><Relationship Id="rId24" Type="http://schemas.openxmlformats.org/officeDocument/2006/relationships/image" Target="../media/image35.png"/><Relationship Id="rId5" Type="http://schemas.openxmlformats.org/officeDocument/2006/relationships/image" Target="../media/image23.jpeg"/><Relationship Id="rId15" Type="http://schemas.openxmlformats.org/officeDocument/2006/relationships/hyperlink" Target="http://images.google.com/imgres?imgurl=http://www.uce.ac.uk/web2/aboutus/images/moodle.jpg&amp;imgrefurl=http://www.uce.ac.uk/web2/aboutus/moodle.html&amp;h=250&amp;w=200&amp;sz=17&amp;hl=zh-CN&amp;start=15&amp;tbnid=OwsWc6QyHRGXWM:&amp;tbnh=111&amp;tbnw=89&amp;prev=/images?q=Moodle&amp;gbv=2&amp;svnum=10&amp;hl=zh-CN&amp;newwindow=1" TargetMode="External"/><Relationship Id="rId23" Type="http://schemas.openxmlformats.org/officeDocument/2006/relationships/image" Target="../media/image34.jpeg"/><Relationship Id="rId10" Type="http://schemas.openxmlformats.org/officeDocument/2006/relationships/image" Target="../media/image26.jpeg"/><Relationship Id="rId19" Type="http://schemas.openxmlformats.org/officeDocument/2006/relationships/hyperlink" Target="http://linux.chinaunix.net/2006-08-31/U12P6T1D2619F146DT20060831153622.jpg" TargetMode="External"/><Relationship Id="rId4" Type="http://schemas.openxmlformats.org/officeDocument/2006/relationships/image" Target="../media/image22.jpeg"/><Relationship Id="rId9" Type="http://schemas.openxmlformats.org/officeDocument/2006/relationships/hyperlink" Target="http://163.23.80.2/information/95/photo/95moodle/DSC03356.JPG" TargetMode="External"/><Relationship Id="rId14" Type="http://schemas.openxmlformats.org/officeDocument/2006/relationships/image" Target="../media/image28.jpeg"/><Relationship Id="rId22" Type="http://schemas.openxmlformats.org/officeDocument/2006/relationships/hyperlink" Target="http://images.google.com/imgres?imgurl=http://www.mhs-moodle.de/file.php/1/Bake-Sale1.png&amp;imgrefurl=http://www.mhs-moodle.de/mod/forum/discuss.php?d=117&amp;h=375&amp;w=500&amp;sz=301&amp;hl=zh-CN&amp;start=35&amp;tbnid=q5lQ7Lhai1jLdM:&amp;tbnh=98&amp;tbnw=130&amp;prev=/images?q=Moodle&amp;start=20&amp;gbv=2&amp;ndsp=20&amp;svnum=10&amp;hl=zh-CN&amp;newwindow=1&amp;sa=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08&#23567;&#32452;&#25991;&#29486;&#20998;&#20139;/2011&#24180;1&#26376;&#23567;&#32452;&#27719;&#25253;/why%20we%20twitter.mma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4" r="1100" b="11056"/>
          <a:stretch/>
        </p:blipFill>
        <p:spPr>
          <a:xfrm>
            <a:off x="47328" y="4149080"/>
            <a:ext cx="4726720" cy="270892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0" y="1628800"/>
            <a:ext cx="12192000" cy="2520280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84034" y="1794313"/>
            <a:ext cx="103845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Yoon 봄날 M" pitchFamily="18" charset="-127"/>
              </a:rPr>
              <a:t>第五讲</a:t>
            </a:r>
            <a:endParaRPr lang="en-US" altLang="zh-CN" sz="3600" b="1" dirty="0" smtClean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Yoon 봄날 M" pitchFamily="18" charset="-127"/>
            </a:endParaRPr>
          </a:p>
          <a:p>
            <a:r>
              <a:rPr lang="zh-CN" altLang="en-US" sz="3200" b="1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Yoon 봄날 M" pitchFamily="18" charset="-127"/>
              </a:rPr>
              <a:t>信息技术与课程整合的基本方法</a:t>
            </a:r>
            <a:r>
              <a:rPr lang="en-US" altLang="zh-CN" sz="3200" b="1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Yoon 봄날 M" pitchFamily="18" charset="-127"/>
              </a:rPr>
              <a:t>——</a:t>
            </a:r>
            <a:r>
              <a:rPr lang="zh-CN" altLang="en-US" sz="3200" b="1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Yoon 봄날 M" pitchFamily="18" charset="-127"/>
              </a:rPr>
              <a:t>信息化学习环境搭建</a:t>
            </a:r>
            <a:endParaRPr lang="ko-KR" altLang="en-US" sz="3200" b="1" dirty="0">
              <a:ln>
                <a:solidFill>
                  <a:srgbClr val="00AAEC">
                    <a:alpha val="0"/>
                  </a:srgbClr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Yoon 봄날 M" pitchFamily="18" charset="-127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9896" y="3347700"/>
            <a:ext cx="2861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陈玲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chenling@bnu.edu.cn</a:t>
            </a:r>
            <a:endParaRPr lang="zh-TW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51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6"/>
    </mc:Choice>
    <mc:Fallback xmlns="">
      <p:transition spd="slow" advTm="94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96" y="1387315"/>
            <a:ext cx="9921208" cy="3975734"/>
          </a:xfrm>
          <a:prstGeom prst="rect">
            <a:avLst/>
          </a:prstGeom>
        </p:spPr>
      </p:pic>
      <p:grpSp>
        <p:nvGrpSpPr>
          <p:cNvPr id="5" name="组合 3"/>
          <p:cNvGrpSpPr>
            <a:grpSpLocks/>
          </p:cNvGrpSpPr>
          <p:nvPr/>
        </p:nvGrpSpPr>
        <p:grpSpPr bwMode="auto">
          <a:xfrm>
            <a:off x="11271251" y="4709160"/>
            <a:ext cx="1064683" cy="1592580"/>
            <a:chOff x="0" y="0"/>
            <a:chExt cx="2123898" cy="3523563"/>
          </a:xfrm>
        </p:grpSpPr>
        <p:sp>
          <p:nvSpPr>
            <p:cNvPr id="6" name="Freeform 19"/>
            <p:cNvSpPr>
              <a:spLocks noEditPoints="1" noChangeArrowheads="1"/>
            </p:cNvSpPr>
            <p:nvPr/>
          </p:nvSpPr>
          <p:spPr bwMode="auto">
            <a:xfrm>
              <a:off x="1054141" y="847216"/>
              <a:ext cx="181546" cy="140551"/>
            </a:xfrm>
            <a:custGeom>
              <a:avLst/>
              <a:gdLst>
                <a:gd name="T0" fmla="*/ 28 w 73"/>
                <a:gd name="T1" fmla="*/ 8 h 56"/>
                <a:gd name="T2" fmla="*/ 26 w 73"/>
                <a:gd name="T3" fmla="*/ 8 h 56"/>
                <a:gd name="T4" fmla="*/ 13 w 73"/>
                <a:gd name="T5" fmla="*/ 13 h 56"/>
                <a:gd name="T6" fmla="*/ 11 w 73"/>
                <a:gd name="T7" fmla="*/ 24 h 56"/>
                <a:gd name="T8" fmla="*/ 12 w 73"/>
                <a:gd name="T9" fmla="*/ 24 h 56"/>
                <a:gd name="T10" fmla="*/ 28 w 73"/>
                <a:gd name="T11" fmla="*/ 8 h 56"/>
                <a:gd name="T12" fmla="*/ 26 w 73"/>
                <a:gd name="T13" fmla="*/ 27 h 56"/>
                <a:gd name="T14" fmla="*/ 24 w 73"/>
                <a:gd name="T15" fmla="*/ 26 h 56"/>
                <a:gd name="T16" fmla="*/ 27 w 73"/>
                <a:gd name="T17" fmla="*/ 27 h 56"/>
                <a:gd name="T18" fmla="*/ 26 w 73"/>
                <a:gd name="T19" fmla="*/ 27 h 56"/>
                <a:gd name="T20" fmla="*/ 33 w 73"/>
                <a:gd name="T21" fmla="*/ 24 h 56"/>
                <a:gd name="T22" fmla="*/ 21 w 73"/>
                <a:gd name="T23" fmla="*/ 18 h 56"/>
                <a:gd name="T24" fmla="*/ 38 w 73"/>
                <a:gd name="T25" fmla="*/ 19 h 56"/>
                <a:gd name="T26" fmla="*/ 33 w 73"/>
                <a:gd name="T27" fmla="*/ 2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56"/>
                <a:gd name="T44" fmla="*/ 73 w 73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7" name="Freeform 20"/>
            <p:cNvSpPr>
              <a:spLocks noEditPoints="1" noChangeArrowheads="1"/>
            </p:cNvSpPr>
            <p:nvPr/>
          </p:nvSpPr>
          <p:spPr bwMode="auto">
            <a:xfrm>
              <a:off x="843312" y="175690"/>
              <a:ext cx="370901" cy="579776"/>
            </a:xfrm>
            <a:custGeom>
              <a:avLst/>
              <a:gdLst>
                <a:gd name="T0" fmla="*/ 76 w 148"/>
                <a:gd name="T1" fmla="*/ 1 h 232"/>
                <a:gd name="T2" fmla="*/ 31 w 148"/>
                <a:gd name="T3" fmla="*/ 121 h 232"/>
                <a:gd name="T4" fmla="*/ 6 w 148"/>
                <a:gd name="T5" fmla="*/ 190 h 232"/>
                <a:gd name="T6" fmla="*/ 8 w 148"/>
                <a:gd name="T7" fmla="*/ 215 h 232"/>
                <a:gd name="T8" fmla="*/ 27 w 148"/>
                <a:gd name="T9" fmla="*/ 200 h 232"/>
                <a:gd name="T10" fmla="*/ 142 w 148"/>
                <a:gd name="T11" fmla="*/ 232 h 232"/>
                <a:gd name="T12" fmla="*/ 143 w 148"/>
                <a:gd name="T13" fmla="*/ 224 h 232"/>
                <a:gd name="T14" fmla="*/ 110 w 148"/>
                <a:gd name="T15" fmla="*/ 217 h 232"/>
                <a:gd name="T16" fmla="*/ 42 w 148"/>
                <a:gd name="T17" fmla="*/ 199 h 232"/>
                <a:gd name="T18" fmla="*/ 38 w 148"/>
                <a:gd name="T19" fmla="*/ 195 h 232"/>
                <a:gd name="T20" fmla="*/ 31 w 148"/>
                <a:gd name="T21" fmla="*/ 195 h 232"/>
                <a:gd name="T22" fmla="*/ 57 w 148"/>
                <a:gd name="T23" fmla="*/ 151 h 232"/>
                <a:gd name="T24" fmla="*/ 60 w 148"/>
                <a:gd name="T25" fmla="*/ 181 h 232"/>
                <a:gd name="T26" fmla="*/ 73 w 148"/>
                <a:gd name="T27" fmla="*/ 117 h 232"/>
                <a:gd name="T28" fmla="*/ 97 w 148"/>
                <a:gd name="T29" fmla="*/ 47 h 232"/>
                <a:gd name="T30" fmla="*/ 66 w 148"/>
                <a:gd name="T31" fmla="*/ 114 h 232"/>
                <a:gd name="T32" fmla="*/ 29 w 148"/>
                <a:gd name="T33" fmla="*/ 182 h 232"/>
                <a:gd name="T34" fmla="*/ 76 w 148"/>
                <a:gd name="T35" fmla="*/ 1 h 232"/>
                <a:gd name="T36" fmla="*/ 26 w 148"/>
                <a:gd name="T37" fmla="*/ 156 h 232"/>
                <a:gd name="T38" fmla="*/ 25 w 148"/>
                <a:gd name="T39" fmla="*/ 159 h 232"/>
                <a:gd name="T40" fmla="*/ 26 w 148"/>
                <a:gd name="T41" fmla="*/ 156 h 232"/>
                <a:gd name="T42" fmla="*/ 46 w 148"/>
                <a:gd name="T43" fmla="*/ 118 h 232"/>
                <a:gd name="T44" fmla="*/ 38 w 148"/>
                <a:gd name="T45" fmla="*/ 127 h 232"/>
                <a:gd name="T46" fmla="*/ 59 w 148"/>
                <a:gd name="T47" fmla="*/ 75 h 232"/>
                <a:gd name="T48" fmla="*/ 46 w 148"/>
                <a:gd name="T49" fmla="*/ 118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8"/>
                <a:gd name="T76" fmla="*/ 0 h 232"/>
                <a:gd name="T77" fmla="*/ 148 w 148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" name="Freeform 21"/>
            <p:cNvSpPr>
              <a:spLocks noEditPoints="1" noChangeArrowheads="1"/>
            </p:cNvSpPr>
            <p:nvPr/>
          </p:nvSpPr>
          <p:spPr bwMode="auto">
            <a:xfrm>
              <a:off x="1444563" y="312338"/>
              <a:ext cx="374805" cy="542687"/>
            </a:xfrm>
            <a:custGeom>
              <a:avLst/>
              <a:gdLst>
                <a:gd name="T0" fmla="*/ 94 w 150"/>
                <a:gd name="T1" fmla="*/ 46 h 217"/>
                <a:gd name="T2" fmla="*/ 55 w 150"/>
                <a:gd name="T3" fmla="*/ 95 h 217"/>
                <a:gd name="T4" fmla="*/ 8 w 150"/>
                <a:gd name="T5" fmla="*/ 158 h 217"/>
                <a:gd name="T6" fmla="*/ 11 w 150"/>
                <a:gd name="T7" fmla="*/ 170 h 217"/>
                <a:gd name="T8" fmla="*/ 35 w 150"/>
                <a:gd name="T9" fmla="*/ 158 h 217"/>
                <a:gd name="T10" fmla="*/ 7 w 150"/>
                <a:gd name="T11" fmla="*/ 210 h 217"/>
                <a:gd name="T12" fmla="*/ 10 w 150"/>
                <a:gd name="T13" fmla="*/ 217 h 217"/>
                <a:gd name="T14" fmla="*/ 25 w 150"/>
                <a:gd name="T15" fmla="*/ 204 h 217"/>
                <a:gd name="T16" fmla="*/ 70 w 150"/>
                <a:gd name="T17" fmla="*/ 152 h 217"/>
                <a:gd name="T18" fmla="*/ 146 w 150"/>
                <a:gd name="T19" fmla="*/ 50 h 217"/>
                <a:gd name="T20" fmla="*/ 148 w 150"/>
                <a:gd name="T21" fmla="*/ 42 h 217"/>
                <a:gd name="T22" fmla="*/ 130 w 150"/>
                <a:gd name="T23" fmla="*/ 56 h 217"/>
                <a:gd name="T24" fmla="*/ 119 w 150"/>
                <a:gd name="T25" fmla="*/ 58 h 217"/>
                <a:gd name="T26" fmla="*/ 113 w 150"/>
                <a:gd name="T27" fmla="*/ 48 h 217"/>
                <a:gd name="T28" fmla="*/ 122 w 150"/>
                <a:gd name="T29" fmla="*/ 39 h 217"/>
                <a:gd name="T30" fmla="*/ 88 w 150"/>
                <a:gd name="T31" fmla="*/ 16 h 217"/>
                <a:gd name="T32" fmla="*/ 60 w 150"/>
                <a:gd name="T33" fmla="*/ 5 h 217"/>
                <a:gd name="T34" fmla="*/ 80 w 150"/>
                <a:gd name="T35" fmla="*/ 32 h 217"/>
                <a:gd name="T36" fmla="*/ 98 w 150"/>
                <a:gd name="T37" fmla="*/ 46 h 217"/>
                <a:gd name="T38" fmla="*/ 99 w 150"/>
                <a:gd name="T39" fmla="*/ 57 h 217"/>
                <a:gd name="T40" fmla="*/ 88 w 150"/>
                <a:gd name="T41" fmla="*/ 64 h 217"/>
                <a:gd name="T42" fmla="*/ 94 w 150"/>
                <a:gd name="T43" fmla="*/ 46 h 217"/>
                <a:gd name="T44" fmla="*/ 76 w 150"/>
                <a:gd name="T45" fmla="*/ 20 h 217"/>
                <a:gd name="T46" fmla="*/ 71 w 150"/>
                <a:gd name="T47" fmla="*/ 15 h 217"/>
                <a:gd name="T48" fmla="*/ 78 w 150"/>
                <a:gd name="T49" fmla="*/ 19 h 217"/>
                <a:gd name="T50" fmla="*/ 76 w 150"/>
                <a:gd name="T51" fmla="*/ 20 h 217"/>
                <a:gd name="T52" fmla="*/ 85 w 150"/>
                <a:gd name="T53" fmla="*/ 26 h 217"/>
                <a:gd name="T54" fmla="*/ 84 w 150"/>
                <a:gd name="T55" fmla="*/ 25 h 217"/>
                <a:gd name="T56" fmla="*/ 86 w 150"/>
                <a:gd name="T57" fmla="*/ 24 h 217"/>
                <a:gd name="T58" fmla="*/ 90 w 150"/>
                <a:gd name="T59" fmla="*/ 28 h 217"/>
                <a:gd name="T60" fmla="*/ 85 w 150"/>
                <a:gd name="T61" fmla="*/ 26 h 217"/>
                <a:gd name="T62" fmla="*/ 42 w 150"/>
                <a:gd name="T63" fmla="*/ 170 h 217"/>
                <a:gd name="T64" fmla="*/ 20 w 150"/>
                <a:gd name="T65" fmla="*/ 196 h 217"/>
                <a:gd name="T66" fmla="*/ 49 w 150"/>
                <a:gd name="T67" fmla="*/ 160 h 217"/>
                <a:gd name="T68" fmla="*/ 42 w 150"/>
                <a:gd name="T69" fmla="*/ 170 h 217"/>
                <a:gd name="T70" fmla="*/ 116 w 150"/>
                <a:gd name="T71" fmla="*/ 62 h 217"/>
                <a:gd name="T72" fmla="*/ 116 w 150"/>
                <a:gd name="T73" fmla="*/ 62 h 217"/>
                <a:gd name="T74" fmla="*/ 102 w 150"/>
                <a:gd name="T75" fmla="*/ 77 h 217"/>
                <a:gd name="T76" fmla="*/ 106 w 150"/>
                <a:gd name="T77" fmla="*/ 63 h 217"/>
                <a:gd name="T78" fmla="*/ 116 w 150"/>
                <a:gd name="T79" fmla="*/ 62 h 217"/>
                <a:gd name="T80" fmla="*/ 107 w 150"/>
                <a:gd name="T81" fmla="*/ 55 h 217"/>
                <a:gd name="T82" fmla="*/ 107 w 150"/>
                <a:gd name="T83" fmla="*/ 53 h 217"/>
                <a:gd name="T84" fmla="*/ 108 w 150"/>
                <a:gd name="T85" fmla="*/ 55 h 217"/>
                <a:gd name="T86" fmla="*/ 107 w 150"/>
                <a:gd name="T87" fmla="*/ 55 h 217"/>
                <a:gd name="T88" fmla="*/ 112 w 150"/>
                <a:gd name="T89" fmla="*/ 39 h 217"/>
                <a:gd name="T90" fmla="*/ 103 w 150"/>
                <a:gd name="T91" fmla="*/ 34 h 217"/>
                <a:gd name="T92" fmla="*/ 99 w 150"/>
                <a:gd name="T93" fmla="*/ 27 h 217"/>
                <a:gd name="T94" fmla="*/ 112 w 150"/>
                <a:gd name="T95" fmla="*/ 39 h 217"/>
                <a:gd name="T96" fmla="*/ 104 w 150"/>
                <a:gd name="T97" fmla="*/ 87 h 217"/>
                <a:gd name="T98" fmla="*/ 95 w 150"/>
                <a:gd name="T99" fmla="*/ 101 h 217"/>
                <a:gd name="T100" fmla="*/ 72 w 150"/>
                <a:gd name="T101" fmla="*/ 123 h 217"/>
                <a:gd name="T102" fmla="*/ 104 w 150"/>
                <a:gd name="T103" fmla="*/ 87 h 217"/>
                <a:gd name="T104" fmla="*/ 97 w 150"/>
                <a:gd name="T105" fmla="*/ 67 h 217"/>
                <a:gd name="T106" fmla="*/ 72 w 150"/>
                <a:gd name="T107" fmla="*/ 111 h 217"/>
                <a:gd name="T108" fmla="*/ 22 w 150"/>
                <a:gd name="T109" fmla="*/ 157 h 217"/>
                <a:gd name="T110" fmla="*/ 85 w 150"/>
                <a:gd name="T111" fmla="*/ 69 h 217"/>
                <a:gd name="T112" fmla="*/ 87 w 150"/>
                <a:gd name="T113" fmla="*/ 73 h 217"/>
                <a:gd name="T114" fmla="*/ 97 w 150"/>
                <a:gd name="T115" fmla="*/ 67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7"/>
                <a:gd name="T176" fmla="*/ 150 w 150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" name="Freeform 22"/>
            <p:cNvSpPr>
              <a:spLocks noEditPoints="1" noChangeArrowheads="1"/>
            </p:cNvSpPr>
            <p:nvPr/>
          </p:nvSpPr>
          <p:spPr bwMode="auto">
            <a:xfrm>
              <a:off x="417752" y="1397712"/>
              <a:ext cx="443129" cy="694951"/>
            </a:xfrm>
            <a:custGeom>
              <a:avLst/>
              <a:gdLst>
                <a:gd name="T0" fmla="*/ 108 w 177"/>
                <a:gd name="T1" fmla="*/ 80 h 278"/>
                <a:gd name="T2" fmla="*/ 85 w 177"/>
                <a:gd name="T3" fmla="*/ 118 h 278"/>
                <a:gd name="T4" fmla="*/ 54 w 177"/>
                <a:gd name="T5" fmla="*/ 175 h 278"/>
                <a:gd name="T6" fmla="*/ 15 w 177"/>
                <a:gd name="T7" fmla="*/ 248 h 278"/>
                <a:gd name="T8" fmla="*/ 24 w 177"/>
                <a:gd name="T9" fmla="*/ 251 h 278"/>
                <a:gd name="T10" fmla="*/ 70 w 177"/>
                <a:gd name="T11" fmla="*/ 189 h 278"/>
                <a:gd name="T12" fmla="*/ 110 w 177"/>
                <a:gd name="T13" fmla="*/ 97 h 278"/>
                <a:gd name="T14" fmla="*/ 132 w 177"/>
                <a:gd name="T15" fmla="*/ 63 h 278"/>
                <a:gd name="T16" fmla="*/ 160 w 177"/>
                <a:gd name="T17" fmla="*/ 97 h 278"/>
                <a:gd name="T18" fmla="*/ 132 w 177"/>
                <a:gd name="T19" fmla="*/ 52 h 278"/>
                <a:gd name="T20" fmla="*/ 175 w 177"/>
                <a:gd name="T21" fmla="*/ 41 h 278"/>
                <a:gd name="T22" fmla="*/ 119 w 177"/>
                <a:gd name="T23" fmla="*/ 18 h 278"/>
                <a:gd name="T24" fmla="*/ 88 w 177"/>
                <a:gd name="T25" fmla="*/ 5 h 278"/>
                <a:gd name="T26" fmla="*/ 91 w 177"/>
                <a:gd name="T27" fmla="*/ 16 h 278"/>
                <a:gd name="T28" fmla="*/ 159 w 177"/>
                <a:gd name="T29" fmla="*/ 38 h 278"/>
                <a:gd name="T30" fmla="*/ 123 w 177"/>
                <a:gd name="T31" fmla="*/ 44 h 278"/>
                <a:gd name="T32" fmla="*/ 121 w 177"/>
                <a:gd name="T33" fmla="*/ 53 h 278"/>
                <a:gd name="T34" fmla="*/ 126 w 177"/>
                <a:gd name="T35" fmla="*/ 56 h 278"/>
                <a:gd name="T36" fmla="*/ 114 w 177"/>
                <a:gd name="T37" fmla="*/ 72 h 278"/>
                <a:gd name="T38" fmla="*/ 108 w 177"/>
                <a:gd name="T39" fmla="*/ 80 h 278"/>
                <a:gd name="T40" fmla="*/ 34 w 177"/>
                <a:gd name="T41" fmla="*/ 233 h 278"/>
                <a:gd name="T42" fmla="*/ 91 w 177"/>
                <a:gd name="T43" fmla="*/ 126 h 278"/>
                <a:gd name="T44" fmla="*/ 34 w 177"/>
                <a:gd name="T45" fmla="*/ 233 h 2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278"/>
                <a:gd name="T71" fmla="*/ 177 w 177"/>
                <a:gd name="T72" fmla="*/ 278 h 2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0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2123898" cy="3170227"/>
            </a:xfrm>
            <a:custGeom>
              <a:avLst/>
              <a:gdLst>
                <a:gd name="T0" fmla="*/ 467 w 849"/>
                <a:gd name="T1" fmla="*/ 52 h 1268"/>
                <a:gd name="T2" fmla="*/ 692 w 849"/>
                <a:gd name="T3" fmla="*/ 104 h 1268"/>
                <a:gd name="T4" fmla="*/ 777 w 849"/>
                <a:gd name="T5" fmla="*/ 241 h 1268"/>
                <a:gd name="T6" fmla="*/ 605 w 849"/>
                <a:gd name="T7" fmla="*/ 411 h 1268"/>
                <a:gd name="T8" fmla="*/ 269 w 849"/>
                <a:gd name="T9" fmla="*/ 446 h 1268"/>
                <a:gd name="T10" fmla="*/ 456 w 849"/>
                <a:gd name="T11" fmla="*/ 626 h 1268"/>
                <a:gd name="T12" fmla="*/ 427 w 849"/>
                <a:gd name="T13" fmla="*/ 694 h 1268"/>
                <a:gd name="T14" fmla="*/ 219 w 849"/>
                <a:gd name="T15" fmla="*/ 1035 h 1268"/>
                <a:gd name="T16" fmla="*/ 133 w 849"/>
                <a:gd name="T17" fmla="*/ 740 h 1268"/>
                <a:gd name="T18" fmla="*/ 30 w 849"/>
                <a:gd name="T19" fmla="*/ 996 h 1268"/>
                <a:gd name="T20" fmla="*/ 230 w 849"/>
                <a:gd name="T21" fmla="*/ 1073 h 1268"/>
                <a:gd name="T22" fmla="*/ 474 w 849"/>
                <a:gd name="T23" fmla="*/ 651 h 1268"/>
                <a:gd name="T24" fmla="*/ 812 w 849"/>
                <a:gd name="T25" fmla="*/ 175 h 1268"/>
                <a:gd name="T26" fmla="*/ 233 w 849"/>
                <a:gd name="T27" fmla="*/ 557 h 1268"/>
                <a:gd name="T28" fmla="*/ 84 w 849"/>
                <a:gd name="T29" fmla="*/ 960 h 1268"/>
                <a:gd name="T30" fmla="*/ 125 w 849"/>
                <a:gd name="T31" fmla="*/ 777 h 1268"/>
                <a:gd name="T32" fmla="*/ 80 w 849"/>
                <a:gd name="T33" fmla="*/ 960 h 1268"/>
                <a:gd name="T34" fmla="*/ 44 w 849"/>
                <a:gd name="T35" fmla="*/ 972 h 1268"/>
                <a:gd name="T36" fmla="*/ 25 w 849"/>
                <a:gd name="T37" fmla="*/ 1224 h 1268"/>
                <a:gd name="T38" fmla="*/ 43 w 849"/>
                <a:gd name="T39" fmla="*/ 1158 h 1268"/>
                <a:gd name="T40" fmla="*/ 41 w 849"/>
                <a:gd name="T41" fmla="*/ 1230 h 1268"/>
                <a:gd name="T42" fmla="*/ 56 w 849"/>
                <a:gd name="T43" fmla="*/ 1194 h 1268"/>
                <a:gd name="T44" fmla="*/ 70 w 849"/>
                <a:gd name="T45" fmla="*/ 1184 h 1268"/>
                <a:gd name="T46" fmla="*/ 26 w 849"/>
                <a:gd name="T47" fmla="*/ 1151 h 1268"/>
                <a:gd name="T48" fmla="*/ 130 w 849"/>
                <a:gd name="T49" fmla="*/ 993 h 1268"/>
                <a:gd name="T50" fmla="*/ 176 w 849"/>
                <a:gd name="T51" fmla="*/ 1009 h 1268"/>
                <a:gd name="T52" fmla="*/ 264 w 849"/>
                <a:gd name="T53" fmla="*/ 992 h 1268"/>
                <a:gd name="T54" fmla="*/ 604 w 849"/>
                <a:gd name="T55" fmla="*/ 448 h 1268"/>
                <a:gd name="T56" fmla="*/ 575 w 849"/>
                <a:gd name="T57" fmla="*/ 403 h 1268"/>
                <a:gd name="T58" fmla="*/ 534 w 849"/>
                <a:gd name="T59" fmla="*/ 355 h 1268"/>
                <a:gd name="T60" fmla="*/ 404 w 849"/>
                <a:gd name="T61" fmla="*/ 324 h 1268"/>
                <a:gd name="T62" fmla="*/ 316 w 849"/>
                <a:gd name="T63" fmla="*/ 367 h 1268"/>
                <a:gd name="T64" fmla="*/ 302 w 849"/>
                <a:gd name="T65" fmla="*/ 401 h 1268"/>
                <a:gd name="T66" fmla="*/ 289 w 849"/>
                <a:gd name="T67" fmla="*/ 429 h 1268"/>
                <a:gd name="T68" fmla="*/ 289 w 849"/>
                <a:gd name="T69" fmla="*/ 460 h 1268"/>
                <a:gd name="T70" fmla="*/ 294 w 849"/>
                <a:gd name="T71" fmla="*/ 525 h 1268"/>
                <a:gd name="T72" fmla="*/ 445 w 849"/>
                <a:gd name="T73" fmla="*/ 653 h 1268"/>
                <a:gd name="T74" fmla="*/ 462 w 849"/>
                <a:gd name="T75" fmla="*/ 648 h 1268"/>
                <a:gd name="T76" fmla="*/ 262 w 849"/>
                <a:gd name="T77" fmla="*/ 503 h 1268"/>
                <a:gd name="T78" fmla="*/ 310 w 849"/>
                <a:gd name="T79" fmla="*/ 457 h 1268"/>
                <a:gd name="T80" fmla="*/ 469 w 849"/>
                <a:gd name="T81" fmla="*/ 528 h 1268"/>
                <a:gd name="T82" fmla="*/ 450 w 849"/>
                <a:gd name="T83" fmla="*/ 448 h 1268"/>
                <a:gd name="T84" fmla="*/ 542 w 849"/>
                <a:gd name="T85" fmla="*/ 458 h 1268"/>
                <a:gd name="T86" fmla="*/ 380 w 849"/>
                <a:gd name="T87" fmla="*/ 320 h 1268"/>
                <a:gd name="T88" fmla="*/ 543 w 849"/>
                <a:gd name="T89" fmla="*/ 419 h 1268"/>
                <a:gd name="T90" fmla="*/ 524 w 849"/>
                <a:gd name="T91" fmla="*/ 546 h 1268"/>
                <a:gd name="T92" fmla="*/ 317 w 849"/>
                <a:gd name="T93" fmla="*/ 488 h 1268"/>
                <a:gd name="T94" fmla="*/ 468 w 849"/>
                <a:gd name="T95" fmla="*/ 539 h 1268"/>
                <a:gd name="T96" fmla="*/ 560 w 849"/>
                <a:gd name="T97" fmla="*/ 423 h 1268"/>
                <a:gd name="T98" fmla="*/ 524 w 849"/>
                <a:gd name="T99" fmla="*/ 572 h 1268"/>
                <a:gd name="T100" fmla="*/ 605 w 849"/>
                <a:gd name="T101" fmla="*/ 421 h 1268"/>
                <a:gd name="T102" fmla="*/ 751 w 849"/>
                <a:gd name="T103" fmla="*/ 313 h 1268"/>
                <a:gd name="T104" fmla="*/ 790 w 849"/>
                <a:gd name="T105" fmla="*/ 245 h 1268"/>
                <a:gd name="T106" fmla="*/ 789 w 849"/>
                <a:gd name="T107" fmla="*/ 218 h 1268"/>
                <a:gd name="T108" fmla="*/ 485 w 849"/>
                <a:gd name="T109" fmla="*/ 43 h 1268"/>
                <a:gd name="T110" fmla="*/ 540 w 849"/>
                <a:gd name="T111" fmla="*/ 52 h 1268"/>
                <a:gd name="T112" fmla="*/ 605 w 849"/>
                <a:gd name="T113" fmla="*/ 66 h 1268"/>
                <a:gd name="T114" fmla="*/ 781 w 849"/>
                <a:gd name="T115" fmla="*/ 218 h 1268"/>
                <a:gd name="T116" fmla="*/ 693 w 849"/>
                <a:gd name="T117" fmla="*/ 86 h 1268"/>
                <a:gd name="T118" fmla="*/ 578 w 849"/>
                <a:gd name="T119" fmla="*/ 26 h 1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9"/>
                <a:gd name="T181" fmla="*/ 0 h 1268"/>
                <a:gd name="T182" fmla="*/ 849 w 849"/>
                <a:gd name="T183" fmla="*/ 1268 h 1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1" name="Freeform 24"/>
            <p:cNvSpPr>
              <a:spLocks noChangeArrowheads="1"/>
            </p:cNvSpPr>
            <p:nvPr/>
          </p:nvSpPr>
          <p:spPr bwMode="auto">
            <a:xfrm>
              <a:off x="269391" y="2615827"/>
              <a:ext cx="216685" cy="195210"/>
            </a:xfrm>
            <a:custGeom>
              <a:avLst/>
              <a:gdLst>
                <a:gd name="T0" fmla="*/ 73 w 87"/>
                <a:gd name="T1" fmla="*/ 14 h 78"/>
                <a:gd name="T2" fmla="*/ 69 w 87"/>
                <a:gd name="T3" fmla="*/ 15 h 78"/>
                <a:gd name="T4" fmla="*/ 59 w 87"/>
                <a:gd name="T5" fmla="*/ 12 h 78"/>
                <a:gd name="T6" fmla="*/ 21 w 87"/>
                <a:gd name="T7" fmla="*/ 48 h 78"/>
                <a:gd name="T8" fmla="*/ 5 w 87"/>
                <a:gd name="T9" fmla="*/ 71 h 78"/>
                <a:gd name="T10" fmla="*/ 27 w 87"/>
                <a:gd name="T11" fmla="*/ 57 h 78"/>
                <a:gd name="T12" fmla="*/ 32 w 87"/>
                <a:gd name="T13" fmla="*/ 63 h 78"/>
                <a:gd name="T14" fmla="*/ 56 w 87"/>
                <a:gd name="T15" fmla="*/ 35 h 78"/>
                <a:gd name="T16" fmla="*/ 73 w 87"/>
                <a:gd name="T17" fmla="*/ 14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8"/>
                <a:gd name="T29" fmla="*/ 87 w 8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2" name="Freeform 25"/>
            <p:cNvSpPr>
              <a:spLocks noChangeArrowheads="1"/>
            </p:cNvSpPr>
            <p:nvPr/>
          </p:nvSpPr>
          <p:spPr bwMode="auto">
            <a:xfrm>
              <a:off x="33186" y="2961356"/>
              <a:ext cx="1417233" cy="562207"/>
            </a:xfrm>
            <a:custGeom>
              <a:avLst/>
              <a:gdLst>
                <a:gd name="T0" fmla="*/ 555 w 567"/>
                <a:gd name="T1" fmla="*/ 219 h 225"/>
                <a:gd name="T2" fmla="*/ 565 w 567"/>
                <a:gd name="T3" fmla="*/ 182 h 225"/>
                <a:gd name="T4" fmla="*/ 536 w 567"/>
                <a:gd name="T5" fmla="*/ 156 h 225"/>
                <a:gd name="T6" fmla="*/ 428 w 567"/>
                <a:gd name="T7" fmla="*/ 146 h 225"/>
                <a:gd name="T8" fmla="*/ 279 w 567"/>
                <a:gd name="T9" fmla="*/ 149 h 225"/>
                <a:gd name="T10" fmla="*/ 148 w 567"/>
                <a:gd name="T11" fmla="*/ 147 h 225"/>
                <a:gd name="T12" fmla="*/ 300 w 567"/>
                <a:gd name="T13" fmla="*/ 87 h 225"/>
                <a:gd name="T14" fmla="*/ 488 w 567"/>
                <a:gd name="T15" fmla="*/ 41 h 225"/>
                <a:gd name="T16" fmla="*/ 539 w 567"/>
                <a:gd name="T17" fmla="*/ 9 h 225"/>
                <a:gd name="T18" fmla="*/ 440 w 567"/>
                <a:gd name="T19" fmla="*/ 1 h 225"/>
                <a:gd name="T20" fmla="*/ 240 w 567"/>
                <a:gd name="T21" fmla="*/ 33 h 225"/>
                <a:gd name="T22" fmla="*/ 46 w 567"/>
                <a:gd name="T23" fmla="*/ 74 h 225"/>
                <a:gd name="T24" fmla="*/ 7 w 567"/>
                <a:gd name="T25" fmla="*/ 83 h 225"/>
                <a:gd name="T26" fmla="*/ 23 w 567"/>
                <a:gd name="T27" fmla="*/ 87 h 225"/>
                <a:gd name="T28" fmla="*/ 132 w 567"/>
                <a:gd name="T29" fmla="*/ 63 h 225"/>
                <a:gd name="T30" fmla="*/ 335 w 567"/>
                <a:gd name="T31" fmla="*/ 22 h 225"/>
                <a:gd name="T32" fmla="*/ 528 w 567"/>
                <a:gd name="T33" fmla="*/ 15 h 225"/>
                <a:gd name="T34" fmla="*/ 411 w 567"/>
                <a:gd name="T35" fmla="*/ 49 h 225"/>
                <a:gd name="T36" fmla="*/ 277 w 567"/>
                <a:gd name="T37" fmla="*/ 86 h 225"/>
                <a:gd name="T38" fmla="*/ 175 w 567"/>
                <a:gd name="T39" fmla="*/ 120 h 225"/>
                <a:gd name="T40" fmla="*/ 137 w 567"/>
                <a:gd name="T41" fmla="*/ 149 h 225"/>
                <a:gd name="T42" fmla="*/ 190 w 567"/>
                <a:gd name="T43" fmla="*/ 159 h 225"/>
                <a:gd name="T44" fmla="*/ 428 w 567"/>
                <a:gd name="T45" fmla="*/ 154 h 225"/>
                <a:gd name="T46" fmla="*/ 522 w 567"/>
                <a:gd name="T47" fmla="*/ 160 h 225"/>
                <a:gd name="T48" fmla="*/ 555 w 567"/>
                <a:gd name="T49" fmla="*/ 179 h 225"/>
                <a:gd name="T50" fmla="*/ 555 w 567"/>
                <a:gd name="T51" fmla="*/ 219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7"/>
                <a:gd name="T79" fmla="*/ 0 h 225"/>
                <a:gd name="T80" fmla="*/ 567 w 567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3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特点比较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cxnSp>
        <p:nvCxnSpPr>
          <p:cNvPr id="4" name="직선 연결선 11"/>
          <p:cNvCxnSpPr/>
          <p:nvPr/>
        </p:nvCxnSpPr>
        <p:spPr>
          <a:xfrm>
            <a:off x="1511238" y="6297445"/>
            <a:ext cx="8401186" cy="0"/>
          </a:xfrm>
          <a:prstGeom prst="line">
            <a:avLst/>
          </a:prstGeom>
          <a:ln>
            <a:solidFill>
              <a:srgbClr val="00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 bwMode="auto">
          <a:xfrm>
            <a:off x="4504436" y="3861048"/>
            <a:ext cx="5768027" cy="1512168"/>
          </a:xfrm>
          <a:prstGeom prst="roundRect">
            <a:avLst>
              <a:gd name="adj" fmla="val 9992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eaLnBrk="0" font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4525464" y="2717146"/>
            <a:ext cx="5747000" cy="900000"/>
          </a:xfrm>
          <a:prstGeom prst="roundRect">
            <a:avLst>
              <a:gd name="adj" fmla="val 9992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959142" y="978505"/>
            <a:ext cx="6313321" cy="1442383"/>
          </a:xfrm>
          <a:prstGeom prst="roundRect">
            <a:avLst>
              <a:gd name="adj" fmla="val 0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4151784" y="1035893"/>
            <a:ext cx="6192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网络化的社交平台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，支持网络教学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，教师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与学生、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家长良好互动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优质资源的平台，实现资源汇聚和共享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送资源和提供开发工具的平台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机构能够管理教师和学生的管理平台；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五边形 8"/>
          <p:cNvSpPr/>
          <p:nvPr/>
        </p:nvSpPr>
        <p:spPr bwMode="auto">
          <a:xfrm>
            <a:off x="3043901" y="1249223"/>
            <a:ext cx="1035874" cy="453571"/>
          </a:xfrm>
          <a:prstGeom prst="homePlat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五边形 9"/>
          <p:cNvSpPr/>
          <p:nvPr/>
        </p:nvSpPr>
        <p:spPr bwMode="auto">
          <a:xfrm>
            <a:off x="3739804" y="2899447"/>
            <a:ext cx="934680" cy="453572"/>
          </a:xfrm>
          <a:prstGeom prst="homePlat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五边形 10"/>
          <p:cNvSpPr/>
          <p:nvPr/>
        </p:nvSpPr>
        <p:spPr bwMode="auto">
          <a:xfrm>
            <a:off x="3716754" y="4221088"/>
            <a:ext cx="934680" cy="453572"/>
          </a:xfrm>
          <a:prstGeom prst="homePlat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250497" y="1502090"/>
            <a:ext cx="951889" cy="1340789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268730">
            <a:off x="3111888" y="3092962"/>
            <a:ext cx="746429" cy="168368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flipV="1">
            <a:off x="2972421" y="3832039"/>
            <a:ext cx="858130" cy="673025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  <a:alpha val="50000"/>
              </a:schemeClr>
            </a:solidFill>
            <a:headEnd type="oval"/>
            <a:tailEnd type="oval"/>
          </a:ln>
          <a:effectLst>
            <a:outerShdw blurRad="50800" dist="254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fla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Oval 93"/>
          <p:cNvSpPr>
            <a:spLocks noChangeAspect="1" noChangeArrowheads="1"/>
          </p:cNvSpPr>
          <p:nvPr/>
        </p:nvSpPr>
        <p:spPr bwMode="auto">
          <a:xfrm>
            <a:off x="1199455" y="2308290"/>
            <a:ext cx="1936185" cy="1935179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isometricOffAxis1Top">
              <a:rot lat="17699988" lon="0" rev="0"/>
            </a:camera>
            <a:lightRig rig="flat" dir="t"/>
          </a:scene3d>
          <a:sp3d extrusionH="177800" contourW="19050">
            <a:bevelT w="101600" prst="convex"/>
            <a:bevelB w="0" h="254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26"/>
          <p:cNvSpPr txBox="1"/>
          <p:nvPr/>
        </p:nvSpPr>
        <p:spPr bwMode="auto">
          <a:xfrm>
            <a:off x="1424342" y="3055303"/>
            <a:ext cx="1527057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网络学习空间人人通</a:t>
            </a:r>
            <a:endParaRPr lang="zh-CN" altLang="en-US" sz="1600" b="1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80519" y="2762344"/>
            <a:ext cx="5591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网络学习空间是指经过专门设计的，利用现代信息技术和计算机网络构建的支持学习发生的虚拟空间；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83008" y="3861048"/>
            <a:ext cx="5346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font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从“人人通”的效果出发， 从“通”上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下功夫，实现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数据汇通、信息沟通、资源融通、服务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贯通，最终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实现“达”，即学习者基于信息沟通、资源融通和服务贯通，发展各种关系网络、实现知识建构，达到个性发展和集体智慧发展 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501012" y="5528589"/>
            <a:ext cx="72378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资源共享</a:t>
            </a:r>
            <a:r>
              <a:rPr lang="zh-CN" altLang="zh-CN" sz="2200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、技术</a:t>
            </a:r>
            <a:r>
              <a:rPr lang="zh-CN" altLang="zh-CN" sz="2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支持、互动交流、个性化</a:t>
            </a:r>
            <a:r>
              <a:rPr lang="zh-CN" altLang="zh-CN" sz="2200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学习</a:t>
            </a:r>
            <a:r>
              <a:rPr lang="zh-CN" altLang="en-US" sz="2200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、体验良好</a:t>
            </a:r>
            <a:endParaRPr lang="zh-CN" altLang="en-US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3"/>
          <p:cNvGrpSpPr>
            <a:grpSpLocks/>
          </p:cNvGrpSpPr>
          <p:nvPr/>
        </p:nvGrpSpPr>
        <p:grpSpPr bwMode="auto">
          <a:xfrm>
            <a:off x="11271251" y="4709160"/>
            <a:ext cx="1064683" cy="1592580"/>
            <a:chOff x="0" y="0"/>
            <a:chExt cx="2123898" cy="3523563"/>
          </a:xfrm>
        </p:grpSpPr>
        <p:sp>
          <p:nvSpPr>
            <p:cNvPr id="21" name="Freeform 19"/>
            <p:cNvSpPr>
              <a:spLocks noEditPoints="1" noChangeArrowheads="1"/>
            </p:cNvSpPr>
            <p:nvPr/>
          </p:nvSpPr>
          <p:spPr bwMode="auto">
            <a:xfrm>
              <a:off x="1054141" y="847216"/>
              <a:ext cx="181546" cy="140551"/>
            </a:xfrm>
            <a:custGeom>
              <a:avLst/>
              <a:gdLst>
                <a:gd name="T0" fmla="*/ 28 w 73"/>
                <a:gd name="T1" fmla="*/ 8 h 56"/>
                <a:gd name="T2" fmla="*/ 26 w 73"/>
                <a:gd name="T3" fmla="*/ 8 h 56"/>
                <a:gd name="T4" fmla="*/ 13 w 73"/>
                <a:gd name="T5" fmla="*/ 13 h 56"/>
                <a:gd name="T6" fmla="*/ 11 w 73"/>
                <a:gd name="T7" fmla="*/ 24 h 56"/>
                <a:gd name="T8" fmla="*/ 12 w 73"/>
                <a:gd name="T9" fmla="*/ 24 h 56"/>
                <a:gd name="T10" fmla="*/ 28 w 73"/>
                <a:gd name="T11" fmla="*/ 8 h 56"/>
                <a:gd name="T12" fmla="*/ 26 w 73"/>
                <a:gd name="T13" fmla="*/ 27 h 56"/>
                <a:gd name="T14" fmla="*/ 24 w 73"/>
                <a:gd name="T15" fmla="*/ 26 h 56"/>
                <a:gd name="T16" fmla="*/ 27 w 73"/>
                <a:gd name="T17" fmla="*/ 27 h 56"/>
                <a:gd name="T18" fmla="*/ 26 w 73"/>
                <a:gd name="T19" fmla="*/ 27 h 56"/>
                <a:gd name="T20" fmla="*/ 33 w 73"/>
                <a:gd name="T21" fmla="*/ 24 h 56"/>
                <a:gd name="T22" fmla="*/ 21 w 73"/>
                <a:gd name="T23" fmla="*/ 18 h 56"/>
                <a:gd name="T24" fmla="*/ 38 w 73"/>
                <a:gd name="T25" fmla="*/ 19 h 56"/>
                <a:gd name="T26" fmla="*/ 33 w 73"/>
                <a:gd name="T27" fmla="*/ 2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56"/>
                <a:gd name="T44" fmla="*/ 73 w 73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2" name="Freeform 20"/>
            <p:cNvSpPr>
              <a:spLocks noEditPoints="1" noChangeArrowheads="1"/>
            </p:cNvSpPr>
            <p:nvPr/>
          </p:nvSpPr>
          <p:spPr bwMode="auto">
            <a:xfrm>
              <a:off x="843312" y="175690"/>
              <a:ext cx="370901" cy="579776"/>
            </a:xfrm>
            <a:custGeom>
              <a:avLst/>
              <a:gdLst>
                <a:gd name="T0" fmla="*/ 76 w 148"/>
                <a:gd name="T1" fmla="*/ 1 h 232"/>
                <a:gd name="T2" fmla="*/ 31 w 148"/>
                <a:gd name="T3" fmla="*/ 121 h 232"/>
                <a:gd name="T4" fmla="*/ 6 w 148"/>
                <a:gd name="T5" fmla="*/ 190 h 232"/>
                <a:gd name="T6" fmla="*/ 8 w 148"/>
                <a:gd name="T7" fmla="*/ 215 h 232"/>
                <a:gd name="T8" fmla="*/ 27 w 148"/>
                <a:gd name="T9" fmla="*/ 200 h 232"/>
                <a:gd name="T10" fmla="*/ 142 w 148"/>
                <a:gd name="T11" fmla="*/ 232 h 232"/>
                <a:gd name="T12" fmla="*/ 143 w 148"/>
                <a:gd name="T13" fmla="*/ 224 h 232"/>
                <a:gd name="T14" fmla="*/ 110 w 148"/>
                <a:gd name="T15" fmla="*/ 217 h 232"/>
                <a:gd name="T16" fmla="*/ 42 w 148"/>
                <a:gd name="T17" fmla="*/ 199 h 232"/>
                <a:gd name="T18" fmla="*/ 38 w 148"/>
                <a:gd name="T19" fmla="*/ 195 h 232"/>
                <a:gd name="T20" fmla="*/ 31 w 148"/>
                <a:gd name="T21" fmla="*/ 195 h 232"/>
                <a:gd name="T22" fmla="*/ 57 w 148"/>
                <a:gd name="T23" fmla="*/ 151 h 232"/>
                <a:gd name="T24" fmla="*/ 60 w 148"/>
                <a:gd name="T25" fmla="*/ 181 h 232"/>
                <a:gd name="T26" fmla="*/ 73 w 148"/>
                <a:gd name="T27" fmla="*/ 117 h 232"/>
                <a:gd name="T28" fmla="*/ 97 w 148"/>
                <a:gd name="T29" fmla="*/ 47 h 232"/>
                <a:gd name="T30" fmla="*/ 66 w 148"/>
                <a:gd name="T31" fmla="*/ 114 h 232"/>
                <a:gd name="T32" fmla="*/ 29 w 148"/>
                <a:gd name="T33" fmla="*/ 182 h 232"/>
                <a:gd name="T34" fmla="*/ 76 w 148"/>
                <a:gd name="T35" fmla="*/ 1 h 232"/>
                <a:gd name="T36" fmla="*/ 26 w 148"/>
                <a:gd name="T37" fmla="*/ 156 h 232"/>
                <a:gd name="T38" fmla="*/ 25 w 148"/>
                <a:gd name="T39" fmla="*/ 159 h 232"/>
                <a:gd name="T40" fmla="*/ 26 w 148"/>
                <a:gd name="T41" fmla="*/ 156 h 232"/>
                <a:gd name="T42" fmla="*/ 46 w 148"/>
                <a:gd name="T43" fmla="*/ 118 h 232"/>
                <a:gd name="T44" fmla="*/ 38 w 148"/>
                <a:gd name="T45" fmla="*/ 127 h 232"/>
                <a:gd name="T46" fmla="*/ 59 w 148"/>
                <a:gd name="T47" fmla="*/ 75 h 232"/>
                <a:gd name="T48" fmla="*/ 46 w 148"/>
                <a:gd name="T49" fmla="*/ 118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8"/>
                <a:gd name="T76" fmla="*/ 0 h 232"/>
                <a:gd name="T77" fmla="*/ 148 w 148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Freeform 21"/>
            <p:cNvSpPr>
              <a:spLocks noEditPoints="1" noChangeArrowheads="1"/>
            </p:cNvSpPr>
            <p:nvPr/>
          </p:nvSpPr>
          <p:spPr bwMode="auto">
            <a:xfrm>
              <a:off x="1444563" y="312338"/>
              <a:ext cx="374805" cy="542687"/>
            </a:xfrm>
            <a:custGeom>
              <a:avLst/>
              <a:gdLst>
                <a:gd name="T0" fmla="*/ 94 w 150"/>
                <a:gd name="T1" fmla="*/ 46 h 217"/>
                <a:gd name="T2" fmla="*/ 55 w 150"/>
                <a:gd name="T3" fmla="*/ 95 h 217"/>
                <a:gd name="T4" fmla="*/ 8 w 150"/>
                <a:gd name="T5" fmla="*/ 158 h 217"/>
                <a:gd name="T6" fmla="*/ 11 w 150"/>
                <a:gd name="T7" fmla="*/ 170 h 217"/>
                <a:gd name="T8" fmla="*/ 35 w 150"/>
                <a:gd name="T9" fmla="*/ 158 h 217"/>
                <a:gd name="T10" fmla="*/ 7 w 150"/>
                <a:gd name="T11" fmla="*/ 210 h 217"/>
                <a:gd name="T12" fmla="*/ 10 w 150"/>
                <a:gd name="T13" fmla="*/ 217 h 217"/>
                <a:gd name="T14" fmla="*/ 25 w 150"/>
                <a:gd name="T15" fmla="*/ 204 h 217"/>
                <a:gd name="T16" fmla="*/ 70 w 150"/>
                <a:gd name="T17" fmla="*/ 152 h 217"/>
                <a:gd name="T18" fmla="*/ 146 w 150"/>
                <a:gd name="T19" fmla="*/ 50 h 217"/>
                <a:gd name="T20" fmla="*/ 148 w 150"/>
                <a:gd name="T21" fmla="*/ 42 h 217"/>
                <a:gd name="T22" fmla="*/ 130 w 150"/>
                <a:gd name="T23" fmla="*/ 56 h 217"/>
                <a:gd name="T24" fmla="*/ 119 w 150"/>
                <a:gd name="T25" fmla="*/ 58 h 217"/>
                <a:gd name="T26" fmla="*/ 113 w 150"/>
                <a:gd name="T27" fmla="*/ 48 h 217"/>
                <a:gd name="T28" fmla="*/ 122 w 150"/>
                <a:gd name="T29" fmla="*/ 39 h 217"/>
                <a:gd name="T30" fmla="*/ 88 w 150"/>
                <a:gd name="T31" fmla="*/ 16 h 217"/>
                <a:gd name="T32" fmla="*/ 60 w 150"/>
                <a:gd name="T33" fmla="*/ 5 h 217"/>
                <a:gd name="T34" fmla="*/ 80 w 150"/>
                <a:gd name="T35" fmla="*/ 32 h 217"/>
                <a:gd name="T36" fmla="*/ 98 w 150"/>
                <a:gd name="T37" fmla="*/ 46 h 217"/>
                <a:gd name="T38" fmla="*/ 99 w 150"/>
                <a:gd name="T39" fmla="*/ 57 h 217"/>
                <a:gd name="T40" fmla="*/ 88 w 150"/>
                <a:gd name="T41" fmla="*/ 64 h 217"/>
                <a:gd name="T42" fmla="*/ 94 w 150"/>
                <a:gd name="T43" fmla="*/ 46 h 217"/>
                <a:gd name="T44" fmla="*/ 76 w 150"/>
                <a:gd name="T45" fmla="*/ 20 h 217"/>
                <a:gd name="T46" fmla="*/ 71 w 150"/>
                <a:gd name="T47" fmla="*/ 15 h 217"/>
                <a:gd name="T48" fmla="*/ 78 w 150"/>
                <a:gd name="T49" fmla="*/ 19 h 217"/>
                <a:gd name="T50" fmla="*/ 76 w 150"/>
                <a:gd name="T51" fmla="*/ 20 h 217"/>
                <a:gd name="T52" fmla="*/ 85 w 150"/>
                <a:gd name="T53" fmla="*/ 26 h 217"/>
                <a:gd name="T54" fmla="*/ 84 w 150"/>
                <a:gd name="T55" fmla="*/ 25 h 217"/>
                <a:gd name="T56" fmla="*/ 86 w 150"/>
                <a:gd name="T57" fmla="*/ 24 h 217"/>
                <a:gd name="T58" fmla="*/ 90 w 150"/>
                <a:gd name="T59" fmla="*/ 28 h 217"/>
                <a:gd name="T60" fmla="*/ 85 w 150"/>
                <a:gd name="T61" fmla="*/ 26 h 217"/>
                <a:gd name="T62" fmla="*/ 42 w 150"/>
                <a:gd name="T63" fmla="*/ 170 h 217"/>
                <a:gd name="T64" fmla="*/ 20 w 150"/>
                <a:gd name="T65" fmla="*/ 196 h 217"/>
                <a:gd name="T66" fmla="*/ 49 w 150"/>
                <a:gd name="T67" fmla="*/ 160 h 217"/>
                <a:gd name="T68" fmla="*/ 42 w 150"/>
                <a:gd name="T69" fmla="*/ 170 h 217"/>
                <a:gd name="T70" fmla="*/ 116 w 150"/>
                <a:gd name="T71" fmla="*/ 62 h 217"/>
                <a:gd name="T72" fmla="*/ 116 w 150"/>
                <a:gd name="T73" fmla="*/ 62 h 217"/>
                <a:gd name="T74" fmla="*/ 102 w 150"/>
                <a:gd name="T75" fmla="*/ 77 h 217"/>
                <a:gd name="T76" fmla="*/ 106 w 150"/>
                <a:gd name="T77" fmla="*/ 63 h 217"/>
                <a:gd name="T78" fmla="*/ 116 w 150"/>
                <a:gd name="T79" fmla="*/ 62 h 217"/>
                <a:gd name="T80" fmla="*/ 107 w 150"/>
                <a:gd name="T81" fmla="*/ 55 h 217"/>
                <a:gd name="T82" fmla="*/ 107 w 150"/>
                <a:gd name="T83" fmla="*/ 53 h 217"/>
                <a:gd name="T84" fmla="*/ 108 w 150"/>
                <a:gd name="T85" fmla="*/ 55 h 217"/>
                <a:gd name="T86" fmla="*/ 107 w 150"/>
                <a:gd name="T87" fmla="*/ 55 h 217"/>
                <a:gd name="T88" fmla="*/ 112 w 150"/>
                <a:gd name="T89" fmla="*/ 39 h 217"/>
                <a:gd name="T90" fmla="*/ 103 w 150"/>
                <a:gd name="T91" fmla="*/ 34 h 217"/>
                <a:gd name="T92" fmla="*/ 99 w 150"/>
                <a:gd name="T93" fmla="*/ 27 h 217"/>
                <a:gd name="T94" fmla="*/ 112 w 150"/>
                <a:gd name="T95" fmla="*/ 39 h 217"/>
                <a:gd name="T96" fmla="*/ 104 w 150"/>
                <a:gd name="T97" fmla="*/ 87 h 217"/>
                <a:gd name="T98" fmla="*/ 95 w 150"/>
                <a:gd name="T99" fmla="*/ 101 h 217"/>
                <a:gd name="T100" fmla="*/ 72 w 150"/>
                <a:gd name="T101" fmla="*/ 123 h 217"/>
                <a:gd name="T102" fmla="*/ 104 w 150"/>
                <a:gd name="T103" fmla="*/ 87 h 217"/>
                <a:gd name="T104" fmla="*/ 97 w 150"/>
                <a:gd name="T105" fmla="*/ 67 h 217"/>
                <a:gd name="T106" fmla="*/ 72 w 150"/>
                <a:gd name="T107" fmla="*/ 111 h 217"/>
                <a:gd name="T108" fmla="*/ 22 w 150"/>
                <a:gd name="T109" fmla="*/ 157 h 217"/>
                <a:gd name="T110" fmla="*/ 85 w 150"/>
                <a:gd name="T111" fmla="*/ 69 h 217"/>
                <a:gd name="T112" fmla="*/ 87 w 150"/>
                <a:gd name="T113" fmla="*/ 73 h 217"/>
                <a:gd name="T114" fmla="*/ 97 w 150"/>
                <a:gd name="T115" fmla="*/ 67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7"/>
                <a:gd name="T176" fmla="*/ 150 w 150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4" name="Freeform 22"/>
            <p:cNvSpPr>
              <a:spLocks noEditPoints="1" noChangeArrowheads="1"/>
            </p:cNvSpPr>
            <p:nvPr/>
          </p:nvSpPr>
          <p:spPr bwMode="auto">
            <a:xfrm>
              <a:off x="417752" y="1397712"/>
              <a:ext cx="443129" cy="694951"/>
            </a:xfrm>
            <a:custGeom>
              <a:avLst/>
              <a:gdLst>
                <a:gd name="T0" fmla="*/ 108 w 177"/>
                <a:gd name="T1" fmla="*/ 80 h 278"/>
                <a:gd name="T2" fmla="*/ 85 w 177"/>
                <a:gd name="T3" fmla="*/ 118 h 278"/>
                <a:gd name="T4" fmla="*/ 54 w 177"/>
                <a:gd name="T5" fmla="*/ 175 h 278"/>
                <a:gd name="T6" fmla="*/ 15 w 177"/>
                <a:gd name="T7" fmla="*/ 248 h 278"/>
                <a:gd name="T8" fmla="*/ 24 w 177"/>
                <a:gd name="T9" fmla="*/ 251 h 278"/>
                <a:gd name="T10" fmla="*/ 70 w 177"/>
                <a:gd name="T11" fmla="*/ 189 h 278"/>
                <a:gd name="T12" fmla="*/ 110 w 177"/>
                <a:gd name="T13" fmla="*/ 97 h 278"/>
                <a:gd name="T14" fmla="*/ 132 w 177"/>
                <a:gd name="T15" fmla="*/ 63 h 278"/>
                <a:gd name="T16" fmla="*/ 160 w 177"/>
                <a:gd name="T17" fmla="*/ 97 h 278"/>
                <a:gd name="T18" fmla="*/ 132 w 177"/>
                <a:gd name="T19" fmla="*/ 52 h 278"/>
                <a:gd name="T20" fmla="*/ 175 w 177"/>
                <a:gd name="T21" fmla="*/ 41 h 278"/>
                <a:gd name="T22" fmla="*/ 119 w 177"/>
                <a:gd name="T23" fmla="*/ 18 h 278"/>
                <a:gd name="T24" fmla="*/ 88 w 177"/>
                <a:gd name="T25" fmla="*/ 5 h 278"/>
                <a:gd name="T26" fmla="*/ 91 w 177"/>
                <a:gd name="T27" fmla="*/ 16 h 278"/>
                <a:gd name="T28" fmla="*/ 159 w 177"/>
                <a:gd name="T29" fmla="*/ 38 h 278"/>
                <a:gd name="T30" fmla="*/ 123 w 177"/>
                <a:gd name="T31" fmla="*/ 44 h 278"/>
                <a:gd name="T32" fmla="*/ 121 w 177"/>
                <a:gd name="T33" fmla="*/ 53 h 278"/>
                <a:gd name="T34" fmla="*/ 126 w 177"/>
                <a:gd name="T35" fmla="*/ 56 h 278"/>
                <a:gd name="T36" fmla="*/ 114 w 177"/>
                <a:gd name="T37" fmla="*/ 72 h 278"/>
                <a:gd name="T38" fmla="*/ 108 w 177"/>
                <a:gd name="T39" fmla="*/ 80 h 278"/>
                <a:gd name="T40" fmla="*/ 34 w 177"/>
                <a:gd name="T41" fmla="*/ 233 h 278"/>
                <a:gd name="T42" fmla="*/ 91 w 177"/>
                <a:gd name="T43" fmla="*/ 126 h 278"/>
                <a:gd name="T44" fmla="*/ 34 w 177"/>
                <a:gd name="T45" fmla="*/ 233 h 2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278"/>
                <a:gd name="T71" fmla="*/ 177 w 177"/>
                <a:gd name="T72" fmla="*/ 278 h 2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5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2123898" cy="3170227"/>
            </a:xfrm>
            <a:custGeom>
              <a:avLst/>
              <a:gdLst>
                <a:gd name="T0" fmla="*/ 467 w 849"/>
                <a:gd name="T1" fmla="*/ 52 h 1268"/>
                <a:gd name="T2" fmla="*/ 692 w 849"/>
                <a:gd name="T3" fmla="*/ 104 h 1268"/>
                <a:gd name="T4" fmla="*/ 777 w 849"/>
                <a:gd name="T5" fmla="*/ 241 h 1268"/>
                <a:gd name="T6" fmla="*/ 605 w 849"/>
                <a:gd name="T7" fmla="*/ 411 h 1268"/>
                <a:gd name="T8" fmla="*/ 269 w 849"/>
                <a:gd name="T9" fmla="*/ 446 h 1268"/>
                <a:gd name="T10" fmla="*/ 456 w 849"/>
                <a:gd name="T11" fmla="*/ 626 h 1268"/>
                <a:gd name="T12" fmla="*/ 427 w 849"/>
                <a:gd name="T13" fmla="*/ 694 h 1268"/>
                <a:gd name="T14" fmla="*/ 219 w 849"/>
                <a:gd name="T15" fmla="*/ 1035 h 1268"/>
                <a:gd name="T16" fmla="*/ 133 w 849"/>
                <a:gd name="T17" fmla="*/ 740 h 1268"/>
                <a:gd name="T18" fmla="*/ 30 w 849"/>
                <a:gd name="T19" fmla="*/ 996 h 1268"/>
                <a:gd name="T20" fmla="*/ 230 w 849"/>
                <a:gd name="T21" fmla="*/ 1073 h 1268"/>
                <a:gd name="T22" fmla="*/ 474 w 849"/>
                <a:gd name="T23" fmla="*/ 651 h 1268"/>
                <a:gd name="T24" fmla="*/ 812 w 849"/>
                <a:gd name="T25" fmla="*/ 175 h 1268"/>
                <a:gd name="T26" fmla="*/ 233 w 849"/>
                <a:gd name="T27" fmla="*/ 557 h 1268"/>
                <a:gd name="T28" fmla="*/ 84 w 849"/>
                <a:gd name="T29" fmla="*/ 960 h 1268"/>
                <a:gd name="T30" fmla="*/ 125 w 849"/>
                <a:gd name="T31" fmla="*/ 777 h 1268"/>
                <a:gd name="T32" fmla="*/ 80 w 849"/>
                <a:gd name="T33" fmla="*/ 960 h 1268"/>
                <a:gd name="T34" fmla="*/ 44 w 849"/>
                <a:gd name="T35" fmla="*/ 972 h 1268"/>
                <a:gd name="T36" fmla="*/ 25 w 849"/>
                <a:gd name="T37" fmla="*/ 1224 h 1268"/>
                <a:gd name="T38" fmla="*/ 43 w 849"/>
                <a:gd name="T39" fmla="*/ 1158 h 1268"/>
                <a:gd name="T40" fmla="*/ 41 w 849"/>
                <a:gd name="T41" fmla="*/ 1230 h 1268"/>
                <a:gd name="T42" fmla="*/ 56 w 849"/>
                <a:gd name="T43" fmla="*/ 1194 h 1268"/>
                <a:gd name="T44" fmla="*/ 70 w 849"/>
                <a:gd name="T45" fmla="*/ 1184 h 1268"/>
                <a:gd name="T46" fmla="*/ 26 w 849"/>
                <a:gd name="T47" fmla="*/ 1151 h 1268"/>
                <a:gd name="T48" fmla="*/ 130 w 849"/>
                <a:gd name="T49" fmla="*/ 993 h 1268"/>
                <a:gd name="T50" fmla="*/ 176 w 849"/>
                <a:gd name="T51" fmla="*/ 1009 h 1268"/>
                <a:gd name="T52" fmla="*/ 264 w 849"/>
                <a:gd name="T53" fmla="*/ 992 h 1268"/>
                <a:gd name="T54" fmla="*/ 604 w 849"/>
                <a:gd name="T55" fmla="*/ 448 h 1268"/>
                <a:gd name="T56" fmla="*/ 575 w 849"/>
                <a:gd name="T57" fmla="*/ 403 h 1268"/>
                <a:gd name="T58" fmla="*/ 534 w 849"/>
                <a:gd name="T59" fmla="*/ 355 h 1268"/>
                <a:gd name="T60" fmla="*/ 404 w 849"/>
                <a:gd name="T61" fmla="*/ 324 h 1268"/>
                <a:gd name="T62" fmla="*/ 316 w 849"/>
                <a:gd name="T63" fmla="*/ 367 h 1268"/>
                <a:gd name="T64" fmla="*/ 302 w 849"/>
                <a:gd name="T65" fmla="*/ 401 h 1268"/>
                <a:gd name="T66" fmla="*/ 289 w 849"/>
                <a:gd name="T67" fmla="*/ 429 h 1268"/>
                <a:gd name="T68" fmla="*/ 289 w 849"/>
                <a:gd name="T69" fmla="*/ 460 h 1268"/>
                <a:gd name="T70" fmla="*/ 294 w 849"/>
                <a:gd name="T71" fmla="*/ 525 h 1268"/>
                <a:gd name="T72" fmla="*/ 445 w 849"/>
                <a:gd name="T73" fmla="*/ 653 h 1268"/>
                <a:gd name="T74" fmla="*/ 462 w 849"/>
                <a:gd name="T75" fmla="*/ 648 h 1268"/>
                <a:gd name="T76" fmla="*/ 262 w 849"/>
                <a:gd name="T77" fmla="*/ 503 h 1268"/>
                <a:gd name="T78" fmla="*/ 310 w 849"/>
                <a:gd name="T79" fmla="*/ 457 h 1268"/>
                <a:gd name="T80" fmla="*/ 469 w 849"/>
                <a:gd name="T81" fmla="*/ 528 h 1268"/>
                <a:gd name="T82" fmla="*/ 450 w 849"/>
                <a:gd name="T83" fmla="*/ 448 h 1268"/>
                <a:gd name="T84" fmla="*/ 542 w 849"/>
                <a:gd name="T85" fmla="*/ 458 h 1268"/>
                <a:gd name="T86" fmla="*/ 380 w 849"/>
                <a:gd name="T87" fmla="*/ 320 h 1268"/>
                <a:gd name="T88" fmla="*/ 543 w 849"/>
                <a:gd name="T89" fmla="*/ 419 h 1268"/>
                <a:gd name="T90" fmla="*/ 524 w 849"/>
                <a:gd name="T91" fmla="*/ 546 h 1268"/>
                <a:gd name="T92" fmla="*/ 317 w 849"/>
                <a:gd name="T93" fmla="*/ 488 h 1268"/>
                <a:gd name="T94" fmla="*/ 468 w 849"/>
                <a:gd name="T95" fmla="*/ 539 h 1268"/>
                <a:gd name="T96" fmla="*/ 560 w 849"/>
                <a:gd name="T97" fmla="*/ 423 h 1268"/>
                <a:gd name="T98" fmla="*/ 524 w 849"/>
                <a:gd name="T99" fmla="*/ 572 h 1268"/>
                <a:gd name="T100" fmla="*/ 605 w 849"/>
                <a:gd name="T101" fmla="*/ 421 h 1268"/>
                <a:gd name="T102" fmla="*/ 751 w 849"/>
                <a:gd name="T103" fmla="*/ 313 h 1268"/>
                <a:gd name="T104" fmla="*/ 790 w 849"/>
                <a:gd name="T105" fmla="*/ 245 h 1268"/>
                <a:gd name="T106" fmla="*/ 789 w 849"/>
                <a:gd name="T107" fmla="*/ 218 h 1268"/>
                <a:gd name="T108" fmla="*/ 485 w 849"/>
                <a:gd name="T109" fmla="*/ 43 h 1268"/>
                <a:gd name="T110" fmla="*/ 540 w 849"/>
                <a:gd name="T111" fmla="*/ 52 h 1268"/>
                <a:gd name="T112" fmla="*/ 605 w 849"/>
                <a:gd name="T113" fmla="*/ 66 h 1268"/>
                <a:gd name="T114" fmla="*/ 781 w 849"/>
                <a:gd name="T115" fmla="*/ 218 h 1268"/>
                <a:gd name="T116" fmla="*/ 693 w 849"/>
                <a:gd name="T117" fmla="*/ 86 h 1268"/>
                <a:gd name="T118" fmla="*/ 578 w 849"/>
                <a:gd name="T119" fmla="*/ 26 h 1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9"/>
                <a:gd name="T181" fmla="*/ 0 h 1268"/>
                <a:gd name="T182" fmla="*/ 849 w 849"/>
                <a:gd name="T183" fmla="*/ 1268 h 1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269391" y="2615827"/>
              <a:ext cx="216685" cy="195210"/>
            </a:xfrm>
            <a:custGeom>
              <a:avLst/>
              <a:gdLst>
                <a:gd name="T0" fmla="*/ 73 w 87"/>
                <a:gd name="T1" fmla="*/ 14 h 78"/>
                <a:gd name="T2" fmla="*/ 69 w 87"/>
                <a:gd name="T3" fmla="*/ 15 h 78"/>
                <a:gd name="T4" fmla="*/ 59 w 87"/>
                <a:gd name="T5" fmla="*/ 12 h 78"/>
                <a:gd name="T6" fmla="*/ 21 w 87"/>
                <a:gd name="T7" fmla="*/ 48 h 78"/>
                <a:gd name="T8" fmla="*/ 5 w 87"/>
                <a:gd name="T9" fmla="*/ 71 h 78"/>
                <a:gd name="T10" fmla="*/ 27 w 87"/>
                <a:gd name="T11" fmla="*/ 57 h 78"/>
                <a:gd name="T12" fmla="*/ 32 w 87"/>
                <a:gd name="T13" fmla="*/ 63 h 78"/>
                <a:gd name="T14" fmla="*/ 56 w 87"/>
                <a:gd name="T15" fmla="*/ 35 h 78"/>
                <a:gd name="T16" fmla="*/ 73 w 87"/>
                <a:gd name="T17" fmla="*/ 14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8"/>
                <a:gd name="T29" fmla="*/ 87 w 8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33186" y="2961356"/>
              <a:ext cx="1417233" cy="562207"/>
            </a:xfrm>
            <a:custGeom>
              <a:avLst/>
              <a:gdLst>
                <a:gd name="T0" fmla="*/ 555 w 567"/>
                <a:gd name="T1" fmla="*/ 219 h 225"/>
                <a:gd name="T2" fmla="*/ 565 w 567"/>
                <a:gd name="T3" fmla="*/ 182 h 225"/>
                <a:gd name="T4" fmla="*/ 536 w 567"/>
                <a:gd name="T5" fmla="*/ 156 h 225"/>
                <a:gd name="T6" fmla="*/ 428 w 567"/>
                <a:gd name="T7" fmla="*/ 146 h 225"/>
                <a:gd name="T8" fmla="*/ 279 w 567"/>
                <a:gd name="T9" fmla="*/ 149 h 225"/>
                <a:gd name="T10" fmla="*/ 148 w 567"/>
                <a:gd name="T11" fmla="*/ 147 h 225"/>
                <a:gd name="T12" fmla="*/ 300 w 567"/>
                <a:gd name="T13" fmla="*/ 87 h 225"/>
                <a:gd name="T14" fmla="*/ 488 w 567"/>
                <a:gd name="T15" fmla="*/ 41 h 225"/>
                <a:gd name="T16" fmla="*/ 539 w 567"/>
                <a:gd name="T17" fmla="*/ 9 h 225"/>
                <a:gd name="T18" fmla="*/ 440 w 567"/>
                <a:gd name="T19" fmla="*/ 1 h 225"/>
                <a:gd name="T20" fmla="*/ 240 w 567"/>
                <a:gd name="T21" fmla="*/ 33 h 225"/>
                <a:gd name="T22" fmla="*/ 46 w 567"/>
                <a:gd name="T23" fmla="*/ 74 h 225"/>
                <a:gd name="T24" fmla="*/ 7 w 567"/>
                <a:gd name="T25" fmla="*/ 83 h 225"/>
                <a:gd name="T26" fmla="*/ 23 w 567"/>
                <a:gd name="T27" fmla="*/ 87 h 225"/>
                <a:gd name="T28" fmla="*/ 132 w 567"/>
                <a:gd name="T29" fmla="*/ 63 h 225"/>
                <a:gd name="T30" fmla="*/ 335 w 567"/>
                <a:gd name="T31" fmla="*/ 22 h 225"/>
                <a:gd name="T32" fmla="*/ 528 w 567"/>
                <a:gd name="T33" fmla="*/ 15 h 225"/>
                <a:gd name="T34" fmla="*/ 411 w 567"/>
                <a:gd name="T35" fmla="*/ 49 h 225"/>
                <a:gd name="T36" fmla="*/ 277 w 567"/>
                <a:gd name="T37" fmla="*/ 86 h 225"/>
                <a:gd name="T38" fmla="*/ 175 w 567"/>
                <a:gd name="T39" fmla="*/ 120 h 225"/>
                <a:gd name="T40" fmla="*/ 137 w 567"/>
                <a:gd name="T41" fmla="*/ 149 h 225"/>
                <a:gd name="T42" fmla="*/ 190 w 567"/>
                <a:gd name="T43" fmla="*/ 159 h 225"/>
                <a:gd name="T44" fmla="*/ 428 w 567"/>
                <a:gd name="T45" fmla="*/ 154 h 225"/>
                <a:gd name="T46" fmla="*/ 522 w 567"/>
                <a:gd name="T47" fmla="*/ 160 h 225"/>
                <a:gd name="T48" fmla="*/ 555 w 567"/>
                <a:gd name="T49" fmla="*/ 179 h 225"/>
                <a:gd name="T50" fmla="*/ 555 w 567"/>
                <a:gd name="T51" fmla="*/ 219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7"/>
                <a:gd name="T79" fmla="*/ 0 h 225"/>
                <a:gd name="T80" fmla="*/ 567 w 567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8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“人人通”特点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4" name="직선 연결선 11"/>
          <p:cNvCxnSpPr/>
          <p:nvPr/>
        </p:nvCxnSpPr>
        <p:spPr>
          <a:xfrm>
            <a:off x="1511238" y="6297445"/>
            <a:ext cx="8401186" cy="0"/>
          </a:xfrm>
          <a:prstGeom prst="line">
            <a:avLst/>
          </a:prstGeom>
          <a:ln>
            <a:solidFill>
              <a:srgbClr val="00A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8"/>
          <p:cNvSpPr txBox="1"/>
          <p:nvPr/>
        </p:nvSpPr>
        <p:spPr>
          <a:xfrm>
            <a:off x="4926691" y="547424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人人</a:t>
            </a:r>
            <a:r>
              <a:rPr lang="zh-CN" altLang="en-US" sz="20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通空间模型</a:t>
            </a:r>
            <a:endParaRPr lang="ko-KR" altLang="en-US" sz="20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2060"/>
              </a:solidFill>
              <a:latin typeface="微软雅黑" panose="020B0503020204020204" pitchFamily="34" charset="-122"/>
              <a:ea typeface="-윤고딕330" pitchFamily="18" charset="-127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922551"/>
              </p:ext>
            </p:extLst>
          </p:nvPr>
        </p:nvGraphicFramePr>
        <p:xfrm>
          <a:off x="1911865" y="1207492"/>
          <a:ext cx="8080238" cy="41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Visio" r:id="rId3" imgW="6095928" imgH="3108888" progId="Visio.Drawing.15">
                  <p:embed/>
                </p:oleObj>
              </mc:Choice>
              <mc:Fallback>
                <p:oleObj name="Visio" r:id="rId3" imgW="6095928" imgH="310888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865" y="1207492"/>
                        <a:ext cx="8080238" cy="411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学习元学习空间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49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096000" y="3802431"/>
            <a:ext cx="457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375920" y="1748308"/>
            <a:ext cx="14526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3</a:t>
            </a:r>
            <a:endParaRPr lang="ko-KR" altLang="en-US" sz="166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70C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8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>
          <a:xfrm>
            <a:off x="81457" y="3375223"/>
            <a:ext cx="3809592" cy="3081553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6744072" y="295804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网络教学平台</a:t>
            </a:r>
            <a:endParaRPr lang="ko-KR" altLang="en-US" sz="48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83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 txBox="1">
            <a:spLocks/>
          </p:cNvSpPr>
          <p:nvPr/>
        </p:nvSpPr>
        <p:spPr>
          <a:xfrm>
            <a:off x="2175140" y="1628800"/>
            <a:ext cx="3857652" cy="4389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普通的学习资源库（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学习管理系统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(LMS)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学习内容管理系统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(LCMS)</a:t>
            </a: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通用网络教学平台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(Web- based Instruction Platforms)</a:t>
            </a:r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6629696" y="1632738"/>
            <a:ext cx="3714776" cy="3571900"/>
          </a:xfrm>
          <a:prstGeom prst="wedgeRoundRectCallout">
            <a:avLst>
              <a:gd name="adj1" fmla="val -83739"/>
              <a:gd name="adj2" fmla="val -2603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在网络技术发展的初期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一些大学、公司和培训机构开始有意识地开发专门的网络资源库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用来存储和管理教学资源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从而减少开支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使学习者可以自主地学习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也丰富了知识的传播途径。但其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功能仅限于资源管理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资源格式与管理技术不统一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难以广泛共享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发展历程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发展历程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2175140" y="1621860"/>
            <a:ext cx="3857652" cy="4389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普通的学习资源库（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学习管理系统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(LMS)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学习内容管理系统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(LCMS)</a:t>
            </a: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通用网络教学平台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(Web- based Instruction Platforms)</a:t>
            </a:r>
          </a:p>
          <a:p>
            <a:pPr algn="ctr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629696" y="1921705"/>
            <a:ext cx="3714776" cy="2736304"/>
          </a:xfrm>
          <a:prstGeom prst="wedgeRoundRectCallout">
            <a:avLst>
              <a:gd name="adj1" fmla="val -83104"/>
              <a:gd name="adj2" fmla="val 443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LMS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源于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培训自动化系统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具有用户注册管理、课件目录管理、学习者的信息数据记录等功能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但一般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不具备教学内容制作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的功能。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2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发展历程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2175140" y="1628230"/>
            <a:ext cx="3857652" cy="4389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普通的学习资源库（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学习管理系统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(LMS)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学习内容管理系统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(LCMS)</a:t>
            </a: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通用网络教学平台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(Web- based Instruction Platforms)</a:t>
            </a:r>
          </a:p>
          <a:p>
            <a:pPr algn="ctr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629696" y="1556792"/>
            <a:ext cx="3714776" cy="3571900"/>
          </a:xfrm>
          <a:prstGeom prst="wedgeRoundRectCallout">
            <a:avLst>
              <a:gd name="adj1" fmla="val -83397"/>
              <a:gd name="adj2" fmla="val 1947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LCMS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是最初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为高等教育开发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的传统课件管理系统的发展版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旨在帮助没有技术经验的教师或资源专家设计、创建、发布和管理网络课件。同时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LCMS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对用户进行管理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跟踪学生的学习进度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及时调整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以适合学习者的学习需要。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LCMS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学习内容的共享和教学系统的交互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成为可能。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059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发展历程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2207568" y="1628230"/>
            <a:ext cx="3857652" cy="4389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普通的学习资源库（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学习管理系统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(LMS)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学习内容管理系统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(LCMS)</a:t>
            </a:r>
          </a:p>
          <a:p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通用网络教学平台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(Web- based Instruction Platforms)</a:t>
            </a:r>
          </a:p>
          <a:p>
            <a:pPr algn="ctr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816080" y="2204864"/>
            <a:ext cx="3714776" cy="3571900"/>
          </a:xfrm>
          <a:prstGeom prst="wedgeRoundRectCallout">
            <a:avLst>
              <a:gd name="adj1" fmla="val -75065"/>
              <a:gd name="adj2" fmla="val 2643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通用网络教学平台在既有教学系统的基础上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从对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课件的制作与发布、教学组织、教学交互、学习支持和教学评价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全面支持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教学的管理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用户与课程的管理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 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再到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与网络教学资源库及其管理系统的整合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集成了网络教学需要的主要子系统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形成了一个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相对完整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的网络教学支撑环境。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36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44016"/>
            <a:ext cx="4898651" cy="6741368"/>
          </a:xfrm>
        </p:spPr>
      </p:pic>
      <p:sp>
        <p:nvSpPr>
          <p:cNvPr id="6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平台组成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286761"/>
              </p:ext>
            </p:extLst>
          </p:nvPr>
        </p:nvGraphicFramePr>
        <p:xfrm>
          <a:off x="-379" y="1268760"/>
          <a:ext cx="8686800" cy="470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92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7958"/>
              </p:ext>
            </p:extLst>
          </p:nvPr>
        </p:nvGraphicFramePr>
        <p:xfrm>
          <a:off x="1631504" y="813839"/>
          <a:ext cx="8929718" cy="535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网络教学子系统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>
          <a:xfrm>
            <a:off x="76443" y="3380810"/>
            <a:ext cx="3809592" cy="3081553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3350847" y="2148417"/>
            <a:ext cx="3744416" cy="534396"/>
            <a:chOff x="4427984" y="1268760"/>
            <a:chExt cx="3744416" cy="534396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427984" y="1268760"/>
              <a:ext cx="3744416" cy="504056"/>
            </a:xfrm>
            <a:prstGeom prst="roundRect">
              <a:avLst/>
            </a:prstGeom>
            <a:solidFill>
              <a:srgbClr val="00AAEC"/>
            </a:solidFill>
            <a:ln>
              <a:solidFill>
                <a:srgbClr val="00A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4709467" y="1316095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499013">
              <a:off x="4725102" y="1279936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ln>
                    <a:solidFill>
                      <a:srgbClr val="00AAEC">
                        <a:alpha val="0"/>
                      </a:srgbClr>
                    </a:solidFill>
                  </a:ln>
                  <a:solidFill>
                    <a:srgbClr val="0089CF"/>
                  </a:solidFill>
                  <a:latin typeface="-윤고딕330" pitchFamily="18" charset="-127"/>
                  <a:ea typeface="-윤고딕330" pitchFamily="18" charset="-127"/>
                </a:rPr>
                <a:t>1</a:t>
              </a:r>
              <a:endParaRPr lang="ko-KR" altLang="en-US" sz="28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141479" y="2938748"/>
            <a:ext cx="3744416" cy="534396"/>
            <a:chOff x="4427984" y="1268760"/>
            <a:chExt cx="3744416" cy="534396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4427984" y="1268760"/>
              <a:ext cx="3744416" cy="504056"/>
            </a:xfrm>
            <a:prstGeom prst="roundRect">
              <a:avLst/>
            </a:prstGeom>
            <a:solidFill>
              <a:srgbClr val="00AAEC"/>
            </a:solidFill>
            <a:ln>
              <a:solidFill>
                <a:srgbClr val="00A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4672623" y="1316095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499013">
              <a:off x="4688258" y="1279936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ln>
                    <a:solidFill>
                      <a:srgbClr val="00AAEC">
                        <a:alpha val="0"/>
                      </a:srgbClr>
                    </a:solidFill>
                  </a:ln>
                  <a:solidFill>
                    <a:srgbClr val="0089CF"/>
                  </a:solidFill>
                  <a:latin typeface="-윤고딕330" pitchFamily="18" charset="-127"/>
                  <a:ea typeface="-윤고딕330" pitchFamily="18" charset="-127"/>
                </a:rPr>
                <a:t>2</a:t>
              </a:r>
              <a:endParaRPr lang="ko-KR" altLang="en-US" sz="28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005575" y="3716674"/>
            <a:ext cx="3744416" cy="534396"/>
            <a:chOff x="4427984" y="1268760"/>
            <a:chExt cx="3744416" cy="534396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427984" y="1268760"/>
              <a:ext cx="3744416" cy="504056"/>
            </a:xfrm>
            <a:prstGeom prst="roundRect">
              <a:avLst/>
            </a:prstGeom>
            <a:solidFill>
              <a:srgbClr val="00AAEC"/>
            </a:solidFill>
            <a:ln>
              <a:solidFill>
                <a:srgbClr val="00A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4672623" y="1316095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0499013">
              <a:off x="4688258" y="1279936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ln>
                    <a:solidFill>
                      <a:srgbClr val="00AAEC">
                        <a:alpha val="0"/>
                      </a:srgbClr>
                    </a:solidFill>
                  </a:ln>
                  <a:solidFill>
                    <a:srgbClr val="0089CF"/>
                  </a:solidFill>
                  <a:latin typeface="-윤고딕330" pitchFamily="18" charset="-127"/>
                  <a:ea typeface="-윤고딕330" pitchFamily="18" charset="-127"/>
                </a:rPr>
                <a:t>3</a:t>
              </a:r>
              <a:endParaRPr lang="ko-KR" altLang="en-US" sz="28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735960" y="4543017"/>
            <a:ext cx="3744416" cy="534396"/>
            <a:chOff x="4427984" y="1268760"/>
            <a:chExt cx="3744416" cy="534396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4427984" y="1268760"/>
              <a:ext cx="3744416" cy="504056"/>
            </a:xfrm>
            <a:prstGeom prst="roundRect">
              <a:avLst/>
            </a:prstGeom>
            <a:solidFill>
              <a:srgbClr val="00AAEC"/>
            </a:solidFill>
            <a:ln>
              <a:solidFill>
                <a:srgbClr val="00AA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4662318" y="1316095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0499013">
              <a:off x="4677953" y="1279936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ln>
                    <a:solidFill>
                      <a:srgbClr val="00AAEC">
                        <a:alpha val="0"/>
                      </a:srgbClr>
                    </a:solidFill>
                  </a:ln>
                  <a:solidFill>
                    <a:srgbClr val="0089CF"/>
                  </a:solidFill>
                  <a:latin typeface="-윤고딕330" pitchFamily="18" charset="-127"/>
                  <a:ea typeface="-윤고딕330" pitchFamily="18" charset="-127"/>
                </a:rPr>
                <a:t>4</a:t>
              </a:r>
              <a:endParaRPr lang="ko-KR" altLang="en-US" sz="28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83832" y="2156926"/>
            <a:ext cx="197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关于作业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05575" y="2949014"/>
            <a:ext cx="316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“人人通”学习空间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35960" y="3703813"/>
            <a:ext cx="301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网络教学平台历程及组成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923863" y="4541303"/>
            <a:ext cx="197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走进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63806" y="5343599"/>
            <a:ext cx="197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总结展望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5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7"/>
    </mc:Choice>
    <mc:Fallback xmlns="">
      <p:transition spd="slow" advTm="1000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65" y="476672"/>
            <a:ext cx="9010650" cy="4181475"/>
          </a:xfrm>
        </p:spPr>
      </p:pic>
      <p:sp>
        <p:nvSpPr>
          <p:cNvPr id="4" name="矩形 3"/>
          <p:cNvSpPr/>
          <p:nvPr/>
        </p:nvSpPr>
        <p:spPr>
          <a:xfrm>
            <a:off x="1775520" y="197833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BlackBoard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Moodle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Atutor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Claroline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Webcl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4A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Ipv6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学习元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/>
              <a:t>……</a:t>
            </a:r>
            <a:endParaRPr lang="en-US" altLang="zh-CN" sz="2000" dirty="0"/>
          </a:p>
        </p:txBody>
      </p:sp>
      <p:sp>
        <p:nvSpPr>
          <p:cNvPr id="5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常见教学平台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052736"/>
            <a:ext cx="89820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发展趋势和热点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graphicFrame>
        <p:nvGraphicFramePr>
          <p:cNvPr id="5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100002"/>
              </p:ext>
            </p:extLst>
          </p:nvPr>
        </p:nvGraphicFramePr>
        <p:xfrm>
          <a:off x="2063552" y="1124744"/>
          <a:ext cx="8401080" cy="453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0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发展趋势和热点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355889"/>
              </p:ext>
            </p:extLst>
          </p:nvPr>
        </p:nvGraphicFramePr>
        <p:xfrm>
          <a:off x="1271464" y="908720"/>
          <a:ext cx="9937104" cy="482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8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096000" y="3802431"/>
            <a:ext cx="457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447928" y="1748308"/>
            <a:ext cx="14526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4</a:t>
            </a:r>
            <a:endParaRPr lang="ko-KR" altLang="en-US" sz="166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70C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8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>
          <a:xfrm>
            <a:off x="81457" y="3375223"/>
            <a:ext cx="3809592" cy="3081553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6598519" y="2958043"/>
            <a:ext cx="4322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-윤고딕330" pitchFamily="18" charset="-127"/>
              </a:rPr>
              <a:t>走进“</a:t>
            </a:r>
            <a:r>
              <a:rPr lang="en-US" altLang="zh-CN" sz="48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-윤고딕330" pitchFamily="18" charset="-127"/>
              </a:rPr>
              <a:t>Moodle</a:t>
            </a:r>
            <a:r>
              <a:rPr lang="zh-CN" altLang="en-US" sz="48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-윤고딕330" pitchFamily="18" charset="-127"/>
              </a:rPr>
              <a:t>”</a:t>
            </a:r>
            <a:endParaRPr lang="ko-KR" altLang="en-US" sz="48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4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内容占位符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020888"/>
            <a:ext cx="8483600" cy="4075112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Moodle</a:t>
            </a:r>
            <a:r>
              <a:rPr lang="zh-CN" alt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实例</a:t>
            </a:r>
            <a:endParaRPr lang="zh-CN" altLang="en-US" sz="2800" dirty="0">
              <a:solidFill>
                <a:schemeClr val="bg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95CCC33-D615-4130-ADCF-7FEDF642761A}" type="slidenum">
              <a:rPr lang="en-US" altLang="zh-CN" smtClean="0"/>
              <a:pPr eaLnBrk="1" hangingPunct="1"/>
              <a:t>24</a:t>
            </a:fld>
            <a:endParaRPr lang="en-US" altLang="zh-CN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121920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6"/>
            <a:ext cx="12192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66"/>
            <a:ext cx="12192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单圆角矩形 9"/>
          <p:cNvSpPr/>
          <p:nvPr/>
        </p:nvSpPr>
        <p:spPr>
          <a:xfrm>
            <a:off x="347136" y="1341441"/>
            <a:ext cx="11521017" cy="3240087"/>
          </a:xfrm>
          <a:prstGeom prst="round1Rect">
            <a:avLst/>
          </a:prstGeom>
          <a:solidFill>
            <a:srgbClr val="FFFF00">
              <a:alpha val="8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/>
              <a:t>2008</a:t>
            </a:r>
            <a:r>
              <a:rPr lang="zh-CN" altLang="en-US" dirty="0"/>
              <a:t>年以来，国内学习推广</a:t>
            </a:r>
            <a:r>
              <a:rPr lang="en-US" altLang="zh-CN" dirty="0"/>
              <a:t>Moodle</a:t>
            </a:r>
            <a:r>
              <a:rPr lang="zh-CN" altLang="en-US" dirty="0"/>
              <a:t>课程管理系统，应用到中小学课程改革和教学活动中的学校和地区越来越多，其中比较突出的地区有，广东中山市“中山中小学信息化课程平台”</a:t>
            </a:r>
            <a:r>
              <a:rPr lang="en-US" altLang="zh-CN" dirty="0"/>
              <a:t>http://www.zsmoodle.com:81/login/index.php</a:t>
            </a:r>
            <a:r>
              <a:rPr lang="zh-CN" altLang="en-US" dirty="0"/>
              <a:t>，上海市闵行区“魔灯闵行”</a:t>
            </a:r>
            <a:r>
              <a:rPr lang="en-US" altLang="zh-CN" dirty="0"/>
              <a:t>http://moodle.mhedu.sh.cn/mh/</a:t>
            </a:r>
            <a:r>
              <a:rPr lang="zh-CN" altLang="en-US" dirty="0"/>
              <a:t>，上海浦东“南魔灯”</a:t>
            </a:r>
            <a:r>
              <a:rPr lang="en-US" altLang="zh-CN" dirty="0"/>
              <a:t>http://moodle.hsshn.pudong-edu.sh.cn/</a:t>
            </a:r>
            <a:r>
              <a:rPr lang="zh-CN" altLang="en-US" dirty="0"/>
              <a:t>，广州天河区“天河部落”</a:t>
            </a:r>
            <a:r>
              <a:rPr lang="en-US" altLang="zh-CN" dirty="0"/>
              <a:t>http://121.8.98.85/moodle/</a:t>
            </a:r>
            <a:r>
              <a:rPr lang="zh-CN" altLang="en-US" dirty="0"/>
              <a:t>，辽宁鞍山一中</a:t>
            </a:r>
            <a:r>
              <a:rPr lang="en-US" altLang="zh-CN" dirty="0"/>
              <a:t>Moodle</a:t>
            </a:r>
            <a:r>
              <a:rPr lang="zh-CN" altLang="en-US" dirty="0"/>
              <a:t>信息化课程平台</a:t>
            </a:r>
            <a:r>
              <a:rPr lang="en-US" altLang="zh-CN" dirty="0"/>
              <a:t>http://221.203.55.42/moodle7/</a:t>
            </a:r>
            <a:r>
              <a:rPr lang="zh-CN" altLang="en-US" dirty="0"/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189793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矩形 3"/>
          <p:cNvSpPr>
            <a:spLocks noGrp="1" noChangeArrowheads="1"/>
          </p:cNvSpPr>
          <p:nvPr>
            <p:ph sz="quarter" idx="4294967295"/>
          </p:nvPr>
        </p:nvSpPr>
        <p:spPr>
          <a:xfrm>
            <a:off x="1991544" y="1556792"/>
            <a:ext cx="10972800" cy="407511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中央广播电视大学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http://202.152.190.221/course/view.php?id=2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魔灯中国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http://www.cmoodle.cn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/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上海浦东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“南魔灯”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://moodle.hsshn.pudong-edu.sh.cn/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7026" name="矩形 2"/>
          <p:cNvSpPr>
            <a:spLocks noGrp="1" noChangeArrowheads="1"/>
          </p:cNvSpPr>
          <p:nvPr>
            <p:ph type="title"/>
          </p:nvPr>
        </p:nvSpPr>
        <p:spPr>
          <a:xfrm>
            <a:off x="2927351" y="836614"/>
            <a:ext cx="6529916" cy="568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</a:rPr>
              <a:t>Moodle </a:t>
            </a:r>
            <a:r>
              <a:rPr lang="zh-CN" altLang="en-US" sz="240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</a:rPr>
              <a:t>相关资源网站</a:t>
            </a:r>
          </a:p>
        </p:txBody>
      </p:sp>
      <p:sp>
        <p:nvSpPr>
          <p:cNvPr id="19460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7093B5B-F148-458D-ADEC-92CCA14A1A0A}" type="slidenum">
              <a:rPr lang="en-US" altLang="zh-CN" smtClean="0"/>
              <a:pPr eaLnBrk="1" hangingPunct="1"/>
              <a:t>25</a:t>
            </a:fld>
            <a:endParaRPr lang="en-US" altLang="zh-CN" smtClean="0"/>
          </a:p>
        </p:txBody>
      </p:sp>
      <p:sp>
        <p:nvSpPr>
          <p:cNvPr id="5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相关网站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4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4294967295"/>
          </p:nvPr>
        </p:nvSpPr>
        <p:spPr>
          <a:xfrm>
            <a:off x="983432" y="1556792"/>
            <a:ext cx="10972800" cy="4075112"/>
          </a:xfrm>
          <a:prstGeom prst="rect">
            <a:avLst/>
          </a:prstGeom>
        </p:spPr>
        <p:txBody>
          <a:bodyPr/>
          <a:lstStyle/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是由澳大利亚教师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Martin 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Dougiamas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主持开发的课程管理系统（也可称为学习管理系统），是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Modular Object-Oriented Dynamic Learning Environment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（模块化面向对象的动态学习环境）的缩写，在开发时不仅具有先进的教育思想和设计理念，而且整个软件是代码公开、完全免费的，因此整个软件已经成为世界上最流行的开源网络教学平台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之一。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它既适合于完全在线的课程，也可以作为传统课程的补充和辅助。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为了促进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在我国教育领域中的使用更加本土化，上海师范大学的黎加厚教授等人在讨论和研究的基础上给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赋予了一个中文名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魔灯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”，蕴含着“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教师是课堂上的真正魔法师，而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则是他手中的那盏阿拉丁神灯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”之意。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779" name="矩形 3"/>
          <p:cNvSpPr>
            <a:spLocks noGrp="1" noChangeArrowheads="1"/>
          </p:cNvSpPr>
          <p:nvPr>
            <p:ph type="title"/>
          </p:nvPr>
        </p:nvSpPr>
        <p:spPr>
          <a:xfrm>
            <a:off x="2927351" y="974726"/>
            <a:ext cx="6337300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宋体" pitchFamily="2" charset="-122"/>
              </a:rPr>
              <a:t>什么是</a:t>
            </a:r>
            <a:r>
              <a:rPr lang="en-US" altLang="zh-CN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宋体" pitchFamily="2" charset="-122"/>
              </a:rPr>
              <a:t>Moodle?</a:t>
            </a:r>
            <a:endParaRPr lang="zh-CN" altLang="en-US" sz="4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宋体" pitchFamily="2" charset="-122"/>
            </a:endParaRPr>
          </a:p>
        </p:txBody>
      </p:sp>
      <p:sp>
        <p:nvSpPr>
          <p:cNvPr id="20484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6BE60500-DAD3-4BD4-9AB8-57B34361DD60}" type="slidenum">
              <a:rPr lang="en-US" altLang="zh-CN" smtClean="0"/>
              <a:pPr eaLnBrk="1" hangingPunct="1"/>
              <a:t>26</a:t>
            </a:fld>
            <a:endParaRPr lang="en-US" altLang="zh-CN" smtClean="0"/>
          </a:p>
        </p:txBody>
      </p:sp>
      <p:sp>
        <p:nvSpPr>
          <p:cNvPr id="5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源起</a:t>
            </a:r>
          </a:p>
        </p:txBody>
      </p:sp>
    </p:spTree>
    <p:extLst>
      <p:ext uri="{BB962C8B-B14F-4D97-AF65-F5344CB8AC3E}">
        <p14:creationId xmlns:p14="http://schemas.microsoft.com/office/powerpoint/2010/main" val="180705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668AAD42-7B49-4E49-BF43-7DD378D968C9}" type="slidenum">
              <a:rPr lang="en-US" altLang="zh-CN" smtClean="0"/>
              <a:pPr eaLnBrk="1" hangingPunct="1"/>
              <a:t>27</a:t>
            </a:fld>
            <a:endParaRPr lang="en-US" altLang="zh-CN" smtClean="0"/>
          </a:p>
        </p:txBody>
      </p:sp>
      <p:pic>
        <p:nvPicPr>
          <p:cNvPr id="21507" name="图片 6" descr="600marty-with-mao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1" y="333376"/>
            <a:ext cx="4015316" cy="2257425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文本框 8"/>
          <p:cNvSpPr txBox="1">
            <a:spLocks noChangeArrowheads="1"/>
          </p:cNvSpPr>
          <p:nvPr/>
        </p:nvSpPr>
        <p:spPr bwMode="auto">
          <a:xfrm>
            <a:off x="8449734" y="2840038"/>
            <a:ext cx="307128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/>
              <a:t>Martin Dougiamas</a:t>
            </a:r>
          </a:p>
        </p:txBody>
      </p:sp>
      <p:sp>
        <p:nvSpPr>
          <p:cNvPr id="2" name="单圆角矩形 1"/>
          <p:cNvSpPr/>
          <p:nvPr/>
        </p:nvSpPr>
        <p:spPr>
          <a:xfrm>
            <a:off x="431801" y="4652963"/>
            <a:ext cx="11521017" cy="14398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Moodle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是一个软件平台，教师可以用它创建、发布和管理课程的网络内容。您可以为传统教学的课程增加在线内容，也可以开发基本或完全没有面授环节的网络课程。</a:t>
            </a:r>
          </a:p>
        </p:txBody>
      </p:sp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211139"/>
            <a:ext cx="6893984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05251"/>
            <a:ext cx="11542184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14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55979EC-3A16-4F34-9370-6096E23D257B}" type="slidenum">
              <a:rPr lang="en-US" altLang="zh-CN" smtClean="0"/>
              <a:pPr eaLnBrk="1" hangingPunct="1"/>
              <a:t>28</a:t>
            </a:fld>
            <a:endParaRPr lang="en-US" altLang="zh-CN" smtClean="0"/>
          </a:p>
        </p:txBody>
      </p:sp>
      <p:sp>
        <p:nvSpPr>
          <p:cNvPr id="2048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3634" y="887413"/>
            <a:ext cx="8098367" cy="1990725"/>
          </a:xfrm>
          <a:solidFill>
            <a:schemeClr val="bg1">
              <a:alpha val="67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全球教师学习</a:t>
            </a:r>
            <a:r>
              <a:rPr lang="en-US" altLang="zh-CN" sz="6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Moodle</a:t>
            </a:r>
            <a:r>
              <a:rPr lang="zh-CN" altLang="en-US" sz="6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热潮</a:t>
            </a:r>
          </a:p>
        </p:txBody>
      </p:sp>
      <p:pic>
        <p:nvPicPr>
          <p:cNvPr id="24580" name="Picture 36" descr="1219217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68" y="1"/>
            <a:ext cx="429683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2" descr="tra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0"/>
            <a:ext cx="310303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点击查看套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1492250"/>
            <a:ext cx="25273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93.10.07 电脑研习-Moodle资讯教学平台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33" y="1541463"/>
            <a:ext cx="2336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点击查看套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4" y="2824164"/>
            <a:ext cx="275801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7" descr="彰化县九十五年度自由软体Moodle数位学习平台计画研习活...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67" y="2816226"/>
            <a:ext cx="2118784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9" descr="彰化县九十五年度自由软体Moodle数位学习平台计画研习活...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2764"/>
            <a:ext cx="4506384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1" descr="XT6038MOODLE 数位学习课程管理平台(附影音录影档)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4" y="1"/>
            <a:ext cx="1320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3" descr="moodl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4584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9" descr="moodl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1" y="1"/>
            <a:ext cx="2273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0" descr="noodles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34" y="2138364"/>
            <a:ext cx="4720167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3" descr="Moodle moot 2006(二)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1964"/>
            <a:ext cx="2575984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4" descr="12197977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297364"/>
            <a:ext cx="39751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7" descr="Bake-Sale1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3894138"/>
            <a:ext cx="1651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8914"/>
            <a:ext cx="1710267" cy="1646237"/>
          </a:xfrm>
          <a:prstGeom prst="rect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2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4681F1F-950D-4413-BCE1-0CA8D854E05C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29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784" y="5589589"/>
            <a:ext cx="10972800" cy="896937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zh-CN" altLang="en-US" sz="1800" b="1" dirty="0">
              <a:ea typeface="宋体" pitchFamily="2" charset="-122"/>
            </a:endParaRPr>
          </a:p>
        </p:txBody>
      </p:sp>
      <p:sp>
        <p:nvSpPr>
          <p:cNvPr id="23556" name="文本框 6"/>
          <p:cNvSpPr txBox="1">
            <a:spLocks noChangeArrowheads="1"/>
          </p:cNvSpPr>
          <p:nvPr/>
        </p:nvSpPr>
        <p:spPr bwMode="auto">
          <a:xfrm>
            <a:off x="336551" y="188913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FFFF"/>
                </a:solidFill>
                <a:ea typeface="黑体" pitchFamily="2" charset="-122"/>
              </a:rPr>
              <a:t>迅速发展的</a:t>
            </a:r>
            <a:r>
              <a:rPr lang="en-US" altLang="zh-CN" sz="4400" b="1">
                <a:solidFill>
                  <a:srgbClr val="FFFFFF"/>
                </a:solidFill>
                <a:ea typeface="黑体" pitchFamily="2" charset="-122"/>
              </a:rPr>
              <a:t>Moodle</a:t>
            </a:r>
          </a:p>
        </p:txBody>
      </p:sp>
      <p:pic>
        <p:nvPicPr>
          <p:cNvPr id="23557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620688"/>
            <a:ext cx="1142576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传播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635225"/>
            <a:ext cx="84010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204864"/>
            <a:ext cx="4038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096000" y="3802431"/>
            <a:ext cx="457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326714" y="295081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-윤고딕330" pitchFamily="18" charset="-127"/>
              </a:rPr>
              <a:t>作业说明</a:t>
            </a:r>
            <a:endParaRPr lang="ko-KR" altLang="en-US" sz="44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-윤고딕330" pitchFamily="18" charset="-127"/>
            </a:endParaRPr>
          </a:p>
        </p:txBody>
      </p:sp>
      <p:pic>
        <p:nvPicPr>
          <p:cNvPr id="1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>
          <a:xfrm>
            <a:off x="81457" y="3375223"/>
            <a:ext cx="3809592" cy="308155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5795486" y="1718226"/>
            <a:ext cx="14526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66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70C0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43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"/>
    </mc:Choice>
    <mc:Fallback xmlns="">
      <p:transition spd="slow" advTm="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矩形 2"/>
          <p:cNvSpPr>
            <a:spLocks noGrp="1" noChangeArrowheads="1"/>
          </p:cNvSpPr>
          <p:nvPr>
            <p:ph type="title"/>
          </p:nvPr>
        </p:nvSpPr>
        <p:spPr>
          <a:xfrm>
            <a:off x="3407833" y="692150"/>
            <a:ext cx="5674784" cy="712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>
                <a:solidFill>
                  <a:schemeClr val="bg1">
                    <a:lumMod val="75000"/>
                    <a:lumOff val="25000"/>
                  </a:schemeClr>
                </a:solidFill>
                <a:ea typeface="宋体" pitchFamily="2" charset="-122"/>
              </a:rPr>
              <a:t>Moodle</a:t>
            </a:r>
            <a:r>
              <a:rPr lang="zh-CN" altLang="en-US" sz="2800">
                <a:solidFill>
                  <a:schemeClr val="bg1">
                    <a:lumMod val="75000"/>
                    <a:lumOff val="25000"/>
                  </a:schemeClr>
                </a:solidFill>
                <a:ea typeface="宋体" pitchFamily="2" charset="-122"/>
              </a:rPr>
              <a:t>在中国</a:t>
            </a:r>
          </a:p>
        </p:txBody>
      </p:sp>
      <p:graphicFrame>
        <p:nvGraphicFramePr>
          <p:cNvPr id="2050" name="对象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93752" y="1968501"/>
          <a:ext cx="10788649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图表" r:id="rId3" imgW="8183959" imgH="4069087" progId="MSGraph.Chart.8">
                  <p:embed followColorScheme="full"/>
                </p:oleObj>
              </mc:Choice>
              <mc:Fallback>
                <p:oleObj name="图表" r:id="rId3" imgW="8183959" imgH="4069087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3752" y="1968501"/>
                        <a:ext cx="10788649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66ADE99-DE20-4460-8FFA-44156676DEF3}" type="slidenum">
              <a:rPr lang="en-US" altLang="zh-CN" smtClean="0">
                <a:solidFill>
                  <a:srgbClr val="FFFFFF"/>
                </a:solidFill>
              </a:rPr>
              <a:pPr eaLnBrk="1" hangingPunct="1"/>
              <a:t>30</a:t>
            </a:fld>
            <a:endParaRPr lang="en-US" altLang="zh-CN" smtClean="0">
              <a:solidFill>
                <a:srgbClr val="FFFFFF"/>
              </a:solidFill>
            </a:endParaRPr>
          </a:p>
        </p:txBody>
      </p:sp>
      <p:sp>
        <p:nvSpPr>
          <p:cNvPr id="5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在中国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89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90651" y="2020888"/>
            <a:ext cx="10191749" cy="4075112"/>
          </a:xfrm>
          <a:prstGeom prst="rect">
            <a:avLst/>
          </a:prstGeom>
        </p:spPr>
        <p:txBody>
          <a:bodyPr/>
          <a:lstStyle/>
          <a:p>
            <a:pPr marL="457200" indent="-45720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免费</a:t>
            </a:r>
          </a:p>
          <a:p>
            <a:pPr marL="457200" indent="-45720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开源软件</a:t>
            </a:r>
          </a:p>
          <a:p>
            <a:pPr marL="457200" indent="-45720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社会建构主义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课程管理系统</a:t>
            </a:r>
          </a:p>
          <a:p>
            <a:pPr marL="457200" indent="-45720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信息化学习环境</a:t>
            </a:r>
          </a:p>
          <a:p>
            <a:pPr marL="457200" indent="-45720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教学管理平台</a:t>
            </a:r>
          </a:p>
          <a:p>
            <a:pPr marL="457200" indent="-45720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4718" y="974726"/>
            <a:ext cx="6432549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Moodle</a:t>
            </a:r>
            <a:r>
              <a:rPr lang="zh-CN" alt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平台的主要特点</a:t>
            </a: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63A994F-A366-46C7-922C-EF1E01743820}" type="slidenum">
              <a:rPr lang="en-US" altLang="zh-CN" smtClean="0"/>
              <a:pPr eaLnBrk="1" hangingPunct="1"/>
              <a:t>31</a:t>
            </a:fld>
            <a:endParaRPr lang="en-US" altLang="zh-CN" smtClean="0"/>
          </a:p>
        </p:txBody>
      </p:sp>
      <p:sp>
        <p:nvSpPr>
          <p:cNvPr id="6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特点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060848"/>
            <a:ext cx="7175072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8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内容占位符 3"/>
          <p:cNvPicPr>
            <a:picLocks noGrp="1" noChangeArrowheads="1"/>
          </p:cNvPicPr>
          <p:nvPr>
            <p:ph sz="quarter" idx="4294967295"/>
          </p:nvPr>
        </p:nvPicPr>
        <p:blipFill>
          <a:blip r:embed="rId2">
            <a:lum bright="3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96752"/>
            <a:ext cx="9694333" cy="4324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3267" y="974726"/>
            <a:ext cx="9120717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</a:rPr>
              <a:t>为创建学习型社会提供了开源软件平台</a:t>
            </a: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B5FCC3B-6EDB-4DEF-8991-095C64C67FF6}" type="slidenum">
              <a:rPr lang="en-US" altLang="zh-CN" smtClean="0"/>
              <a:pPr eaLnBrk="1" hangingPunct="1"/>
              <a:t>32</a:t>
            </a:fld>
            <a:endParaRPr lang="en-US" altLang="zh-CN" smtClean="0"/>
          </a:p>
        </p:txBody>
      </p:sp>
      <p:sp>
        <p:nvSpPr>
          <p:cNvPr id="5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78640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14" name="矩形 38"/>
          <p:cNvSpPr>
            <a:spLocks noGrp="1" noChangeArrowheads="1"/>
          </p:cNvSpPr>
          <p:nvPr>
            <p:ph sz="quarter" idx="4294967295"/>
          </p:nvPr>
        </p:nvSpPr>
        <p:spPr>
          <a:xfrm>
            <a:off x="1751880" y="2133600"/>
            <a:ext cx="3365500" cy="3455988"/>
          </a:xfrm>
          <a:prstGeom prst="rect">
            <a:avLst/>
          </a:prstGeom>
          <a:extLst/>
        </p:spPr>
        <p:txBody>
          <a:bodyPr>
            <a:noAutofit/>
          </a:bodyPr>
          <a:lstStyle/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网站管理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用户管理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课程管理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资源模块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问卷调查模块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投票模块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网页设计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课件展示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教案设计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教学内容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资源链接</a:t>
            </a: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578" name="矩形 2"/>
          <p:cNvSpPr>
            <a:spLocks noGrp="1" noChangeArrowheads="1"/>
          </p:cNvSpPr>
          <p:nvPr>
            <p:ph type="title"/>
          </p:nvPr>
        </p:nvSpPr>
        <p:spPr>
          <a:xfrm>
            <a:off x="2063752" y="568326"/>
            <a:ext cx="7776633" cy="773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ea typeface="黑体" pitchFamily="2" charset="-122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ea typeface="黑体" pitchFamily="2" charset="-122"/>
              </a:rPr>
              <a:t>提供了丰富的教学元素</a:t>
            </a:r>
          </a:p>
        </p:txBody>
      </p:sp>
      <p:sp>
        <p:nvSpPr>
          <p:cNvPr id="28676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C8DBB26-90C0-4FCB-A62F-67E344B95516}" type="slidenum">
              <a:rPr lang="en-US" altLang="zh-CN" smtClean="0"/>
              <a:pPr eaLnBrk="1" hangingPunct="1"/>
              <a:t>33</a:t>
            </a:fld>
            <a:endParaRPr lang="en-US" altLang="zh-CN" smtClean="0"/>
          </a:p>
        </p:txBody>
      </p:sp>
      <p:grpSp>
        <p:nvGrpSpPr>
          <p:cNvPr id="28677" name="组合 10"/>
          <p:cNvGrpSpPr>
            <a:grpSpLocks/>
          </p:cNvGrpSpPr>
          <p:nvPr/>
        </p:nvGrpSpPr>
        <p:grpSpPr bwMode="auto">
          <a:xfrm>
            <a:off x="2262718" y="1487538"/>
            <a:ext cx="857249" cy="622726"/>
            <a:chOff x="1289" y="587"/>
            <a:chExt cx="668" cy="647"/>
          </a:xfrm>
        </p:grpSpPr>
        <p:sp>
          <p:nvSpPr>
            <p:cNvPr id="28694" name="椭圆 11"/>
            <p:cNvSpPr>
              <a:spLocks noChangeArrowheads="1"/>
            </p:cNvSpPr>
            <p:nvPr/>
          </p:nvSpPr>
          <p:spPr bwMode="gray">
            <a:xfrm>
              <a:off x="1289" y="646"/>
              <a:ext cx="668" cy="5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5" name="椭圆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6" name="椭圆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7" name="椭圆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8" name="椭圆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8678" name="文本框 16"/>
          <p:cNvSpPr txBox="1">
            <a:spLocks noChangeArrowheads="1"/>
          </p:cNvSpPr>
          <p:nvPr/>
        </p:nvSpPr>
        <p:spPr bwMode="gray">
          <a:xfrm>
            <a:off x="2504783" y="1574800"/>
            <a:ext cx="35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</a:rPr>
              <a:t>1</a:t>
            </a:r>
            <a:endParaRPr lang="en-US" altLang="zh-CN"/>
          </a:p>
        </p:txBody>
      </p:sp>
      <p:sp>
        <p:nvSpPr>
          <p:cNvPr id="28679" name="椭圆 21"/>
          <p:cNvSpPr>
            <a:spLocks noChangeArrowheads="1"/>
          </p:cNvSpPr>
          <p:nvPr/>
        </p:nvSpPr>
        <p:spPr bwMode="gray">
          <a:xfrm>
            <a:off x="5742518" y="1544518"/>
            <a:ext cx="857249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0" name="椭圆 22"/>
          <p:cNvSpPr>
            <a:spLocks noChangeArrowheads="1"/>
          </p:cNvSpPr>
          <p:nvPr/>
        </p:nvSpPr>
        <p:spPr bwMode="gray">
          <a:xfrm>
            <a:off x="5750984" y="1487488"/>
            <a:ext cx="829733" cy="6223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1" name="椭圆 23"/>
          <p:cNvSpPr>
            <a:spLocks noChangeArrowheads="1"/>
          </p:cNvSpPr>
          <p:nvPr/>
        </p:nvSpPr>
        <p:spPr bwMode="gray">
          <a:xfrm>
            <a:off x="5761567" y="1490663"/>
            <a:ext cx="810684" cy="60801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2" name="椭圆 24"/>
          <p:cNvSpPr>
            <a:spLocks noChangeArrowheads="1"/>
          </p:cNvSpPr>
          <p:nvPr/>
        </p:nvSpPr>
        <p:spPr bwMode="gray">
          <a:xfrm>
            <a:off x="5770033" y="1497013"/>
            <a:ext cx="770467" cy="5667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3" name="椭圆 25"/>
          <p:cNvSpPr>
            <a:spLocks noChangeArrowheads="1"/>
          </p:cNvSpPr>
          <p:nvPr/>
        </p:nvSpPr>
        <p:spPr bwMode="gray">
          <a:xfrm>
            <a:off x="5816601" y="1512888"/>
            <a:ext cx="683684" cy="4603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4" name="文本框 26"/>
          <p:cNvSpPr txBox="1">
            <a:spLocks noChangeArrowheads="1"/>
          </p:cNvSpPr>
          <p:nvPr/>
        </p:nvSpPr>
        <p:spPr bwMode="gray">
          <a:xfrm>
            <a:off x="5984583" y="1574800"/>
            <a:ext cx="35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</a:rPr>
              <a:t>2</a:t>
            </a:r>
            <a:endParaRPr lang="en-US" altLang="zh-CN"/>
          </a:p>
        </p:txBody>
      </p:sp>
      <p:grpSp>
        <p:nvGrpSpPr>
          <p:cNvPr id="28685" name="组合 31"/>
          <p:cNvGrpSpPr>
            <a:grpSpLocks/>
          </p:cNvGrpSpPr>
          <p:nvPr/>
        </p:nvGrpSpPr>
        <p:grpSpPr bwMode="auto">
          <a:xfrm>
            <a:off x="8892118" y="1487538"/>
            <a:ext cx="857249" cy="622726"/>
            <a:chOff x="1289" y="587"/>
            <a:chExt cx="668" cy="647"/>
          </a:xfrm>
        </p:grpSpPr>
        <p:sp>
          <p:nvSpPr>
            <p:cNvPr id="28689" name="椭圆 32"/>
            <p:cNvSpPr>
              <a:spLocks noChangeArrowheads="1"/>
            </p:cNvSpPr>
            <p:nvPr/>
          </p:nvSpPr>
          <p:spPr bwMode="gray">
            <a:xfrm>
              <a:off x="1289" y="646"/>
              <a:ext cx="668" cy="54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0" name="椭圆 33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1" name="椭圆 34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2" name="椭圆 35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3" name="椭圆 36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8686" name="文本框 37"/>
          <p:cNvSpPr txBox="1">
            <a:spLocks noChangeArrowheads="1"/>
          </p:cNvSpPr>
          <p:nvPr/>
        </p:nvSpPr>
        <p:spPr bwMode="gray">
          <a:xfrm>
            <a:off x="9134183" y="1574800"/>
            <a:ext cx="35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</a:rPr>
              <a:t>3</a:t>
            </a:r>
            <a:endParaRPr lang="en-US" altLang="zh-CN"/>
          </a:p>
        </p:txBody>
      </p:sp>
      <p:sp>
        <p:nvSpPr>
          <p:cNvPr id="14351" name="矩形 39"/>
          <p:cNvSpPr>
            <a:spLocks noChangeArrowheads="1"/>
          </p:cNvSpPr>
          <p:nvPr/>
        </p:nvSpPr>
        <p:spPr bwMode="auto">
          <a:xfrm>
            <a:off x="5208397" y="2109788"/>
            <a:ext cx="3168649" cy="3937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Moodle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博客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小组活动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作业模块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聊天模块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论坛模块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测验模块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天气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通告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2" name="矩形 41"/>
          <p:cNvSpPr>
            <a:spLocks noChangeArrowheads="1"/>
          </p:cNvSpPr>
          <p:nvPr/>
        </p:nvSpPr>
        <p:spPr bwMode="auto">
          <a:xfrm>
            <a:off x="8377047" y="2132014"/>
            <a:ext cx="3839633" cy="3673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学习活动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心得报告设计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WIKI设计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投票设计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测验设计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聊天室设计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讨论区设计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词汇表设计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问卷调查设计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Database设计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程序教学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互动评价</a:t>
            </a:r>
          </a:p>
        </p:txBody>
      </p:sp>
      <p:sp>
        <p:nvSpPr>
          <p:cNvPr id="2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结构</a:t>
            </a:r>
          </a:p>
        </p:txBody>
      </p:sp>
    </p:spTree>
    <p:extLst>
      <p:ext uri="{BB962C8B-B14F-4D97-AF65-F5344CB8AC3E}">
        <p14:creationId xmlns:p14="http://schemas.microsoft.com/office/powerpoint/2010/main" val="38474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0320EF9-7134-4CC6-B900-23CC53934846}" type="slidenum">
              <a:rPr lang="en-US" altLang="zh-CN" smtClean="0"/>
              <a:pPr eaLnBrk="1" hangingPunct="1"/>
              <a:t>34</a:t>
            </a:fld>
            <a:endParaRPr lang="en-US" altLang="zh-CN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88017" y="974726"/>
            <a:ext cx="8735483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应用于网络教学的功能实现模式</a:t>
            </a:r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功能</a:t>
            </a:r>
          </a:p>
        </p:txBody>
      </p:sp>
      <p:sp>
        <p:nvSpPr>
          <p:cNvPr id="8" name="矩形 7"/>
          <p:cNvSpPr/>
          <p:nvPr/>
        </p:nvSpPr>
        <p:spPr>
          <a:xfrm>
            <a:off x="2858383" y="908720"/>
            <a:ext cx="6261953" cy="4442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>
                <a:srgbClr val="0070C0"/>
              </a:buClr>
            </a:pPr>
            <a:r>
              <a:rPr lang="zh-CN" altLang="en-US" spc="3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教师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在开展教学时，经常会遇到一个问题，自己所掌握的资源不能在有限的课堂时间里传递给学生，如果学生的主动性不够，就会造成学生对知识的掌握不够全面。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Moodle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学习平台为每门课程设有一个独立的课程文件存储空间，教师可以方便地上传各种教学资源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,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它支持显示任何电子文档、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Word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、</a:t>
            </a:r>
            <a:r>
              <a:rPr lang="en-US" altLang="zh-CN" spc="30" dirty="0" err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Powerpoint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、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Flash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、视频和声音等，可以链接到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Web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上的外部资源，也可以无缝到将其包含到课程里。学习者进行学习时，可以根据自己的需要，使用课程资源，使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Moodle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成为课堂的延伸</a:t>
            </a:r>
            <a:r>
              <a:rPr lang="zh-CN" altLang="en-US" spc="3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。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2034" y="702063"/>
            <a:ext cx="5788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文件管理功能实现资源</a:t>
            </a:r>
            <a:r>
              <a:rPr lang="zh-CN" altLang="en-US" sz="24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endParaRPr lang="en-US" altLang="zh-CN" sz="2400" dirty="0" smtClean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</a:t>
            </a:r>
            <a:endParaRPr lang="ko-KR" altLang="en-US" sz="24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799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0320EF9-7134-4CC6-B900-23CC53934846}" type="slidenum">
              <a:rPr lang="en-US" altLang="zh-CN" smtClean="0"/>
              <a:pPr eaLnBrk="1" hangingPunct="1"/>
              <a:t>35</a:t>
            </a:fld>
            <a:endParaRPr lang="en-US" altLang="zh-CN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88017" y="974726"/>
            <a:ext cx="8735483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应用于网络教学的功能实现模式</a:t>
            </a:r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功能</a:t>
            </a:r>
          </a:p>
        </p:txBody>
      </p:sp>
      <p:sp>
        <p:nvSpPr>
          <p:cNvPr id="8" name="矩形 7"/>
          <p:cNvSpPr/>
          <p:nvPr/>
        </p:nvSpPr>
        <p:spPr>
          <a:xfrm>
            <a:off x="2858383" y="908720"/>
            <a:ext cx="6261953" cy="4442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>
                <a:srgbClr val="0070C0"/>
              </a:buClr>
            </a:pPr>
            <a:r>
              <a:rPr lang="zh-CN" altLang="en-US" spc="3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。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Moodle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提供的聊天室功能支持平滑的、同步的文本交互，而且支持个人图片上传、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URL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、笑脸、嵌入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HTML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和图片等。聊天室里的谈话记录可以供日后查看，也可以允许学生查看。教师可以在聊天室里让学生就某一话题展开实时讨论，不过教师需要对这一话题进行引导与控制，否则学生可能讨论一些与学习内容无关的话题。</a:t>
            </a:r>
          </a:p>
          <a:p>
            <a:pPr indent="457200">
              <a:lnSpc>
                <a:spcPct val="150000"/>
              </a:lnSpc>
              <a:buClr>
                <a:srgbClr val="0070C0"/>
              </a:buClr>
            </a:pPr>
            <a:endParaRPr lang="en-US" altLang="zh-CN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2034" y="702063"/>
            <a:ext cx="5788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聊天室功能实现师生同步</a:t>
            </a:r>
            <a:r>
              <a:rPr lang="zh-CN" altLang="en-US" sz="24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endParaRPr lang="zh-CN" altLang="en-US" sz="24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558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0320EF9-7134-4CC6-B900-23CC53934846}" type="slidenum">
              <a:rPr lang="en-US" altLang="zh-CN" smtClean="0"/>
              <a:pPr eaLnBrk="1" hangingPunct="1"/>
              <a:t>36</a:t>
            </a:fld>
            <a:endParaRPr lang="en-US" altLang="zh-CN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88017" y="974726"/>
            <a:ext cx="8735483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应用于网络教学的功能实现模式</a:t>
            </a:r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功能</a:t>
            </a:r>
          </a:p>
        </p:txBody>
      </p:sp>
      <p:sp>
        <p:nvSpPr>
          <p:cNvPr id="8" name="矩形 7"/>
          <p:cNvSpPr/>
          <p:nvPr/>
        </p:nvSpPr>
        <p:spPr>
          <a:xfrm>
            <a:off x="2858383" y="908720"/>
            <a:ext cx="6261953" cy="4442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>
                <a:srgbClr val="0070C0"/>
              </a:buClr>
            </a:pP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讨论区是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Moodle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中的一个强大的交流工具，教师和学生之间的交流打破了时空的限制，它允许教师与学生随时随地在互联网的条件下进行交流。我们可以把讨论区看做一个电子信息留言板，学生可以通过它互相发布信息，就像与人谈话一样。教师与学生在这种网络的交流中，会逐渐消除相互之间的陌生感，从而加深理解与归属感。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Moodle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上的讨论区有多种类型，例如教师专用、课程新闻、全面开放和每用户一话题等。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2034" y="702063"/>
            <a:ext cx="5788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利用讨论区功能实现师生异步交流</a:t>
            </a:r>
          </a:p>
        </p:txBody>
      </p:sp>
    </p:spTree>
    <p:extLst>
      <p:ext uri="{BB962C8B-B14F-4D97-AF65-F5344CB8AC3E}">
        <p14:creationId xmlns:p14="http://schemas.microsoft.com/office/powerpoint/2010/main" val="307558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0320EF9-7134-4CC6-B900-23CC53934846}" type="slidenum">
              <a:rPr lang="en-US" altLang="zh-CN" smtClean="0"/>
              <a:pPr eaLnBrk="1" hangingPunct="1"/>
              <a:t>37</a:t>
            </a:fld>
            <a:endParaRPr lang="en-US" altLang="zh-CN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88017" y="974726"/>
            <a:ext cx="8735483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应用于网络教学的功能实现模式</a:t>
            </a:r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功能</a:t>
            </a:r>
          </a:p>
        </p:txBody>
      </p:sp>
      <p:sp>
        <p:nvSpPr>
          <p:cNvPr id="8" name="矩形 7"/>
          <p:cNvSpPr/>
          <p:nvPr/>
        </p:nvSpPr>
        <p:spPr>
          <a:xfrm>
            <a:off x="2858383" y="908720"/>
            <a:ext cx="6261953" cy="4442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>
                <a:srgbClr val="0070C0"/>
              </a:buClr>
            </a:pP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学习叙事类似于心得报告，但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Moodle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中的更具有针对性，因为老师会针对一个问题来要求学生进行撰写。作为教师，可通过学生的学习叙事了解他们的学习情况，对学生的学习过程实现监控，而且还可以对他们的报告评分。学生则在这样的过程中，记下了属于自己的学习历程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2817" y="260648"/>
            <a:ext cx="5788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利用撰写学习叙事功能实现个别化学习</a:t>
            </a:r>
          </a:p>
          <a:p>
            <a:endParaRPr lang="ko-KR" altLang="en-US" sz="24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58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0320EF9-7134-4CC6-B900-23CC53934846}" type="slidenum">
              <a:rPr lang="en-US" altLang="zh-CN" smtClean="0"/>
              <a:pPr eaLnBrk="1" hangingPunct="1"/>
              <a:t>38</a:t>
            </a:fld>
            <a:endParaRPr lang="en-US" altLang="zh-CN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88017" y="974726"/>
            <a:ext cx="8735483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应用于网络教学的功能实现模式</a:t>
            </a:r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功能</a:t>
            </a:r>
          </a:p>
        </p:txBody>
      </p:sp>
      <p:sp>
        <p:nvSpPr>
          <p:cNvPr id="8" name="矩形 7"/>
          <p:cNvSpPr/>
          <p:nvPr/>
        </p:nvSpPr>
        <p:spPr>
          <a:xfrm>
            <a:off x="2858383" y="908720"/>
            <a:ext cx="6261953" cy="4442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>
                <a:srgbClr val="0070C0"/>
              </a:buClr>
            </a:pP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Wiki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是一种可在网络上开发、可供多人协同创作的超文本系统，用户可以在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Web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的基础上对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Wiki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文本进行浏览、创建、更改，而且这种创建、更改及发布的代价远比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HTML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文本小，与此同时，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Wiki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系统还支持那些面向社群的协作是写作。它既可以克服论坛讨论的冗余无序性，又可以克服聊天室的实时即逝性。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Moodle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中的</a:t>
            </a: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Wiki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是一个强大的协作工具，可以面向全班、小组甚至是个人。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2034" y="702063"/>
            <a:ext cx="5788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Wiki</a:t>
            </a:r>
            <a:r>
              <a:rPr lang="zh-CN" altLang="en-US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功能实现小组协作学习</a:t>
            </a:r>
          </a:p>
        </p:txBody>
      </p:sp>
    </p:spTree>
    <p:extLst>
      <p:ext uri="{BB962C8B-B14F-4D97-AF65-F5344CB8AC3E}">
        <p14:creationId xmlns:p14="http://schemas.microsoft.com/office/powerpoint/2010/main" val="307558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0320EF9-7134-4CC6-B900-23CC53934846}" type="slidenum">
              <a:rPr lang="en-US" altLang="zh-CN" smtClean="0"/>
              <a:pPr eaLnBrk="1" hangingPunct="1"/>
              <a:t>39</a:t>
            </a:fld>
            <a:endParaRPr lang="en-US" altLang="zh-CN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88017" y="974726"/>
            <a:ext cx="8735483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应用于网络教学的功能实现模式</a:t>
            </a:r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功能</a:t>
            </a:r>
          </a:p>
        </p:txBody>
      </p:sp>
      <p:sp>
        <p:nvSpPr>
          <p:cNvPr id="8" name="矩形 7"/>
          <p:cNvSpPr/>
          <p:nvPr/>
        </p:nvSpPr>
        <p:spPr>
          <a:xfrm>
            <a:off x="2858383" y="908720"/>
            <a:ext cx="6261953" cy="4442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>
                <a:srgbClr val="0070C0"/>
              </a:buClr>
            </a:pPr>
            <a:r>
              <a:rPr lang="en-US" altLang="zh-CN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Moodle</a:t>
            </a: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提供了一个功能强大的在线测试系统，教师可以根据教学的需要来灵活地安排测验，而不受以往测验对时间、空间统一的限制。它支持对多种类型的题目、自动评分、时间限制等功能，它的成绩分析功能可以极大地减轻教师的工作量。通过测验，教师了解到学生的整体情况，学生可以看到自己与其他学生的差距，方便老师和学生及时调整教学与学习策略，实现教师对学生学业的过程性评价与最终性评价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2034" y="548680"/>
            <a:ext cx="5788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利用测验功能实现教师对学生的评价</a:t>
            </a:r>
          </a:p>
        </p:txBody>
      </p:sp>
    </p:spTree>
    <p:extLst>
      <p:ext uri="{BB962C8B-B14F-4D97-AF65-F5344CB8AC3E}">
        <p14:creationId xmlns:p14="http://schemas.microsoft.com/office/powerpoint/2010/main" val="307558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4334"/>
          <a:stretch/>
        </p:blipFill>
        <p:spPr>
          <a:xfrm>
            <a:off x="623392" y="2743565"/>
            <a:ext cx="2811005" cy="25973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9454" y="1331867"/>
            <a:ext cx="4766204" cy="1377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16353" y="2887532"/>
            <a:ext cx="4499425" cy="1192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91242" y="4365104"/>
            <a:ext cx="4499425" cy="844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77785" y="1357938"/>
            <a:ext cx="4349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汇报日期和形式：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日汇报，每个小组一位代表汇报，每组不超过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PPT+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概念图形式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04229" y="3004815"/>
            <a:ext cx="4156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包括内容：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学科教学法，课标解读，整合技术以及整合模式和策略。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91242" y="4365104"/>
            <a:ext cx="4630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要求：建立知识群，文献学习元，在学习元上体现互动评论过程。（数量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对话）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68820" y="2427680"/>
            <a:ext cx="918841" cy="156966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96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70C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11722" y="3947572"/>
            <a:ext cx="9188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3</a:t>
            </a:r>
            <a:endParaRPr lang="ko-KR" altLang="en-US" sz="96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70C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5" name="组合 3"/>
          <p:cNvGrpSpPr>
            <a:grpSpLocks/>
          </p:cNvGrpSpPr>
          <p:nvPr/>
        </p:nvGrpSpPr>
        <p:grpSpPr bwMode="auto">
          <a:xfrm>
            <a:off x="11138767" y="4709160"/>
            <a:ext cx="1064683" cy="1592580"/>
            <a:chOff x="0" y="0"/>
            <a:chExt cx="2123898" cy="3523563"/>
          </a:xfrm>
        </p:grpSpPr>
        <p:sp>
          <p:nvSpPr>
            <p:cNvPr id="16" name="Freeform 19"/>
            <p:cNvSpPr>
              <a:spLocks noEditPoints="1" noChangeArrowheads="1"/>
            </p:cNvSpPr>
            <p:nvPr/>
          </p:nvSpPr>
          <p:spPr bwMode="auto">
            <a:xfrm>
              <a:off x="1054141" y="847216"/>
              <a:ext cx="181546" cy="140551"/>
            </a:xfrm>
            <a:custGeom>
              <a:avLst/>
              <a:gdLst>
                <a:gd name="T0" fmla="*/ 28 w 73"/>
                <a:gd name="T1" fmla="*/ 8 h 56"/>
                <a:gd name="T2" fmla="*/ 26 w 73"/>
                <a:gd name="T3" fmla="*/ 8 h 56"/>
                <a:gd name="T4" fmla="*/ 13 w 73"/>
                <a:gd name="T5" fmla="*/ 13 h 56"/>
                <a:gd name="T6" fmla="*/ 11 w 73"/>
                <a:gd name="T7" fmla="*/ 24 h 56"/>
                <a:gd name="T8" fmla="*/ 12 w 73"/>
                <a:gd name="T9" fmla="*/ 24 h 56"/>
                <a:gd name="T10" fmla="*/ 28 w 73"/>
                <a:gd name="T11" fmla="*/ 8 h 56"/>
                <a:gd name="T12" fmla="*/ 26 w 73"/>
                <a:gd name="T13" fmla="*/ 27 h 56"/>
                <a:gd name="T14" fmla="*/ 24 w 73"/>
                <a:gd name="T15" fmla="*/ 26 h 56"/>
                <a:gd name="T16" fmla="*/ 27 w 73"/>
                <a:gd name="T17" fmla="*/ 27 h 56"/>
                <a:gd name="T18" fmla="*/ 26 w 73"/>
                <a:gd name="T19" fmla="*/ 27 h 56"/>
                <a:gd name="T20" fmla="*/ 33 w 73"/>
                <a:gd name="T21" fmla="*/ 24 h 56"/>
                <a:gd name="T22" fmla="*/ 21 w 73"/>
                <a:gd name="T23" fmla="*/ 18 h 56"/>
                <a:gd name="T24" fmla="*/ 38 w 73"/>
                <a:gd name="T25" fmla="*/ 19 h 56"/>
                <a:gd name="T26" fmla="*/ 33 w 73"/>
                <a:gd name="T27" fmla="*/ 2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56"/>
                <a:gd name="T44" fmla="*/ 73 w 73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7" name="Freeform 20"/>
            <p:cNvSpPr>
              <a:spLocks noEditPoints="1" noChangeArrowheads="1"/>
            </p:cNvSpPr>
            <p:nvPr/>
          </p:nvSpPr>
          <p:spPr bwMode="auto">
            <a:xfrm>
              <a:off x="843312" y="175690"/>
              <a:ext cx="370901" cy="579776"/>
            </a:xfrm>
            <a:custGeom>
              <a:avLst/>
              <a:gdLst>
                <a:gd name="T0" fmla="*/ 76 w 148"/>
                <a:gd name="T1" fmla="*/ 1 h 232"/>
                <a:gd name="T2" fmla="*/ 31 w 148"/>
                <a:gd name="T3" fmla="*/ 121 h 232"/>
                <a:gd name="T4" fmla="*/ 6 w 148"/>
                <a:gd name="T5" fmla="*/ 190 h 232"/>
                <a:gd name="T6" fmla="*/ 8 w 148"/>
                <a:gd name="T7" fmla="*/ 215 h 232"/>
                <a:gd name="T8" fmla="*/ 27 w 148"/>
                <a:gd name="T9" fmla="*/ 200 h 232"/>
                <a:gd name="T10" fmla="*/ 142 w 148"/>
                <a:gd name="T11" fmla="*/ 232 h 232"/>
                <a:gd name="T12" fmla="*/ 143 w 148"/>
                <a:gd name="T13" fmla="*/ 224 h 232"/>
                <a:gd name="T14" fmla="*/ 110 w 148"/>
                <a:gd name="T15" fmla="*/ 217 h 232"/>
                <a:gd name="T16" fmla="*/ 42 w 148"/>
                <a:gd name="T17" fmla="*/ 199 h 232"/>
                <a:gd name="T18" fmla="*/ 38 w 148"/>
                <a:gd name="T19" fmla="*/ 195 h 232"/>
                <a:gd name="T20" fmla="*/ 31 w 148"/>
                <a:gd name="T21" fmla="*/ 195 h 232"/>
                <a:gd name="T22" fmla="*/ 57 w 148"/>
                <a:gd name="T23" fmla="*/ 151 h 232"/>
                <a:gd name="T24" fmla="*/ 60 w 148"/>
                <a:gd name="T25" fmla="*/ 181 h 232"/>
                <a:gd name="T26" fmla="*/ 73 w 148"/>
                <a:gd name="T27" fmla="*/ 117 h 232"/>
                <a:gd name="T28" fmla="*/ 97 w 148"/>
                <a:gd name="T29" fmla="*/ 47 h 232"/>
                <a:gd name="T30" fmla="*/ 66 w 148"/>
                <a:gd name="T31" fmla="*/ 114 h 232"/>
                <a:gd name="T32" fmla="*/ 29 w 148"/>
                <a:gd name="T33" fmla="*/ 182 h 232"/>
                <a:gd name="T34" fmla="*/ 76 w 148"/>
                <a:gd name="T35" fmla="*/ 1 h 232"/>
                <a:gd name="T36" fmla="*/ 26 w 148"/>
                <a:gd name="T37" fmla="*/ 156 h 232"/>
                <a:gd name="T38" fmla="*/ 25 w 148"/>
                <a:gd name="T39" fmla="*/ 159 h 232"/>
                <a:gd name="T40" fmla="*/ 26 w 148"/>
                <a:gd name="T41" fmla="*/ 156 h 232"/>
                <a:gd name="T42" fmla="*/ 46 w 148"/>
                <a:gd name="T43" fmla="*/ 118 h 232"/>
                <a:gd name="T44" fmla="*/ 38 w 148"/>
                <a:gd name="T45" fmla="*/ 127 h 232"/>
                <a:gd name="T46" fmla="*/ 59 w 148"/>
                <a:gd name="T47" fmla="*/ 75 h 232"/>
                <a:gd name="T48" fmla="*/ 46 w 148"/>
                <a:gd name="T49" fmla="*/ 118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8"/>
                <a:gd name="T76" fmla="*/ 0 h 232"/>
                <a:gd name="T77" fmla="*/ 148 w 148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8" name="Freeform 21"/>
            <p:cNvSpPr>
              <a:spLocks noEditPoints="1" noChangeArrowheads="1"/>
            </p:cNvSpPr>
            <p:nvPr/>
          </p:nvSpPr>
          <p:spPr bwMode="auto">
            <a:xfrm>
              <a:off x="1444563" y="312338"/>
              <a:ext cx="374805" cy="542687"/>
            </a:xfrm>
            <a:custGeom>
              <a:avLst/>
              <a:gdLst>
                <a:gd name="T0" fmla="*/ 94 w 150"/>
                <a:gd name="T1" fmla="*/ 46 h 217"/>
                <a:gd name="T2" fmla="*/ 55 w 150"/>
                <a:gd name="T3" fmla="*/ 95 h 217"/>
                <a:gd name="T4" fmla="*/ 8 w 150"/>
                <a:gd name="T5" fmla="*/ 158 h 217"/>
                <a:gd name="T6" fmla="*/ 11 w 150"/>
                <a:gd name="T7" fmla="*/ 170 h 217"/>
                <a:gd name="T8" fmla="*/ 35 w 150"/>
                <a:gd name="T9" fmla="*/ 158 h 217"/>
                <a:gd name="T10" fmla="*/ 7 w 150"/>
                <a:gd name="T11" fmla="*/ 210 h 217"/>
                <a:gd name="T12" fmla="*/ 10 w 150"/>
                <a:gd name="T13" fmla="*/ 217 h 217"/>
                <a:gd name="T14" fmla="*/ 25 w 150"/>
                <a:gd name="T15" fmla="*/ 204 h 217"/>
                <a:gd name="T16" fmla="*/ 70 w 150"/>
                <a:gd name="T17" fmla="*/ 152 h 217"/>
                <a:gd name="T18" fmla="*/ 146 w 150"/>
                <a:gd name="T19" fmla="*/ 50 h 217"/>
                <a:gd name="T20" fmla="*/ 148 w 150"/>
                <a:gd name="T21" fmla="*/ 42 h 217"/>
                <a:gd name="T22" fmla="*/ 130 w 150"/>
                <a:gd name="T23" fmla="*/ 56 h 217"/>
                <a:gd name="T24" fmla="*/ 119 w 150"/>
                <a:gd name="T25" fmla="*/ 58 h 217"/>
                <a:gd name="T26" fmla="*/ 113 w 150"/>
                <a:gd name="T27" fmla="*/ 48 h 217"/>
                <a:gd name="T28" fmla="*/ 122 w 150"/>
                <a:gd name="T29" fmla="*/ 39 h 217"/>
                <a:gd name="T30" fmla="*/ 88 w 150"/>
                <a:gd name="T31" fmla="*/ 16 h 217"/>
                <a:gd name="T32" fmla="*/ 60 w 150"/>
                <a:gd name="T33" fmla="*/ 5 h 217"/>
                <a:gd name="T34" fmla="*/ 80 w 150"/>
                <a:gd name="T35" fmla="*/ 32 h 217"/>
                <a:gd name="T36" fmla="*/ 98 w 150"/>
                <a:gd name="T37" fmla="*/ 46 h 217"/>
                <a:gd name="T38" fmla="*/ 99 w 150"/>
                <a:gd name="T39" fmla="*/ 57 h 217"/>
                <a:gd name="T40" fmla="*/ 88 w 150"/>
                <a:gd name="T41" fmla="*/ 64 h 217"/>
                <a:gd name="T42" fmla="*/ 94 w 150"/>
                <a:gd name="T43" fmla="*/ 46 h 217"/>
                <a:gd name="T44" fmla="*/ 76 w 150"/>
                <a:gd name="T45" fmla="*/ 20 h 217"/>
                <a:gd name="T46" fmla="*/ 71 w 150"/>
                <a:gd name="T47" fmla="*/ 15 h 217"/>
                <a:gd name="T48" fmla="*/ 78 w 150"/>
                <a:gd name="T49" fmla="*/ 19 h 217"/>
                <a:gd name="T50" fmla="*/ 76 w 150"/>
                <a:gd name="T51" fmla="*/ 20 h 217"/>
                <a:gd name="T52" fmla="*/ 85 w 150"/>
                <a:gd name="T53" fmla="*/ 26 h 217"/>
                <a:gd name="T54" fmla="*/ 84 w 150"/>
                <a:gd name="T55" fmla="*/ 25 h 217"/>
                <a:gd name="T56" fmla="*/ 86 w 150"/>
                <a:gd name="T57" fmla="*/ 24 h 217"/>
                <a:gd name="T58" fmla="*/ 90 w 150"/>
                <a:gd name="T59" fmla="*/ 28 h 217"/>
                <a:gd name="T60" fmla="*/ 85 w 150"/>
                <a:gd name="T61" fmla="*/ 26 h 217"/>
                <a:gd name="T62" fmla="*/ 42 w 150"/>
                <a:gd name="T63" fmla="*/ 170 h 217"/>
                <a:gd name="T64" fmla="*/ 20 w 150"/>
                <a:gd name="T65" fmla="*/ 196 h 217"/>
                <a:gd name="T66" fmla="*/ 49 w 150"/>
                <a:gd name="T67" fmla="*/ 160 h 217"/>
                <a:gd name="T68" fmla="*/ 42 w 150"/>
                <a:gd name="T69" fmla="*/ 170 h 217"/>
                <a:gd name="T70" fmla="*/ 116 w 150"/>
                <a:gd name="T71" fmla="*/ 62 h 217"/>
                <a:gd name="T72" fmla="*/ 116 w 150"/>
                <a:gd name="T73" fmla="*/ 62 h 217"/>
                <a:gd name="T74" fmla="*/ 102 w 150"/>
                <a:gd name="T75" fmla="*/ 77 h 217"/>
                <a:gd name="T76" fmla="*/ 106 w 150"/>
                <a:gd name="T77" fmla="*/ 63 h 217"/>
                <a:gd name="T78" fmla="*/ 116 w 150"/>
                <a:gd name="T79" fmla="*/ 62 h 217"/>
                <a:gd name="T80" fmla="*/ 107 w 150"/>
                <a:gd name="T81" fmla="*/ 55 h 217"/>
                <a:gd name="T82" fmla="*/ 107 w 150"/>
                <a:gd name="T83" fmla="*/ 53 h 217"/>
                <a:gd name="T84" fmla="*/ 108 w 150"/>
                <a:gd name="T85" fmla="*/ 55 h 217"/>
                <a:gd name="T86" fmla="*/ 107 w 150"/>
                <a:gd name="T87" fmla="*/ 55 h 217"/>
                <a:gd name="T88" fmla="*/ 112 w 150"/>
                <a:gd name="T89" fmla="*/ 39 h 217"/>
                <a:gd name="T90" fmla="*/ 103 w 150"/>
                <a:gd name="T91" fmla="*/ 34 h 217"/>
                <a:gd name="T92" fmla="*/ 99 w 150"/>
                <a:gd name="T93" fmla="*/ 27 h 217"/>
                <a:gd name="T94" fmla="*/ 112 w 150"/>
                <a:gd name="T95" fmla="*/ 39 h 217"/>
                <a:gd name="T96" fmla="*/ 104 w 150"/>
                <a:gd name="T97" fmla="*/ 87 h 217"/>
                <a:gd name="T98" fmla="*/ 95 w 150"/>
                <a:gd name="T99" fmla="*/ 101 h 217"/>
                <a:gd name="T100" fmla="*/ 72 w 150"/>
                <a:gd name="T101" fmla="*/ 123 h 217"/>
                <a:gd name="T102" fmla="*/ 104 w 150"/>
                <a:gd name="T103" fmla="*/ 87 h 217"/>
                <a:gd name="T104" fmla="*/ 97 w 150"/>
                <a:gd name="T105" fmla="*/ 67 h 217"/>
                <a:gd name="T106" fmla="*/ 72 w 150"/>
                <a:gd name="T107" fmla="*/ 111 h 217"/>
                <a:gd name="T108" fmla="*/ 22 w 150"/>
                <a:gd name="T109" fmla="*/ 157 h 217"/>
                <a:gd name="T110" fmla="*/ 85 w 150"/>
                <a:gd name="T111" fmla="*/ 69 h 217"/>
                <a:gd name="T112" fmla="*/ 87 w 150"/>
                <a:gd name="T113" fmla="*/ 73 h 217"/>
                <a:gd name="T114" fmla="*/ 97 w 150"/>
                <a:gd name="T115" fmla="*/ 67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7"/>
                <a:gd name="T176" fmla="*/ 150 w 150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9" name="Freeform 22"/>
            <p:cNvSpPr>
              <a:spLocks noEditPoints="1" noChangeArrowheads="1"/>
            </p:cNvSpPr>
            <p:nvPr/>
          </p:nvSpPr>
          <p:spPr bwMode="auto">
            <a:xfrm>
              <a:off x="417752" y="1397712"/>
              <a:ext cx="443129" cy="694951"/>
            </a:xfrm>
            <a:custGeom>
              <a:avLst/>
              <a:gdLst>
                <a:gd name="T0" fmla="*/ 108 w 177"/>
                <a:gd name="T1" fmla="*/ 80 h 278"/>
                <a:gd name="T2" fmla="*/ 85 w 177"/>
                <a:gd name="T3" fmla="*/ 118 h 278"/>
                <a:gd name="T4" fmla="*/ 54 w 177"/>
                <a:gd name="T5" fmla="*/ 175 h 278"/>
                <a:gd name="T6" fmla="*/ 15 w 177"/>
                <a:gd name="T7" fmla="*/ 248 h 278"/>
                <a:gd name="T8" fmla="*/ 24 w 177"/>
                <a:gd name="T9" fmla="*/ 251 h 278"/>
                <a:gd name="T10" fmla="*/ 70 w 177"/>
                <a:gd name="T11" fmla="*/ 189 h 278"/>
                <a:gd name="T12" fmla="*/ 110 w 177"/>
                <a:gd name="T13" fmla="*/ 97 h 278"/>
                <a:gd name="T14" fmla="*/ 132 w 177"/>
                <a:gd name="T15" fmla="*/ 63 h 278"/>
                <a:gd name="T16" fmla="*/ 160 w 177"/>
                <a:gd name="T17" fmla="*/ 97 h 278"/>
                <a:gd name="T18" fmla="*/ 132 w 177"/>
                <a:gd name="T19" fmla="*/ 52 h 278"/>
                <a:gd name="T20" fmla="*/ 175 w 177"/>
                <a:gd name="T21" fmla="*/ 41 h 278"/>
                <a:gd name="T22" fmla="*/ 119 w 177"/>
                <a:gd name="T23" fmla="*/ 18 h 278"/>
                <a:gd name="T24" fmla="*/ 88 w 177"/>
                <a:gd name="T25" fmla="*/ 5 h 278"/>
                <a:gd name="T26" fmla="*/ 91 w 177"/>
                <a:gd name="T27" fmla="*/ 16 h 278"/>
                <a:gd name="T28" fmla="*/ 159 w 177"/>
                <a:gd name="T29" fmla="*/ 38 h 278"/>
                <a:gd name="T30" fmla="*/ 123 w 177"/>
                <a:gd name="T31" fmla="*/ 44 h 278"/>
                <a:gd name="T32" fmla="*/ 121 w 177"/>
                <a:gd name="T33" fmla="*/ 53 h 278"/>
                <a:gd name="T34" fmla="*/ 126 w 177"/>
                <a:gd name="T35" fmla="*/ 56 h 278"/>
                <a:gd name="T36" fmla="*/ 114 w 177"/>
                <a:gd name="T37" fmla="*/ 72 h 278"/>
                <a:gd name="T38" fmla="*/ 108 w 177"/>
                <a:gd name="T39" fmla="*/ 80 h 278"/>
                <a:gd name="T40" fmla="*/ 34 w 177"/>
                <a:gd name="T41" fmla="*/ 233 h 278"/>
                <a:gd name="T42" fmla="*/ 91 w 177"/>
                <a:gd name="T43" fmla="*/ 126 h 278"/>
                <a:gd name="T44" fmla="*/ 34 w 177"/>
                <a:gd name="T45" fmla="*/ 233 h 2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278"/>
                <a:gd name="T71" fmla="*/ 177 w 177"/>
                <a:gd name="T72" fmla="*/ 278 h 2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0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2123898" cy="3170227"/>
            </a:xfrm>
            <a:custGeom>
              <a:avLst/>
              <a:gdLst>
                <a:gd name="T0" fmla="*/ 467 w 849"/>
                <a:gd name="T1" fmla="*/ 52 h 1268"/>
                <a:gd name="T2" fmla="*/ 692 w 849"/>
                <a:gd name="T3" fmla="*/ 104 h 1268"/>
                <a:gd name="T4" fmla="*/ 777 w 849"/>
                <a:gd name="T5" fmla="*/ 241 h 1268"/>
                <a:gd name="T6" fmla="*/ 605 w 849"/>
                <a:gd name="T7" fmla="*/ 411 h 1268"/>
                <a:gd name="T8" fmla="*/ 269 w 849"/>
                <a:gd name="T9" fmla="*/ 446 h 1268"/>
                <a:gd name="T10" fmla="*/ 456 w 849"/>
                <a:gd name="T11" fmla="*/ 626 h 1268"/>
                <a:gd name="T12" fmla="*/ 427 w 849"/>
                <a:gd name="T13" fmla="*/ 694 h 1268"/>
                <a:gd name="T14" fmla="*/ 219 w 849"/>
                <a:gd name="T15" fmla="*/ 1035 h 1268"/>
                <a:gd name="T16" fmla="*/ 133 w 849"/>
                <a:gd name="T17" fmla="*/ 740 h 1268"/>
                <a:gd name="T18" fmla="*/ 30 w 849"/>
                <a:gd name="T19" fmla="*/ 996 h 1268"/>
                <a:gd name="T20" fmla="*/ 230 w 849"/>
                <a:gd name="T21" fmla="*/ 1073 h 1268"/>
                <a:gd name="T22" fmla="*/ 474 w 849"/>
                <a:gd name="T23" fmla="*/ 651 h 1268"/>
                <a:gd name="T24" fmla="*/ 812 w 849"/>
                <a:gd name="T25" fmla="*/ 175 h 1268"/>
                <a:gd name="T26" fmla="*/ 233 w 849"/>
                <a:gd name="T27" fmla="*/ 557 h 1268"/>
                <a:gd name="T28" fmla="*/ 84 w 849"/>
                <a:gd name="T29" fmla="*/ 960 h 1268"/>
                <a:gd name="T30" fmla="*/ 125 w 849"/>
                <a:gd name="T31" fmla="*/ 777 h 1268"/>
                <a:gd name="T32" fmla="*/ 80 w 849"/>
                <a:gd name="T33" fmla="*/ 960 h 1268"/>
                <a:gd name="T34" fmla="*/ 44 w 849"/>
                <a:gd name="T35" fmla="*/ 972 h 1268"/>
                <a:gd name="T36" fmla="*/ 25 w 849"/>
                <a:gd name="T37" fmla="*/ 1224 h 1268"/>
                <a:gd name="T38" fmla="*/ 43 w 849"/>
                <a:gd name="T39" fmla="*/ 1158 h 1268"/>
                <a:gd name="T40" fmla="*/ 41 w 849"/>
                <a:gd name="T41" fmla="*/ 1230 h 1268"/>
                <a:gd name="T42" fmla="*/ 56 w 849"/>
                <a:gd name="T43" fmla="*/ 1194 h 1268"/>
                <a:gd name="T44" fmla="*/ 70 w 849"/>
                <a:gd name="T45" fmla="*/ 1184 h 1268"/>
                <a:gd name="T46" fmla="*/ 26 w 849"/>
                <a:gd name="T47" fmla="*/ 1151 h 1268"/>
                <a:gd name="T48" fmla="*/ 130 w 849"/>
                <a:gd name="T49" fmla="*/ 993 h 1268"/>
                <a:gd name="T50" fmla="*/ 176 w 849"/>
                <a:gd name="T51" fmla="*/ 1009 h 1268"/>
                <a:gd name="T52" fmla="*/ 264 w 849"/>
                <a:gd name="T53" fmla="*/ 992 h 1268"/>
                <a:gd name="T54" fmla="*/ 604 w 849"/>
                <a:gd name="T55" fmla="*/ 448 h 1268"/>
                <a:gd name="T56" fmla="*/ 575 w 849"/>
                <a:gd name="T57" fmla="*/ 403 h 1268"/>
                <a:gd name="T58" fmla="*/ 534 w 849"/>
                <a:gd name="T59" fmla="*/ 355 h 1268"/>
                <a:gd name="T60" fmla="*/ 404 w 849"/>
                <a:gd name="T61" fmla="*/ 324 h 1268"/>
                <a:gd name="T62" fmla="*/ 316 w 849"/>
                <a:gd name="T63" fmla="*/ 367 h 1268"/>
                <a:gd name="T64" fmla="*/ 302 w 849"/>
                <a:gd name="T65" fmla="*/ 401 h 1268"/>
                <a:gd name="T66" fmla="*/ 289 w 849"/>
                <a:gd name="T67" fmla="*/ 429 h 1268"/>
                <a:gd name="T68" fmla="*/ 289 w 849"/>
                <a:gd name="T69" fmla="*/ 460 h 1268"/>
                <a:gd name="T70" fmla="*/ 294 w 849"/>
                <a:gd name="T71" fmla="*/ 525 h 1268"/>
                <a:gd name="T72" fmla="*/ 445 w 849"/>
                <a:gd name="T73" fmla="*/ 653 h 1268"/>
                <a:gd name="T74" fmla="*/ 462 w 849"/>
                <a:gd name="T75" fmla="*/ 648 h 1268"/>
                <a:gd name="T76" fmla="*/ 262 w 849"/>
                <a:gd name="T77" fmla="*/ 503 h 1268"/>
                <a:gd name="T78" fmla="*/ 310 w 849"/>
                <a:gd name="T79" fmla="*/ 457 h 1268"/>
                <a:gd name="T80" fmla="*/ 469 w 849"/>
                <a:gd name="T81" fmla="*/ 528 h 1268"/>
                <a:gd name="T82" fmla="*/ 450 w 849"/>
                <a:gd name="T83" fmla="*/ 448 h 1268"/>
                <a:gd name="T84" fmla="*/ 542 w 849"/>
                <a:gd name="T85" fmla="*/ 458 h 1268"/>
                <a:gd name="T86" fmla="*/ 380 w 849"/>
                <a:gd name="T87" fmla="*/ 320 h 1268"/>
                <a:gd name="T88" fmla="*/ 543 w 849"/>
                <a:gd name="T89" fmla="*/ 419 h 1268"/>
                <a:gd name="T90" fmla="*/ 524 w 849"/>
                <a:gd name="T91" fmla="*/ 546 h 1268"/>
                <a:gd name="T92" fmla="*/ 317 w 849"/>
                <a:gd name="T93" fmla="*/ 488 h 1268"/>
                <a:gd name="T94" fmla="*/ 468 w 849"/>
                <a:gd name="T95" fmla="*/ 539 h 1268"/>
                <a:gd name="T96" fmla="*/ 560 w 849"/>
                <a:gd name="T97" fmla="*/ 423 h 1268"/>
                <a:gd name="T98" fmla="*/ 524 w 849"/>
                <a:gd name="T99" fmla="*/ 572 h 1268"/>
                <a:gd name="T100" fmla="*/ 605 w 849"/>
                <a:gd name="T101" fmla="*/ 421 h 1268"/>
                <a:gd name="T102" fmla="*/ 751 w 849"/>
                <a:gd name="T103" fmla="*/ 313 h 1268"/>
                <a:gd name="T104" fmla="*/ 790 w 849"/>
                <a:gd name="T105" fmla="*/ 245 h 1268"/>
                <a:gd name="T106" fmla="*/ 789 w 849"/>
                <a:gd name="T107" fmla="*/ 218 h 1268"/>
                <a:gd name="T108" fmla="*/ 485 w 849"/>
                <a:gd name="T109" fmla="*/ 43 h 1268"/>
                <a:gd name="T110" fmla="*/ 540 w 849"/>
                <a:gd name="T111" fmla="*/ 52 h 1268"/>
                <a:gd name="T112" fmla="*/ 605 w 849"/>
                <a:gd name="T113" fmla="*/ 66 h 1268"/>
                <a:gd name="T114" fmla="*/ 781 w 849"/>
                <a:gd name="T115" fmla="*/ 218 h 1268"/>
                <a:gd name="T116" fmla="*/ 693 w 849"/>
                <a:gd name="T117" fmla="*/ 86 h 1268"/>
                <a:gd name="T118" fmla="*/ 578 w 849"/>
                <a:gd name="T119" fmla="*/ 26 h 1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9"/>
                <a:gd name="T181" fmla="*/ 0 h 1268"/>
                <a:gd name="T182" fmla="*/ 849 w 849"/>
                <a:gd name="T183" fmla="*/ 1268 h 1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1" name="Freeform 24"/>
            <p:cNvSpPr>
              <a:spLocks noChangeArrowheads="1"/>
            </p:cNvSpPr>
            <p:nvPr/>
          </p:nvSpPr>
          <p:spPr bwMode="auto">
            <a:xfrm>
              <a:off x="269391" y="2615827"/>
              <a:ext cx="216685" cy="195210"/>
            </a:xfrm>
            <a:custGeom>
              <a:avLst/>
              <a:gdLst>
                <a:gd name="T0" fmla="*/ 73 w 87"/>
                <a:gd name="T1" fmla="*/ 14 h 78"/>
                <a:gd name="T2" fmla="*/ 69 w 87"/>
                <a:gd name="T3" fmla="*/ 15 h 78"/>
                <a:gd name="T4" fmla="*/ 59 w 87"/>
                <a:gd name="T5" fmla="*/ 12 h 78"/>
                <a:gd name="T6" fmla="*/ 21 w 87"/>
                <a:gd name="T7" fmla="*/ 48 h 78"/>
                <a:gd name="T8" fmla="*/ 5 w 87"/>
                <a:gd name="T9" fmla="*/ 71 h 78"/>
                <a:gd name="T10" fmla="*/ 27 w 87"/>
                <a:gd name="T11" fmla="*/ 57 h 78"/>
                <a:gd name="T12" fmla="*/ 32 w 87"/>
                <a:gd name="T13" fmla="*/ 63 h 78"/>
                <a:gd name="T14" fmla="*/ 56 w 87"/>
                <a:gd name="T15" fmla="*/ 35 h 78"/>
                <a:gd name="T16" fmla="*/ 73 w 87"/>
                <a:gd name="T17" fmla="*/ 14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8"/>
                <a:gd name="T29" fmla="*/ 87 w 8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2" name="Freeform 25"/>
            <p:cNvSpPr>
              <a:spLocks noChangeArrowheads="1"/>
            </p:cNvSpPr>
            <p:nvPr/>
          </p:nvSpPr>
          <p:spPr bwMode="auto">
            <a:xfrm>
              <a:off x="33186" y="2961356"/>
              <a:ext cx="1417233" cy="562207"/>
            </a:xfrm>
            <a:custGeom>
              <a:avLst/>
              <a:gdLst>
                <a:gd name="T0" fmla="*/ 555 w 567"/>
                <a:gd name="T1" fmla="*/ 219 h 225"/>
                <a:gd name="T2" fmla="*/ 565 w 567"/>
                <a:gd name="T3" fmla="*/ 182 h 225"/>
                <a:gd name="T4" fmla="*/ 536 w 567"/>
                <a:gd name="T5" fmla="*/ 156 h 225"/>
                <a:gd name="T6" fmla="*/ 428 w 567"/>
                <a:gd name="T7" fmla="*/ 146 h 225"/>
                <a:gd name="T8" fmla="*/ 279 w 567"/>
                <a:gd name="T9" fmla="*/ 149 h 225"/>
                <a:gd name="T10" fmla="*/ 148 w 567"/>
                <a:gd name="T11" fmla="*/ 147 h 225"/>
                <a:gd name="T12" fmla="*/ 300 w 567"/>
                <a:gd name="T13" fmla="*/ 87 h 225"/>
                <a:gd name="T14" fmla="*/ 488 w 567"/>
                <a:gd name="T15" fmla="*/ 41 h 225"/>
                <a:gd name="T16" fmla="*/ 539 w 567"/>
                <a:gd name="T17" fmla="*/ 9 h 225"/>
                <a:gd name="T18" fmla="*/ 440 w 567"/>
                <a:gd name="T19" fmla="*/ 1 h 225"/>
                <a:gd name="T20" fmla="*/ 240 w 567"/>
                <a:gd name="T21" fmla="*/ 33 h 225"/>
                <a:gd name="T22" fmla="*/ 46 w 567"/>
                <a:gd name="T23" fmla="*/ 74 h 225"/>
                <a:gd name="T24" fmla="*/ 7 w 567"/>
                <a:gd name="T25" fmla="*/ 83 h 225"/>
                <a:gd name="T26" fmla="*/ 23 w 567"/>
                <a:gd name="T27" fmla="*/ 87 h 225"/>
                <a:gd name="T28" fmla="*/ 132 w 567"/>
                <a:gd name="T29" fmla="*/ 63 h 225"/>
                <a:gd name="T30" fmla="*/ 335 w 567"/>
                <a:gd name="T31" fmla="*/ 22 h 225"/>
                <a:gd name="T32" fmla="*/ 528 w 567"/>
                <a:gd name="T33" fmla="*/ 15 h 225"/>
                <a:gd name="T34" fmla="*/ 411 w 567"/>
                <a:gd name="T35" fmla="*/ 49 h 225"/>
                <a:gd name="T36" fmla="*/ 277 w 567"/>
                <a:gd name="T37" fmla="*/ 86 h 225"/>
                <a:gd name="T38" fmla="*/ 175 w 567"/>
                <a:gd name="T39" fmla="*/ 120 h 225"/>
                <a:gd name="T40" fmla="*/ 137 w 567"/>
                <a:gd name="T41" fmla="*/ 149 h 225"/>
                <a:gd name="T42" fmla="*/ 190 w 567"/>
                <a:gd name="T43" fmla="*/ 159 h 225"/>
                <a:gd name="T44" fmla="*/ 428 w 567"/>
                <a:gd name="T45" fmla="*/ 154 h 225"/>
                <a:gd name="T46" fmla="*/ 522 w 567"/>
                <a:gd name="T47" fmla="*/ 160 h 225"/>
                <a:gd name="T48" fmla="*/ 555 w 567"/>
                <a:gd name="T49" fmla="*/ 179 h 225"/>
                <a:gd name="T50" fmla="*/ 555 w 567"/>
                <a:gd name="T51" fmla="*/ 219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7"/>
                <a:gd name="T79" fmla="*/ 0 h 225"/>
                <a:gd name="T80" fmla="*/ 567 w 567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00" y="1122043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6675618" y="1052736"/>
            <a:ext cx="9188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96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70C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813562" y="2182801"/>
            <a:ext cx="216024" cy="222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8"/>
          <p:cNvSpPr>
            <a:spLocks noChangeArrowheads="1"/>
          </p:cNvSpPr>
          <p:nvPr/>
        </p:nvSpPr>
        <p:spPr bwMode="auto">
          <a:xfrm rot="19760506">
            <a:off x="-956733" y="493608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作业汇报要求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13096" y="4333906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推荐理由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4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/>
      <p:bldP spid="11" grpId="0"/>
      <p:bldP spid="13" grpId="0"/>
      <p:bldP spid="14" grpId="0"/>
      <p:bldP spid="24" grpId="0"/>
      <p:bldP spid="23" grpId="0" animBg="1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90320EF9-7134-4CC6-B900-23CC53934846}" type="slidenum">
              <a:rPr lang="en-US" altLang="zh-CN" smtClean="0"/>
              <a:pPr eaLnBrk="1" hangingPunct="1"/>
              <a:t>40</a:t>
            </a:fld>
            <a:endParaRPr lang="en-US" altLang="zh-CN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88017" y="974726"/>
            <a:ext cx="8735483" cy="7016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Moodle</a:t>
            </a: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黑体" pitchFamily="2" charset="-122"/>
                <a:ea typeface="黑体" pitchFamily="2" charset="-122"/>
              </a:rPr>
              <a:t>应用于网络教学的功能实现模式</a:t>
            </a:r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en-US" altLang="zh-CN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Moodle</a:t>
            </a:r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功能</a:t>
            </a:r>
          </a:p>
        </p:txBody>
      </p:sp>
      <p:sp>
        <p:nvSpPr>
          <p:cNvPr id="8" name="矩形 7"/>
          <p:cNvSpPr/>
          <p:nvPr/>
        </p:nvSpPr>
        <p:spPr>
          <a:xfrm>
            <a:off x="2858383" y="908720"/>
            <a:ext cx="6261953" cy="4442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89C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buClr>
                <a:srgbClr val="0070C0"/>
              </a:buClr>
            </a:pPr>
            <a:r>
              <a:rPr lang="zh-CN" altLang="en-US" spc="3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在互动评价中，评价者可以是教师，也可以是学生，还可以是自己。学生可以对教师给定的范例作品文档进行公平的评价，教师对学生的评价进行管理并打分。互动评价功能提供很多非常灵活的选项，学生在这个过程中，掌握了进行评价的能力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4474" y="868041"/>
            <a:ext cx="5788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</a:t>
            </a:r>
            <a:r>
              <a:rPr lang="zh-CN" altLang="en-US" sz="24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评价功能实现</a:t>
            </a:r>
            <a:r>
              <a:rPr lang="zh-CN" altLang="en-US" sz="24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学生互评</a:t>
            </a:r>
            <a:endParaRPr lang="zh-CN" altLang="en-US" sz="24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558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内容占位符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1271588"/>
            <a:ext cx="6264696" cy="4171950"/>
          </a:xfrm>
          <a:prstGeom prst="rect">
            <a:avLst/>
          </a:prstGeom>
          <a:ln w="254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管理员模块功能流程</a:t>
            </a: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48FEB74-257D-48A8-ACCF-FD6896F74277}" type="slidenum">
              <a:rPr lang="en-US" altLang="zh-CN" smtClean="0"/>
              <a:pPr eaLnBrk="1" hangingPunct="1"/>
              <a:t>41</a:t>
            </a:fld>
            <a:endParaRPr lang="en-US" altLang="zh-CN" smtClean="0"/>
          </a:p>
        </p:txBody>
      </p:sp>
      <p:sp>
        <p:nvSpPr>
          <p:cNvPr id="6" name="圆角矩形​​ 5"/>
          <p:cNvSpPr/>
          <p:nvPr/>
        </p:nvSpPr>
        <p:spPr>
          <a:xfrm>
            <a:off x="4094078" y="1268760"/>
            <a:ext cx="2017183" cy="649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管理员</a:t>
            </a:r>
            <a:endParaRPr lang="zh-CN" altLang="en-US" sz="2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5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2752 L -0.02674 0.07075 C -0.029 0.09248 -0.0375 0.11422 -0.05156 0.12971 C -0.06667 0.14844 -0.08386 0.1563 -0.10018 0.15561 L -0.17448 0.15376 " pathEditMode="relative" rAng="2945137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2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31 0.15376 L 0.01198 0.15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15214 L 0.16944 0.15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0.15214 L 0.34271 0.141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内容占位符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891382"/>
            <a:ext cx="6048673" cy="4932362"/>
          </a:xfrm>
          <a:prstGeom prst="rect">
            <a:avLst/>
          </a:prstGeom>
          <a:ln w="254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教师模块功能流程</a:t>
            </a:r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B0B8048E-8B58-4AAB-9EF9-83F5FB6B9A88}" type="slidenum">
              <a:rPr lang="en-US" altLang="zh-CN" smtClean="0"/>
              <a:pPr eaLnBrk="1" hangingPunct="1"/>
              <a:t>42</a:t>
            </a:fld>
            <a:endParaRPr lang="en-US" altLang="zh-CN" smtClean="0"/>
          </a:p>
        </p:txBody>
      </p:sp>
      <p:sp>
        <p:nvSpPr>
          <p:cNvPr id="6" name="圆角矩形​​ 5"/>
          <p:cNvSpPr/>
          <p:nvPr/>
        </p:nvSpPr>
        <p:spPr>
          <a:xfrm>
            <a:off x="3863752" y="1700808"/>
            <a:ext cx="2664296" cy="792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教师</a:t>
            </a:r>
          </a:p>
        </p:txBody>
      </p:sp>
    </p:spTree>
    <p:extLst>
      <p:ext uri="{BB962C8B-B14F-4D97-AF65-F5344CB8AC3E}">
        <p14:creationId xmlns:p14="http://schemas.microsoft.com/office/powerpoint/2010/main" val="36444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2867 L -0.01684 0.0511 C -0.01962 0.06844 -0.02899 0.08717 -0.04184 0.10173 C -0.0559 0.11861 -0.07135 0.1274 -0.08402 0.12902 L -0.14531 0.13826 " pathEditMode="relative" rAng="2945137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10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4 0.13803 L -0.08264 0.257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5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3 0.15376 L 0.02761 0.15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0.15214 L 0.06702 0.414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15214 L 0.20868 0.152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68 0.15214 L 0.37413 0.152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内容占位符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1124744"/>
            <a:ext cx="5256583" cy="4845050"/>
          </a:xfrm>
          <a:prstGeom prst="rect">
            <a:avLst/>
          </a:prstGeom>
          <a:ln w="254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学生模块功能流程</a:t>
            </a: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84800" y="6172200"/>
            <a:ext cx="1422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826497C-9342-489A-AE30-1A2F69A2277A}" type="slidenum">
              <a:rPr lang="en-US" altLang="zh-CN" smtClean="0"/>
              <a:pPr eaLnBrk="1" hangingPunct="1"/>
              <a:t>43</a:t>
            </a:fld>
            <a:endParaRPr lang="en-US" altLang="zh-CN" smtClean="0"/>
          </a:p>
        </p:txBody>
      </p:sp>
      <p:sp>
        <p:nvSpPr>
          <p:cNvPr id="6" name="圆角矩形​​ 5"/>
          <p:cNvSpPr/>
          <p:nvPr/>
        </p:nvSpPr>
        <p:spPr>
          <a:xfrm>
            <a:off x="3431704" y="1628800"/>
            <a:ext cx="1248833" cy="7914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学生</a:t>
            </a:r>
          </a:p>
        </p:txBody>
      </p:sp>
    </p:spTree>
    <p:extLst>
      <p:ext uri="{BB962C8B-B14F-4D97-AF65-F5344CB8AC3E}">
        <p14:creationId xmlns:p14="http://schemas.microsoft.com/office/powerpoint/2010/main" val="88175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3064E-6 L -0.004 0.11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9965 L -0.04323 0.225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22543 L -0.01962 0.414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9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22543 L 0.07483 0.225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22543 L 0.09844 0.4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22543 L 0.19288 0.225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8 0.22543 L 0.23229 0.44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8 0.22543 L 0.31111 0.225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0.22543 L 0.35833 0.424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0.22543 L 0.41337 0.225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37 0.22543 L 0.38976 0.540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4" r="1100" b="11056"/>
          <a:stretch/>
        </p:blipFill>
        <p:spPr>
          <a:xfrm>
            <a:off x="-12306" y="4248472"/>
            <a:ext cx="4726720" cy="2708920"/>
          </a:xfrm>
          <a:prstGeom prst="rect">
            <a:avLst/>
          </a:prstGeom>
        </p:spPr>
      </p:pic>
      <p:sp>
        <p:nvSpPr>
          <p:cNvPr id="13" name="직사각형 11"/>
          <p:cNvSpPr/>
          <p:nvPr/>
        </p:nvSpPr>
        <p:spPr>
          <a:xfrm>
            <a:off x="-24680" y="1648418"/>
            <a:ext cx="12216680" cy="2520280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2"/>
          <p:cNvSpPr txBox="1"/>
          <p:nvPr/>
        </p:nvSpPr>
        <p:spPr>
          <a:xfrm>
            <a:off x="1775520" y="2010240"/>
            <a:ext cx="895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4800" b="1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4800" b="1" dirty="0" smtClean="0">
              <a:ln>
                <a:solidFill>
                  <a:srgbClr val="00AAEC">
                    <a:alpha val="0"/>
                  </a:srgbClr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本讲稿参考了吴娟等老师讲稿，一并致谢！</a:t>
            </a:r>
            <a:endParaRPr lang="zh-CN" altLang="en-US" sz="3600" b="1" dirty="0">
              <a:ln>
                <a:solidFill>
                  <a:srgbClr val="00AAEC">
                    <a:alpha val="0"/>
                  </a:srgbClr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6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096000" y="3802431"/>
            <a:ext cx="4572000" cy="332656"/>
          </a:xfrm>
          <a:prstGeom prst="rect">
            <a:avLst/>
          </a:prstGeom>
          <a:gradFill flip="none" rotWithShape="1">
            <a:gsLst>
              <a:gs pos="100000">
                <a:srgbClr val="0089CF"/>
              </a:gs>
              <a:gs pos="49000">
                <a:srgbClr val="00AAEC"/>
              </a:gs>
              <a:gs pos="0">
                <a:srgbClr val="0089C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915122" y="1748308"/>
            <a:ext cx="145264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70C0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66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70C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8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"/>
          <a:stretch/>
        </p:blipFill>
        <p:spPr>
          <a:xfrm>
            <a:off x="81457" y="3375223"/>
            <a:ext cx="3809592" cy="3081553"/>
          </a:xfrm>
          <a:prstGeom prst="rect">
            <a:avLst/>
          </a:prstGeom>
        </p:spPr>
      </p:pic>
      <p:sp>
        <p:nvSpPr>
          <p:cNvPr id="9" name="TextBox 13"/>
          <p:cNvSpPr txBox="1"/>
          <p:nvPr/>
        </p:nvSpPr>
        <p:spPr>
          <a:xfrm>
            <a:off x="7265546" y="295804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n>
                  <a:solidFill>
                    <a:srgbClr val="00AAEC">
                      <a:alpha val="0"/>
                    </a:srgbClr>
                  </a:solidFill>
                </a:ln>
                <a:solidFill>
                  <a:srgbClr val="0089CF"/>
                </a:solidFill>
                <a:latin typeface="微软雅黑" panose="020B0503020204020204" pitchFamily="34" charset="-122"/>
                <a:ea typeface="-윤고딕330" pitchFamily="18" charset="-127"/>
              </a:rPr>
              <a:t>“人人通”</a:t>
            </a:r>
            <a:endParaRPr lang="ko-KR" altLang="en-US" sz="4800" dirty="0">
              <a:ln>
                <a:solidFill>
                  <a:srgbClr val="00AAEC">
                    <a:alpha val="0"/>
                  </a:srgbClr>
                </a:solidFill>
              </a:ln>
              <a:solidFill>
                <a:srgbClr val="0089CF"/>
              </a:solidFill>
              <a:latin typeface="微软雅黑" panose="020B0503020204020204" pitchFamily="34" charset="-122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直接连接符 12"/>
          <p:cNvSpPr>
            <a:spLocks noChangeShapeType="1"/>
          </p:cNvSpPr>
          <p:nvPr/>
        </p:nvSpPr>
        <p:spPr bwMode="auto">
          <a:xfrm>
            <a:off x="-29633" y="5219700"/>
            <a:ext cx="2093384" cy="975360"/>
          </a:xfrm>
          <a:prstGeom prst="line">
            <a:avLst/>
          </a:prstGeom>
          <a:noFill/>
          <a:ln w="12700" cap="flat" cmpd="sng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7226" tIns="58613" rIns="117226" bIns="58613"/>
          <a:lstStyle/>
          <a:p>
            <a:endParaRPr lang="zh-CN" altLang="en-US"/>
          </a:p>
        </p:txBody>
      </p:sp>
      <p:sp>
        <p:nvSpPr>
          <p:cNvPr id="8195" name="直接连接符 19"/>
          <p:cNvSpPr>
            <a:spLocks noChangeShapeType="1"/>
          </p:cNvSpPr>
          <p:nvPr/>
        </p:nvSpPr>
        <p:spPr bwMode="auto">
          <a:xfrm>
            <a:off x="2044701" y="6195060"/>
            <a:ext cx="8640233" cy="0"/>
          </a:xfrm>
          <a:prstGeom prst="line">
            <a:avLst/>
          </a:prstGeom>
          <a:noFill/>
          <a:ln w="12700" cap="flat" cmpd="sng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7226" tIns="58613" rIns="117226" bIns="58613"/>
          <a:lstStyle/>
          <a:p>
            <a:endParaRPr lang="zh-CN" altLang="en-US"/>
          </a:p>
        </p:txBody>
      </p:sp>
      <p:grpSp>
        <p:nvGrpSpPr>
          <p:cNvPr id="8197" name="组合 3"/>
          <p:cNvGrpSpPr>
            <a:grpSpLocks/>
          </p:cNvGrpSpPr>
          <p:nvPr/>
        </p:nvGrpSpPr>
        <p:grpSpPr bwMode="auto">
          <a:xfrm>
            <a:off x="11220451" y="4709160"/>
            <a:ext cx="1064683" cy="1592580"/>
            <a:chOff x="0" y="0"/>
            <a:chExt cx="2123898" cy="3523563"/>
          </a:xfrm>
        </p:grpSpPr>
        <p:sp>
          <p:nvSpPr>
            <p:cNvPr id="8198" name="Freeform 19"/>
            <p:cNvSpPr>
              <a:spLocks noEditPoints="1" noChangeArrowheads="1"/>
            </p:cNvSpPr>
            <p:nvPr/>
          </p:nvSpPr>
          <p:spPr bwMode="auto">
            <a:xfrm>
              <a:off x="1054141" y="847216"/>
              <a:ext cx="181546" cy="140551"/>
            </a:xfrm>
            <a:custGeom>
              <a:avLst/>
              <a:gdLst>
                <a:gd name="T0" fmla="*/ 28 w 73"/>
                <a:gd name="T1" fmla="*/ 8 h 56"/>
                <a:gd name="T2" fmla="*/ 26 w 73"/>
                <a:gd name="T3" fmla="*/ 8 h 56"/>
                <a:gd name="T4" fmla="*/ 13 w 73"/>
                <a:gd name="T5" fmla="*/ 13 h 56"/>
                <a:gd name="T6" fmla="*/ 11 w 73"/>
                <a:gd name="T7" fmla="*/ 24 h 56"/>
                <a:gd name="T8" fmla="*/ 12 w 73"/>
                <a:gd name="T9" fmla="*/ 24 h 56"/>
                <a:gd name="T10" fmla="*/ 28 w 73"/>
                <a:gd name="T11" fmla="*/ 8 h 56"/>
                <a:gd name="T12" fmla="*/ 26 w 73"/>
                <a:gd name="T13" fmla="*/ 27 h 56"/>
                <a:gd name="T14" fmla="*/ 24 w 73"/>
                <a:gd name="T15" fmla="*/ 26 h 56"/>
                <a:gd name="T16" fmla="*/ 27 w 73"/>
                <a:gd name="T17" fmla="*/ 27 h 56"/>
                <a:gd name="T18" fmla="*/ 26 w 73"/>
                <a:gd name="T19" fmla="*/ 27 h 56"/>
                <a:gd name="T20" fmla="*/ 33 w 73"/>
                <a:gd name="T21" fmla="*/ 24 h 56"/>
                <a:gd name="T22" fmla="*/ 21 w 73"/>
                <a:gd name="T23" fmla="*/ 18 h 56"/>
                <a:gd name="T24" fmla="*/ 38 w 73"/>
                <a:gd name="T25" fmla="*/ 19 h 56"/>
                <a:gd name="T26" fmla="*/ 33 w 73"/>
                <a:gd name="T27" fmla="*/ 2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56"/>
                <a:gd name="T44" fmla="*/ 73 w 73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199" name="Freeform 20"/>
            <p:cNvSpPr>
              <a:spLocks noEditPoints="1" noChangeArrowheads="1"/>
            </p:cNvSpPr>
            <p:nvPr/>
          </p:nvSpPr>
          <p:spPr bwMode="auto">
            <a:xfrm>
              <a:off x="843312" y="175690"/>
              <a:ext cx="370901" cy="579776"/>
            </a:xfrm>
            <a:custGeom>
              <a:avLst/>
              <a:gdLst>
                <a:gd name="T0" fmla="*/ 76 w 148"/>
                <a:gd name="T1" fmla="*/ 1 h 232"/>
                <a:gd name="T2" fmla="*/ 31 w 148"/>
                <a:gd name="T3" fmla="*/ 121 h 232"/>
                <a:gd name="T4" fmla="*/ 6 w 148"/>
                <a:gd name="T5" fmla="*/ 190 h 232"/>
                <a:gd name="T6" fmla="*/ 8 w 148"/>
                <a:gd name="T7" fmla="*/ 215 h 232"/>
                <a:gd name="T8" fmla="*/ 27 w 148"/>
                <a:gd name="T9" fmla="*/ 200 h 232"/>
                <a:gd name="T10" fmla="*/ 142 w 148"/>
                <a:gd name="T11" fmla="*/ 232 h 232"/>
                <a:gd name="T12" fmla="*/ 143 w 148"/>
                <a:gd name="T13" fmla="*/ 224 h 232"/>
                <a:gd name="T14" fmla="*/ 110 w 148"/>
                <a:gd name="T15" fmla="*/ 217 h 232"/>
                <a:gd name="T16" fmla="*/ 42 w 148"/>
                <a:gd name="T17" fmla="*/ 199 h 232"/>
                <a:gd name="T18" fmla="*/ 38 w 148"/>
                <a:gd name="T19" fmla="*/ 195 h 232"/>
                <a:gd name="T20" fmla="*/ 31 w 148"/>
                <a:gd name="T21" fmla="*/ 195 h 232"/>
                <a:gd name="T22" fmla="*/ 57 w 148"/>
                <a:gd name="T23" fmla="*/ 151 h 232"/>
                <a:gd name="T24" fmla="*/ 60 w 148"/>
                <a:gd name="T25" fmla="*/ 181 h 232"/>
                <a:gd name="T26" fmla="*/ 73 w 148"/>
                <a:gd name="T27" fmla="*/ 117 h 232"/>
                <a:gd name="T28" fmla="*/ 97 w 148"/>
                <a:gd name="T29" fmla="*/ 47 h 232"/>
                <a:gd name="T30" fmla="*/ 66 w 148"/>
                <a:gd name="T31" fmla="*/ 114 h 232"/>
                <a:gd name="T32" fmla="*/ 29 w 148"/>
                <a:gd name="T33" fmla="*/ 182 h 232"/>
                <a:gd name="T34" fmla="*/ 76 w 148"/>
                <a:gd name="T35" fmla="*/ 1 h 232"/>
                <a:gd name="T36" fmla="*/ 26 w 148"/>
                <a:gd name="T37" fmla="*/ 156 h 232"/>
                <a:gd name="T38" fmla="*/ 25 w 148"/>
                <a:gd name="T39" fmla="*/ 159 h 232"/>
                <a:gd name="T40" fmla="*/ 26 w 148"/>
                <a:gd name="T41" fmla="*/ 156 h 232"/>
                <a:gd name="T42" fmla="*/ 46 w 148"/>
                <a:gd name="T43" fmla="*/ 118 h 232"/>
                <a:gd name="T44" fmla="*/ 38 w 148"/>
                <a:gd name="T45" fmla="*/ 127 h 232"/>
                <a:gd name="T46" fmla="*/ 59 w 148"/>
                <a:gd name="T47" fmla="*/ 75 h 232"/>
                <a:gd name="T48" fmla="*/ 46 w 148"/>
                <a:gd name="T49" fmla="*/ 118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8"/>
                <a:gd name="T76" fmla="*/ 0 h 232"/>
                <a:gd name="T77" fmla="*/ 148 w 148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200" name="Freeform 21"/>
            <p:cNvSpPr>
              <a:spLocks noEditPoints="1" noChangeArrowheads="1"/>
            </p:cNvSpPr>
            <p:nvPr/>
          </p:nvSpPr>
          <p:spPr bwMode="auto">
            <a:xfrm>
              <a:off x="1444563" y="312338"/>
              <a:ext cx="374805" cy="542687"/>
            </a:xfrm>
            <a:custGeom>
              <a:avLst/>
              <a:gdLst>
                <a:gd name="T0" fmla="*/ 94 w 150"/>
                <a:gd name="T1" fmla="*/ 46 h 217"/>
                <a:gd name="T2" fmla="*/ 55 w 150"/>
                <a:gd name="T3" fmla="*/ 95 h 217"/>
                <a:gd name="T4" fmla="*/ 8 w 150"/>
                <a:gd name="T5" fmla="*/ 158 h 217"/>
                <a:gd name="T6" fmla="*/ 11 w 150"/>
                <a:gd name="T7" fmla="*/ 170 h 217"/>
                <a:gd name="T8" fmla="*/ 35 w 150"/>
                <a:gd name="T9" fmla="*/ 158 h 217"/>
                <a:gd name="T10" fmla="*/ 7 w 150"/>
                <a:gd name="T11" fmla="*/ 210 h 217"/>
                <a:gd name="T12" fmla="*/ 10 w 150"/>
                <a:gd name="T13" fmla="*/ 217 h 217"/>
                <a:gd name="T14" fmla="*/ 25 w 150"/>
                <a:gd name="T15" fmla="*/ 204 h 217"/>
                <a:gd name="T16" fmla="*/ 70 w 150"/>
                <a:gd name="T17" fmla="*/ 152 h 217"/>
                <a:gd name="T18" fmla="*/ 146 w 150"/>
                <a:gd name="T19" fmla="*/ 50 h 217"/>
                <a:gd name="T20" fmla="*/ 148 w 150"/>
                <a:gd name="T21" fmla="*/ 42 h 217"/>
                <a:gd name="T22" fmla="*/ 130 w 150"/>
                <a:gd name="T23" fmla="*/ 56 h 217"/>
                <a:gd name="T24" fmla="*/ 119 w 150"/>
                <a:gd name="T25" fmla="*/ 58 h 217"/>
                <a:gd name="T26" fmla="*/ 113 w 150"/>
                <a:gd name="T27" fmla="*/ 48 h 217"/>
                <a:gd name="T28" fmla="*/ 122 w 150"/>
                <a:gd name="T29" fmla="*/ 39 h 217"/>
                <a:gd name="T30" fmla="*/ 88 w 150"/>
                <a:gd name="T31" fmla="*/ 16 h 217"/>
                <a:gd name="T32" fmla="*/ 60 w 150"/>
                <a:gd name="T33" fmla="*/ 5 h 217"/>
                <a:gd name="T34" fmla="*/ 80 w 150"/>
                <a:gd name="T35" fmla="*/ 32 h 217"/>
                <a:gd name="T36" fmla="*/ 98 w 150"/>
                <a:gd name="T37" fmla="*/ 46 h 217"/>
                <a:gd name="T38" fmla="*/ 99 w 150"/>
                <a:gd name="T39" fmla="*/ 57 h 217"/>
                <a:gd name="T40" fmla="*/ 88 w 150"/>
                <a:gd name="T41" fmla="*/ 64 h 217"/>
                <a:gd name="T42" fmla="*/ 94 w 150"/>
                <a:gd name="T43" fmla="*/ 46 h 217"/>
                <a:gd name="T44" fmla="*/ 76 w 150"/>
                <a:gd name="T45" fmla="*/ 20 h 217"/>
                <a:gd name="T46" fmla="*/ 71 w 150"/>
                <a:gd name="T47" fmla="*/ 15 h 217"/>
                <a:gd name="T48" fmla="*/ 78 w 150"/>
                <a:gd name="T49" fmla="*/ 19 h 217"/>
                <a:gd name="T50" fmla="*/ 76 w 150"/>
                <a:gd name="T51" fmla="*/ 20 h 217"/>
                <a:gd name="T52" fmla="*/ 85 w 150"/>
                <a:gd name="T53" fmla="*/ 26 h 217"/>
                <a:gd name="T54" fmla="*/ 84 w 150"/>
                <a:gd name="T55" fmla="*/ 25 h 217"/>
                <a:gd name="T56" fmla="*/ 86 w 150"/>
                <a:gd name="T57" fmla="*/ 24 h 217"/>
                <a:gd name="T58" fmla="*/ 90 w 150"/>
                <a:gd name="T59" fmla="*/ 28 h 217"/>
                <a:gd name="T60" fmla="*/ 85 w 150"/>
                <a:gd name="T61" fmla="*/ 26 h 217"/>
                <a:gd name="T62" fmla="*/ 42 w 150"/>
                <a:gd name="T63" fmla="*/ 170 h 217"/>
                <a:gd name="T64" fmla="*/ 20 w 150"/>
                <a:gd name="T65" fmla="*/ 196 h 217"/>
                <a:gd name="T66" fmla="*/ 49 w 150"/>
                <a:gd name="T67" fmla="*/ 160 h 217"/>
                <a:gd name="T68" fmla="*/ 42 w 150"/>
                <a:gd name="T69" fmla="*/ 170 h 217"/>
                <a:gd name="T70" fmla="*/ 116 w 150"/>
                <a:gd name="T71" fmla="*/ 62 h 217"/>
                <a:gd name="T72" fmla="*/ 116 w 150"/>
                <a:gd name="T73" fmla="*/ 62 h 217"/>
                <a:gd name="T74" fmla="*/ 102 w 150"/>
                <a:gd name="T75" fmla="*/ 77 h 217"/>
                <a:gd name="T76" fmla="*/ 106 w 150"/>
                <a:gd name="T77" fmla="*/ 63 h 217"/>
                <a:gd name="T78" fmla="*/ 116 w 150"/>
                <a:gd name="T79" fmla="*/ 62 h 217"/>
                <a:gd name="T80" fmla="*/ 107 w 150"/>
                <a:gd name="T81" fmla="*/ 55 h 217"/>
                <a:gd name="T82" fmla="*/ 107 w 150"/>
                <a:gd name="T83" fmla="*/ 53 h 217"/>
                <a:gd name="T84" fmla="*/ 108 w 150"/>
                <a:gd name="T85" fmla="*/ 55 h 217"/>
                <a:gd name="T86" fmla="*/ 107 w 150"/>
                <a:gd name="T87" fmla="*/ 55 h 217"/>
                <a:gd name="T88" fmla="*/ 112 w 150"/>
                <a:gd name="T89" fmla="*/ 39 h 217"/>
                <a:gd name="T90" fmla="*/ 103 w 150"/>
                <a:gd name="T91" fmla="*/ 34 h 217"/>
                <a:gd name="T92" fmla="*/ 99 w 150"/>
                <a:gd name="T93" fmla="*/ 27 h 217"/>
                <a:gd name="T94" fmla="*/ 112 w 150"/>
                <a:gd name="T95" fmla="*/ 39 h 217"/>
                <a:gd name="T96" fmla="*/ 104 w 150"/>
                <a:gd name="T97" fmla="*/ 87 h 217"/>
                <a:gd name="T98" fmla="*/ 95 w 150"/>
                <a:gd name="T99" fmla="*/ 101 h 217"/>
                <a:gd name="T100" fmla="*/ 72 w 150"/>
                <a:gd name="T101" fmla="*/ 123 h 217"/>
                <a:gd name="T102" fmla="*/ 104 w 150"/>
                <a:gd name="T103" fmla="*/ 87 h 217"/>
                <a:gd name="T104" fmla="*/ 97 w 150"/>
                <a:gd name="T105" fmla="*/ 67 h 217"/>
                <a:gd name="T106" fmla="*/ 72 w 150"/>
                <a:gd name="T107" fmla="*/ 111 h 217"/>
                <a:gd name="T108" fmla="*/ 22 w 150"/>
                <a:gd name="T109" fmla="*/ 157 h 217"/>
                <a:gd name="T110" fmla="*/ 85 w 150"/>
                <a:gd name="T111" fmla="*/ 69 h 217"/>
                <a:gd name="T112" fmla="*/ 87 w 150"/>
                <a:gd name="T113" fmla="*/ 73 h 217"/>
                <a:gd name="T114" fmla="*/ 97 w 150"/>
                <a:gd name="T115" fmla="*/ 67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7"/>
                <a:gd name="T176" fmla="*/ 150 w 150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201" name="Freeform 22"/>
            <p:cNvSpPr>
              <a:spLocks noEditPoints="1" noChangeArrowheads="1"/>
            </p:cNvSpPr>
            <p:nvPr/>
          </p:nvSpPr>
          <p:spPr bwMode="auto">
            <a:xfrm>
              <a:off x="417752" y="1397712"/>
              <a:ext cx="443129" cy="694951"/>
            </a:xfrm>
            <a:custGeom>
              <a:avLst/>
              <a:gdLst>
                <a:gd name="T0" fmla="*/ 108 w 177"/>
                <a:gd name="T1" fmla="*/ 80 h 278"/>
                <a:gd name="T2" fmla="*/ 85 w 177"/>
                <a:gd name="T3" fmla="*/ 118 h 278"/>
                <a:gd name="T4" fmla="*/ 54 w 177"/>
                <a:gd name="T5" fmla="*/ 175 h 278"/>
                <a:gd name="T6" fmla="*/ 15 w 177"/>
                <a:gd name="T7" fmla="*/ 248 h 278"/>
                <a:gd name="T8" fmla="*/ 24 w 177"/>
                <a:gd name="T9" fmla="*/ 251 h 278"/>
                <a:gd name="T10" fmla="*/ 70 w 177"/>
                <a:gd name="T11" fmla="*/ 189 h 278"/>
                <a:gd name="T12" fmla="*/ 110 w 177"/>
                <a:gd name="T13" fmla="*/ 97 h 278"/>
                <a:gd name="T14" fmla="*/ 132 w 177"/>
                <a:gd name="T15" fmla="*/ 63 h 278"/>
                <a:gd name="T16" fmla="*/ 160 w 177"/>
                <a:gd name="T17" fmla="*/ 97 h 278"/>
                <a:gd name="T18" fmla="*/ 132 w 177"/>
                <a:gd name="T19" fmla="*/ 52 h 278"/>
                <a:gd name="T20" fmla="*/ 175 w 177"/>
                <a:gd name="T21" fmla="*/ 41 h 278"/>
                <a:gd name="T22" fmla="*/ 119 w 177"/>
                <a:gd name="T23" fmla="*/ 18 h 278"/>
                <a:gd name="T24" fmla="*/ 88 w 177"/>
                <a:gd name="T25" fmla="*/ 5 h 278"/>
                <a:gd name="T26" fmla="*/ 91 w 177"/>
                <a:gd name="T27" fmla="*/ 16 h 278"/>
                <a:gd name="T28" fmla="*/ 159 w 177"/>
                <a:gd name="T29" fmla="*/ 38 h 278"/>
                <a:gd name="T30" fmla="*/ 123 w 177"/>
                <a:gd name="T31" fmla="*/ 44 h 278"/>
                <a:gd name="T32" fmla="*/ 121 w 177"/>
                <a:gd name="T33" fmla="*/ 53 h 278"/>
                <a:gd name="T34" fmla="*/ 126 w 177"/>
                <a:gd name="T35" fmla="*/ 56 h 278"/>
                <a:gd name="T36" fmla="*/ 114 w 177"/>
                <a:gd name="T37" fmla="*/ 72 h 278"/>
                <a:gd name="T38" fmla="*/ 108 w 177"/>
                <a:gd name="T39" fmla="*/ 80 h 278"/>
                <a:gd name="T40" fmla="*/ 34 w 177"/>
                <a:gd name="T41" fmla="*/ 233 h 278"/>
                <a:gd name="T42" fmla="*/ 91 w 177"/>
                <a:gd name="T43" fmla="*/ 126 h 278"/>
                <a:gd name="T44" fmla="*/ 34 w 177"/>
                <a:gd name="T45" fmla="*/ 233 h 2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278"/>
                <a:gd name="T71" fmla="*/ 177 w 177"/>
                <a:gd name="T72" fmla="*/ 278 h 2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202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2123898" cy="3170227"/>
            </a:xfrm>
            <a:custGeom>
              <a:avLst/>
              <a:gdLst>
                <a:gd name="T0" fmla="*/ 467 w 849"/>
                <a:gd name="T1" fmla="*/ 52 h 1268"/>
                <a:gd name="T2" fmla="*/ 692 w 849"/>
                <a:gd name="T3" fmla="*/ 104 h 1268"/>
                <a:gd name="T4" fmla="*/ 777 w 849"/>
                <a:gd name="T5" fmla="*/ 241 h 1268"/>
                <a:gd name="T6" fmla="*/ 605 w 849"/>
                <a:gd name="T7" fmla="*/ 411 h 1268"/>
                <a:gd name="T8" fmla="*/ 269 w 849"/>
                <a:gd name="T9" fmla="*/ 446 h 1268"/>
                <a:gd name="T10" fmla="*/ 456 w 849"/>
                <a:gd name="T11" fmla="*/ 626 h 1268"/>
                <a:gd name="T12" fmla="*/ 427 w 849"/>
                <a:gd name="T13" fmla="*/ 694 h 1268"/>
                <a:gd name="T14" fmla="*/ 219 w 849"/>
                <a:gd name="T15" fmla="*/ 1035 h 1268"/>
                <a:gd name="T16" fmla="*/ 133 w 849"/>
                <a:gd name="T17" fmla="*/ 740 h 1268"/>
                <a:gd name="T18" fmla="*/ 30 w 849"/>
                <a:gd name="T19" fmla="*/ 996 h 1268"/>
                <a:gd name="T20" fmla="*/ 230 w 849"/>
                <a:gd name="T21" fmla="*/ 1073 h 1268"/>
                <a:gd name="T22" fmla="*/ 474 w 849"/>
                <a:gd name="T23" fmla="*/ 651 h 1268"/>
                <a:gd name="T24" fmla="*/ 812 w 849"/>
                <a:gd name="T25" fmla="*/ 175 h 1268"/>
                <a:gd name="T26" fmla="*/ 233 w 849"/>
                <a:gd name="T27" fmla="*/ 557 h 1268"/>
                <a:gd name="T28" fmla="*/ 84 w 849"/>
                <a:gd name="T29" fmla="*/ 960 h 1268"/>
                <a:gd name="T30" fmla="*/ 125 w 849"/>
                <a:gd name="T31" fmla="*/ 777 h 1268"/>
                <a:gd name="T32" fmla="*/ 80 w 849"/>
                <a:gd name="T33" fmla="*/ 960 h 1268"/>
                <a:gd name="T34" fmla="*/ 44 w 849"/>
                <a:gd name="T35" fmla="*/ 972 h 1268"/>
                <a:gd name="T36" fmla="*/ 25 w 849"/>
                <a:gd name="T37" fmla="*/ 1224 h 1268"/>
                <a:gd name="T38" fmla="*/ 43 w 849"/>
                <a:gd name="T39" fmla="*/ 1158 h 1268"/>
                <a:gd name="T40" fmla="*/ 41 w 849"/>
                <a:gd name="T41" fmla="*/ 1230 h 1268"/>
                <a:gd name="T42" fmla="*/ 56 w 849"/>
                <a:gd name="T43" fmla="*/ 1194 h 1268"/>
                <a:gd name="T44" fmla="*/ 70 w 849"/>
                <a:gd name="T45" fmla="*/ 1184 h 1268"/>
                <a:gd name="T46" fmla="*/ 26 w 849"/>
                <a:gd name="T47" fmla="*/ 1151 h 1268"/>
                <a:gd name="T48" fmla="*/ 130 w 849"/>
                <a:gd name="T49" fmla="*/ 993 h 1268"/>
                <a:gd name="T50" fmla="*/ 176 w 849"/>
                <a:gd name="T51" fmla="*/ 1009 h 1268"/>
                <a:gd name="T52" fmla="*/ 264 w 849"/>
                <a:gd name="T53" fmla="*/ 992 h 1268"/>
                <a:gd name="T54" fmla="*/ 604 w 849"/>
                <a:gd name="T55" fmla="*/ 448 h 1268"/>
                <a:gd name="T56" fmla="*/ 575 w 849"/>
                <a:gd name="T57" fmla="*/ 403 h 1268"/>
                <a:gd name="T58" fmla="*/ 534 w 849"/>
                <a:gd name="T59" fmla="*/ 355 h 1268"/>
                <a:gd name="T60" fmla="*/ 404 w 849"/>
                <a:gd name="T61" fmla="*/ 324 h 1268"/>
                <a:gd name="T62" fmla="*/ 316 w 849"/>
                <a:gd name="T63" fmla="*/ 367 h 1268"/>
                <a:gd name="T64" fmla="*/ 302 w 849"/>
                <a:gd name="T65" fmla="*/ 401 h 1268"/>
                <a:gd name="T66" fmla="*/ 289 w 849"/>
                <a:gd name="T67" fmla="*/ 429 h 1268"/>
                <a:gd name="T68" fmla="*/ 289 w 849"/>
                <a:gd name="T69" fmla="*/ 460 h 1268"/>
                <a:gd name="T70" fmla="*/ 294 w 849"/>
                <a:gd name="T71" fmla="*/ 525 h 1268"/>
                <a:gd name="T72" fmla="*/ 445 w 849"/>
                <a:gd name="T73" fmla="*/ 653 h 1268"/>
                <a:gd name="T74" fmla="*/ 462 w 849"/>
                <a:gd name="T75" fmla="*/ 648 h 1268"/>
                <a:gd name="T76" fmla="*/ 262 w 849"/>
                <a:gd name="T77" fmla="*/ 503 h 1268"/>
                <a:gd name="T78" fmla="*/ 310 w 849"/>
                <a:gd name="T79" fmla="*/ 457 h 1268"/>
                <a:gd name="T80" fmla="*/ 469 w 849"/>
                <a:gd name="T81" fmla="*/ 528 h 1268"/>
                <a:gd name="T82" fmla="*/ 450 w 849"/>
                <a:gd name="T83" fmla="*/ 448 h 1268"/>
                <a:gd name="T84" fmla="*/ 542 w 849"/>
                <a:gd name="T85" fmla="*/ 458 h 1268"/>
                <a:gd name="T86" fmla="*/ 380 w 849"/>
                <a:gd name="T87" fmla="*/ 320 h 1268"/>
                <a:gd name="T88" fmla="*/ 543 w 849"/>
                <a:gd name="T89" fmla="*/ 419 h 1268"/>
                <a:gd name="T90" fmla="*/ 524 w 849"/>
                <a:gd name="T91" fmla="*/ 546 h 1268"/>
                <a:gd name="T92" fmla="*/ 317 w 849"/>
                <a:gd name="T93" fmla="*/ 488 h 1268"/>
                <a:gd name="T94" fmla="*/ 468 w 849"/>
                <a:gd name="T95" fmla="*/ 539 h 1268"/>
                <a:gd name="T96" fmla="*/ 560 w 849"/>
                <a:gd name="T97" fmla="*/ 423 h 1268"/>
                <a:gd name="T98" fmla="*/ 524 w 849"/>
                <a:gd name="T99" fmla="*/ 572 h 1268"/>
                <a:gd name="T100" fmla="*/ 605 w 849"/>
                <a:gd name="T101" fmla="*/ 421 h 1268"/>
                <a:gd name="T102" fmla="*/ 751 w 849"/>
                <a:gd name="T103" fmla="*/ 313 h 1268"/>
                <a:gd name="T104" fmla="*/ 790 w 849"/>
                <a:gd name="T105" fmla="*/ 245 h 1268"/>
                <a:gd name="T106" fmla="*/ 789 w 849"/>
                <a:gd name="T107" fmla="*/ 218 h 1268"/>
                <a:gd name="T108" fmla="*/ 485 w 849"/>
                <a:gd name="T109" fmla="*/ 43 h 1268"/>
                <a:gd name="T110" fmla="*/ 540 w 849"/>
                <a:gd name="T111" fmla="*/ 52 h 1268"/>
                <a:gd name="T112" fmla="*/ 605 w 849"/>
                <a:gd name="T113" fmla="*/ 66 h 1268"/>
                <a:gd name="T114" fmla="*/ 781 w 849"/>
                <a:gd name="T115" fmla="*/ 218 h 1268"/>
                <a:gd name="T116" fmla="*/ 693 w 849"/>
                <a:gd name="T117" fmla="*/ 86 h 1268"/>
                <a:gd name="T118" fmla="*/ 578 w 849"/>
                <a:gd name="T119" fmla="*/ 26 h 1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9"/>
                <a:gd name="T181" fmla="*/ 0 h 1268"/>
                <a:gd name="T182" fmla="*/ 849 w 849"/>
                <a:gd name="T183" fmla="*/ 1268 h 1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203" name="Freeform 24"/>
            <p:cNvSpPr>
              <a:spLocks noChangeArrowheads="1"/>
            </p:cNvSpPr>
            <p:nvPr/>
          </p:nvSpPr>
          <p:spPr bwMode="auto">
            <a:xfrm>
              <a:off x="269391" y="2615827"/>
              <a:ext cx="216685" cy="195210"/>
            </a:xfrm>
            <a:custGeom>
              <a:avLst/>
              <a:gdLst>
                <a:gd name="T0" fmla="*/ 73 w 87"/>
                <a:gd name="T1" fmla="*/ 14 h 78"/>
                <a:gd name="T2" fmla="*/ 69 w 87"/>
                <a:gd name="T3" fmla="*/ 15 h 78"/>
                <a:gd name="T4" fmla="*/ 59 w 87"/>
                <a:gd name="T5" fmla="*/ 12 h 78"/>
                <a:gd name="T6" fmla="*/ 21 w 87"/>
                <a:gd name="T7" fmla="*/ 48 h 78"/>
                <a:gd name="T8" fmla="*/ 5 w 87"/>
                <a:gd name="T9" fmla="*/ 71 h 78"/>
                <a:gd name="T10" fmla="*/ 27 w 87"/>
                <a:gd name="T11" fmla="*/ 57 h 78"/>
                <a:gd name="T12" fmla="*/ 32 w 87"/>
                <a:gd name="T13" fmla="*/ 63 h 78"/>
                <a:gd name="T14" fmla="*/ 56 w 87"/>
                <a:gd name="T15" fmla="*/ 35 h 78"/>
                <a:gd name="T16" fmla="*/ 73 w 87"/>
                <a:gd name="T17" fmla="*/ 14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8"/>
                <a:gd name="T29" fmla="*/ 87 w 8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204" name="Freeform 25"/>
            <p:cNvSpPr>
              <a:spLocks noChangeArrowheads="1"/>
            </p:cNvSpPr>
            <p:nvPr/>
          </p:nvSpPr>
          <p:spPr bwMode="auto">
            <a:xfrm>
              <a:off x="33186" y="2961356"/>
              <a:ext cx="1417233" cy="562207"/>
            </a:xfrm>
            <a:custGeom>
              <a:avLst/>
              <a:gdLst>
                <a:gd name="T0" fmla="*/ 555 w 567"/>
                <a:gd name="T1" fmla="*/ 219 h 225"/>
                <a:gd name="T2" fmla="*/ 565 w 567"/>
                <a:gd name="T3" fmla="*/ 182 h 225"/>
                <a:gd name="T4" fmla="*/ 536 w 567"/>
                <a:gd name="T5" fmla="*/ 156 h 225"/>
                <a:gd name="T6" fmla="*/ 428 w 567"/>
                <a:gd name="T7" fmla="*/ 146 h 225"/>
                <a:gd name="T8" fmla="*/ 279 w 567"/>
                <a:gd name="T9" fmla="*/ 149 h 225"/>
                <a:gd name="T10" fmla="*/ 148 w 567"/>
                <a:gd name="T11" fmla="*/ 147 h 225"/>
                <a:gd name="T12" fmla="*/ 300 w 567"/>
                <a:gd name="T13" fmla="*/ 87 h 225"/>
                <a:gd name="T14" fmla="*/ 488 w 567"/>
                <a:gd name="T15" fmla="*/ 41 h 225"/>
                <a:gd name="T16" fmla="*/ 539 w 567"/>
                <a:gd name="T17" fmla="*/ 9 h 225"/>
                <a:gd name="T18" fmla="*/ 440 w 567"/>
                <a:gd name="T19" fmla="*/ 1 h 225"/>
                <a:gd name="T20" fmla="*/ 240 w 567"/>
                <a:gd name="T21" fmla="*/ 33 h 225"/>
                <a:gd name="T22" fmla="*/ 46 w 567"/>
                <a:gd name="T23" fmla="*/ 74 h 225"/>
                <a:gd name="T24" fmla="*/ 7 w 567"/>
                <a:gd name="T25" fmla="*/ 83 h 225"/>
                <a:gd name="T26" fmla="*/ 23 w 567"/>
                <a:gd name="T27" fmla="*/ 87 h 225"/>
                <a:gd name="T28" fmla="*/ 132 w 567"/>
                <a:gd name="T29" fmla="*/ 63 h 225"/>
                <a:gd name="T30" fmla="*/ 335 w 567"/>
                <a:gd name="T31" fmla="*/ 22 h 225"/>
                <a:gd name="T32" fmla="*/ 528 w 567"/>
                <a:gd name="T33" fmla="*/ 15 h 225"/>
                <a:gd name="T34" fmla="*/ 411 w 567"/>
                <a:gd name="T35" fmla="*/ 49 h 225"/>
                <a:gd name="T36" fmla="*/ 277 w 567"/>
                <a:gd name="T37" fmla="*/ 86 h 225"/>
                <a:gd name="T38" fmla="*/ 175 w 567"/>
                <a:gd name="T39" fmla="*/ 120 h 225"/>
                <a:gd name="T40" fmla="*/ 137 w 567"/>
                <a:gd name="T41" fmla="*/ 149 h 225"/>
                <a:gd name="T42" fmla="*/ 190 w 567"/>
                <a:gd name="T43" fmla="*/ 159 h 225"/>
                <a:gd name="T44" fmla="*/ 428 w 567"/>
                <a:gd name="T45" fmla="*/ 154 h 225"/>
                <a:gd name="T46" fmla="*/ 522 w 567"/>
                <a:gd name="T47" fmla="*/ 160 h 225"/>
                <a:gd name="T48" fmla="*/ 555 w 567"/>
                <a:gd name="T49" fmla="*/ 179 h 225"/>
                <a:gd name="T50" fmla="*/ 555 w 567"/>
                <a:gd name="T51" fmla="*/ 219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7"/>
                <a:gd name="T79" fmla="*/ 0 h 225"/>
                <a:gd name="T80" fmla="*/ 567 w 567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205" name="矩形 28"/>
          <p:cNvSpPr>
            <a:spLocks noChangeArrowheads="1"/>
          </p:cNvSpPr>
          <p:nvPr/>
        </p:nvSpPr>
        <p:spPr bwMode="auto">
          <a:xfrm rot="19760506">
            <a:off x="-956733" y="493608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教育</a:t>
            </a:r>
            <a:r>
              <a:rPr lang="zh-CN" altLang="en-US" sz="20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信息化十年发展规划</a:t>
            </a:r>
            <a:endParaRPr lang="zh-CN" altLang="en-US" sz="2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Lao UI" pitchFamily="34" charset="0"/>
            </a:endParaRP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488018" y="1009651"/>
            <a:ext cx="9749367" cy="464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2010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年，在</a:t>
            </a: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《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国家中长期教育改革和发展规划纲要</a:t>
            </a: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》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中明确指出“技术对教育具有革命性的影响”，体现了技术对教育产生的影响是不容小视的。</a:t>
            </a: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2012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年初教育部颁发了</a:t>
            </a: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《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教育信息化十年发展规划</a:t>
            </a: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(2011-2020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年</a:t>
            </a: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)》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，在此发展纲要里提出了“三通两平台”的概念。</a:t>
            </a:r>
            <a:endParaRPr lang="en-US" altLang="zh-CN" sz="2100" dirty="0">
              <a:solidFill>
                <a:srgbClr val="000000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  <a:sym typeface="Franklin Gothic Medium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100" b="1" dirty="0"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三通两平台：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即宽带网络校校通、优质资源班班通、</a:t>
            </a:r>
            <a:r>
              <a:rPr lang="zh-CN" altLang="en-US" sz="2100" b="1" dirty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网络学习空间人人通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，建设教育资源公共服务平台和教育管理公共服务平台。 </a:t>
            </a:r>
            <a:endParaRPr lang="en-US" altLang="zh-CN" sz="2100" dirty="0">
              <a:solidFill>
                <a:srgbClr val="000000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  <a:sym typeface="Franklin Gothic Medium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                                            ——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《教育信息化十年发展规划（</a:t>
            </a:r>
            <a:r>
              <a:rPr lang="en-US" altLang="zh-CN" sz="2100" dirty="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2011-2020</a:t>
            </a:r>
            <a:r>
              <a:rPr lang="zh-CN" altLang="en-US" sz="2100" dirty="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年）》</a:t>
            </a:r>
          </a:p>
        </p:txBody>
      </p:sp>
    </p:spTree>
    <p:extLst>
      <p:ext uri="{BB962C8B-B14F-4D97-AF65-F5344CB8AC3E}">
        <p14:creationId xmlns:p14="http://schemas.microsoft.com/office/powerpoint/2010/main" val="365723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直接连接符 12"/>
          <p:cNvSpPr>
            <a:spLocks noChangeShapeType="1"/>
          </p:cNvSpPr>
          <p:nvPr/>
        </p:nvSpPr>
        <p:spPr bwMode="auto">
          <a:xfrm>
            <a:off x="-29633" y="5219700"/>
            <a:ext cx="2093384" cy="975360"/>
          </a:xfrm>
          <a:prstGeom prst="line">
            <a:avLst/>
          </a:prstGeom>
          <a:noFill/>
          <a:ln w="12700" cap="flat" cmpd="sng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7226" tIns="58613" rIns="117226" bIns="58613"/>
          <a:lstStyle/>
          <a:p>
            <a:endParaRPr lang="zh-CN" altLang="en-US"/>
          </a:p>
        </p:txBody>
      </p:sp>
      <p:sp>
        <p:nvSpPr>
          <p:cNvPr id="9219" name="直接连接符 19"/>
          <p:cNvSpPr>
            <a:spLocks noChangeShapeType="1"/>
          </p:cNvSpPr>
          <p:nvPr/>
        </p:nvSpPr>
        <p:spPr bwMode="auto">
          <a:xfrm>
            <a:off x="2044701" y="6195060"/>
            <a:ext cx="8640233" cy="0"/>
          </a:xfrm>
          <a:prstGeom prst="line">
            <a:avLst/>
          </a:prstGeom>
          <a:noFill/>
          <a:ln w="12700" cap="flat" cmpd="sng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7226" tIns="58613" rIns="117226" bIns="58613"/>
          <a:lstStyle/>
          <a:p>
            <a:endParaRPr lang="zh-CN" altLang="en-US"/>
          </a:p>
        </p:txBody>
      </p:sp>
      <p:grpSp>
        <p:nvGrpSpPr>
          <p:cNvPr id="9221" name="组合 3"/>
          <p:cNvGrpSpPr>
            <a:grpSpLocks/>
          </p:cNvGrpSpPr>
          <p:nvPr/>
        </p:nvGrpSpPr>
        <p:grpSpPr bwMode="auto">
          <a:xfrm>
            <a:off x="11220451" y="4709160"/>
            <a:ext cx="1064683" cy="1592580"/>
            <a:chOff x="0" y="0"/>
            <a:chExt cx="2123898" cy="3523563"/>
          </a:xfrm>
        </p:grpSpPr>
        <p:sp>
          <p:nvSpPr>
            <p:cNvPr id="9222" name="Freeform 19"/>
            <p:cNvSpPr>
              <a:spLocks noEditPoints="1" noChangeArrowheads="1"/>
            </p:cNvSpPr>
            <p:nvPr/>
          </p:nvSpPr>
          <p:spPr bwMode="auto">
            <a:xfrm>
              <a:off x="1054141" y="847216"/>
              <a:ext cx="181546" cy="140551"/>
            </a:xfrm>
            <a:custGeom>
              <a:avLst/>
              <a:gdLst>
                <a:gd name="T0" fmla="*/ 28 w 73"/>
                <a:gd name="T1" fmla="*/ 8 h 56"/>
                <a:gd name="T2" fmla="*/ 26 w 73"/>
                <a:gd name="T3" fmla="*/ 8 h 56"/>
                <a:gd name="T4" fmla="*/ 13 w 73"/>
                <a:gd name="T5" fmla="*/ 13 h 56"/>
                <a:gd name="T6" fmla="*/ 11 w 73"/>
                <a:gd name="T7" fmla="*/ 24 h 56"/>
                <a:gd name="T8" fmla="*/ 12 w 73"/>
                <a:gd name="T9" fmla="*/ 24 h 56"/>
                <a:gd name="T10" fmla="*/ 28 w 73"/>
                <a:gd name="T11" fmla="*/ 8 h 56"/>
                <a:gd name="T12" fmla="*/ 26 w 73"/>
                <a:gd name="T13" fmla="*/ 27 h 56"/>
                <a:gd name="T14" fmla="*/ 24 w 73"/>
                <a:gd name="T15" fmla="*/ 26 h 56"/>
                <a:gd name="T16" fmla="*/ 27 w 73"/>
                <a:gd name="T17" fmla="*/ 27 h 56"/>
                <a:gd name="T18" fmla="*/ 26 w 73"/>
                <a:gd name="T19" fmla="*/ 27 h 56"/>
                <a:gd name="T20" fmla="*/ 33 w 73"/>
                <a:gd name="T21" fmla="*/ 24 h 56"/>
                <a:gd name="T22" fmla="*/ 21 w 73"/>
                <a:gd name="T23" fmla="*/ 18 h 56"/>
                <a:gd name="T24" fmla="*/ 38 w 73"/>
                <a:gd name="T25" fmla="*/ 19 h 56"/>
                <a:gd name="T26" fmla="*/ 33 w 73"/>
                <a:gd name="T27" fmla="*/ 2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56"/>
                <a:gd name="T44" fmla="*/ 73 w 73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3" name="Freeform 20"/>
            <p:cNvSpPr>
              <a:spLocks noEditPoints="1" noChangeArrowheads="1"/>
            </p:cNvSpPr>
            <p:nvPr/>
          </p:nvSpPr>
          <p:spPr bwMode="auto">
            <a:xfrm>
              <a:off x="843312" y="175690"/>
              <a:ext cx="370901" cy="579776"/>
            </a:xfrm>
            <a:custGeom>
              <a:avLst/>
              <a:gdLst>
                <a:gd name="T0" fmla="*/ 76 w 148"/>
                <a:gd name="T1" fmla="*/ 1 h 232"/>
                <a:gd name="T2" fmla="*/ 31 w 148"/>
                <a:gd name="T3" fmla="*/ 121 h 232"/>
                <a:gd name="T4" fmla="*/ 6 w 148"/>
                <a:gd name="T5" fmla="*/ 190 h 232"/>
                <a:gd name="T6" fmla="*/ 8 w 148"/>
                <a:gd name="T7" fmla="*/ 215 h 232"/>
                <a:gd name="T8" fmla="*/ 27 w 148"/>
                <a:gd name="T9" fmla="*/ 200 h 232"/>
                <a:gd name="T10" fmla="*/ 142 w 148"/>
                <a:gd name="T11" fmla="*/ 232 h 232"/>
                <a:gd name="T12" fmla="*/ 143 w 148"/>
                <a:gd name="T13" fmla="*/ 224 h 232"/>
                <a:gd name="T14" fmla="*/ 110 w 148"/>
                <a:gd name="T15" fmla="*/ 217 h 232"/>
                <a:gd name="T16" fmla="*/ 42 w 148"/>
                <a:gd name="T17" fmla="*/ 199 h 232"/>
                <a:gd name="T18" fmla="*/ 38 w 148"/>
                <a:gd name="T19" fmla="*/ 195 h 232"/>
                <a:gd name="T20" fmla="*/ 31 w 148"/>
                <a:gd name="T21" fmla="*/ 195 h 232"/>
                <a:gd name="T22" fmla="*/ 57 w 148"/>
                <a:gd name="T23" fmla="*/ 151 h 232"/>
                <a:gd name="T24" fmla="*/ 60 w 148"/>
                <a:gd name="T25" fmla="*/ 181 h 232"/>
                <a:gd name="T26" fmla="*/ 73 w 148"/>
                <a:gd name="T27" fmla="*/ 117 h 232"/>
                <a:gd name="T28" fmla="*/ 97 w 148"/>
                <a:gd name="T29" fmla="*/ 47 h 232"/>
                <a:gd name="T30" fmla="*/ 66 w 148"/>
                <a:gd name="T31" fmla="*/ 114 h 232"/>
                <a:gd name="T32" fmla="*/ 29 w 148"/>
                <a:gd name="T33" fmla="*/ 182 h 232"/>
                <a:gd name="T34" fmla="*/ 76 w 148"/>
                <a:gd name="T35" fmla="*/ 1 h 232"/>
                <a:gd name="T36" fmla="*/ 26 w 148"/>
                <a:gd name="T37" fmla="*/ 156 h 232"/>
                <a:gd name="T38" fmla="*/ 25 w 148"/>
                <a:gd name="T39" fmla="*/ 159 h 232"/>
                <a:gd name="T40" fmla="*/ 26 w 148"/>
                <a:gd name="T41" fmla="*/ 156 h 232"/>
                <a:gd name="T42" fmla="*/ 46 w 148"/>
                <a:gd name="T43" fmla="*/ 118 h 232"/>
                <a:gd name="T44" fmla="*/ 38 w 148"/>
                <a:gd name="T45" fmla="*/ 127 h 232"/>
                <a:gd name="T46" fmla="*/ 59 w 148"/>
                <a:gd name="T47" fmla="*/ 75 h 232"/>
                <a:gd name="T48" fmla="*/ 46 w 148"/>
                <a:gd name="T49" fmla="*/ 118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8"/>
                <a:gd name="T76" fmla="*/ 0 h 232"/>
                <a:gd name="T77" fmla="*/ 148 w 148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4" name="Freeform 21"/>
            <p:cNvSpPr>
              <a:spLocks noEditPoints="1" noChangeArrowheads="1"/>
            </p:cNvSpPr>
            <p:nvPr/>
          </p:nvSpPr>
          <p:spPr bwMode="auto">
            <a:xfrm>
              <a:off x="1444563" y="312338"/>
              <a:ext cx="374805" cy="542687"/>
            </a:xfrm>
            <a:custGeom>
              <a:avLst/>
              <a:gdLst>
                <a:gd name="T0" fmla="*/ 94 w 150"/>
                <a:gd name="T1" fmla="*/ 46 h 217"/>
                <a:gd name="T2" fmla="*/ 55 w 150"/>
                <a:gd name="T3" fmla="*/ 95 h 217"/>
                <a:gd name="T4" fmla="*/ 8 w 150"/>
                <a:gd name="T5" fmla="*/ 158 h 217"/>
                <a:gd name="T6" fmla="*/ 11 w 150"/>
                <a:gd name="T7" fmla="*/ 170 h 217"/>
                <a:gd name="T8" fmla="*/ 35 w 150"/>
                <a:gd name="T9" fmla="*/ 158 h 217"/>
                <a:gd name="T10" fmla="*/ 7 w 150"/>
                <a:gd name="T11" fmla="*/ 210 h 217"/>
                <a:gd name="T12" fmla="*/ 10 w 150"/>
                <a:gd name="T13" fmla="*/ 217 h 217"/>
                <a:gd name="T14" fmla="*/ 25 w 150"/>
                <a:gd name="T15" fmla="*/ 204 h 217"/>
                <a:gd name="T16" fmla="*/ 70 w 150"/>
                <a:gd name="T17" fmla="*/ 152 h 217"/>
                <a:gd name="T18" fmla="*/ 146 w 150"/>
                <a:gd name="T19" fmla="*/ 50 h 217"/>
                <a:gd name="T20" fmla="*/ 148 w 150"/>
                <a:gd name="T21" fmla="*/ 42 h 217"/>
                <a:gd name="T22" fmla="*/ 130 w 150"/>
                <a:gd name="T23" fmla="*/ 56 h 217"/>
                <a:gd name="T24" fmla="*/ 119 w 150"/>
                <a:gd name="T25" fmla="*/ 58 h 217"/>
                <a:gd name="T26" fmla="*/ 113 w 150"/>
                <a:gd name="T27" fmla="*/ 48 h 217"/>
                <a:gd name="T28" fmla="*/ 122 w 150"/>
                <a:gd name="T29" fmla="*/ 39 h 217"/>
                <a:gd name="T30" fmla="*/ 88 w 150"/>
                <a:gd name="T31" fmla="*/ 16 h 217"/>
                <a:gd name="T32" fmla="*/ 60 w 150"/>
                <a:gd name="T33" fmla="*/ 5 h 217"/>
                <a:gd name="T34" fmla="*/ 80 w 150"/>
                <a:gd name="T35" fmla="*/ 32 h 217"/>
                <a:gd name="T36" fmla="*/ 98 w 150"/>
                <a:gd name="T37" fmla="*/ 46 h 217"/>
                <a:gd name="T38" fmla="*/ 99 w 150"/>
                <a:gd name="T39" fmla="*/ 57 h 217"/>
                <a:gd name="T40" fmla="*/ 88 w 150"/>
                <a:gd name="T41" fmla="*/ 64 h 217"/>
                <a:gd name="T42" fmla="*/ 94 w 150"/>
                <a:gd name="T43" fmla="*/ 46 h 217"/>
                <a:gd name="T44" fmla="*/ 76 w 150"/>
                <a:gd name="T45" fmla="*/ 20 h 217"/>
                <a:gd name="T46" fmla="*/ 71 w 150"/>
                <a:gd name="T47" fmla="*/ 15 h 217"/>
                <a:gd name="T48" fmla="*/ 78 w 150"/>
                <a:gd name="T49" fmla="*/ 19 h 217"/>
                <a:gd name="T50" fmla="*/ 76 w 150"/>
                <a:gd name="T51" fmla="*/ 20 h 217"/>
                <a:gd name="T52" fmla="*/ 85 w 150"/>
                <a:gd name="T53" fmla="*/ 26 h 217"/>
                <a:gd name="T54" fmla="*/ 84 w 150"/>
                <a:gd name="T55" fmla="*/ 25 h 217"/>
                <a:gd name="T56" fmla="*/ 86 w 150"/>
                <a:gd name="T57" fmla="*/ 24 h 217"/>
                <a:gd name="T58" fmla="*/ 90 w 150"/>
                <a:gd name="T59" fmla="*/ 28 h 217"/>
                <a:gd name="T60" fmla="*/ 85 w 150"/>
                <a:gd name="T61" fmla="*/ 26 h 217"/>
                <a:gd name="T62" fmla="*/ 42 w 150"/>
                <a:gd name="T63" fmla="*/ 170 h 217"/>
                <a:gd name="T64" fmla="*/ 20 w 150"/>
                <a:gd name="T65" fmla="*/ 196 h 217"/>
                <a:gd name="T66" fmla="*/ 49 w 150"/>
                <a:gd name="T67" fmla="*/ 160 h 217"/>
                <a:gd name="T68" fmla="*/ 42 w 150"/>
                <a:gd name="T69" fmla="*/ 170 h 217"/>
                <a:gd name="T70" fmla="*/ 116 w 150"/>
                <a:gd name="T71" fmla="*/ 62 h 217"/>
                <a:gd name="T72" fmla="*/ 116 w 150"/>
                <a:gd name="T73" fmla="*/ 62 h 217"/>
                <a:gd name="T74" fmla="*/ 102 w 150"/>
                <a:gd name="T75" fmla="*/ 77 h 217"/>
                <a:gd name="T76" fmla="*/ 106 w 150"/>
                <a:gd name="T77" fmla="*/ 63 h 217"/>
                <a:gd name="T78" fmla="*/ 116 w 150"/>
                <a:gd name="T79" fmla="*/ 62 h 217"/>
                <a:gd name="T80" fmla="*/ 107 w 150"/>
                <a:gd name="T81" fmla="*/ 55 h 217"/>
                <a:gd name="T82" fmla="*/ 107 w 150"/>
                <a:gd name="T83" fmla="*/ 53 h 217"/>
                <a:gd name="T84" fmla="*/ 108 w 150"/>
                <a:gd name="T85" fmla="*/ 55 h 217"/>
                <a:gd name="T86" fmla="*/ 107 w 150"/>
                <a:gd name="T87" fmla="*/ 55 h 217"/>
                <a:gd name="T88" fmla="*/ 112 w 150"/>
                <a:gd name="T89" fmla="*/ 39 h 217"/>
                <a:gd name="T90" fmla="*/ 103 w 150"/>
                <a:gd name="T91" fmla="*/ 34 h 217"/>
                <a:gd name="T92" fmla="*/ 99 w 150"/>
                <a:gd name="T93" fmla="*/ 27 h 217"/>
                <a:gd name="T94" fmla="*/ 112 w 150"/>
                <a:gd name="T95" fmla="*/ 39 h 217"/>
                <a:gd name="T96" fmla="*/ 104 w 150"/>
                <a:gd name="T97" fmla="*/ 87 h 217"/>
                <a:gd name="T98" fmla="*/ 95 w 150"/>
                <a:gd name="T99" fmla="*/ 101 h 217"/>
                <a:gd name="T100" fmla="*/ 72 w 150"/>
                <a:gd name="T101" fmla="*/ 123 h 217"/>
                <a:gd name="T102" fmla="*/ 104 w 150"/>
                <a:gd name="T103" fmla="*/ 87 h 217"/>
                <a:gd name="T104" fmla="*/ 97 w 150"/>
                <a:gd name="T105" fmla="*/ 67 h 217"/>
                <a:gd name="T106" fmla="*/ 72 w 150"/>
                <a:gd name="T107" fmla="*/ 111 h 217"/>
                <a:gd name="T108" fmla="*/ 22 w 150"/>
                <a:gd name="T109" fmla="*/ 157 h 217"/>
                <a:gd name="T110" fmla="*/ 85 w 150"/>
                <a:gd name="T111" fmla="*/ 69 h 217"/>
                <a:gd name="T112" fmla="*/ 87 w 150"/>
                <a:gd name="T113" fmla="*/ 73 h 217"/>
                <a:gd name="T114" fmla="*/ 97 w 150"/>
                <a:gd name="T115" fmla="*/ 67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7"/>
                <a:gd name="T176" fmla="*/ 150 w 150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5" name="Freeform 22"/>
            <p:cNvSpPr>
              <a:spLocks noEditPoints="1" noChangeArrowheads="1"/>
            </p:cNvSpPr>
            <p:nvPr/>
          </p:nvSpPr>
          <p:spPr bwMode="auto">
            <a:xfrm>
              <a:off x="417752" y="1397712"/>
              <a:ext cx="443129" cy="694951"/>
            </a:xfrm>
            <a:custGeom>
              <a:avLst/>
              <a:gdLst>
                <a:gd name="T0" fmla="*/ 108 w 177"/>
                <a:gd name="T1" fmla="*/ 80 h 278"/>
                <a:gd name="T2" fmla="*/ 85 w 177"/>
                <a:gd name="T3" fmla="*/ 118 h 278"/>
                <a:gd name="T4" fmla="*/ 54 w 177"/>
                <a:gd name="T5" fmla="*/ 175 h 278"/>
                <a:gd name="T6" fmla="*/ 15 w 177"/>
                <a:gd name="T7" fmla="*/ 248 h 278"/>
                <a:gd name="T8" fmla="*/ 24 w 177"/>
                <a:gd name="T9" fmla="*/ 251 h 278"/>
                <a:gd name="T10" fmla="*/ 70 w 177"/>
                <a:gd name="T11" fmla="*/ 189 h 278"/>
                <a:gd name="T12" fmla="*/ 110 w 177"/>
                <a:gd name="T13" fmla="*/ 97 h 278"/>
                <a:gd name="T14" fmla="*/ 132 w 177"/>
                <a:gd name="T15" fmla="*/ 63 h 278"/>
                <a:gd name="T16" fmla="*/ 160 w 177"/>
                <a:gd name="T17" fmla="*/ 97 h 278"/>
                <a:gd name="T18" fmla="*/ 132 w 177"/>
                <a:gd name="T19" fmla="*/ 52 h 278"/>
                <a:gd name="T20" fmla="*/ 175 w 177"/>
                <a:gd name="T21" fmla="*/ 41 h 278"/>
                <a:gd name="T22" fmla="*/ 119 w 177"/>
                <a:gd name="T23" fmla="*/ 18 h 278"/>
                <a:gd name="T24" fmla="*/ 88 w 177"/>
                <a:gd name="T25" fmla="*/ 5 h 278"/>
                <a:gd name="T26" fmla="*/ 91 w 177"/>
                <a:gd name="T27" fmla="*/ 16 h 278"/>
                <a:gd name="T28" fmla="*/ 159 w 177"/>
                <a:gd name="T29" fmla="*/ 38 h 278"/>
                <a:gd name="T30" fmla="*/ 123 w 177"/>
                <a:gd name="T31" fmla="*/ 44 h 278"/>
                <a:gd name="T32" fmla="*/ 121 w 177"/>
                <a:gd name="T33" fmla="*/ 53 h 278"/>
                <a:gd name="T34" fmla="*/ 126 w 177"/>
                <a:gd name="T35" fmla="*/ 56 h 278"/>
                <a:gd name="T36" fmla="*/ 114 w 177"/>
                <a:gd name="T37" fmla="*/ 72 h 278"/>
                <a:gd name="T38" fmla="*/ 108 w 177"/>
                <a:gd name="T39" fmla="*/ 80 h 278"/>
                <a:gd name="T40" fmla="*/ 34 w 177"/>
                <a:gd name="T41" fmla="*/ 233 h 278"/>
                <a:gd name="T42" fmla="*/ 91 w 177"/>
                <a:gd name="T43" fmla="*/ 126 h 278"/>
                <a:gd name="T44" fmla="*/ 34 w 177"/>
                <a:gd name="T45" fmla="*/ 233 h 2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278"/>
                <a:gd name="T71" fmla="*/ 177 w 177"/>
                <a:gd name="T72" fmla="*/ 278 h 2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6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2123898" cy="3170227"/>
            </a:xfrm>
            <a:custGeom>
              <a:avLst/>
              <a:gdLst>
                <a:gd name="T0" fmla="*/ 467 w 849"/>
                <a:gd name="T1" fmla="*/ 52 h 1268"/>
                <a:gd name="T2" fmla="*/ 692 w 849"/>
                <a:gd name="T3" fmla="*/ 104 h 1268"/>
                <a:gd name="T4" fmla="*/ 777 w 849"/>
                <a:gd name="T5" fmla="*/ 241 h 1268"/>
                <a:gd name="T6" fmla="*/ 605 w 849"/>
                <a:gd name="T7" fmla="*/ 411 h 1268"/>
                <a:gd name="T8" fmla="*/ 269 w 849"/>
                <a:gd name="T9" fmla="*/ 446 h 1268"/>
                <a:gd name="T10" fmla="*/ 456 w 849"/>
                <a:gd name="T11" fmla="*/ 626 h 1268"/>
                <a:gd name="T12" fmla="*/ 427 w 849"/>
                <a:gd name="T13" fmla="*/ 694 h 1268"/>
                <a:gd name="T14" fmla="*/ 219 w 849"/>
                <a:gd name="T15" fmla="*/ 1035 h 1268"/>
                <a:gd name="T16" fmla="*/ 133 w 849"/>
                <a:gd name="T17" fmla="*/ 740 h 1268"/>
                <a:gd name="T18" fmla="*/ 30 w 849"/>
                <a:gd name="T19" fmla="*/ 996 h 1268"/>
                <a:gd name="T20" fmla="*/ 230 w 849"/>
                <a:gd name="T21" fmla="*/ 1073 h 1268"/>
                <a:gd name="T22" fmla="*/ 474 w 849"/>
                <a:gd name="T23" fmla="*/ 651 h 1268"/>
                <a:gd name="T24" fmla="*/ 812 w 849"/>
                <a:gd name="T25" fmla="*/ 175 h 1268"/>
                <a:gd name="T26" fmla="*/ 233 w 849"/>
                <a:gd name="T27" fmla="*/ 557 h 1268"/>
                <a:gd name="T28" fmla="*/ 84 w 849"/>
                <a:gd name="T29" fmla="*/ 960 h 1268"/>
                <a:gd name="T30" fmla="*/ 125 w 849"/>
                <a:gd name="T31" fmla="*/ 777 h 1268"/>
                <a:gd name="T32" fmla="*/ 80 w 849"/>
                <a:gd name="T33" fmla="*/ 960 h 1268"/>
                <a:gd name="T34" fmla="*/ 44 w 849"/>
                <a:gd name="T35" fmla="*/ 972 h 1268"/>
                <a:gd name="T36" fmla="*/ 25 w 849"/>
                <a:gd name="T37" fmla="*/ 1224 h 1268"/>
                <a:gd name="T38" fmla="*/ 43 w 849"/>
                <a:gd name="T39" fmla="*/ 1158 h 1268"/>
                <a:gd name="T40" fmla="*/ 41 w 849"/>
                <a:gd name="T41" fmla="*/ 1230 h 1268"/>
                <a:gd name="T42" fmla="*/ 56 w 849"/>
                <a:gd name="T43" fmla="*/ 1194 h 1268"/>
                <a:gd name="T44" fmla="*/ 70 w 849"/>
                <a:gd name="T45" fmla="*/ 1184 h 1268"/>
                <a:gd name="T46" fmla="*/ 26 w 849"/>
                <a:gd name="T47" fmla="*/ 1151 h 1268"/>
                <a:gd name="T48" fmla="*/ 130 w 849"/>
                <a:gd name="T49" fmla="*/ 993 h 1268"/>
                <a:gd name="T50" fmla="*/ 176 w 849"/>
                <a:gd name="T51" fmla="*/ 1009 h 1268"/>
                <a:gd name="T52" fmla="*/ 264 w 849"/>
                <a:gd name="T53" fmla="*/ 992 h 1268"/>
                <a:gd name="T54" fmla="*/ 604 w 849"/>
                <a:gd name="T55" fmla="*/ 448 h 1268"/>
                <a:gd name="T56" fmla="*/ 575 w 849"/>
                <a:gd name="T57" fmla="*/ 403 h 1268"/>
                <a:gd name="T58" fmla="*/ 534 w 849"/>
                <a:gd name="T59" fmla="*/ 355 h 1268"/>
                <a:gd name="T60" fmla="*/ 404 w 849"/>
                <a:gd name="T61" fmla="*/ 324 h 1268"/>
                <a:gd name="T62" fmla="*/ 316 w 849"/>
                <a:gd name="T63" fmla="*/ 367 h 1268"/>
                <a:gd name="T64" fmla="*/ 302 w 849"/>
                <a:gd name="T65" fmla="*/ 401 h 1268"/>
                <a:gd name="T66" fmla="*/ 289 w 849"/>
                <a:gd name="T67" fmla="*/ 429 h 1268"/>
                <a:gd name="T68" fmla="*/ 289 w 849"/>
                <a:gd name="T69" fmla="*/ 460 h 1268"/>
                <a:gd name="T70" fmla="*/ 294 w 849"/>
                <a:gd name="T71" fmla="*/ 525 h 1268"/>
                <a:gd name="T72" fmla="*/ 445 w 849"/>
                <a:gd name="T73" fmla="*/ 653 h 1268"/>
                <a:gd name="T74" fmla="*/ 462 w 849"/>
                <a:gd name="T75" fmla="*/ 648 h 1268"/>
                <a:gd name="T76" fmla="*/ 262 w 849"/>
                <a:gd name="T77" fmla="*/ 503 h 1268"/>
                <a:gd name="T78" fmla="*/ 310 w 849"/>
                <a:gd name="T79" fmla="*/ 457 h 1268"/>
                <a:gd name="T80" fmla="*/ 469 w 849"/>
                <a:gd name="T81" fmla="*/ 528 h 1268"/>
                <a:gd name="T82" fmla="*/ 450 w 849"/>
                <a:gd name="T83" fmla="*/ 448 h 1268"/>
                <a:gd name="T84" fmla="*/ 542 w 849"/>
                <a:gd name="T85" fmla="*/ 458 h 1268"/>
                <a:gd name="T86" fmla="*/ 380 w 849"/>
                <a:gd name="T87" fmla="*/ 320 h 1268"/>
                <a:gd name="T88" fmla="*/ 543 w 849"/>
                <a:gd name="T89" fmla="*/ 419 h 1268"/>
                <a:gd name="T90" fmla="*/ 524 w 849"/>
                <a:gd name="T91" fmla="*/ 546 h 1268"/>
                <a:gd name="T92" fmla="*/ 317 w 849"/>
                <a:gd name="T93" fmla="*/ 488 h 1268"/>
                <a:gd name="T94" fmla="*/ 468 w 849"/>
                <a:gd name="T95" fmla="*/ 539 h 1268"/>
                <a:gd name="T96" fmla="*/ 560 w 849"/>
                <a:gd name="T97" fmla="*/ 423 h 1268"/>
                <a:gd name="T98" fmla="*/ 524 w 849"/>
                <a:gd name="T99" fmla="*/ 572 h 1268"/>
                <a:gd name="T100" fmla="*/ 605 w 849"/>
                <a:gd name="T101" fmla="*/ 421 h 1268"/>
                <a:gd name="T102" fmla="*/ 751 w 849"/>
                <a:gd name="T103" fmla="*/ 313 h 1268"/>
                <a:gd name="T104" fmla="*/ 790 w 849"/>
                <a:gd name="T105" fmla="*/ 245 h 1268"/>
                <a:gd name="T106" fmla="*/ 789 w 849"/>
                <a:gd name="T107" fmla="*/ 218 h 1268"/>
                <a:gd name="T108" fmla="*/ 485 w 849"/>
                <a:gd name="T109" fmla="*/ 43 h 1268"/>
                <a:gd name="T110" fmla="*/ 540 w 849"/>
                <a:gd name="T111" fmla="*/ 52 h 1268"/>
                <a:gd name="T112" fmla="*/ 605 w 849"/>
                <a:gd name="T113" fmla="*/ 66 h 1268"/>
                <a:gd name="T114" fmla="*/ 781 w 849"/>
                <a:gd name="T115" fmla="*/ 218 h 1268"/>
                <a:gd name="T116" fmla="*/ 693 w 849"/>
                <a:gd name="T117" fmla="*/ 86 h 1268"/>
                <a:gd name="T118" fmla="*/ 578 w 849"/>
                <a:gd name="T119" fmla="*/ 26 h 1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9"/>
                <a:gd name="T181" fmla="*/ 0 h 1268"/>
                <a:gd name="T182" fmla="*/ 849 w 849"/>
                <a:gd name="T183" fmla="*/ 1268 h 1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7" name="Freeform 24"/>
            <p:cNvSpPr>
              <a:spLocks noChangeArrowheads="1"/>
            </p:cNvSpPr>
            <p:nvPr/>
          </p:nvSpPr>
          <p:spPr bwMode="auto">
            <a:xfrm>
              <a:off x="269391" y="2615827"/>
              <a:ext cx="216685" cy="195210"/>
            </a:xfrm>
            <a:custGeom>
              <a:avLst/>
              <a:gdLst>
                <a:gd name="T0" fmla="*/ 73 w 87"/>
                <a:gd name="T1" fmla="*/ 14 h 78"/>
                <a:gd name="T2" fmla="*/ 69 w 87"/>
                <a:gd name="T3" fmla="*/ 15 h 78"/>
                <a:gd name="T4" fmla="*/ 59 w 87"/>
                <a:gd name="T5" fmla="*/ 12 h 78"/>
                <a:gd name="T6" fmla="*/ 21 w 87"/>
                <a:gd name="T7" fmla="*/ 48 h 78"/>
                <a:gd name="T8" fmla="*/ 5 w 87"/>
                <a:gd name="T9" fmla="*/ 71 h 78"/>
                <a:gd name="T10" fmla="*/ 27 w 87"/>
                <a:gd name="T11" fmla="*/ 57 h 78"/>
                <a:gd name="T12" fmla="*/ 32 w 87"/>
                <a:gd name="T13" fmla="*/ 63 h 78"/>
                <a:gd name="T14" fmla="*/ 56 w 87"/>
                <a:gd name="T15" fmla="*/ 35 h 78"/>
                <a:gd name="T16" fmla="*/ 73 w 87"/>
                <a:gd name="T17" fmla="*/ 14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8"/>
                <a:gd name="T29" fmla="*/ 87 w 8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8" name="Freeform 25"/>
            <p:cNvSpPr>
              <a:spLocks noChangeArrowheads="1"/>
            </p:cNvSpPr>
            <p:nvPr/>
          </p:nvSpPr>
          <p:spPr bwMode="auto">
            <a:xfrm>
              <a:off x="33186" y="2961356"/>
              <a:ext cx="1417233" cy="562207"/>
            </a:xfrm>
            <a:custGeom>
              <a:avLst/>
              <a:gdLst>
                <a:gd name="T0" fmla="*/ 555 w 567"/>
                <a:gd name="T1" fmla="*/ 219 h 225"/>
                <a:gd name="T2" fmla="*/ 565 w 567"/>
                <a:gd name="T3" fmla="*/ 182 h 225"/>
                <a:gd name="T4" fmla="*/ 536 w 567"/>
                <a:gd name="T5" fmla="*/ 156 h 225"/>
                <a:gd name="T6" fmla="*/ 428 w 567"/>
                <a:gd name="T7" fmla="*/ 146 h 225"/>
                <a:gd name="T8" fmla="*/ 279 w 567"/>
                <a:gd name="T9" fmla="*/ 149 h 225"/>
                <a:gd name="T10" fmla="*/ 148 w 567"/>
                <a:gd name="T11" fmla="*/ 147 h 225"/>
                <a:gd name="T12" fmla="*/ 300 w 567"/>
                <a:gd name="T13" fmla="*/ 87 h 225"/>
                <a:gd name="T14" fmla="*/ 488 w 567"/>
                <a:gd name="T15" fmla="*/ 41 h 225"/>
                <a:gd name="T16" fmla="*/ 539 w 567"/>
                <a:gd name="T17" fmla="*/ 9 h 225"/>
                <a:gd name="T18" fmla="*/ 440 w 567"/>
                <a:gd name="T19" fmla="*/ 1 h 225"/>
                <a:gd name="T20" fmla="*/ 240 w 567"/>
                <a:gd name="T21" fmla="*/ 33 h 225"/>
                <a:gd name="T22" fmla="*/ 46 w 567"/>
                <a:gd name="T23" fmla="*/ 74 h 225"/>
                <a:gd name="T24" fmla="*/ 7 w 567"/>
                <a:gd name="T25" fmla="*/ 83 h 225"/>
                <a:gd name="T26" fmla="*/ 23 w 567"/>
                <a:gd name="T27" fmla="*/ 87 h 225"/>
                <a:gd name="T28" fmla="*/ 132 w 567"/>
                <a:gd name="T29" fmla="*/ 63 h 225"/>
                <a:gd name="T30" fmla="*/ 335 w 567"/>
                <a:gd name="T31" fmla="*/ 22 h 225"/>
                <a:gd name="T32" fmla="*/ 528 w 567"/>
                <a:gd name="T33" fmla="*/ 15 h 225"/>
                <a:gd name="T34" fmla="*/ 411 w 567"/>
                <a:gd name="T35" fmla="*/ 49 h 225"/>
                <a:gd name="T36" fmla="*/ 277 w 567"/>
                <a:gd name="T37" fmla="*/ 86 h 225"/>
                <a:gd name="T38" fmla="*/ 175 w 567"/>
                <a:gd name="T39" fmla="*/ 120 h 225"/>
                <a:gd name="T40" fmla="*/ 137 w 567"/>
                <a:gd name="T41" fmla="*/ 149 h 225"/>
                <a:gd name="T42" fmla="*/ 190 w 567"/>
                <a:gd name="T43" fmla="*/ 159 h 225"/>
                <a:gd name="T44" fmla="*/ 428 w 567"/>
                <a:gd name="T45" fmla="*/ 154 h 225"/>
                <a:gd name="T46" fmla="*/ 522 w 567"/>
                <a:gd name="T47" fmla="*/ 160 h 225"/>
                <a:gd name="T48" fmla="*/ 555 w 567"/>
                <a:gd name="T49" fmla="*/ 179 h 225"/>
                <a:gd name="T50" fmla="*/ 555 w 567"/>
                <a:gd name="T51" fmla="*/ 219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7"/>
                <a:gd name="T79" fmla="*/ 0 h 225"/>
                <a:gd name="T80" fmla="*/ 567 w 567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9" name="矩形 28"/>
          <p:cNvSpPr>
            <a:spLocks noChangeArrowheads="1"/>
          </p:cNvSpPr>
          <p:nvPr/>
        </p:nvSpPr>
        <p:spPr bwMode="auto">
          <a:xfrm rot="19760506">
            <a:off x="-956733" y="492655"/>
            <a:ext cx="4216400" cy="44153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Lao UI" pitchFamily="34" charset="0"/>
              </a:rPr>
              <a:t>“人人通”</a:t>
            </a:r>
          </a:p>
        </p:txBody>
      </p:sp>
      <p:sp>
        <p:nvSpPr>
          <p:cNvPr id="9230" name="矩形 1"/>
          <p:cNvSpPr>
            <a:spLocks noChangeArrowheads="1"/>
          </p:cNvSpPr>
          <p:nvPr/>
        </p:nvSpPr>
        <p:spPr bwMode="auto">
          <a:xfrm>
            <a:off x="1488018" y="1183006"/>
            <a:ext cx="9749367" cy="399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10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所谓“人人通”，就是每人有一个云空间。广大学生用空间是“网络学习空间人人通”的根本，其核心是“空间人人进、人人用”。</a:t>
            </a:r>
          </a:p>
          <a:p>
            <a:pPr>
              <a:lnSpc>
                <a:spcPct val="200000"/>
              </a:lnSpc>
            </a:pPr>
            <a:r>
              <a:rPr lang="zh-CN" altLang="en-US" sz="2100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rPr>
              <a:t>“网络学习空间人人通”首先是一场信息技术方面的革命，它的出现具有划时代意义。 从信息技术应用于教学看，从运用多媒体教学到网络多媒体教学，再到网络学习空间教学，每一次都上升到一个新层次。</a:t>
            </a:r>
          </a:p>
          <a:p>
            <a:pPr>
              <a:lnSpc>
                <a:spcPct val="200000"/>
              </a:lnSpc>
            </a:pPr>
            <a:r>
              <a:rPr lang="en-US" altLang="zh-CN" sz="2100">
                <a:solidFill>
                  <a:srgbClr val="000000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  <a:sym typeface="Franklin Gothic Medium" pitchFamily="34" charset="0"/>
              </a:rPr>
              <a:t> </a:t>
            </a:r>
            <a:endParaRPr lang="zh-CN" altLang="en-US" sz="2100">
              <a:solidFill>
                <a:srgbClr val="000000"/>
              </a:solidFill>
              <a:latin typeface="Franklin Gothic Medium" pitchFamily="34" charset="0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37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gtimg.com/health/pics/hv1/22/214/1441/9375561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9052" l="10000" r="90000">
                        <a14:backgroundMark x1="36000" y1="85308" x2="36000" y2="85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06" y="2221511"/>
            <a:ext cx="4747675" cy="35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407374" y="2289427"/>
            <a:ext cx="3681181" cy="1218665"/>
            <a:chOff x="5555530" y="2289426"/>
            <a:chExt cx="2760886" cy="1218665"/>
          </a:xfrm>
        </p:grpSpPr>
        <p:sp>
          <p:nvSpPr>
            <p:cNvPr id="6" name="椭圆形标注 5"/>
            <p:cNvSpPr/>
            <p:nvPr/>
          </p:nvSpPr>
          <p:spPr>
            <a:xfrm>
              <a:off x="5555530" y="2289426"/>
              <a:ext cx="2760886" cy="1218665"/>
            </a:xfrm>
            <a:prstGeom prst="wedgeEllipseCallout">
              <a:avLst>
                <a:gd name="adj1" fmla="val -46363"/>
                <a:gd name="adj2" fmla="val 60937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832195" y="2668849"/>
              <a:ext cx="23402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想</a:t>
              </a:r>
              <a:r>
                <a:rPr lang="zh-CN" altLang="en-US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要什么就有什么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…..</a:t>
              </a:r>
              <a:endPara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8403" y="2582981"/>
            <a:ext cx="3681181" cy="1218665"/>
            <a:chOff x="628802" y="2582980"/>
            <a:chExt cx="2760886" cy="1218665"/>
          </a:xfrm>
        </p:grpSpPr>
        <p:sp>
          <p:nvSpPr>
            <p:cNvPr id="9" name="椭圆形标注 8"/>
            <p:cNvSpPr/>
            <p:nvPr/>
          </p:nvSpPr>
          <p:spPr>
            <a:xfrm flipH="1">
              <a:off x="628802" y="2582980"/>
              <a:ext cx="2760886" cy="1218665"/>
            </a:xfrm>
            <a:prstGeom prst="wedgeEllipseCallout">
              <a:avLst>
                <a:gd name="adj1" fmla="val -49123"/>
                <a:gd name="adj2" fmla="val 60937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1562" y="2808302"/>
              <a:ext cx="21702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我理想的网络学习空间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</a:t>
              </a:r>
              <a:endPara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文本框 59"/>
          <p:cNvSpPr txBox="1"/>
          <p:nvPr/>
        </p:nvSpPr>
        <p:spPr>
          <a:xfrm>
            <a:off x="5266551" y="1440912"/>
            <a:ext cx="96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12" name="文本框 60"/>
          <p:cNvSpPr txBox="1"/>
          <p:nvPr/>
        </p:nvSpPr>
        <p:spPr>
          <a:xfrm rot="19897157">
            <a:off x="4179427" y="1748688"/>
            <a:ext cx="96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16" name="文本框 14"/>
          <p:cNvSpPr txBox="1"/>
          <p:nvPr/>
        </p:nvSpPr>
        <p:spPr>
          <a:xfrm rot="1647785">
            <a:off x="6265948" y="1532504"/>
            <a:ext cx="96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grpSp>
        <p:nvGrpSpPr>
          <p:cNvPr id="17" name="组合 3"/>
          <p:cNvGrpSpPr>
            <a:grpSpLocks/>
          </p:cNvGrpSpPr>
          <p:nvPr/>
        </p:nvGrpSpPr>
        <p:grpSpPr bwMode="auto">
          <a:xfrm>
            <a:off x="11271251" y="4709160"/>
            <a:ext cx="1064683" cy="1592580"/>
            <a:chOff x="0" y="0"/>
            <a:chExt cx="2123898" cy="3523563"/>
          </a:xfrm>
        </p:grpSpPr>
        <p:sp>
          <p:nvSpPr>
            <p:cNvPr id="18" name="Freeform 19"/>
            <p:cNvSpPr>
              <a:spLocks noEditPoints="1" noChangeArrowheads="1"/>
            </p:cNvSpPr>
            <p:nvPr/>
          </p:nvSpPr>
          <p:spPr bwMode="auto">
            <a:xfrm>
              <a:off x="1054141" y="847216"/>
              <a:ext cx="181546" cy="140551"/>
            </a:xfrm>
            <a:custGeom>
              <a:avLst/>
              <a:gdLst>
                <a:gd name="T0" fmla="*/ 28 w 73"/>
                <a:gd name="T1" fmla="*/ 8 h 56"/>
                <a:gd name="T2" fmla="*/ 26 w 73"/>
                <a:gd name="T3" fmla="*/ 8 h 56"/>
                <a:gd name="T4" fmla="*/ 13 w 73"/>
                <a:gd name="T5" fmla="*/ 13 h 56"/>
                <a:gd name="T6" fmla="*/ 11 w 73"/>
                <a:gd name="T7" fmla="*/ 24 h 56"/>
                <a:gd name="T8" fmla="*/ 12 w 73"/>
                <a:gd name="T9" fmla="*/ 24 h 56"/>
                <a:gd name="T10" fmla="*/ 28 w 73"/>
                <a:gd name="T11" fmla="*/ 8 h 56"/>
                <a:gd name="T12" fmla="*/ 26 w 73"/>
                <a:gd name="T13" fmla="*/ 27 h 56"/>
                <a:gd name="T14" fmla="*/ 24 w 73"/>
                <a:gd name="T15" fmla="*/ 26 h 56"/>
                <a:gd name="T16" fmla="*/ 27 w 73"/>
                <a:gd name="T17" fmla="*/ 27 h 56"/>
                <a:gd name="T18" fmla="*/ 26 w 73"/>
                <a:gd name="T19" fmla="*/ 27 h 56"/>
                <a:gd name="T20" fmla="*/ 33 w 73"/>
                <a:gd name="T21" fmla="*/ 24 h 56"/>
                <a:gd name="T22" fmla="*/ 21 w 73"/>
                <a:gd name="T23" fmla="*/ 18 h 56"/>
                <a:gd name="T24" fmla="*/ 38 w 73"/>
                <a:gd name="T25" fmla="*/ 19 h 56"/>
                <a:gd name="T26" fmla="*/ 33 w 73"/>
                <a:gd name="T27" fmla="*/ 2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56"/>
                <a:gd name="T44" fmla="*/ 73 w 73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9" name="Freeform 20"/>
            <p:cNvSpPr>
              <a:spLocks noEditPoints="1" noChangeArrowheads="1"/>
            </p:cNvSpPr>
            <p:nvPr/>
          </p:nvSpPr>
          <p:spPr bwMode="auto">
            <a:xfrm>
              <a:off x="843312" y="175690"/>
              <a:ext cx="370901" cy="579776"/>
            </a:xfrm>
            <a:custGeom>
              <a:avLst/>
              <a:gdLst>
                <a:gd name="T0" fmla="*/ 76 w 148"/>
                <a:gd name="T1" fmla="*/ 1 h 232"/>
                <a:gd name="T2" fmla="*/ 31 w 148"/>
                <a:gd name="T3" fmla="*/ 121 h 232"/>
                <a:gd name="T4" fmla="*/ 6 w 148"/>
                <a:gd name="T5" fmla="*/ 190 h 232"/>
                <a:gd name="T6" fmla="*/ 8 w 148"/>
                <a:gd name="T7" fmla="*/ 215 h 232"/>
                <a:gd name="T8" fmla="*/ 27 w 148"/>
                <a:gd name="T9" fmla="*/ 200 h 232"/>
                <a:gd name="T10" fmla="*/ 142 w 148"/>
                <a:gd name="T11" fmla="*/ 232 h 232"/>
                <a:gd name="T12" fmla="*/ 143 w 148"/>
                <a:gd name="T13" fmla="*/ 224 h 232"/>
                <a:gd name="T14" fmla="*/ 110 w 148"/>
                <a:gd name="T15" fmla="*/ 217 h 232"/>
                <a:gd name="T16" fmla="*/ 42 w 148"/>
                <a:gd name="T17" fmla="*/ 199 h 232"/>
                <a:gd name="T18" fmla="*/ 38 w 148"/>
                <a:gd name="T19" fmla="*/ 195 h 232"/>
                <a:gd name="T20" fmla="*/ 31 w 148"/>
                <a:gd name="T21" fmla="*/ 195 h 232"/>
                <a:gd name="T22" fmla="*/ 57 w 148"/>
                <a:gd name="T23" fmla="*/ 151 h 232"/>
                <a:gd name="T24" fmla="*/ 60 w 148"/>
                <a:gd name="T25" fmla="*/ 181 h 232"/>
                <a:gd name="T26" fmla="*/ 73 w 148"/>
                <a:gd name="T27" fmla="*/ 117 h 232"/>
                <a:gd name="T28" fmla="*/ 97 w 148"/>
                <a:gd name="T29" fmla="*/ 47 h 232"/>
                <a:gd name="T30" fmla="*/ 66 w 148"/>
                <a:gd name="T31" fmla="*/ 114 h 232"/>
                <a:gd name="T32" fmla="*/ 29 w 148"/>
                <a:gd name="T33" fmla="*/ 182 h 232"/>
                <a:gd name="T34" fmla="*/ 76 w 148"/>
                <a:gd name="T35" fmla="*/ 1 h 232"/>
                <a:gd name="T36" fmla="*/ 26 w 148"/>
                <a:gd name="T37" fmla="*/ 156 h 232"/>
                <a:gd name="T38" fmla="*/ 25 w 148"/>
                <a:gd name="T39" fmla="*/ 159 h 232"/>
                <a:gd name="T40" fmla="*/ 26 w 148"/>
                <a:gd name="T41" fmla="*/ 156 h 232"/>
                <a:gd name="T42" fmla="*/ 46 w 148"/>
                <a:gd name="T43" fmla="*/ 118 h 232"/>
                <a:gd name="T44" fmla="*/ 38 w 148"/>
                <a:gd name="T45" fmla="*/ 127 h 232"/>
                <a:gd name="T46" fmla="*/ 59 w 148"/>
                <a:gd name="T47" fmla="*/ 75 h 232"/>
                <a:gd name="T48" fmla="*/ 46 w 148"/>
                <a:gd name="T49" fmla="*/ 118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8"/>
                <a:gd name="T76" fmla="*/ 0 h 232"/>
                <a:gd name="T77" fmla="*/ 148 w 148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0" name="Freeform 21"/>
            <p:cNvSpPr>
              <a:spLocks noEditPoints="1" noChangeArrowheads="1"/>
            </p:cNvSpPr>
            <p:nvPr/>
          </p:nvSpPr>
          <p:spPr bwMode="auto">
            <a:xfrm>
              <a:off x="1444563" y="312338"/>
              <a:ext cx="374805" cy="542687"/>
            </a:xfrm>
            <a:custGeom>
              <a:avLst/>
              <a:gdLst>
                <a:gd name="T0" fmla="*/ 94 w 150"/>
                <a:gd name="T1" fmla="*/ 46 h 217"/>
                <a:gd name="T2" fmla="*/ 55 w 150"/>
                <a:gd name="T3" fmla="*/ 95 h 217"/>
                <a:gd name="T4" fmla="*/ 8 w 150"/>
                <a:gd name="T5" fmla="*/ 158 h 217"/>
                <a:gd name="T6" fmla="*/ 11 w 150"/>
                <a:gd name="T7" fmla="*/ 170 h 217"/>
                <a:gd name="T8" fmla="*/ 35 w 150"/>
                <a:gd name="T9" fmla="*/ 158 h 217"/>
                <a:gd name="T10" fmla="*/ 7 w 150"/>
                <a:gd name="T11" fmla="*/ 210 h 217"/>
                <a:gd name="T12" fmla="*/ 10 w 150"/>
                <a:gd name="T13" fmla="*/ 217 h 217"/>
                <a:gd name="T14" fmla="*/ 25 w 150"/>
                <a:gd name="T15" fmla="*/ 204 h 217"/>
                <a:gd name="T16" fmla="*/ 70 w 150"/>
                <a:gd name="T17" fmla="*/ 152 h 217"/>
                <a:gd name="T18" fmla="*/ 146 w 150"/>
                <a:gd name="T19" fmla="*/ 50 h 217"/>
                <a:gd name="T20" fmla="*/ 148 w 150"/>
                <a:gd name="T21" fmla="*/ 42 h 217"/>
                <a:gd name="T22" fmla="*/ 130 w 150"/>
                <a:gd name="T23" fmla="*/ 56 h 217"/>
                <a:gd name="T24" fmla="*/ 119 w 150"/>
                <a:gd name="T25" fmla="*/ 58 h 217"/>
                <a:gd name="T26" fmla="*/ 113 w 150"/>
                <a:gd name="T27" fmla="*/ 48 h 217"/>
                <a:gd name="T28" fmla="*/ 122 w 150"/>
                <a:gd name="T29" fmla="*/ 39 h 217"/>
                <a:gd name="T30" fmla="*/ 88 w 150"/>
                <a:gd name="T31" fmla="*/ 16 h 217"/>
                <a:gd name="T32" fmla="*/ 60 w 150"/>
                <a:gd name="T33" fmla="*/ 5 h 217"/>
                <a:gd name="T34" fmla="*/ 80 w 150"/>
                <a:gd name="T35" fmla="*/ 32 h 217"/>
                <a:gd name="T36" fmla="*/ 98 w 150"/>
                <a:gd name="T37" fmla="*/ 46 h 217"/>
                <a:gd name="T38" fmla="*/ 99 w 150"/>
                <a:gd name="T39" fmla="*/ 57 h 217"/>
                <a:gd name="T40" fmla="*/ 88 w 150"/>
                <a:gd name="T41" fmla="*/ 64 h 217"/>
                <a:gd name="T42" fmla="*/ 94 w 150"/>
                <a:gd name="T43" fmla="*/ 46 h 217"/>
                <a:gd name="T44" fmla="*/ 76 w 150"/>
                <a:gd name="T45" fmla="*/ 20 h 217"/>
                <a:gd name="T46" fmla="*/ 71 w 150"/>
                <a:gd name="T47" fmla="*/ 15 h 217"/>
                <a:gd name="T48" fmla="*/ 78 w 150"/>
                <a:gd name="T49" fmla="*/ 19 h 217"/>
                <a:gd name="T50" fmla="*/ 76 w 150"/>
                <a:gd name="T51" fmla="*/ 20 h 217"/>
                <a:gd name="T52" fmla="*/ 85 w 150"/>
                <a:gd name="T53" fmla="*/ 26 h 217"/>
                <a:gd name="T54" fmla="*/ 84 w 150"/>
                <a:gd name="T55" fmla="*/ 25 h 217"/>
                <a:gd name="T56" fmla="*/ 86 w 150"/>
                <a:gd name="T57" fmla="*/ 24 h 217"/>
                <a:gd name="T58" fmla="*/ 90 w 150"/>
                <a:gd name="T59" fmla="*/ 28 h 217"/>
                <a:gd name="T60" fmla="*/ 85 w 150"/>
                <a:gd name="T61" fmla="*/ 26 h 217"/>
                <a:gd name="T62" fmla="*/ 42 w 150"/>
                <a:gd name="T63" fmla="*/ 170 h 217"/>
                <a:gd name="T64" fmla="*/ 20 w 150"/>
                <a:gd name="T65" fmla="*/ 196 h 217"/>
                <a:gd name="T66" fmla="*/ 49 w 150"/>
                <a:gd name="T67" fmla="*/ 160 h 217"/>
                <a:gd name="T68" fmla="*/ 42 w 150"/>
                <a:gd name="T69" fmla="*/ 170 h 217"/>
                <a:gd name="T70" fmla="*/ 116 w 150"/>
                <a:gd name="T71" fmla="*/ 62 h 217"/>
                <a:gd name="T72" fmla="*/ 116 w 150"/>
                <a:gd name="T73" fmla="*/ 62 h 217"/>
                <a:gd name="T74" fmla="*/ 102 w 150"/>
                <a:gd name="T75" fmla="*/ 77 h 217"/>
                <a:gd name="T76" fmla="*/ 106 w 150"/>
                <a:gd name="T77" fmla="*/ 63 h 217"/>
                <a:gd name="T78" fmla="*/ 116 w 150"/>
                <a:gd name="T79" fmla="*/ 62 h 217"/>
                <a:gd name="T80" fmla="*/ 107 w 150"/>
                <a:gd name="T81" fmla="*/ 55 h 217"/>
                <a:gd name="T82" fmla="*/ 107 w 150"/>
                <a:gd name="T83" fmla="*/ 53 h 217"/>
                <a:gd name="T84" fmla="*/ 108 w 150"/>
                <a:gd name="T85" fmla="*/ 55 h 217"/>
                <a:gd name="T86" fmla="*/ 107 w 150"/>
                <a:gd name="T87" fmla="*/ 55 h 217"/>
                <a:gd name="T88" fmla="*/ 112 w 150"/>
                <a:gd name="T89" fmla="*/ 39 h 217"/>
                <a:gd name="T90" fmla="*/ 103 w 150"/>
                <a:gd name="T91" fmla="*/ 34 h 217"/>
                <a:gd name="T92" fmla="*/ 99 w 150"/>
                <a:gd name="T93" fmla="*/ 27 h 217"/>
                <a:gd name="T94" fmla="*/ 112 w 150"/>
                <a:gd name="T95" fmla="*/ 39 h 217"/>
                <a:gd name="T96" fmla="*/ 104 w 150"/>
                <a:gd name="T97" fmla="*/ 87 h 217"/>
                <a:gd name="T98" fmla="*/ 95 w 150"/>
                <a:gd name="T99" fmla="*/ 101 h 217"/>
                <a:gd name="T100" fmla="*/ 72 w 150"/>
                <a:gd name="T101" fmla="*/ 123 h 217"/>
                <a:gd name="T102" fmla="*/ 104 w 150"/>
                <a:gd name="T103" fmla="*/ 87 h 217"/>
                <a:gd name="T104" fmla="*/ 97 w 150"/>
                <a:gd name="T105" fmla="*/ 67 h 217"/>
                <a:gd name="T106" fmla="*/ 72 w 150"/>
                <a:gd name="T107" fmla="*/ 111 h 217"/>
                <a:gd name="T108" fmla="*/ 22 w 150"/>
                <a:gd name="T109" fmla="*/ 157 h 217"/>
                <a:gd name="T110" fmla="*/ 85 w 150"/>
                <a:gd name="T111" fmla="*/ 69 h 217"/>
                <a:gd name="T112" fmla="*/ 87 w 150"/>
                <a:gd name="T113" fmla="*/ 73 h 217"/>
                <a:gd name="T114" fmla="*/ 97 w 150"/>
                <a:gd name="T115" fmla="*/ 67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7"/>
                <a:gd name="T176" fmla="*/ 150 w 150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1" name="Freeform 22"/>
            <p:cNvSpPr>
              <a:spLocks noEditPoints="1" noChangeArrowheads="1"/>
            </p:cNvSpPr>
            <p:nvPr/>
          </p:nvSpPr>
          <p:spPr bwMode="auto">
            <a:xfrm>
              <a:off x="417752" y="1397712"/>
              <a:ext cx="443129" cy="694951"/>
            </a:xfrm>
            <a:custGeom>
              <a:avLst/>
              <a:gdLst>
                <a:gd name="T0" fmla="*/ 108 w 177"/>
                <a:gd name="T1" fmla="*/ 80 h 278"/>
                <a:gd name="T2" fmla="*/ 85 w 177"/>
                <a:gd name="T3" fmla="*/ 118 h 278"/>
                <a:gd name="T4" fmla="*/ 54 w 177"/>
                <a:gd name="T5" fmla="*/ 175 h 278"/>
                <a:gd name="T6" fmla="*/ 15 w 177"/>
                <a:gd name="T7" fmla="*/ 248 h 278"/>
                <a:gd name="T8" fmla="*/ 24 w 177"/>
                <a:gd name="T9" fmla="*/ 251 h 278"/>
                <a:gd name="T10" fmla="*/ 70 w 177"/>
                <a:gd name="T11" fmla="*/ 189 h 278"/>
                <a:gd name="T12" fmla="*/ 110 w 177"/>
                <a:gd name="T13" fmla="*/ 97 h 278"/>
                <a:gd name="T14" fmla="*/ 132 w 177"/>
                <a:gd name="T15" fmla="*/ 63 h 278"/>
                <a:gd name="T16" fmla="*/ 160 w 177"/>
                <a:gd name="T17" fmla="*/ 97 h 278"/>
                <a:gd name="T18" fmla="*/ 132 w 177"/>
                <a:gd name="T19" fmla="*/ 52 h 278"/>
                <a:gd name="T20" fmla="*/ 175 w 177"/>
                <a:gd name="T21" fmla="*/ 41 h 278"/>
                <a:gd name="T22" fmla="*/ 119 w 177"/>
                <a:gd name="T23" fmla="*/ 18 h 278"/>
                <a:gd name="T24" fmla="*/ 88 w 177"/>
                <a:gd name="T25" fmla="*/ 5 h 278"/>
                <a:gd name="T26" fmla="*/ 91 w 177"/>
                <a:gd name="T27" fmla="*/ 16 h 278"/>
                <a:gd name="T28" fmla="*/ 159 w 177"/>
                <a:gd name="T29" fmla="*/ 38 h 278"/>
                <a:gd name="T30" fmla="*/ 123 w 177"/>
                <a:gd name="T31" fmla="*/ 44 h 278"/>
                <a:gd name="T32" fmla="*/ 121 w 177"/>
                <a:gd name="T33" fmla="*/ 53 h 278"/>
                <a:gd name="T34" fmla="*/ 126 w 177"/>
                <a:gd name="T35" fmla="*/ 56 h 278"/>
                <a:gd name="T36" fmla="*/ 114 w 177"/>
                <a:gd name="T37" fmla="*/ 72 h 278"/>
                <a:gd name="T38" fmla="*/ 108 w 177"/>
                <a:gd name="T39" fmla="*/ 80 h 278"/>
                <a:gd name="T40" fmla="*/ 34 w 177"/>
                <a:gd name="T41" fmla="*/ 233 h 278"/>
                <a:gd name="T42" fmla="*/ 91 w 177"/>
                <a:gd name="T43" fmla="*/ 126 h 278"/>
                <a:gd name="T44" fmla="*/ 34 w 177"/>
                <a:gd name="T45" fmla="*/ 233 h 2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278"/>
                <a:gd name="T71" fmla="*/ 177 w 177"/>
                <a:gd name="T72" fmla="*/ 278 h 2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2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2123898" cy="3170227"/>
            </a:xfrm>
            <a:custGeom>
              <a:avLst/>
              <a:gdLst>
                <a:gd name="T0" fmla="*/ 467 w 849"/>
                <a:gd name="T1" fmla="*/ 52 h 1268"/>
                <a:gd name="T2" fmla="*/ 692 w 849"/>
                <a:gd name="T3" fmla="*/ 104 h 1268"/>
                <a:gd name="T4" fmla="*/ 777 w 849"/>
                <a:gd name="T5" fmla="*/ 241 h 1268"/>
                <a:gd name="T6" fmla="*/ 605 w 849"/>
                <a:gd name="T7" fmla="*/ 411 h 1268"/>
                <a:gd name="T8" fmla="*/ 269 w 849"/>
                <a:gd name="T9" fmla="*/ 446 h 1268"/>
                <a:gd name="T10" fmla="*/ 456 w 849"/>
                <a:gd name="T11" fmla="*/ 626 h 1268"/>
                <a:gd name="T12" fmla="*/ 427 w 849"/>
                <a:gd name="T13" fmla="*/ 694 h 1268"/>
                <a:gd name="T14" fmla="*/ 219 w 849"/>
                <a:gd name="T15" fmla="*/ 1035 h 1268"/>
                <a:gd name="T16" fmla="*/ 133 w 849"/>
                <a:gd name="T17" fmla="*/ 740 h 1268"/>
                <a:gd name="T18" fmla="*/ 30 w 849"/>
                <a:gd name="T19" fmla="*/ 996 h 1268"/>
                <a:gd name="T20" fmla="*/ 230 w 849"/>
                <a:gd name="T21" fmla="*/ 1073 h 1268"/>
                <a:gd name="T22" fmla="*/ 474 w 849"/>
                <a:gd name="T23" fmla="*/ 651 h 1268"/>
                <a:gd name="T24" fmla="*/ 812 w 849"/>
                <a:gd name="T25" fmla="*/ 175 h 1268"/>
                <a:gd name="T26" fmla="*/ 233 w 849"/>
                <a:gd name="T27" fmla="*/ 557 h 1268"/>
                <a:gd name="T28" fmla="*/ 84 w 849"/>
                <a:gd name="T29" fmla="*/ 960 h 1268"/>
                <a:gd name="T30" fmla="*/ 125 w 849"/>
                <a:gd name="T31" fmla="*/ 777 h 1268"/>
                <a:gd name="T32" fmla="*/ 80 w 849"/>
                <a:gd name="T33" fmla="*/ 960 h 1268"/>
                <a:gd name="T34" fmla="*/ 44 w 849"/>
                <a:gd name="T35" fmla="*/ 972 h 1268"/>
                <a:gd name="T36" fmla="*/ 25 w 849"/>
                <a:gd name="T37" fmla="*/ 1224 h 1268"/>
                <a:gd name="T38" fmla="*/ 43 w 849"/>
                <a:gd name="T39" fmla="*/ 1158 h 1268"/>
                <a:gd name="T40" fmla="*/ 41 w 849"/>
                <a:gd name="T41" fmla="*/ 1230 h 1268"/>
                <a:gd name="T42" fmla="*/ 56 w 849"/>
                <a:gd name="T43" fmla="*/ 1194 h 1268"/>
                <a:gd name="T44" fmla="*/ 70 w 849"/>
                <a:gd name="T45" fmla="*/ 1184 h 1268"/>
                <a:gd name="T46" fmla="*/ 26 w 849"/>
                <a:gd name="T47" fmla="*/ 1151 h 1268"/>
                <a:gd name="T48" fmla="*/ 130 w 849"/>
                <a:gd name="T49" fmla="*/ 993 h 1268"/>
                <a:gd name="T50" fmla="*/ 176 w 849"/>
                <a:gd name="T51" fmla="*/ 1009 h 1268"/>
                <a:gd name="T52" fmla="*/ 264 w 849"/>
                <a:gd name="T53" fmla="*/ 992 h 1268"/>
                <a:gd name="T54" fmla="*/ 604 w 849"/>
                <a:gd name="T55" fmla="*/ 448 h 1268"/>
                <a:gd name="T56" fmla="*/ 575 w 849"/>
                <a:gd name="T57" fmla="*/ 403 h 1268"/>
                <a:gd name="T58" fmla="*/ 534 w 849"/>
                <a:gd name="T59" fmla="*/ 355 h 1268"/>
                <a:gd name="T60" fmla="*/ 404 w 849"/>
                <a:gd name="T61" fmla="*/ 324 h 1268"/>
                <a:gd name="T62" fmla="*/ 316 w 849"/>
                <a:gd name="T63" fmla="*/ 367 h 1268"/>
                <a:gd name="T64" fmla="*/ 302 w 849"/>
                <a:gd name="T65" fmla="*/ 401 h 1268"/>
                <a:gd name="T66" fmla="*/ 289 w 849"/>
                <a:gd name="T67" fmla="*/ 429 h 1268"/>
                <a:gd name="T68" fmla="*/ 289 w 849"/>
                <a:gd name="T69" fmla="*/ 460 h 1268"/>
                <a:gd name="T70" fmla="*/ 294 w 849"/>
                <a:gd name="T71" fmla="*/ 525 h 1268"/>
                <a:gd name="T72" fmla="*/ 445 w 849"/>
                <a:gd name="T73" fmla="*/ 653 h 1268"/>
                <a:gd name="T74" fmla="*/ 462 w 849"/>
                <a:gd name="T75" fmla="*/ 648 h 1268"/>
                <a:gd name="T76" fmla="*/ 262 w 849"/>
                <a:gd name="T77" fmla="*/ 503 h 1268"/>
                <a:gd name="T78" fmla="*/ 310 w 849"/>
                <a:gd name="T79" fmla="*/ 457 h 1268"/>
                <a:gd name="T80" fmla="*/ 469 w 849"/>
                <a:gd name="T81" fmla="*/ 528 h 1268"/>
                <a:gd name="T82" fmla="*/ 450 w 849"/>
                <a:gd name="T83" fmla="*/ 448 h 1268"/>
                <a:gd name="T84" fmla="*/ 542 w 849"/>
                <a:gd name="T85" fmla="*/ 458 h 1268"/>
                <a:gd name="T86" fmla="*/ 380 w 849"/>
                <a:gd name="T87" fmla="*/ 320 h 1268"/>
                <a:gd name="T88" fmla="*/ 543 w 849"/>
                <a:gd name="T89" fmla="*/ 419 h 1268"/>
                <a:gd name="T90" fmla="*/ 524 w 849"/>
                <a:gd name="T91" fmla="*/ 546 h 1268"/>
                <a:gd name="T92" fmla="*/ 317 w 849"/>
                <a:gd name="T93" fmla="*/ 488 h 1268"/>
                <a:gd name="T94" fmla="*/ 468 w 849"/>
                <a:gd name="T95" fmla="*/ 539 h 1268"/>
                <a:gd name="T96" fmla="*/ 560 w 849"/>
                <a:gd name="T97" fmla="*/ 423 h 1268"/>
                <a:gd name="T98" fmla="*/ 524 w 849"/>
                <a:gd name="T99" fmla="*/ 572 h 1268"/>
                <a:gd name="T100" fmla="*/ 605 w 849"/>
                <a:gd name="T101" fmla="*/ 421 h 1268"/>
                <a:gd name="T102" fmla="*/ 751 w 849"/>
                <a:gd name="T103" fmla="*/ 313 h 1268"/>
                <a:gd name="T104" fmla="*/ 790 w 849"/>
                <a:gd name="T105" fmla="*/ 245 h 1268"/>
                <a:gd name="T106" fmla="*/ 789 w 849"/>
                <a:gd name="T107" fmla="*/ 218 h 1268"/>
                <a:gd name="T108" fmla="*/ 485 w 849"/>
                <a:gd name="T109" fmla="*/ 43 h 1268"/>
                <a:gd name="T110" fmla="*/ 540 w 849"/>
                <a:gd name="T111" fmla="*/ 52 h 1268"/>
                <a:gd name="T112" fmla="*/ 605 w 849"/>
                <a:gd name="T113" fmla="*/ 66 h 1268"/>
                <a:gd name="T114" fmla="*/ 781 w 849"/>
                <a:gd name="T115" fmla="*/ 218 h 1268"/>
                <a:gd name="T116" fmla="*/ 693 w 849"/>
                <a:gd name="T117" fmla="*/ 86 h 1268"/>
                <a:gd name="T118" fmla="*/ 578 w 849"/>
                <a:gd name="T119" fmla="*/ 26 h 1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9"/>
                <a:gd name="T181" fmla="*/ 0 h 1268"/>
                <a:gd name="T182" fmla="*/ 849 w 849"/>
                <a:gd name="T183" fmla="*/ 1268 h 1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Freeform 24"/>
            <p:cNvSpPr>
              <a:spLocks noChangeArrowheads="1"/>
            </p:cNvSpPr>
            <p:nvPr/>
          </p:nvSpPr>
          <p:spPr bwMode="auto">
            <a:xfrm>
              <a:off x="269391" y="2615827"/>
              <a:ext cx="216685" cy="195210"/>
            </a:xfrm>
            <a:custGeom>
              <a:avLst/>
              <a:gdLst>
                <a:gd name="T0" fmla="*/ 73 w 87"/>
                <a:gd name="T1" fmla="*/ 14 h 78"/>
                <a:gd name="T2" fmla="*/ 69 w 87"/>
                <a:gd name="T3" fmla="*/ 15 h 78"/>
                <a:gd name="T4" fmla="*/ 59 w 87"/>
                <a:gd name="T5" fmla="*/ 12 h 78"/>
                <a:gd name="T6" fmla="*/ 21 w 87"/>
                <a:gd name="T7" fmla="*/ 48 h 78"/>
                <a:gd name="T8" fmla="*/ 5 w 87"/>
                <a:gd name="T9" fmla="*/ 71 h 78"/>
                <a:gd name="T10" fmla="*/ 27 w 87"/>
                <a:gd name="T11" fmla="*/ 57 h 78"/>
                <a:gd name="T12" fmla="*/ 32 w 87"/>
                <a:gd name="T13" fmla="*/ 63 h 78"/>
                <a:gd name="T14" fmla="*/ 56 w 87"/>
                <a:gd name="T15" fmla="*/ 35 h 78"/>
                <a:gd name="T16" fmla="*/ 73 w 87"/>
                <a:gd name="T17" fmla="*/ 14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8"/>
                <a:gd name="T29" fmla="*/ 87 w 8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4" name="Freeform 25"/>
            <p:cNvSpPr>
              <a:spLocks noChangeArrowheads="1"/>
            </p:cNvSpPr>
            <p:nvPr/>
          </p:nvSpPr>
          <p:spPr bwMode="auto">
            <a:xfrm>
              <a:off x="33186" y="2961356"/>
              <a:ext cx="1417233" cy="562207"/>
            </a:xfrm>
            <a:custGeom>
              <a:avLst/>
              <a:gdLst>
                <a:gd name="T0" fmla="*/ 555 w 567"/>
                <a:gd name="T1" fmla="*/ 219 h 225"/>
                <a:gd name="T2" fmla="*/ 565 w 567"/>
                <a:gd name="T3" fmla="*/ 182 h 225"/>
                <a:gd name="T4" fmla="*/ 536 w 567"/>
                <a:gd name="T5" fmla="*/ 156 h 225"/>
                <a:gd name="T6" fmla="*/ 428 w 567"/>
                <a:gd name="T7" fmla="*/ 146 h 225"/>
                <a:gd name="T8" fmla="*/ 279 w 567"/>
                <a:gd name="T9" fmla="*/ 149 h 225"/>
                <a:gd name="T10" fmla="*/ 148 w 567"/>
                <a:gd name="T11" fmla="*/ 147 h 225"/>
                <a:gd name="T12" fmla="*/ 300 w 567"/>
                <a:gd name="T13" fmla="*/ 87 h 225"/>
                <a:gd name="T14" fmla="*/ 488 w 567"/>
                <a:gd name="T15" fmla="*/ 41 h 225"/>
                <a:gd name="T16" fmla="*/ 539 w 567"/>
                <a:gd name="T17" fmla="*/ 9 h 225"/>
                <a:gd name="T18" fmla="*/ 440 w 567"/>
                <a:gd name="T19" fmla="*/ 1 h 225"/>
                <a:gd name="T20" fmla="*/ 240 w 567"/>
                <a:gd name="T21" fmla="*/ 33 h 225"/>
                <a:gd name="T22" fmla="*/ 46 w 567"/>
                <a:gd name="T23" fmla="*/ 74 h 225"/>
                <a:gd name="T24" fmla="*/ 7 w 567"/>
                <a:gd name="T25" fmla="*/ 83 h 225"/>
                <a:gd name="T26" fmla="*/ 23 w 567"/>
                <a:gd name="T27" fmla="*/ 87 h 225"/>
                <a:gd name="T28" fmla="*/ 132 w 567"/>
                <a:gd name="T29" fmla="*/ 63 h 225"/>
                <a:gd name="T30" fmla="*/ 335 w 567"/>
                <a:gd name="T31" fmla="*/ 22 h 225"/>
                <a:gd name="T32" fmla="*/ 528 w 567"/>
                <a:gd name="T33" fmla="*/ 15 h 225"/>
                <a:gd name="T34" fmla="*/ 411 w 567"/>
                <a:gd name="T35" fmla="*/ 49 h 225"/>
                <a:gd name="T36" fmla="*/ 277 w 567"/>
                <a:gd name="T37" fmla="*/ 86 h 225"/>
                <a:gd name="T38" fmla="*/ 175 w 567"/>
                <a:gd name="T39" fmla="*/ 120 h 225"/>
                <a:gd name="T40" fmla="*/ 137 w 567"/>
                <a:gd name="T41" fmla="*/ 149 h 225"/>
                <a:gd name="T42" fmla="*/ 190 w 567"/>
                <a:gd name="T43" fmla="*/ 159 h 225"/>
                <a:gd name="T44" fmla="*/ 428 w 567"/>
                <a:gd name="T45" fmla="*/ 154 h 225"/>
                <a:gd name="T46" fmla="*/ 522 w 567"/>
                <a:gd name="T47" fmla="*/ 160 h 225"/>
                <a:gd name="T48" fmla="*/ 555 w 567"/>
                <a:gd name="T49" fmla="*/ 179 h 225"/>
                <a:gd name="T50" fmla="*/ 555 w 567"/>
                <a:gd name="T51" fmla="*/ 219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7"/>
                <a:gd name="T79" fmla="*/ 0 h 225"/>
                <a:gd name="T80" fmla="*/ 567 w 567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5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"/>
          <p:cNvGrpSpPr>
            <a:grpSpLocks/>
          </p:cNvGrpSpPr>
          <p:nvPr/>
        </p:nvGrpSpPr>
        <p:grpSpPr bwMode="auto">
          <a:xfrm>
            <a:off x="11271251" y="4709160"/>
            <a:ext cx="1064683" cy="1592580"/>
            <a:chOff x="0" y="0"/>
            <a:chExt cx="2123898" cy="3523563"/>
          </a:xfrm>
        </p:grpSpPr>
        <p:sp>
          <p:nvSpPr>
            <p:cNvPr id="11" name="Freeform 19"/>
            <p:cNvSpPr>
              <a:spLocks noEditPoints="1" noChangeArrowheads="1"/>
            </p:cNvSpPr>
            <p:nvPr/>
          </p:nvSpPr>
          <p:spPr bwMode="auto">
            <a:xfrm>
              <a:off x="1054141" y="847216"/>
              <a:ext cx="181546" cy="140551"/>
            </a:xfrm>
            <a:custGeom>
              <a:avLst/>
              <a:gdLst>
                <a:gd name="T0" fmla="*/ 28 w 73"/>
                <a:gd name="T1" fmla="*/ 8 h 56"/>
                <a:gd name="T2" fmla="*/ 26 w 73"/>
                <a:gd name="T3" fmla="*/ 8 h 56"/>
                <a:gd name="T4" fmla="*/ 13 w 73"/>
                <a:gd name="T5" fmla="*/ 13 h 56"/>
                <a:gd name="T6" fmla="*/ 11 w 73"/>
                <a:gd name="T7" fmla="*/ 24 h 56"/>
                <a:gd name="T8" fmla="*/ 12 w 73"/>
                <a:gd name="T9" fmla="*/ 24 h 56"/>
                <a:gd name="T10" fmla="*/ 28 w 73"/>
                <a:gd name="T11" fmla="*/ 8 h 56"/>
                <a:gd name="T12" fmla="*/ 26 w 73"/>
                <a:gd name="T13" fmla="*/ 27 h 56"/>
                <a:gd name="T14" fmla="*/ 24 w 73"/>
                <a:gd name="T15" fmla="*/ 26 h 56"/>
                <a:gd name="T16" fmla="*/ 27 w 73"/>
                <a:gd name="T17" fmla="*/ 27 h 56"/>
                <a:gd name="T18" fmla="*/ 26 w 73"/>
                <a:gd name="T19" fmla="*/ 27 h 56"/>
                <a:gd name="T20" fmla="*/ 33 w 73"/>
                <a:gd name="T21" fmla="*/ 24 h 56"/>
                <a:gd name="T22" fmla="*/ 21 w 73"/>
                <a:gd name="T23" fmla="*/ 18 h 56"/>
                <a:gd name="T24" fmla="*/ 38 w 73"/>
                <a:gd name="T25" fmla="*/ 19 h 56"/>
                <a:gd name="T26" fmla="*/ 33 w 73"/>
                <a:gd name="T27" fmla="*/ 24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56"/>
                <a:gd name="T44" fmla="*/ 73 w 73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2" name="Freeform 20"/>
            <p:cNvSpPr>
              <a:spLocks noEditPoints="1" noChangeArrowheads="1"/>
            </p:cNvSpPr>
            <p:nvPr/>
          </p:nvSpPr>
          <p:spPr bwMode="auto">
            <a:xfrm>
              <a:off x="843312" y="175690"/>
              <a:ext cx="370901" cy="579776"/>
            </a:xfrm>
            <a:custGeom>
              <a:avLst/>
              <a:gdLst>
                <a:gd name="T0" fmla="*/ 76 w 148"/>
                <a:gd name="T1" fmla="*/ 1 h 232"/>
                <a:gd name="T2" fmla="*/ 31 w 148"/>
                <a:gd name="T3" fmla="*/ 121 h 232"/>
                <a:gd name="T4" fmla="*/ 6 w 148"/>
                <a:gd name="T5" fmla="*/ 190 h 232"/>
                <a:gd name="T6" fmla="*/ 8 w 148"/>
                <a:gd name="T7" fmla="*/ 215 h 232"/>
                <a:gd name="T8" fmla="*/ 27 w 148"/>
                <a:gd name="T9" fmla="*/ 200 h 232"/>
                <a:gd name="T10" fmla="*/ 142 w 148"/>
                <a:gd name="T11" fmla="*/ 232 h 232"/>
                <a:gd name="T12" fmla="*/ 143 w 148"/>
                <a:gd name="T13" fmla="*/ 224 h 232"/>
                <a:gd name="T14" fmla="*/ 110 w 148"/>
                <a:gd name="T15" fmla="*/ 217 h 232"/>
                <a:gd name="T16" fmla="*/ 42 w 148"/>
                <a:gd name="T17" fmla="*/ 199 h 232"/>
                <a:gd name="T18" fmla="*/ 38 w 148"/>
                <a:gd name="T19" fmla="*/ 195 h 232"/>
                <a:gd name="T20" fmla="*/ 31 w 148"/>
                <a:gd name="T21" fmla="*/ 195 h 232"/>
                <a:gd name="T22" fmla="*/ 57 w 148"/>
                <a:gd name="T23" fmla="*/ 151 h 232"/>
                <a:gd name="T24" fmla="*/ 60 w 148"/>
                <a:gd name="T25" fmla="*/ 181 h 232"/>
                <a:gd name="T26" fmla="*/ 73 w 148"/>
                <a:gd name="T27" fmla="*/ 117 h 232"/>
                <a:gd name="T28" fmla="*/ 97 w 148"/>
                <a:gd name="T29" fmla="*/ 47 h 232"/>
                <a:gd name="T30" fmla="*/ 66 w 148"/>
                <a:gd name="T31" fmla="*/ 114 h 232"/>
                <a:gd name="T32" fmla="*/ 29 w 148"/>
                <a:gd name="T33" fmla="*/ 182 h 232"/>
                <a:gd name="T34" fmla="*/ 76 w 148"/>
                <a:gd name="T35" fmla="*/ 1 h 232"/>
                <a:gd name="T36" fmla="*/ 26 w 148"/>
                <a:gd name="T37" fmla="*/ 156 h 232"/>
                <a:gd name="T38" fmla="*/ 25 w 148"/>
                <a:gd name="T39" fmla="*/ 159 h 232"/>
                <a:gd name="T40" fmla="*/ 26 w 148"/>
                <a:gd name="T41" fmla="*/ 156 h 232"/>
                <a:gd name="T42" fmla="*/ 46 w 148"/>
                <a:gd name="T43" fmla="*/ 118 h 232"/>
                <a:gd name="T44" fmla="*/ 38 w 148"/>
                <a:gd name="T45" fmla="*/ 127 h 232"/>
                <a:gd name="T46" fmla="*/ 59 w 148"/>
                <a:gd name="T47" fmla="*/ 75 h 232"/>
                <a:gd name="T48" fmla="*/ 46 w 148"/>
                <a:gd name="T49" fmla="*/ 118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8"/>
                <a:gd name="T76" fmla="*/ 0 h 232"/>
                <a:gd name="T77" fmla="*/ 148 w 148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3" name="Freeform 21"/>
            <p:cNvSpPr>
              <a:spLocks noEditPoints="1" noChangeArrowheads="1"/>
            </p:cNvSpPr>
            <p:nvPr/>
          </p:nvSpPr>
          <p:spPr bwMode="auto">
            <a:xfrm>
              <a:off x="1444563" y="312338"/>
              <a:ext cx="374805" cy="542687"/>
            </a:xfrm>
            <a:custGeom>
              <a:avLst/>
              <a:gdLst>
                <a:gd name="T0" fmla="*/ 94 w 150"/>
                <a:gd name="T1" fmla="*/ 46 h 217"/>
                <a:gd name="T2" fmla="*/ 55 w 150"/>
                <a:gd name="T3" fmla="*/ 95 h 217"/>
                <a:gd name="T4" fmla="*/ 8 w 150"/>
                <a:gd name="T5" fmla="*/ 158 h 217"/>
                <a:gd name="T6" fmla="*/ 11 w 150"/>
                <a:gd name="T7" fmla="*/ 170 h 217"/>
                <a:gd name="T8" fmla="*/ 35 w 150"/>
                <a:gd name="T9" fmla="*/ 158 h 217"/>
                <a:gd name="T10" fmla="*/ 7 w 150"/>
                <a:gd name="T11" fmla="*/ 210 h 217"/>
                <a:gd name="T12" fmla="*/ 10 w 150"/>
                <a:gd name="T13" fmla="*/ 217 h 217"/>
                <a:gd name="T14" fmla="*/ 25 w 150"/>
                <a:gd name="T15" fmla="*/ 204 h 217"/>
                <a:gd name="T16" fmla="*/ 70 w 150"/>
                <a:gd name="T17" fmla="*/ 152 h 217"/>
                <a:gd name="T18" fmla="*/ 146 w 150"/>
                <a:gd name="T19" fmla="*/ 50 h 217"/>
                <a:gd name="T20" fmla="*/ 148 w 150"/>
                <a:gd name="T21" fmla="*/ 42 h 217"/>
                <a:gd name="T22" fmla="*/ 130 w 150"/>
                <a:gd name="T23" fmla="*/ 56 h 217"/>
                <a:gd name="T24" fmla="*/ 119 w 150"/>
                <a:gd name="T25" fmla="*/ 58 h 217"/>
                <a:gd name="T26" fmla="*/ 113 w 150"/>
                <a:gd name="T27" fmla="*/ 48 h 217"/>
                <a:gd name="T28" fmla="*/ 122 w 150"/>
                <a:gd name="T29" fmla="*/ 39 h 217"/>
                <a:gd name="T30" fmla="*/ 88 w 150"/>
                <a:gd name="T31" fmla="*/ 16 h 217"/>
                <a:gd name="T32" fmla="*/ 60 w 150"/>
                <a:gd name="T33" fmla="*/ 5 h 217"/>
                <a:gd name="T34" fmla="*/ 80 w 150"/>
                <a:gd name="T35" fmla="*/ 32 h 217"/>
                <a:gd name="T36" fmla="*/ 98 w 150"/>
                <a:gd name="T37" fmla="*/ 46 h 217"/>
                <a:gd name="T38" fmla="*/ 99 w 150"/>
                <a:gd name="T39" fmla="*/ 57 h 217"/>
                <a:gd name="T40" fmla="*/ 88 w 150"/>
                <a:gd name="T41" fmla="*/ 64 h 217"/>
                <a:gd name="T42" fmla="*/ 94 w 150"/>
                <a:gd name="T43" fmla="*/ 46 h 217"/>
                <a:gd name="T44" fmla="*/ 76 w 150"/>
                <a:gd name="T45" fmla="*/ 20 h 217"/>
                <a:gd name="T46" fmla="*/ 71 w 150"/>
                <a:gd name="T47" fmla="*/ 15 h 217"/>
                <a:gd name="T48" fmla="*/ 78 w 150"/>
                <a:gd name="T49" fmla="*/ 19 h 217"/>
                <a:gd name="T50" fmla="*/ 76 w 150"/>
                <a:gd name="T51" fmla="*/ 20 h 217"/>
                <a:gd name="T52" fmla="*/ 85 w 150"/>
                <a:gd name="T53" fmla="*/ 26 h 217"/>
                <a:gd name="T54" fmla="*/ 84 w 150"/>
                <a:gd name="T55" fmla="*/ 25 h 217"/>
                <a:gd name="T56" fmla="*/ 86 w 150"/>
                <a:gd name="T57" fmla="*/ 24 h 217"/>
                <a:gd name="T58" fmla="*/ 90 w 150"/>
                <a:gd name="T59" fmla="*/ 28 h 217"/>
                <a:gd name="T60" fmla="*/ 85 w 150"/>
                <a:gd name="T61" fmla="*/ 26 h 217"/>
                <a:gd name="T62" fmla="*/ 42 w 150"/>
                <a:gd name="T63" fmla="*/ 170 h 217"/>
                <a:gd name="T64" fmla="*/ 20 w 150"/>
                <a:gd name="T65" fmla="*/ 196 h 217"/>
                <a:gd name="T66" fmla="*/ 49 w 150"/>
                <a:gd name="T67" fmla="*/ 160 h 217"/>
                <a:gd name="T68" fmla="*/ 42 w 150"/>
                <a:gd name="T69" fmla="*/ 170 h 217"/>
                <a:gd name="T70" fmla="*/ 116 w 150"/>
                <a:gd name="T71" fmla="*/ 62 h 217"/>
                <a:gd name="T72" fmla="*/ 116 w 150"/>
                <a:gd name="T73" fmla="*/ 62 h 217"/>
                <a:gd name="T74" fmla="*/ 102 w 150"/>
                <a:gd name="T75" fmla="*/ 77 h 217"/>
                <a:gd name="T76" fmla="*/ 106 w 150"/>
                <a:gd name="T77" fmla="*/ 63 h 217"/>
                <a:gd name="T78" fmla="*/ 116 w 150"/>
                <a:gd name="T79" fmla="*/ 62 h 217"/>
                <a:gd name="T80" fmla="*/ 107 w 150"/>
                <a:gd name="T81" fmla="*/ 55 h 217"/>
                <a:gd name="T82" fmla="*/ 107 w 150"/>
                <a:gd name="T83" fmla="*/ 53 h 217"/>
                <a:gd name="T84" fmla="*/ 108 w 150"/>
                <a:gd name="T85" fmla="*/ 55 h 217"/>
                <a:gd name="T86" fmla="*/ 107 w 150"/>
                <a:gd name="T87" fmla="*/ 55 h 217"/>
                <a:gd name="T88" fmla="*/ 112 w 150"/>
                <a:gd name="T89" fmla="*/ 39 h 217"/>
                <a:gd name="T90" fmla="*/ 103 w 150"/>
                <a:gd name="T91" fmla="*/ 34 h 217"/>
                <a:gd name="T92" fmla="*/ 99 w 150"/>
                <a:gd name="T93" fmla="*/ 27 h 217"/>
                <a:gd name="T94" fmla="*/ 112 w 150"/>
                <a:gd name="T95" fmla="*/ 39 h 217"/>
                <a:gd name="T96" fmla="*/ 104 w 150"/>
                <a:gd name="T97" fmla="*/ 87 h 217"/>
                <a:gd name="T98" fmla="*/ 95 w 150"/>
                <a:gd name="T99" fmla="*/ 101 h 217"/>
                <a:gd name="T100" fmla="*/ 72 w 150"/>
                <a:gd name="T101" fmla="*/ 123 h 217"/>
                <a:gd name="T102" fmla="*/ 104 w 150"/>
                <a:gd name="T103" fmla="*/ 87 h 217"/>
                <a:gd name="T104" fmla="*/ 97 w 150"/>
                <a:gd name="T105" fmla="*/ 67 h 217"/>
                <a:gd name="T106" fmla="*/ 72 w 150"/>
                <a:gd name="T107" fmla="*/ 111 h 217"/>
                <a:gd name="T108" fmla="*/ 22 w 150"/>
                <a:gd name="T109" fmla="*/ 157 h 217"/>
                <a:gd name="T110" fmla="*/ 85 w 150"/>
                <a:gd name="T111" fmla="*/ 69 h 217"/>
                <a:gd name="T112" fmla="*/ 87 w 150"/>
                <a:gd name="T113" fmla="*/ 73 h 217"/>
                <a:gd name="T114" fmla="*/ 97 w 150"/>
                <a:gd name="T115" fmla="*/ 67 h 2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217"/>
                <a:gd name="T176" fmla="*/ 150 w 150"/>
                <a:gd name="T177" fmla="*/ 217 h 2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4" name="Freeform 22"/>
            <p:cNvSpPr>
              <a:spLocks noEditPoints="1" noChangeArrowheads="1"/>
            </p:cNvSpPr>
            <p:nvPr/>
          </p:nvSpPr>
          <p:spPr bwMode="auto">
            <a:xfrm>
              <a:off x="417752" y="1397712"/>
              <a:ext cx="443129" cy="694951"/>
            </a:xfrm>
            <a:custGeom>
              <a:avLst/>
              <a:gdLst>
                <a:gd name="T0" fmla="*/ 108 w 177"/>
                <a:gd name="T1" fmla="*/ 80 h 278"/>
                <a:gd name="T2" fmla="*/ 85 w 177"/>
                <a:gd name="T3" fmla="*/ 118 h 278"/>
                <a:gd name="T4" fmla="*/ 54 w 177"/>
                <a:gd name="T5" fmla="*/ 175 h 278"/>
                <a:gd name="T6" fmla="*/ 15 w 177"/>
                <a:gd name="T7" fmla="*/ 248 h 278"/>
                <a:gd name="T8" fmla="*/ 24 w 177"/>
                <a:gd name="T9" fmla="*/ 251 h 278"/>
                <a:gd name="T10" fmla="*/ 70 w 177"/>
                <a:gd name="T11" fmla="*/ 189 h 278"/>
                <a:gd name="T12" fmla="*/ 110 w 177"/>
                <a:gd name="T13" fmla="*/ 97 h 278"/>
                <a:gd name="T14" fmla="*/ 132 w 177"/>
                <a:gd name="T15" fmla="*/ 63 h 278"/>
                <a:gd name="T16" fmla="*/ 160 w 177"/>
                <a:gd name="T17" fmla="*/ 97 h 278"/>
                <a:gd name="T18" fmla="*/ 132 w 177"/>
                <a:gd name="T19" fmla="*/ 52 h 278"/>
                <a:gd name="T20" fmla="*/ 175 w 177"/>
                <a:gd name="T21" fmla="*/ 41 h 278"/>
                <a:gd name="T22" fmla="*/ 119 w 177"/>
                <a:gd name="T23" fmla="*/ 18 h 278"/>
                <a:gd name="T24" fmla="*/ 88 w 177"/>
                <a:gd name="T25" fmla="*/ 5 h 278"/>
                <a:gd name="T26" fmla="*/ 91 w 177"/>
                <a:gd name="T27" fmla="*/ 16 h 278"/>
                <a:gd name="T28" fmla="*/ 159 w 177"/>
                <a:gd name="T29" fmla="*/ 38 h 278"/>
                <a:gd name="T30" fmla="*/ 123 w 177"/>
                <a:gd name="T31" fmla="*/ 44 h 278"/>
                <a:gd name="T32" fmla="*/ 121 w 177"/>
                <a:gd name="T33" fmla="*/ 53 h 278"/>
                <a:gd name="T34" fmla="*/ 126 w 177"/>
                <a:gd name="T35" fmla="*/ 56 h 278"/>
                <a:gd name="T36" fmla="*/ 114 w 177"/>
                <a:gd name="T37" fmla="*/ 72 h 278"/>
                <a:gd name="T38" fmla="*/ 108 w 177"/>
                <a:gd name="T39" fmla="*/ 80 h 278"/>
                <a:gd name="T40" fmla="*/ 34 w 177"/>
                <a:gd name="T41" fmla="*/ 233 h 278"/>
                <a:gd name="T42" fmla="*/ 91 w 177"/>
                <a:gd name="T43" fmla="*/ 126 h 278"/>
                <a:gd name="T44" fmla="*/ 34 w 177"/>
                <a:gd name="T45" fmla="*/ 233 h 2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7"/>
                <a:gd name="T70" fmla="*/ 0 h 278"/>
                <a:gd name="T71" fmla="*/ 177 w 177"/>
                <a:gd name="T72" fmla="*/ 278 h 2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5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2123898" cy="3170227"/>
            </a:xfrm>
            <a:custGeom>
              <a:avLst/>
              <a:gdLst>
                <a:gd name="T0" fmla="*/ 467 w 849"/>
                <a:gd name="T1" fmla="*/ 52 h 1268"/>
                <a:gd name="T2" fmla="*/ 692 w 849"/>
                <a:gd name="T3" fmla="*/ 104 h 1268"/>
                <a:gd name="T4" fmla="*/ 777 w 849"/>
                <a:gd name="T5" fmla="*/ 241 h 1268"/>
                <a:gd name="T6" fmla="*/ 605 w 849"/>
                <a:gd name="T7" fmla="*/ 411 h 1268"/>
                <a:gd name="T8" fmla="*/ 269 w 849"/>
                <a:gd name="T9" fmla="*/ 446 h 1268"/>
                <a:gd name="T10" fmla="*/ 456 w 849"/>
                <a:gd name="T11" fmla="*/ 626 h 1268"/>
                <a:gd name="T12" fmla="*/ 427 w 849"/>
                <a:gd name="T13" fmla="*/ 694 h 1268"/>
                <a:gd name="T14" fmla="*/ 219 w 849"/>
                <a:gd name="T15" fmla="*/ 1035 h 1268"/>
                <a:gd name="T16" fmla="*/ 133 w 849"/>
                <a:gd name="T17" fmla="*/ 740 h 1268"/>
                <a:gd name="T18" fmla="*/ 30 w 849"/>
                <a:gd name="T19" fmla="*/ 996 h 1268"/>
                <a:gd name="T20" fmla="*/ 230 w 849"/>
                <a:gd name="T21" fmla="*/ 1073 h 1268"/>
                <a:gd name="T22" fmla="*/ 474 w 849"/>
                <a:gd name="T23" fmla="*/ 651 h 1268"/>
                <a:gd name="T24" fmla="*/ 812 w 849"/>
                <a:gd name="T25" fmla="*/ 175 h 1268"/>
                <a:gd name="T26" fmla="*/ 233 w 849"/>
                <a:gd name="T27" fmla="*/ 557 h 1268"/>
                <a:gd name="T28" fmla="*/ 84 w 849"/>
                <a:gd name="T29" fmla="*/ 960 h 1268"/>
                <a:gd name="T30" fmla="*/ 125 w 849"/>
                <a:gd name="T31" fmla="*/ 777 h 1268"/>
                <a:gd name="T32" fmla="*/ 80 w 849"/>
                <a:gd name="T33" fmla="*/ 960 h 1268"/>
                <a:gd name="T34" fmla="*/ 44 w 849"/>
                <a:gd name="T35" fmla="*/ 972 h 1268"/>
                <a:gd name="T36" fmla="*/ 25 w 849"/>
                <a:gd name="T37" fmla="*/ 1224 h 1268"/>
                <a:gd name="T38" fmla="*/ 43 w 849"/>
                <a:gd name="T39" fmla="*/ 1158 h 1268"/>
                <a:gd name="T40" fmla="*/ 41 w 849"/>
                <a:gd name="T41" fmla="*/ 1230 h 1268"/>
                <a:gd name="T42" fmla="*/ 56 w 849"/>
                <a:gd name="T43" fmla="*/ 1194 h 1268"/>
                <a:gd name="T44" fmla="*/ 70 w 849"/>
                <a:gd name="T45" fmla="*/ 1184 h 1268"/>
                <a:gd name="T46" fmla="*/ 26 w 849"/>
                <a:gd name="T47" fmla="*/ 1151 h 1268"/>
                <a:gd name="T48" fmla="*/ 130 w 849"/>
                <a:gd name="T49" fmla="*/ 993 h 1268"/>
                <a:gd name="T50" fmla="*/ 176 w 849"/>
                <a:gd name="T51" fmla="*/ 1009 h 1268"/>
                <a:gd name="T52" fmla="*/ 264 w 849"/>
                <a:gd name="T53" fmla="*/ 992 h 1268"/>
                <a:gd name="T54" fmla="*/ 604 w 849"/>
                <a:gd name="T55" fmla="*/ 448 h 1268"/>
                <a:gd name="T56" fmla="*/ 575 w 849"/>
                <a:gd name="T57" fmla="*/ 403 h 1268"/>
                <a:gd name="T58" fmla="*/ 534 w 849"/>
                <a:gd name="T59" fmla="*/ 355 h 1268"/>
                <a:gd name="T60" fmla="*/ 404 w 849"/>
                <a:gd name="T61" fmla="*/ 324 h 1268"/>
                <a:gd name="T62" fmla="*/ 316 w 849"/>
                <a:gd name="T63" fmla="*/ 367 h 1268"/>
                <a:gd name="T64" fmla="*/ 302 w 849"/>
                <a:gd name="T65" fmla="*/ 401 h 1268"/>
                <a:gd name="T66" fmla="*/ 289 w 849"/>
                <a:gd name="T67" fmla="*/ 429 h 1268"/>
                <a:gd name="T68" fmla="*/ 289 w 849"/>
                <a:gd name="T69" fmla="*/ 460 h 1268"/>
                <a:gd name="T70" fmla="*/ 294 w 849"/>
                <a:gd name="T71" fmla="*/ 525 h 1268"/>
                <a:gd name="T72" fmla="*/ 445 w 849"/>
                <a:gd name="T73" fmla="*/ 653 h 1268"/>
                <a:gd name="T74" fmla="*/ 462 w 849"/>
                <a:gd name="T75" fmla="*/ 648 h 1268"/>
                <a:gd name="T76" fmla="*/ 262 w 849"/>
                <a:gd name="T77" fmla="*/ 503 h 1268"/>
                <a:gd name="T78" fmla="*/ 310 w 849"/>
                <a:gd name="T79" fmla="*/ 457 h 1268"/>
                <a:gd name="T80" fmla="*/ 469 w 849"/>
                <a:gd name="T81" fmla="*/ 528 h 1268"/>
                <a:gd name="T82" fmla="*/ 450 w 849"/>
                <a:gd name="T83" fmla="*/ 448 h 1268"/>
                <a:gd name="T84" fmla="*/ 542 w 849"/>
                <a:gd name="T85" fmla="*/ 458 h 1268"/>
                <a:gd name="T86" fmla="*/ 380 w 849"/>
                <a:gd name="T87" fmla="*/ 320 h 1268"/>
                <a:gd name="T88" fmla="*/ 543 w 849"/>
                <a:gd name="T89" fmla="*/ 419 h 1268"/>
                <a:gd name="T90" fmla="*/ 524 w 849"/>
                <a:gd name="T91" fmla="*/ 546 h 1268"/>
                <a:gd name="T92" fmla="*/ 317 w 849"/>
                <a:gd name="T93" fmla="*/ 488 h 1268"/>
                <a:gd name="T94" fmla="*/ 468 w 849"/>
                <a:gd name="T95" fmla="*/ 539 h 1268"/>
                <a:gd name="T96" fmla="*/ 560 w 849"/>
                <a:gd name="T97" fmla="*/ 423 h 1268"/>
                <a:gd name="T98" fmla="*/ 524 w 849"/>
                <a:gd name="T99" fmla="*/ 572 h 1268"/>
                <a:gd name="T100" fmla="*/ 605 w 849"/>
                <a:gd name="T101" fmla="*/ 421 h 1268"/>
                <a:gd name="T102" fmla="*/ 751 w 849"/>
                <a:gd name="T103" fmla="*/ 313 h 1268"/>
                <a:gd name="T104" fmla="*/ 790 w 849"/>
                <a:gd name="T105" fmla="*/ 245 h 1268"/>
                <a:gd name="T106" fmla="*/ 789 w 849"/>
                <a:gd name="T107" fmla="*/ 218 h 1268"/>
                <a:gd name="T108" fmla="*/ 485 w 849"/>
                <a:gd name="T109" fmla="*/ 43 h 1268"/>
                <a:gd name="T110" fmla="*/ 540 w 849"/>
                <a:gd name="T111" fmla="*/ 52 h 1268"/>
                <a:gd name="T112" fmla="*/ 605 w 849"/>
                <a:gd name="T113" fmla="*/ 66 h 1268"/>
                <a:gd name="T114" fmla="*/ 781 w 849"/>
                <a:gd name="T115" fmla="*/ 218 h 1268"/>
                <a:gd name="T116" fmla="*/ 693 w 849"/>
                <a:gd name="T117" fmla="*/ 86 h 1268"/>
                <a:gd name="T118" fmla="*/ 578 w 849"/>
                <a:gd name="T119" fmla="*/ 26 h 1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9"/>
                <a:gd name="T181" fmla="*/ 0 h 1268"/>
                <a:gd name="T182" fmla="*/ 849 w 849"/>
                <a:gd name="T183" fmla="*/ 1268 h 1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6" name="Freeform 24"/>
            <p:cNvSpPr>
              <a:spLocks noChangeArrowheads="1"/>
            </p:cNvSpPr>
            <p:nvPr/>
          </p:nvSpPr>
          <p:spPr bwMode="auto">
            <a:xfrm>
              <a:off x="269391" y="2615827"/>
              <a:ext cx="216685" cy="195210"/>
            </a:xfrm>
            <a:custGeom>
              <a:avLst/>
              <a:gdLst>
                <a:gd name="T0" fmla="*/ 73 w 87"/>
                <a:gd name="T1" fmla="*/ 14 h 78"/>
                <a:gd name="T2" fmla="*/ 69 w 87"/>
                <a:gd name="T3" fmla="*/ 15 h 78"/>
                <a:gd name="T4" fmla="*/ 59 w 87"/>
                <a:gd name="T5" fmla="*/ 12 h 78"/>
                <a:gd name="T6" fmla="*/ 21 w 87"/>
                <a:gd name="T7" fmla="*/ 48 h 78"/>
                <a:gd name="T8" fmla="*/ 5 w 87"/>
                <a:gd name="T9" fmla="*/ 71 h 78"/>
                <a:gd name="T10" fmla="*/ 27 w 87"/>
                <a:gd name="T11" fmla="*/ 57 h 78"/>
                <a:gd name="T12" fmla="*/ 32 w 87"/>
                <a:gd name="T13" fmla="*/ 63 h 78"/>
                <a:gd name="T14" fmla="*/ 56 w 87"/>
                <a:gd name="T15" fmla="*/ 35 h 78"/>
                <a:gd name="T16" fmla="*/ 73 w 87"/>
                <a:gd name="T17" fmla="*/ 14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78"/>
                <a:gd name="T29" fmla="*/ 87 w 87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7" name="Freeform 25"/>
            <p:cNvSpPr>
              <a:spLocks noChangeArrowheads="1"/>
            </p:cNvSpPr>
            <p:nvPr/>
          </p:nvSpPr>
          <p:spPr bwMode="auto">
            <a:xfrm>
              <a:off x="33186" y="2961356"/>
              <a:ext cx="1417233" cy="562207"/>
            </a:xfrm>
            <a:custGeom>
              <a:avLst/>
              <a:gdLst>
                <a:gd name="T0" fmla="*/ 555 w 567"/>
                <a:gd name="T1" fmla="*/ 219 h 225"/>
                <a:gd name="T2" fmla="*/ 565 w 567"/>
                <a:gd name="T3" fmla="*/ 182 h 225"/>
                <a:gd name="T4" fmla="*/ 536 w 567"/>
                <a:gd name="T5" fmla="*/ 156 h 225"/>
                <a:gd name="T6" fmla="*/ 428 w 567"/>
                <a:gd name="T7" fmla="*/ 146 h 225"/>
                <a:gd name="T8" fmla="*/ 279 w 567"/>
                <a:gd name="T9" fmla="*/ 149 h 225"/>
                <a:gd name="T10" fmla="*/ 148 w 567"/>
                <a:gd name="T11" fmla="*/ 147 h 225"/>
                <a:gd name="T12" fmla="*/ 300 w 567"/>
                <a:gd name="T13" fmla="*/ 87 h 225"/>
                <a:gd name="T14" fmla="*/ 488 w 567"/>
                <a:gd name="T15" fmla="*/ 41 h 225"/>
                <a:gd name="T16" fmla="*/ 539 w 567"/>
                <a:gd name="T17" fmla="*/ 9 h 225"/>
                <a:gd name="T18" fmla="*/ 440 w 567"/>
                <a:gd name="T19" fmla="*/ 1 h 225"/>
                <a:gd name="T20" fmla="*/ 240 w 567"/>
                <a:gd name="T21" fmla="*/ 33 h 225"/>
                <a:gd name="T22" fmla="*/ 46 w 567"/>
                <a:gd name="T23" fmla="*/ 74 h 225"/>
                <a:gd name="T24" fmla="*/ 7 w 567"/>
                <a:gd name="T25" fmla="*/ 83 h 225"/>
                <a:gd name="T26" fmla="*/ 23 w 567"/>
                <a:gd name="T27" fmla="*/ 87 h 225"/>
                <a:gd name="T28" fmla="*/ 132 w 567"/>
                <a:gd name="T29" fmla="*/ 63 h 225"/>
                <a:gd name="T30" fmla="*/ 335 w 567"/>
                <a:gd name="T31" fmla="*/ 22 h 225"/>
                <a:gd name="T32" fmla="*/ 528 w 567"/>
                <a:gd name="T33" fmla="*/ 15 h 225"/>
                <a:gd name="T34" fmla="*/ 411 w 567"/>
                <a:gd name="T35" fmla="*/ 49 h 225"/>
                <a:gd name="T36" fmla="*/ 277 w 567"/>
                <a:gd name="T37" fmla="*/ 86 h 225"/>
                <a:gd name="T38" fmla="*/ 175 w 567"/>
                <a:gd name="T39" fmla="*/ 120 h 225"/>
                <a:gd name="T40" fmla="*/ 137 w 567"/>
                <a:gd name="T41" fmla="*/ 149 h 225"/>
                <a:gd name="T42" fmla="*/ 190 w 567"/>
                <a:gd name="T43" fmla="*/ 159 h 225"/>
                <a:gd name="T44" fmla="*/ 428 w 567"/>
                <a:gd name="T45" fmla="*/ 154 h 225"/>
                <a:gd name="T46" fmla="*/ 522 w 567"/>
                <a:gd name="T47" fmla="*/ 160 h 225"/>
                <a:gd name="T48" fmla="*/ 555 w 567"/>
                <a:gd name="T49" fmla="*/ 179 h 225"/>
                <a:gd name="T50" fmla="*/ 555 w 567"/>
                <a:gd name="T51" fmla="*/ 219 h 2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7"/>
                <a:gd name="T79" fmla="*/ 0 h 225"/>
                <a:gd name="T80" fmla="*/ 567 w 567"/>
                <a:gd name="T81" fmla="*/ 225 h 2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Franklin Gothic Medium" pitchFamily="34" charset="0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5857" y="961188"/>
            <a:ext cx="5749288" cy="4322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34277" y="539997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世界大学城首页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3"/>
          <a:srcRect b="7481"/>
          <a:stretch/>
        </p:blipFill>
        <p:spPr bwMode="auto">
          <a:xfrm>
            <a:off x="3556545" y="1354306"/>
            <a:ext cx="5280873" cy="4340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4492316" y="578796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国家教育资源公共服务平台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27" y="1921178"/>
            <a:ext cx="5735117" cy="3311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469673" y="5321450"/>
            <a:ext cx="37444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 bmk="_Toc414562965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湖南天天向上人人通云服务平台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8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2501</Words>
  <Application>Microsoft Office PowerPoint</Application>
  <PresentationFormat>自定义</PresentationFormat>
  <Paragraphs>280</Paragraphs>
  <Slides>44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6" baseType="lpstr">
      <vt:lpstr>Office 테마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Moodle实例</vt:lpstr>
      <vt:lpstr>Moodle 相关资源网站</vt:lpstr>
      <vt:lpstr>什么是Moodle?</vt:lpstr>
      <vt:lpstr>PowerPoint 演示文稿</vt:lpstr>
      <vt:lpstr>全球教师学习Moodle热潮</vt:lpstr>
      <vt:lpstr>PowerPoint 演示文稿</vt:lpstr>
      <vt:lpstr>Moodle在中国</vt:lpstr>
      <vt:lpstr>Moodle平台的主要特点</vt:lpstr>
      <vt:lpstr>Moodle为创建学习型社会提供了开源软件平台</vt:lpstr>
      <vt:lpstr>Moodle提供了丰富的教学元素</vt:lpstr>
      <vt:lpstr>Moodle应用于网络教学的功能实现模式</vt:lpstr>
      <vt:lpstr>Moodle应用于网络教学的功能实现模式</vt:lpstr>
      <vt:lpstr>Moodle应用于网络教学的功能实现模式</vt:lpstr>
      <vt:lpstr>Moodle应用于网络教学的功能实现模式</vt:lpstr>
      <vt:lpstr>Moodle应用于网络教学的功能实现模式</vt:lpstr>
      <vt:lpstr>Moodle应用于网络教学的功能实现模式</vt:lpstr>
      <vt:lpstr>Moodle应用于网络教学的功能实现模式</vt:lpstr>
      <vt:lpstr>管理员模块功能流程</vt:lpstr>
      <vt:lpstr>教师模块功能流程</vt:lpstr>
      <vt:lpstr>学生模块功能流程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chenling</cp:lastModifiedBy>
  <cp:revision>140</cp:revision>
  <dcterms:created xsi:type="dcterms:W3CDTF">2011-07-14T00:51:55Z</dcterms:created>
  <dcterms:modified xsi:type="dcterms:W3CDTF">2015-03-29T07:15:09Z</dcterms:modified>
</cp:coreProperties>
</file>